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76" r:id="rId7"/>
    <p:sldId id="267" r:id="rId8"/>
    <p:sldId id="268" r:id="rId9"/>
    <p:sldId id="269" r:id="rId10"/>
    <p:sldId id="270" r:id="rId11"/>
    <p:sldId id="271" r:id="rId12"/>
    <p:sldId id="260" r:id="rId13"/>
    <p:sldId id="272" r:id="rId14"/>
    <p:sldId id="266" r:id="rId15"/>
    <p:sldId id="277" r:id="rId16"/>
    <p:sldId id="278" r:id="rId17"/>
    <p:sldId id="279" r:id="rId18"/>
    <p:sldId id="280" r:id="rId19"/>
    <p:sldId id="261" r:id="rId20"/>
    <p:sldId id="288" r:id="rId21"/>
    <p:sldId id="289" r:id="rId22"/>
    <p:sldId id="290" r:id="rId23"/>
    <p:sldId id="291" r:id="rId24"/>
    <p:sldId id="281" r:id="rId25"/>
    <p:sldId id="262" r:id="rId26"/>
    <p:sldId id="282" r:id="rId27"/>
    <p:sldId id="283" r:id="rId28"/>
    <p:sldId id="287" r:id="rId29"/>
    <p:sldId id="284" r:id="rId30"/>
    <p:sldId id="285" r:id="rId31"/>
    <p:sldId id="286" r:id="rId32"/>
    <p:sldId id="263" r:id="rId33"/>
    <p:sldId id="273" r:id="rId34"/>
    <p:sldId id="274" r:id="rId35"/>
    <p:sldId id="292" r:id="rId36"/>
    <p:sldId id="293" r:id="rId37"/>
    <p:sldId id="294" r:id="rId38"/>
    <p:sldId id="275" r:id="rId39"/>
    <p:sldId id="29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80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76" autoAdjust="0"/>
    <p:restoredTop sz="94660"/>
  </p:normalViewPr>
  <p:slideViewPr>
    <p:cSldViewPr snapToGrid="0">
      <p:cViewPr>
        <p:scale>
          <a:sx n="64" d="100"/>
          <a:sy n="64" d="100"/>
        </p:scale>
        <p:origin x="1518" y="1182"/>
      </p:cViewPr>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1E208-77FF-4262-A3FC-94BC8A29E08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5DDA1-56DC-4D37-9895-CF5CD7DB735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08760" y="137161"/>
            <a:ext cx="10515600" cy="655320"/>
          </a:xfrm>
        </p:spPr>
        <p:txBody>
          <a:bodyPr>
            <a:normAutofit/>
          </a:bodyPr>
          <a:lstStyle>
            <a:lvl1pPr algn="r">
              <a:defRPr sz="2800" b="1">
                <a:solidFill>
                  <a:schemeClr val="accent1">
                    <a:lumMod val="75000"/>
                  </a:schemeClr>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62001"/>
            <a:ext cx="12192000" cy="6095999"/>
          </a:xfrm>
          <a:prstGeom prst="rect">
            <a:avLst/>
          </a:prstGeom>
          <a:gradFill>
            <a:gsLst>
              <a:gs pos="100000">
                <a:schemeClr val="bg1"/>
              </a:gs>
              <a:gs pos="0">
                <a:schemeClr val="bg1">
                  <a:alpha val="6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microsoft.com/office/2007/relationships/hdphoto" Target="../media/hdphoto3.wdp"/><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 Id="rId3" Type="http://schemas.openxmlformats.org/officeDocument/2006/relationships/image" Target="../media/image10.jpeg"/><Relationship Id="rId2" Type="http://schemas.microsoft.com/office/2007/relationships/hdphoto" Target="../media/hdphoto1.wdp"/><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6" Type="http://schemas.openxmlformats.org/officeDocument/2006/relationships/notesSlide" Target="../notesSlides/notesSlide9.xml"/><Relationship Id="rId25" Type="http://schemas.openxmlformats.org/officeDocument/2006/relationships/slideLayout" Target="../slideLayouts/slideLayout1.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tags" Target="../tags/tag32.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tags" Target="../tags/tag37.xml"/><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flipH="1">
            <a:off x="5041354" y="1844824"/>
            <a:ext cx="7247334" cy="2448272"/>
          </a:xfrm>
          <a:prstGeom prst="homePlate">
            <a:avLst/>
          </a:prstGeom>
          <a:solidFill>
            <a:srgbClr val="2E75B5">
              <a:alpha val="80000"/>
            </a:srgbClr>
          </a:solidFill>
          <a:ln w="19050">
            <a:solidFill>
              <a:schemeClr val="bg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bg1"/>
              </a:solidFill>
            </a:endParaRPr>
          </a:p>
        </p:txBody>
      </p:sp>
      <p:sp>
        <p:nvSpPr>
          <p:cNvPr id="6" name="TextBox 3"/>
          <p:cNvSpPr txBox="1"/>
          <p:nvPr/>
        </p:nvSpPr>
        <p:spPr>
          <a:xfrm>
            <a:off x="6064670" y="2636913"/>
            <a:ext cx="5791970" cy="769441"/>
          </a:xfrm>
          <a:prstGeom prst="rect">
            <a:avLst/>
          </a:prstGeom>
          <a:noFill/>
        </p:spPr>
        <p:txBody>
          <a:bodyPr wrap="none" rtlCol="0">
            <a:spAutoFit/>
          </a:bodyPr>
          <a:lstStyle/>
          <a:p>
            <a:pPr algn="r"/>
            <a:r>
              <a:rPr lang="zh-CN" altLang="en-US" sz="4400" b="1" dirty="0" smtClean="0">
                <a:ln w="17780" cmpd="sng">
                  <a:noFill/>
                  <a:prstDash val="solid"/>
                  <a:miter lim="800000"/>
                </a:ln>
                <a:solidFill>
                  <a:schemeClr val="bg1"/>
                </a:solidFill>
                <a:latin typeface="+mj-ea"/>
                <a:ea typeface="+mj-ea"/>
              </a:rPr>
              <a:t>医疗医学工作</a:t>
            </a:r>
            <a:r>
              <a:rPr lang="en-US" altLang="zh-CN" sz="4400" b="1" dirty="0">
                <a:ln w="17780" cmpd="sng">
                  <a:noFill/>
                  <a:prstDash val="solid"/>
                  <a:miter lim="800000"/>
                </a:ln>
                <a:solidFill>
                  <a:schemeClr val="bg1"/>
                </a:solidFill>
                <a:latin typeface="+mj-ea"/>
                <a:ea typeface="+mj-ea"/>
              </a:rPr>
              <a:t>PPT</a:t>
            </a:r>
            <a:r>
              <a:rPr lang="zh-CN" altLang="en-US" sz="4400" b="1" dirty="0">
                <a:ln w="17780" cmpd="sng">
                  <a:noFill/>
                  <a:prstDash val="solid"/>
                  <a:miter lim="800000"/>
                </a:ln>
                <a:solidFill>
                  <a:schemeClr val="bg1"/>
                </a:solidFill>
                <a:latin typeface="+mj-ea"/>
                <a:ea typeface="+mj-ea"/>
              </a:rPr>
              <a:t>模板</a:t>
            </a:r>
            <a:endParaRPr lang="zh-CN" altLang="en-US" sz="4400" b="1" dirty="0">
              <a:ln w="17780" cmpd="sng">
                <a:noFill/>
                <a:prstDash val="solid"/>
                <a:miter lim="800000"/>
              </a:ln>
              <a:solidFill>
                <a:schemeClr val="bg1"/>
              </a:solidFill>
              <a:latin typeface="+mj-ea"/>
              <a:ea typeface="+mj-ea"/>
            </a:endParaRPr>
          </a:p>
        </p:txBody>
      </p:sp>
      <p:sp>
        <p:nvSpPr>
          <p:cNvPr id="7" name="Text Box 198"/>
          <p:cNvSpPr txBox="1">
            <a:spLocks noChangeArrowheads="1"/>
          </p:cNvSpPr>
          <p:nvPr/>
        </p:nvSpPr>
        <p:spPr bwMode="ltGray">
          <a:xfrm>
            <a:off x="7968209" y="2132856"/>
            <a:ext cx="3888432" cy="574906"/>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marL="571500" indent="-571500" algn="r">
              <a:buFont typeface="Wingdings" panose="05000000000000000000" pitchFamily="2" charset="2"/>
              <a:buChar char="u"/>
            </a:pPr>
            <a:r>
              <a:rPr lang="en-US" altLang="zh-CN" sz="3200" dirty="0">
                <a:solidFill>
                  <a:schemeClr val="bg1"/>
                </a:solidFill>
                <a:latin typeface="微软雅黑" panose="020B0503020204020204" pitchFamily="34" charset="-122"/>
                <a:ea typeface="微软雅黑" panose="020B0503020204020204" pitchFamily="34" charset="-122"/>
              </a:rPr>
              <a:t>POWERPOINT</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8" name="TextBox 5"/>
          <p:cNvSpPr txBox="1"/>
          <p:nvPr/>
        </p:nvSpPr>
        <p:spPr>
          <a:xfrm>
            <a:off x="6384032" y="3404900"/>
            <a:ext cx="5472608" cy="600164"/>
          </a:xfrm>
          <a:prstGeom prst="rect">
            <a:avLst/>
          </a:prstGeom>
          <a:noFill/>
          <a:effectLst/>
        </p:spPr>
        <p:txBody>
          <a:bodyPr wrap="square" rtlCol="0">
            <a:spAutoFit/>
          </a:bodyPr>
          <a:lstStyle/>
          <a:p>
            <a:pPr algn="r"/>
            <a:r>
              <a:rPr lang="en-US" altLang="zh-CN" sz="11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a:t>
            </a:r>
            <a:endParaRPr lang="en-US" altLang="zh-CN" sz="1100" dirty="0">
              <a:solidFill>
                <a:schemeClr val="bg1"/>
              </a:solidFill>
              <a:latin typeface="微软雅黑" panose="020B0503020204020204" pitchFamily="34" charset="-122"/>
              <a:ea typeface="微软雅黑" panose="020B0503020204020204" pitchFamily="34" charset="-122"/>
            </a:endParaRPr>
          </a:p>
          <a:p>
            <a:pPr algn="r"/>
            <a:r>
              <a:rPr lang="en-US" altLang="zh-CN" sz="1100" dirty="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100" dirty="0">
              <a:solidFill>
                <a:schemeClr val="bg1"/>
              </a:solidFill>
              <a:latin typeface="微软雅黑" panose="020B0503020204020204" pitchFamily="34" charset="-122"/>
              <a:ea typeface="微软雅黑" panose="020B0503020204020204" pitchFamily="34" charset="-122"/>
            </a:endParaRPr>
          </a:p>
        </p:txBody>
      </p:sp>
      <p:pic>
        <p:nvPicPr>
          <p:cNvPr id="2" name="iris - Lett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095344" y="-219730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2" decel="10000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childTnLst>
                          </p:cTn>
                        </p:par>
                        <p:par>
                          <p:cTn id="11" fill="hold">
                            <p:stCondLst>
                              <p:cond delay="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6" repeatCount="indefinite" fill="hold" display="0">
                  <p:stCondLst>
                    <p:cond delay="indefinite"/>
                  </p:stCondLst>
                  <p:endCondLst>
                    <p:cond evt="onStopAudio" delay="0">
                      <p:tgtEl>
                        <p:sldTgt/>
                      </p:tgtEl>
                    </p:cond>
                  </p:endCondLst>
                </p:cTn>
                <p:tgtEl>
                  <p:spTgt spid="2"/>
                </p:tgtEl>
              </p:cMediaNode>
            </p:audio>
          </p:childTnLst>
        </p:cTn>
      </p:par>
    </p:tnLst>
    <p:bldLst>
      <p:bldP spid="5" grpId="0" animBg="1"/>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第二部分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工作完成情况</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128"/>
          <p:cNvGrpSpPr/>
          <p:nvPr/>
        </p:nvGrpSpPr>
        <p:grpSpPr>
          <a:xfrm>
            <a:off x="4391765" y="1246992"/>
            <a:ext cx="3377139" cy="3295861"/>
            <a:chOff x="3004468" y="1013261"/>
            <a:chExt cx="2983131" cy="2910958"/>
          </a:xfrm>
        </p:grpSpPr>
        <p:sp>
          <p:nvSpPr>
            <p:cNvPr id="130" name="Freeform 5"/>
            <p:cNvSpPr/>
            <p:nvPr/>
          </p:nvSpPr>
          <p:spPr bwMode="auto">
            <a:xfrm>
              <a:off x="5177046" y="1525871"/>
              <a:ext cx="636599" cy="523713"/>
            </a:xfrm>
            <a:custGeom>
              <a:avLst/>
              <a:gdLst>
                <a:gd name="T0" fmla="*/ 684 w 688"/>
                <a:gd name="T1" fmla="*/ 566 h 566"/>
                <a:gd name="T2" fmla="*/ 684 w 688"/>
                <a:gd name="T3" fmla="*/ 566 h 566"/>
                <a:gd name="T4" fmla="*/ 686 w 688"/>
                <a:gd name="T5" fmla="*/ 552 h 566"/>
                <a:gd name="T6" fmla="*/ 688 w 688"/>
                <a:gd name="T7" fmla="*/ 516 h 566"/>
                <a:gd name="T8" fmla="*/ 686 w 688"/>
                <a:gd name="T9" fmla="*/ 492 h 566"/>
                <a:gd name="T10" fmla="*/ 686 w 688"/>
                <a:gd name="T11" fmla="*/ 464 h 566"/>
                <a:gd name="T12" fmla="*/ 682 w 688"/>
                <a:gd name="T13" fmla="*/ 432 h 566"/>
                <a:gd name="T14" fmla="*/ 674 w 688"/>
                <a:gd name="T15" fmla="*/ 398 h 566"/>
                <a:gd name="T16" fmla="*/ 666 w 688"/>
                <a:gd name="T17" fmla="*/ 360 h 566"/>
                <a:gd name="T18" fmla="*/ 652 w 688"/>
                <a:gd name="T19" fmla="*/ 324 h 566"/>
                <a:gd name="T20" fmla="*/ 636 w 688"/>
                <a:gd name="T21" fmla="*/ 284 h 566"/>
                <a:gd name="T22" fmla="*/ 614 w 688"/>
                <a:gd name="T23" fmla="*/ 246 h 566"/>
                <a:gd name="T24" fmla="*/ 602 w 688"/>
                <a:gd name="T25" fmla="*/ 228 h 566"/>
                <a:gd name="T26" fmla="*/ 588 w 688"/>
                <a:gd name="T27" fmla="*/ 208 h 566"/>
                <a:gd name="T28" fmla="*/ 574 w 688"/>
                <a:gd name="T29" fmla="*/ 190 h 566"/>
                <a:gd name="T30" fmla="*/ 556 w 688"/>
                <a:gd name="T31" fmla="*/ 172 h 566"/>
                <a:gd name="T32" fmla="*/ 538 w 688"/>
                <a:gd name="T33" fmla="*/ 154 h 566"/>
                <a:gd name="T34" fmla="*/ 518 w 688"/>
                <a:gd name="T35" fmla="*/ 136 h 566"/>
                <a:gd name="T36" fmla="*/ 498 w 688"/>
                <a:gd name="T37" fmla="*/ 120 h 566"/>
                <a:gd name="T38" fmla="*/ 474 w 688"/>
                <a:gd name="T39" fmla="*/ 104 h 566"/>
                <a:gd name="T40" fmla="*/ 474 w 688"/>
                <a:gd name="T41" fmla="*/ 104 h 566"/>
                <a:gd name="T42" fmla="*/ 426 w 688"/>
                <a:gd name="T43" fmla="*/ 74 h 566"/>
                <a:gd name="T44" fmla="*/ 380 w 688"/>
                <a:gd name="T45" fmla="*/ 52 h 566"/>
                <a:gd name="T46" fmla="*/ 336 w 688"/>
                <a:gd name="T47" fmla="*/ 34 h 566"/>
                <a:gd name="T48" fmla="*/ 292 w 688"/>
                <a:gd name="T49" fmla="*/ 20 h 566"/>
                <a:gd name="T50" fmla="*/ 252 w 688"/>
                <a:gd name="T51" fmla="*/ 10 h 566"/>
                <a:gd name="T52" fmla="*/ 212 w 688"/>
                <a:gd name="T53" fmla="*/ 4 h 566"/>
                <a:gd name="T54" fmla="*/ 176 w 688"/>
                <a:gd name="T55" fmla="*/ 0 h 566"/>
                <a:gd name="T56" fmla="*/ 142 w 688"/>
                <a:gd name="T57" fmla="*/ 0 h 566"/>
                <a:gd name="T58" fmla="*/ 110 w 688"/>
                <a:gd name="T59" fmla="*/ 0 h 566"/>
                <a:gd name="T60" fmla="*/ 82 w 688"/>
                <a:gd name="T61" fmla="*/ 4 h 566"/>
                <a:gd name="T62" fmla="*/ 58 w 688"/>
                <a:gd name="T63" fmla="*/ 6 h 566"/>
                <a:gd name="T64" fmla="*/ 38 w 688"/>
                <a:gd name="T65" fmla="*/ 10 h 566"/>
                <a:gd name="T66" fmla="*/ 10 w 688"/>
                <a:gd name="T67" fmla="*/ 18 h 566"/>
                <a:gd name="T68" fmla="*/ 0 w 688"/>
                <a:gd name="T69" fmla="*/ 22 h 566"/>
                <a:gd name="T70" fmla="*/ 684 w 688"/>
                <a:gd name="T71"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566">
                  <a:moveTo>
                    <a:pt x="684" y="566"/>
                  </a:moveTo>
                  <a:lnTo>
                    <a:pt x="684" y="566"/>
                  </a:lnTo>
                  <a:lnTo>
                    <a:pt x="686" y="552"/>
                  </a:lnTo>
                  <a:lnTo>
                    <a:pt x="688" y="516"/>
                  </a:lnTo>
                  <a:lnTo>
                    <a:pt x="686" y="492"/>
                  </a:lnTo>
                  <a:lnTo>
                    <a:pt x="686" y="464"/>
                  </a:lnTo>
                  <a:lnTo>
                    <a:pt x="682" y="432"/>
                  </a:lnTo>
                  <a:lnTo>
                    <a:pt x="674" y="398"/>
                  </a:lnTo>
                  <a:lnTo>
                    <a:pt x="666" y="360"/>
                  </a:lnTo>
                  <a:lnTo>
                    <a:pt x="652" y="324"/>
                  </a:lnTo>
                  <a:lnTo>
                    <a:pt x="636" y="284"/>
                  </a:lnTo>
                  <a:lnTo>
                    <a:pt x="614" y="246"/>
                  </a:lnTo>
                  <a:lnTo>
                    <a:pt x="602" y="228"/>
                  </a:lnTo>
                  <a:lnTo>
                    <a:pt x="588" y="208"/>
                  </a:lnTo>
                  <a:lnTo>
                    <a:pt x="574" y="190"/>
                  </a:lnTo>
                  <a:lnTo>
                    <a:pt x="556" y="172"/>
                  </a:lnTo>
                  <a:lnTo>
                    <a:pt x="538" y="154"/>
                  </a:lnTo>
                  <a:lnTo>
                    <a:pt x="518" y="136"/>
                  </a:lnTo>
                  <a:lnTo>
                    <a:pt x="498" y="120"/>
                  </a:lnTo>
                  <a:lnTo>
                    <a:pt x="474" y="104"/>
                  </a:lnTo>
                  <a:lnTo>
                    <a:pt x="474" y="104"/>
                  </a:lnTo>
                  <a:lnTo>
                    <a:pt x="426" y="74"/>
                  </a:lnTo>
                  <a:lnTo>
                    <a:pt x="380" y="52"/>
                  </a:lnTo>
                  <a:lnTo>
                    <a:pt x="336" y="34"/>
                  </a:lnTo>
                  <a:lnTo>
                    <a:pt x="292" y="20"/>
                  </a:lnTo>
                  <a:lnTo>
                    <a:pt x="252" y="10"/>
                  </a:lnTo>
                  <a:lnTo>
                    <a:pt x="212" y="4"/>
                  </a:lnTo>
                  <a:lnTo>
                    <a:pt x="176" y="0"/>
                  </a:lnTo>
                  <a:lnTo>
                    <a:pt x="142" y="0"/>
                  </a:lnTo>
                  <a:lnTo>
                    <a:pt x="110" y="0"/>
                  </a:lnTo>
                  <a:lnTo>
                    <a:pt x="82" y="4"/>
                  </a:lnTo>
                  <a:lnTo>
                    <a:pt x="58" y="6"/>
                  </a:lnTo>
                  <a:lnTo>
                    <a:pt x="38" y="10"/>
                  </a:lnTo>
                  <a:lnTo>
                    <a:pt x="10" y="18"/>
                  </a:lnTo>
                  <a:lnTo>
                    <a:pt x="0" y="22"/>
                  </a:lnTo>
                  <a:lnTo>
                    <a:pt x="684" y="566"/>
                  </a:lnTo>
                  <a:close/>
                </a:path>
              </a:pathLst>
            </a:custGeom>
            <a:solidFill>
              <a:schemeClr val="accent1">
                <a:lumMod val="75000"/>
              </a:schemeClr>
            </a:soli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1" name="Freeform 6"/>
            <p:cNvSpPr/>
            <p:nvPr/>
          </p:nvSpPr>
          <p:spPr bwMode="auto">
            <a:xfrm>
              <a:off x="5326943" y="2908252"/>
              <a:ext cx="383070" cy="749484"/>
            </a:xfrm>
            <a:custGeom>
              <a:avLst/>
              <a:gdLst>
                <a:gd name="T0" fmla="*/ 0 w 414"/>
                <a:gd name="T1" fmla="*/ 810 h 810"/>
                <a:gd name="T2" fmla="*/ 0 w 414"/>
                <a:gd name="T3" fmla="*/ 810 h 810"/>
                <a:gd name="T4" fmla="*/ 12 w 414"/>
                <a:gd name="T5" fmla="*/ 808 h 810"/>
                <a:gd name="T6" fmla="*/ 48 w 414"/>
                <a:gd name="T7" fmla="*/ 800 h 810"/>
                <a:gd name="T8" fmla="*/ 70 w 414"/>
                <a:gd name="T9" fmla="*/ 792 h 810"/>
                <a:gd name="T10" fmla="*/ 98 w 414"/>
                <a:gd name="T11" fmla="*/ 782 h 810"/>
                <a:gd name="T12" fmla="*/ 128 w 414"/>
                <a:gd name="T13" fmla="*/ 770 h 810"/>
                <a:gd name="T14" fmla="*/ 158 w 414"/>
                <a:gd name="T15" fmla="*/ 754 h 810"/>
                <a:gd name="T16" fmla="*/ 190 w 414"/>
                <a:gd name="T17" fmla="*/ 734 h 810"/>
                <a:gd name="T18" fmla="*/ 224 w 414"/>
                <a:gd name="T19" fmla="*/ 712 h 810"/>
                <a:gd name="T20" fmla="*/ 256 w 414"/>
                <a:gd name="T21" fmla="*/ 686 h 810"/>
                <a:gd name="T22" fmla="*/ 286 w 414"/>
                <a:gd name="T23" fmla="*/ 654 h 810"/>
                <a:gd name="T24" fmla="*/ 302 w 414"/>
                <a:gd name="T25" fmla="*/ 636 h 810"/>
                <a:gd name="T26" fmla="*/ 316 w 414"/>
                <a:gd name="T27" fmla="*/ 618 h 810"/>
                <a:gd name="T28" fmla="*/ 330 w 414"/>
                <a:gd name="T29" fmla="*/ 598 h 810"/>
                <a:gd name="T30" fmla="*/ 342 w 414"/>
                <a:gd name="T31" fmla="*/ 578 h 810"/>
                <a:gd name="T32" fmla="*/ 354 w 414"/>
                <a:gd name="T33" fmla="*/ 554 h 810"/>
                <a:gd name="T34" fmla="*/ 366 w 414"/>
                <a:gd name="T35" fmla="*/ 530 h 810"/>
                <a:gd name="T36" fmla="*/ 376 w 414"/>
                <a:gd name="T37" fmla="*/ 506 h 810"/>
                <a:gd name="T38" fmla="*/ 384 w 414"/>
                <a:gd name="T39" fmla="*/ 480 h 810"/>
                <a:gd name="T40" fmla="*/ 384 w 414"/>
                <a:gd name="T41" fmla="*/ 480 h 810"/>
                <a:gd name="T42" fmla="*/ 398 w 414"/>
                <a:gd name="T43" fmla="*/ 426 h 810"/>
                <a:gd name="T44" fmla="*/ 408 w 414"/>
                <a:gd name="T45" fmla="*/ 374 h 810"/>
                <a:gd name="T46" fmla="*/ 412 w 414"/>
                <a:gd name="T47" fmla="*/ 326 h 810"/>
                <a:gd name="T48" fmla="*/ 414 w 414"/>
                <a:gd name="T49" fmla="*/ 282 h 810"/>
                <a:gd name="T50" fmla="*/ 412 w 414"/>
                <a:gd name="T51" fmla="*/ 238 h 810"/>
                <a:gd name="T52" fmla="*/ 406 w 414"/>
                <a:gd name="T53" fmla="*/ 200 h 810"/>
                <a:gd name="T54" fmla="*/ 400 w 414"/>
                <a:gd name="T55" fmla="*/ 164 h 810"/>
                <a:gd name="T56" fmla="*/ 390 w 414"/>
                <a:gd name="T57" fmla="*/ 130 h 810"/>
                <a:gd name="T58" fmla="*/ 382 w 414"/>
                <a:gd name="T59" fmla="*/ 100 h 810"/>
                <a:gd name="T60" fmla="*/ 370 w 414"/>
                <a:gd name="T61" fmla="*/ 74 h 810"/>
                <a:gd name="T62" fmla="*/ 360 w 414"/>
                <a:gd name="T63" fmla="*/ 52 h 810"/>
                <a:gd name="T64" fmla="*/ 352 w 414"/>
                <a:gd name="T65" fmla="*/ 34 h 810"/>
                <a:gd name="T66" fmla="*/ 336 w 414"/>
                <a:gd name="T67" fmla="*/ 8 h 810"/>
                <a:gd name="T68" fmla="*/ 330 w 414"/>
                <a:gd name="T69" fmla="*/ 0 h 810"/>
                <a:gd name="T70" fmla="*/ 0 w 414"/>
                <a:gd name="T71"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810">
                  <a:moveTo>
                    <a:pt x="0" y="810"/>
                  </a:moveTo>
                  <a:lnTo>
                    <a:pt x="0" y="810"/>
                  </a:lnTo>
                  <a:lnTo>
                    <a:pt x="12" y="808"/>
                  </a:lnTo>
                  <a:lnTo>
                    <a:pt x="48" y="800"/>
                  </a:lnTo>
                  <a:lnTo>
                    <a:pt x="70" y="792"/>
                  </a:lnTo>
                  <a:lnTo>
                    <a:pt x="98" y="782"/>
                  </a:lnTo>
                  <a:lnTo>
                    <a:pt x="128" y="770"/>
                  </a:lnTo>
                  <a:lnTo>
                    <a:pt x="158" y="754"/>
                  </a:lnTo>
                  <a:lnTo>
                    <a:pt x="190" y="734"/>
                  </a:lnTo>
                  <a:lnTo>
                    <a:pt x="224" y="712"/>
                  </a:lnTo>
                  <a:lnTo>
                    <a:pt x="256" y="686"/>
                  </a:lnTo>
                  <a:lnTo>
                    <a:pt x="286" y="654"/>
                  </a:lnTo>
                  <a:lnTo>
                    <a:pt x="302" y="636"/>
                  </a:lnTo>
                  <a:lnTo>
                    <a:pt x="316" y="618"/>
                  </a:lnTo>
                  <a:lnTo>
                    <a:pt x="330" y="598"/>
                  </a:lnTo>
                  <a:lnTo>
                    <a:pt x="342" y="578"/>
                  </a:lnTo>
                  <a:lnTo>
                    <a:pt x="354" y="554"/>
                  </a:lnTo>
                  <a:lnTo>
                    <a:pt x="366" y="530"/>
                  </a:lnTo>
                  <a:lnTo>
                    <a:pt x="376" y="506"/>
                  </a:lnTo>
                  <a:lnTo>
                    <a:pt x="384" y="480"/>
                  </a:lnTo>
                  <a:lnTo>
                    <a:pt x="384" y="480"/>
                  </a:lnTo>
                  <a:lnTo>
                    <a:pt x="398" y="426"/>
                  </a:lnTo>
                  <a:lnTo>
                    <a:pt x="408" y="374"/>
                  </a:lnTo>
                  <a:lnTo>
                    <a:pt x="412" y="326"/>
                  </a:lnTo>
                  <a:lnTo>
                    <a:pt x="414" y="282"/>
                  </a:lnTo>
                  <a:lnTo>
                    <a:pt x="412" y="238"/>
                  </a:lnTo>
                  <a:lnTo>
                    <a:pt x="406" y="200"/>
                  </a:lnTo>
                  <a:lnTo>
                    <a:pt x="400" y="164"/>
                  </a:lnTo>
                  <a:lnTo>
                    <a:pt x="390" y="130"/>
                  </a:lnTo>
                  <a:lnTo>
                    <a:pt x="382" y="100"/>
                  </a:lnTo>
                  <a:lnTo>
                    <a:pt x="370" y="74"/>
                  </a:lnTo>
                  <a:lnTo>
                    <a:pt x="360" y="52"/>
                  </a:lnTo>
                  <a:lnTo>
                    <a:pt x="352" y="34"/>
                  </a:lnTo>
                  <a:lnTo>
                    <a:pt x="336" y="8"/>
                  </a:lnTo>
                  <a:lnTo>
                    <a:pt x="330" y="0"/>
                  </a:lnTo>
                  <a:lnTo>
                    <a:pt x="0" y="810"/>
                  </a:lnTo>
                  <a:close/>
                </a:path>
              </a:pathLst>
            </a:custGeom>
            <a:solidFill>
              <a:schemeClr val="accent2">
                <a:lumMod val="75000"/>
              </a:schemeClr>
            </a:soli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2" name="Freeform 7"/>
            <p:cNvSpPr/>
            <p:nvPr/>
          </p:nvSpPr>
          <p:spPr bwMode="auto">
            <a:xfrm>
              <a:off x="3004468" y="2068090"/>
              <a:ext cx="307196" cy="792047"/>
            </a:xfrm>
            <a:custGeom>
              <a:avLst/>
              <a:gdLst>
                <a:gd name="T0" fmla="*/ 156 w 332"/>
                <a:gd name="T1" fmla="*/ 0 h 856"/>
                <a:gd name="T2" fmla="*/ 156 w 332"/>
                <a:gd name="T3" fmla="*/ 0 h 856"/>
                <a:gd name="T4" fmla="*/ 146 w 332"/>
                <a:gd name="T5" fmla="*/ 8 h 856"/>
                <a:gd name="T6" fmla="*/ 122 w 332"/>
                <a:gd name="T7" fmla="*/ 36 h 856"/>
                <a:gd name="T8" fmla="*/ 106 w 332"/>
                <a:gd name="T9" fmla="*/ 54 h 856"/>
                <a:gd name="T10" fmla="*/ 90 w 332"/>
                <a:gd name="T11" fmla="*/ 78 h 856"/>
                <a:gd name="T12" fmla="*/ 72 w 332"/>
                <a:gd name="T13" fmla="*/ 104 h 856"/>
                <a:gd name="T14" fmla="*/ 56 w 332"/>
                <a:gd name="T15" fmla="*/ 134 h 856"/>
                <a:gd name="T16" fmla="*/ 38 w 332"/>
                <a:gd name="T17" fmla="*/ 168 h 856"/>
                <a:gd name="T18" fmla="*/ 24 w 332"/>
                <a:gd name="T19" fmla="*/ 206 h 856"/>
                <a:gd name="T20" fmla="*/ 12 w 332"/>
                <a:gd name="T21" fmla="*/ 246 h 856"/>
                <a:gd name="T22" fmla="*/ 4 w 332"/>
                <a:gd name="T23" fmla="*/ 288 h 856"/>
                <a:gd name="T24" fmla="*/ 2 w 332"/>
                <a:gd name="T25" fmla="*/ 312 h 856"/>
                <a:gd name="T26" fmla="*/ 0 w 332"/>
                <a:gd name="T27" fmla="*/ 336 h 856"/>
                <a:gd name="T28" fmla="*/ 0 w 332"/>
                <a:gd name="T29" fmla="*/ 360 h 856"/>
                <a:gd name="T30" fmla="*/ 0 w 332"/>
                <a:gd name="T31" fmla="*/ 384 h 856"/>
                <a:gd name="T32" fmla="*/ 4 w 332"/>
                <a:gd name="T33" fmla="*/ 410 h 856"/>
                <a:gd name="T34" fmla="*/ 8 w 332"/>
                <a:gd name="T35" fmla="*/ 436 h 856"/>
                <a:gd name="T36" fmla="*/ 12 w 332"/>
                <a:gd name="T37" fmla="*/ 462 h 856"/>
                <a:gd name="T38" fmla="*/ 20 w 332"/>
                <a:gd name="T39" fmla="*/ 488 h 856"/>
                <a:gd name="T40" fmla="*/ 20 w 332"/>
                <a:gd name="T41" fmla="*/ 488 h 856"/>
                <a:gd name="T42" fmla="*/ 38 w 332"/>
                <a:gd name="T43" fmla="*/ 540 h 856"/>
                <a:gd name="T44" fmla="*/ 58 w 332"/>
                <a:gd name="T45" fmla="*/ 588 h 856"/>
                <a:gd name="T46" fmla="*/ 82 w 332"/>
                <a:gd name="T47" fmla="*/ 632 h 856"/>
                <a:gd name="T48" fmla="*/ 106 w 332"/>
                <a:gd name="T49" fmla="*/ 670 h 856"/>
                <a:gd name="T50" fmla="*/ 132 w 332"/>
                <a:gd name="T51" fmla="*/ 704 h 856"/>
                <a:gd name="T52" fmla="*/ 158 w 332"/>
                <a:gd name="T53" fmla="*/ 734 h 856"/>
                <a:gd name="T54" fmla="*/ 184 w 332"/>
                <a:gd name="T55" fmla="*/ 760 h 856"/>
                <a:gd name="T56" fmla="*/ 208 w 332"/>
                <a:gd name="T57" fmla="*/ 782 h 856"/>
                <a:gd name="T58" fmla="*/ 234 w 332"/>
                <a:gd name="T59" fmla="*/ 802 h 856"/>
                <a:gd name="T60" fmla="*/ 256 w 332"/>
                <a:gd name="T61" fmla="*/ 818 h 856"/>
                <a:gd name="T62" fmla="*/ 278 w 332"/>
                <a:gd name="T63" fmla="*/ 830 h 856"/>
                <a:gd name="T64" fmla="*/ 296 w 332"/>
                <a:gd name="T65" fmla="*/ 840 h 856"/>
                <a:gd name="T66" fmla="*/ 322 w 332"/>
                <a:gd name="T67" fmla="*/ 852 h 856"/>
                <a:gd name="T68" fmla="*/ 332 w 332"/>
                <a:gd name="T69" fmla="*/ 856 h 856"/>
                <a:gd name="T70" fmla="*/ 156 w 332"/>
                <a:gd name="T7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856">
                  <a:moveTo>
                    <a:pt x="156" y="0"/>
                  </a:moveTo>
                  <a:lnTo>
                    <a:pt x="156" y="0"/>
                  </a:lnTo>
                  <a:lnTo>
                    <a:pt x="146" y="8"/>
                  </a:lnTo>
                  <a:lnTo>
                    <a:pt x="122" y="36"/>
                  </a:lnTo>
                  <a:lnTo>
                    <a:pt x="106" y="54"/>
                  </a:lnTo>
                  <a:lnTo>
                    <a:pt x="90" y="78"/>
                  </a:lnTo>
                  <a:lnTo>
                    <a:pt x="72" y="104"/>
                  </a:lnTo>
                  <a:lnTo>
                    <a:pt x="56" y="134"/>
                  </a:lnTo>
                  <a:lnTo>
                    <a:pt x="38" y="168"/>
                  </a:lnTo>
                  <a:lnTo>
                    <a:pt x="24" y="206"/>
                  </a:lnTo>
                  <a:lnTo>
                    <a:pt x="12" y="246"/>
                  </a:lnTo>
                  <a:lnTo>
                    <a:pt x="4" y="288"/>
                  </a:lnTo>
                  <a:lnTo>
                    <a:pt x="2" y="312"/>
                  </a:lnTo>
                  <a:lnTo>
                    <a:pt x="0" y="336"/>
                  </a:lnTo>
                  <a:lnTo>
                    <a:pt x="0" y="360"/>
                  </a:lnTo>
                  <a:lnTo>
                    <a:pt x="0" y="384"/>
                  </a:lnTo>
                  <a:lnTo>
                    <a:pt x="4" y="410"/>
                  </a:lnTo>
                  <a:lnTo>
                    <a:pt x="8" y="436"/>
                  </a:lnTo>
                  <a:lnTo>
                    <a:pt x="12" y="462"/>
                  </a:lnTo>
                  <a:lnTo>
                    <a:pt x="20" y="488"/>
                  </a:lnTo>
                  <a:lnTo>
                    <a:pt x="20" y="488"/>
                  </a:lnTo>
                  <a:lnTo>
                    <a:pt x="38" y="540"/>
                  </a:lnTo>
                  <a:lnTo>
                    <a:pt x="58" y="588"/>
                  </a:lnTo>
                  <a:lnTo>
                    <a:pt x="82" y="632"/>
                  </a:lnTo>
                  <a:lnTo>
                    <a:pt x="106" y="670"/>
                  </a:lnTo>
                  <a:lnTo>
                    <a:pt x="132" y="704"/>
                  </a:lnTo>
                  <a:lnTo>
                    <a:pt x="158" y="734"/>
                  </a:lnTo>
                  <a:lnTo>
                    <a:pt x="184" y="760"/>
                  </a:lnTo>
                  <a:lnTo>
                    <a:pt x="208" y="782"/>
                  </a:lnTo>
                  <a:lnTo>
                    <a:pt x="234" y="802"/>
                  </a:lnTo>
                  <a:lnTo>
                    <a:pt x="256" y="818"/>
                  </a:lnTo>
                  <a:lnTo>
                    <a:pt x="278" y="830"/>
                  </a:lnTo>
                  <a:lnTo>
                    <a:pt x="296" y="840"/>
                  </a:lnTo>
                  <a:lnTo>
                    <a:pt x="322" y="852"/>
                  </a:lnTo>
                  <a:lnTo>
                    <a:pt x="332" y="856"/>
                  </a:lnTo>
                  <a:lnTo>
                    <a:pt x="156" y="0"/>
                  </a:lnTo>
                  <a:close/>
                </a:path>
              </a:pathLst>
            </a:custGeom>
            <a:solidFill>
              <a:schemeClr val="accent4">
                <a:lumMod val="75000"/>
              </a:schemeClr>
            </a:soli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3" name="Freeform 8"/>
            <p:cNvSpPr/>
            <p:nvPr/>
          </p:nvSpPr>
          <p:spPr bwMode="auto">
            <a:xfrm>
              <a:off x="3766906" y="1089135"/>
              <a:ext cx="671760" cy="492254"/>
            </a:xfrm>
            <a:custGeom>
              <a:avLst/>
              <a:gdLst>
                <a:gd name="T0" fmla="*/ 726 w 726"/>
                <a:gd name="T1" fmla="*/ 44 h 532"/>
                <a:gd name="T2" fmla="*/ 726 w 726"/>
                <a:gd name="T3" fmla="*/ 44 h 532"/>
                <a:gd name="T4" fmla="*/ 714 w 726"/>
                <a:gd name="T5" fmla="*/ 40 h 532"/>
                <a:gd name="T6" fmla="*/ 682 w 726"/>
                <a:gd name="T7" fmla="*/ 28 h 532"/>
                <a:gd name="T8" fmla="*/ 658 w 726"/>
                <a:gd name="T9" fmla="*/ 20 h 532"/>
                <a:gd name="T10" fmla="*/ 630 w 726"/>
                <a:gd name="T11" fmla="*/ 14 h 532"/>
                <a:gd name="T12" fmla="*/ 598 w 726"/>
                <a:gd name="T13" fmla="*/ 8 h 532"/>
                <a:gd name="T14" fmla="*/ 564 w 726"/>
                <a:gd name="T15" fmla="*/ 2 h 532"/>
                <a:gd name="T16" fmla="*/ 526 w 726"/>
                <a:gd name="T17" fmla="*/ 0 h 532"/>
                <a:gd name="T18" fmla="*/ 486 w 726"/>
                <a:gd name="T19" fmla="*/ 2 h 532"/>
                <a:gd name="T20" fmla="*/ 444 w 726"/>
                <a:gd name="T21" fmla="*/ 6 h 532"/>
                <a:gd name="T22" fmla="*/ 402 w 726"/>
                <a:gd name="T23" fmla="*/ 14 h 532"/>
                <a:gd name="T24" fmla="*/ 380 w 726"/>
                <a:gd name="T25" fmla="*/ 20 h 532"/>
                <a:gd name="T26" fmla="*/ 358 w 726"/>
                <a:gd name="T27" fmla="*/ 28 h 532"/>
                <a:gd name="T28" fmla="*/ 336 w 726"/>
                <a:gd name="T29" fmla="*/ 36 h 532"/>
                <a:gd name="T30" fmla="*/ 312 w 726"/>
                <a:gd name="T31" fmla="*/ 48 h 532"/>
                <a:gd name="T32" fmla="*/ 290 w 726"/>
                <a:gd name="T33" fmla="*/ 58 h 532"/>
                <a:gd name="T34" fmla="*/ 268 w 726"/>
                <a:gd name="T35" fmla="*/ 72 h 532"/>
                <a:gd name="T36" fmla="*/ 246 w 726"/>
                <a:gd name="T37" fmla="*/ 88 h 532"/>
                <a:gd name="T38" fmla="*/ 224 w 726"/>
                <a:gd name="T39" fmla="*/ 104 h 532"/>
                <a:gd name="T40" fmla="*/ 224 w 726"/>
                <a:gd name="T41" fmla="*/ 104 h 532"/>
                <a:gd name="T42" fmla="*/ 182 w 726"/>
                <a:gd name="T43" fmla="*/ 142 h 532"/>
                <a:gd name="T44" fmla="*/ 146 w 726"/>
                <a:gd name="T45" fmla="*/ 178 h 532"/>
                <a:gd name="T46" fmla="*/ 114 w 726"/>
                <a:gd name="T47" fmla="*/ 216 h 532"/>
                <a:gd name="T48" fmla="*/ 88 w 726"/>
                <a:gd name="T49" fmla="*/ 252 h 532"/>
                <a:gd name="T50" fmla="*/ 66 w 726"/>
                <a:gd name="T51" fmla="*/ 288 h 532"/>
                <a:gd name="T52" fmla="*/ 48 w 726"/>
                <a:gd name="T53" fmla="*/ 324 h 532"/>
                <a:gd name="T54" fmla="*/ 34 w 726"/>
                <a:gd name="T55" fmla="*/ 358 h 532"/>
                <a:gd name="T56" fmla="*/ 22 w 726"/>
                <a:gd name="T57" fmla="*/ 390 h 532"/>
                <a:gd name="T58" fmla="*/ 14 w 726"/>
                <a:gd name="T59" fmla="*/ 420 h 532"/>
                <a:gd name="T60" fmla="*/ 8 w 726"/>
                <a:gd name="T61" fmla="*/ 448 h 532"/>
                <a:gd name="T62" fmla="*/ 4 w 726"/>
                <a:gd name="T63" fmla="*/ 472 h 532"/>
                <a:gd name="T64" fmla="*/ 2 w 726"/>
                <a:gd name="T65" fmla="*/ 492 h 532"/>
                <a:gd name="T66" fmla="*/ 0 w 726"/>
                <a:gd name="T67" fmla="*/ 522 h 532"/>
                <a:gd name="T68" fmla="*/ 0 w 726"/>
                <a:gd name="T69" fmla="*/ 532 h 532"/>
                <a:gd name="T70" fmla="*/ 726 w 726"/>
                <a:gd name="T71" fmla="*/ 4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6" h="532">
                  <a:moveTo>
                    <a:pt x="726" y="44"/>
                  </a:moveTo>
                  <a:lnTo>
                    <a:pt x="726" y="44"/>
                  </a:lnTo>
                  <a:lnTo>
                    <a:pt x="714" y="40"/>
                  </a:lnTo>
                  <a:lnTo>
                    <a:pt x="682" y="28"/>
                  </a:lnTo>
                  <a:lnTo>
                    <a:pt x="658" y="20"/>
                  </a:lnTo>
                  <a:lnTo>
                    <a:pt x="630" y="14"/>
                  </a:lnTo>
                  <a:lnTo>
                    <a:pt x="598" y="8"/>
                  </a:lnTo>
                  <a:lnTo>
                    <a:pt x="564" y="2"/>
                  </a:lnTo>
                  <a:lnTo>
                    <a:pt x="526" y="0"/>
                  </a:lnTo>
                  <a:lnTo>
                    <a:pt x="486" y="2"/>
                  </a:lnTo>
                  <a:lnTo>
                    <a:pt x="444" y="6"/>
                  </a:lnTo>
                  <a:lnTo>
                    <a:pt x="402" y="14"/>
                  </a:lnTo>
                  <a:lnTo>
                    <a:pt x="380" y="20"/>
                  </a:lnTo>
                  <a:lnTo>
                    <a:pt x="358" y="28"/>
                  </a:lnTo>
                  <a:lnTo>
                    <a:pt x="336" y="36"/>
                  </a:lnTo>
                  <a:lnTo>
                    <a:pt x="312" y="48"/>
                  </a:lnTo>
                  <a:lnTo>
                    <a:pt x="290" y="58"/>
                  </a:lnTo>
                  <a:lnTo>
                    <a:pt x="268" y="72"/>
                  </a:lnTo>
                  <a:lnTo>
                    <a:pt x="246" y="88"/>
                  </a:lnTo>
                  <a:lnTo>
                    <a:pt x="224" y="104"/>
                  </a:lnTo>
                  <a:lnTo>
                    <a:pt x="224" y="104"/>
                  </a:lnTo>
                  <a:lnTo>
                    <a:pt x="182" y="142"/>
                  </a:lnTo>
                  <a:lnTo>
                    <a:pt x="146" y="178"/>
                  </a:lnTo>
                  <a:lnTo>
                    <a:pt x="114" y="216"/>
                  </a:lnTo>
                  <a:lnTo>
                    <a:pt x="88" y="252"/>
                  </a:lnTo>
                  <a:lnTo>
                    <a:pt x="66" y="288"/>
                  </a:lnTo>
                  <a:lnTo>
                    <a:pt x="48" y="324"/>
                  </a:lnTo>
                  <a:lnTo>
                    <a:pt x="34" y="358"/>
                  </a:lnTo>
                  <a:lnTo>
                    <a:pt x="22" y="390"/>
                  </a:lnTo>
                  <a:lnTo>
                    <a:pt x="14" y="420"/>
                  </a:lnTo>
                  <a:lnTo>
                    <a:pt x="8" y="448"/>
                  </a:lnTo>
                  <a:lnTo>
                    <a:pt x="4" y="472"/>
                  </a:lnTo>
                  <a:lnTo>
                    <a:pt x="2" y="492"/>
                  </a:lnTo>
                  <a:lnTo>
                    <a:pt x="0" y="522"/>
                  </a:lnTo>
                  <a:lnTo>
                    <a:pt x="0" y="532"/>
                  </a:lnTo>
                  <a:lnTo>
                    <a:pt x="726" y="44"/>
                  </a:lnTo>
                  <a:close/>
                </a:path>
              </a:pathLst>
            </a:custGeom>
            <a:solidFill>
              <a:schemeClr val="accent5">
                <a:lumMod val="75000"/>
              </a:schemeClr>
            </a:soli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4" name="Freeform 9"/>
            <p:cNvSpPr/>
            <p:nvPr/>
          </p:nvSpPr>
          <p:spPr bwMode="auto">
            <a:xfrm>
              <a:off x="3648469" y="3679943"/>
              <a:ext cx="806852" cy="244276"/>
            </a:xfrm>
            <a:custGeom>
              <a:avLst/>
              <a:gdLst>
                <a:gd name="T0" fmla="*/ 0 w 872"/>
                <a:gd name="T1" fmla="*/ 0 h 264"/>
                <a:gd name="T2" fmla="*/ 0 w 872"/>
                <a:gd name="T3" fmla="*/ 0 h 264"/>
                <a:gd name="T4" fmla="*/ 6 w 872"/>
                <a:gd name="T5" fmla="*/ 10 h 264"/>
                <a:gd name="T6" fmla="*/ 24 w 872"/>
                <a:gd name="T7" fmla="*/ 42 h 264"/>
                <a:gd name="T8" fmla="*/ 38 w 872"/>
                <a:gd name="T9" fmla="*/ 62 h 264"/>
                <a:gd name="T10" fmla="*/ 56 w 872"/>
                <a:gd name="T11" fmla="*/ 84 h 264"/>
                <a:gd name="T12" fmla="*/ 76 w 872"/>
                <a:gd name="T13" fmla="*/ 108 h 264"/>
                <a:gd name="T14" fmla="*/ 102 w 872"/>
                <a:gd name="T15" fmla="*/ 134 h 264"/>
                <a:gd name="T16" fmla="*/ 130 w 872"/>
                <a:gd name="T17" fmla="*/ 158 h 264"/>
                <a:gd name="T18" fmla="*/ 162 w 872"/>
                <a:gd name="T19" fmla="*/ 182 h 264"/>
                <a:gd name="T20" fmla="*/ 196 w 872"/>
                <a:gd name="T21" fmla="*/ 204 h 264"/>
                <a:gd name="T22" fmla="*/ 236 w 872"/>
                <a:gd name="T23" fmla="*/ 224 h 264"/>
                <a:gd name="T24" fmla="*/ 256 w 872"/>
                <a:gd name="T25" fmla="*/ 234 h 264"/>
                <a:gd name="T26" fmla="*/ 278 w 872"/>
                <a:gd name="T27" fmla="*/ 242 h 264"/>
                <a:gd name="T28" fmla="*/ 302 w 872"/>
                <a:gd name="T29" fmla="*/ 248 h 264"/>
                <a:gd name="T30" fmla="*/ 326 w 872"/>
                <a:gd name="T31" fmla="*/ 254 h 264"/>
                <a:gd name="T32" fmla="*/ 350 w 872"/>
                <a:gd name="T33" fmla="*/ 258 h 264"/>
                <a:gd name="T34" fmla="*/ 376 w 872"/>
                <a:gd name="T35" fmla="*/ 262 h 264"/>
                <a:gd name="T36" fmla="*/ 404 w 872"/>
                <a:gd name="T37" fmla="*/ 264 h 264"/>
                <a:gd name="T38" fmla="*/ 432 w 872"/>
                <a:gd name="T39" fmla="*/ 264 h 264"/>
                <a:gd name="T40" fmla="*/ 432 w 872"/>
                <a:gd name="T41" fmla="*/ 264 h 264"/>
                <a:gd name="T42" fmla="*/ 488 w 872"/>
                <a:gd name="T43" fmla="*/ 262 h 264"/>
                <a:gd name="T44" fmla="*/ 538 w 872"/>
                <a:gd name="T45" fmla="*/ 256 h 264"/>
                <a:gd name="T46" fmla="*/ 586 w 872"/>
                <a:gd name="T47" fmla="*/ 246 h 264"/>
                <a:gd name="T48" fmla="*/ 630 w 872"/>
                <a:gd name="T49" fmla="*/ 232 h 264"/>
                <a:gd name="T50" fmla="*/ 670 w 872"/>
                <a:gd name="T51" fmla="*/ 218 h 264"/>
                <a:gd name="T52" fmla="*/ 706 w 872"/>
                <a:gd name="T53" fmla="*/ 200 h 264"/>
                <a:gd name="T54" fmla="*/ 738 w 872"/>
                <a:gd name="T55" fmla="*/ 182 h 264"/>
                <a:gd name="T56" fmla="*/ 766 w 872"/>
                <a:gd name="T57" fmla="*/ 164 h 264"/>
                <a:gd name="T58" fmla="*/ 792 w 872"/>
                <a:gd name="T59" fmla="*/ 146 h 264"/>
                <a:gd name="T60" fmla="*/ 812 w 872"/>
                <a:gd name="T61" fmla="*/ 128 h 264"/>
                <a:gd name="T62" fmla="*/ 832 w 872"/>
                <a:gd name="T63" fmla="*/ 112 h 264"/>
                <a:gd name="T64" fmla="*/ 846 w 872"/>
                <a:gd name="T65" fmla="*/ 98 h 264"/>
                <a:gd name="T66" fmla="*/ 866 w 872"/>
                <a:gd name="T67" fmla="*/ 76 h 264"/>
                <a:gd name="T68" fmla="*/ 872 w 872"/>
                <a:gd name="T69" fmla="*/ 68 h 264"/>
                <a:gd name="T70" fmla="*/ 0 w 872"/>
                <a:gd name="T7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2" h="264">
                  <a:moveTo>
                    <a:pt x="0" y="0"/>
                  </a:moveTo>
                  <a:lnTo>
                    <a:pt x="0" y="0"/>
                  </a:lnTo>
                  <a:lnTo>
                    <a:pt x="6" y="10"/>
                  </a:lnTo>
                  <a:lnTo>
                    <a:pt x="24" y="42"/>
                  </a:lnTo>
                  <a:lnTo>
                    <a:pt x="38" y="62"/>
                  </a:lnTo>
                  <a:lnTo>
                    <a:pt x="56" y="84"/>
                  </a:lnTo>
                  <a:lnTo>
                    <a:pt x="76" y="108"/>
                  </a:lnTo>
                  <a:lnTo>
                    <a:pt x="102" y="134"/>
                  </a:lnTo>
                  <a:lnTo>
                    <a:pt x="130" y="158"/>
                  </a:lnTo>
                  <a:lnTo>
                    <a:pt x="162" y="182"/>
                  </a:lnTo>
                  <a:lnTo>
                    <a:pt x="196" y="204"/>
                  </a:lnTo>
                  <a:lnTo>
                    <a:pt x="236" y="224"/>
                  </a:lnTo>
                  <a:lnTo>
                    <a:pt x="256" y="234"/>
                  </a:lnTo>
                  <a:lnTo>
                    <a:pt x="278" y="242"/>
                  </a:lnTo>
                  <a:lnTo>
                    <a:pt x="302" y="248"/>
                  </a:lnTo>
                  <a:lnTo>
                    <a:pt x="326" y="254"/>
                  </a:lnTo>
                  <a:lnTo>
                    <a:pt x="350" y="258"/>
                  </a:lnTo>
                  <a:lnTo>
                    <a:pt x="376" y="262"/>
                  </a:lnTo>
                  <a:lnTo>
                    <a:pt x="404" y="264"/>
                  </a:lnTo>
                  <a:lnTo>
                    <a:pt x="432" y="264"/>
                  </a:lnTo>
                  <a:lnTo>
                    <a:pt x="432" y="264"/>
                  </a:lnTo>
                  <a:lnTo>
                    <a:pt x="488" y="262"/>
                  </a:lnTo>
                  <a:lnTo>
                    <a:pt x="538" y="256"/>
                  </a:lnTo>
                  <a:lnTo>
                    <a:pt x="586" y="246"/>
                  </a:lnTo>
                  <a:lnTo>
                    <a:pt x="630" y="232"/>
                  </a:lnTo>
                  <a:lnTo>
                    <a:pt x="670" y="218"/>
                  </a:lnTo>
                  <a:lnTo>
                    <a:pt x="706" y="200"/>
                  </a:lnTo>
                  <a:lnTo>
                    <a:pt x="738" y="182"/>
                  </a:lnTo>
                  <a:lnTo>
                    <a:pt x="766" y="164"/>
                  </a:lnTo>
                  <a:lnTo>
                    <a:pt x="792" y="146"/>
                  </a:lnTo>
                  <a:lnTo>
                    <a:pt x="812" y="128"/>
                  </a:lnTo>
                  <a:lnTo>
                    <a:pt x="832" y="112"/>
                  </a:lnTo>
                  <a:lnTo>
                    <a:pt x="846" y="98"/>
                  </a:lnTo>
                  <a:lnTo>
                    <a:pt x="866" y="76"/>
                  </a:lnTo>
                  <a:lnTo>
                    <a:pt x="872" y="68"/>
                  </a:lnTo>
                  <a:lnTo>
                    <a:pt x="0" y="0"/>
                  </a:lnTo>
                  <a:close/>
                </a:path>
              </a:pathLst>
            </a:custGeom>
            <a:solidFill>
              <a:schemeClr val="accent3">
                <a:lumMod val="75000"/>
              </a:schemeClr>
            </a:soli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35" name="组合 134"/>
            <p:cNvGrpSpPr/>
            <p:nvPr/>
          </p:nvGrpSpPr>
          <p:grpSpPr>
            <a:xfrm>
              <a:off x="3043330" y="1185365"/>
              <a:ext cx="1584094" cy="2485325"/>
              <a:chOff x="3043330" y="1469590"/>
              <a:chExt cx="1584094" cy="2485325"/>
            </a:xfrm>
          </p:grpSpPr>
          <p:sp>
            <p:nvSpPr>
              <p:cNvPr id="161" name="Freeform 10"/>
              <p:cNvSpPr/>
              <p:nvPr/>
            </p:nvSpPr>
            <p:spPr bwMode="auto">
              <a:xfrm>
                <a:off x="3043330" y="1469590"/>
                <a:ext cx="1584094" cy="2485325"/>
              </a:xfrm>
              <a:custGeom>
                <a:avLst/>
                <a:gdLst>
                  <a:gd name="T0" fmla="*/ 1006 w 1712"/>
                  <a:gd name="T1" fmla="*/ 0 h 2686"/>
                  <a:gd name="T2" fmla="*/ 1006 w 1712"/>
                  <a:gd name="T3" fmla="*/ 0 h 2686"/>
                  <a:gd name="T4" fmla="*/ 958 w 1712"/>
                  <a:gd name="T5" fmla="*/ 40 h 2686"/>
                  <a:gd name="T6" fmla="*/ 856 w 1712"/>
                  <a:gd name="T7" fmla="*/ 124 h 2686"/>
                  <a:gd name="T8" fmla="*/ 244 w 1712"/>
                  <a:gd name="T9" fmla="*/ 606 h 2686"/>
                  <a:gd name="T10" fmla="*/ 244 w 1712"/>
                  <a:gd name="T11" fmla="*/ 606 h 2686"/>
                  <a:gd name="T12" fmla="*/ 214 w 1712"/>
                  <a:gd name="T13" fmla="*/ 632 h 2686"/>
                  <a:gd name="T14" fmla="*/ 184 w 1712"/>
                  <a:gd name="T15" fmla="*/ 658 h 2686"/>
                  <a:gd name="T16" fmla="*/ 158 w 1712"/>
                  <a:gd name="T17" fmla="*/ 684 h 2686"/>
                  <a:gd name="T18" fmla="*/ 134 w 1712"/>
                  <a:gd name="T19" fmla="*/ 712 h 2686"/>
                  <a:gd name="T20" fmla="*/ 112 w 1712"/>
                  <a:gd name="T21" fmla="*/ 738 h 2686"/>
                  <a:gd name="T22" fmla="*/ 94 w 1712"/>
                  <a:gd name="T23" fmla="*/ 766 h 2686"/>
                  <a:gd name="T24" fmla="*/ 76 w 1712"/>
                  <a:gd name="T25" fmla="*/ 794 h 2686"/>
                  <a:gd name="T26" fmla="*/ 60 w 1712"/>
                  <a:gd name="T27" fmla="*/ 822 h 2686"/>
                  <a:gd name="T28" fmla="*/ 46 w 1712"/>
                  <a:gd name="T29" fmla="*/ 850 h 2686"/>
                  <a:gd name="T30" fmla="*/ 34 w 1712"/>
                  <a:gd name="T31" fmla="*/ 878 h 2686"/>
                  <a:gd name="T32" fmla="*/ 24 w 1712"/>
                  <a:gd name="T33" fmla="*/ 906 h 2686"/>
                  <a:gd name="T34" fmla="*/ 16 w 1712"/>
                  <a:gd name="T35" fmla="*/ 936 h 2686"/>
                  <a:gd name="T36" fmla="*/ 10 w 1712"/>
                  <a:gd name="T37" fmla="*/ 964 h 2686"/>
                  <a:gd name="T38" fmla="*/ 6 w 1712"/>
                  <a:gd name="T39" fmla="*/ 994 h 2686"/>
                  <a:gd name="T40" fmla="*/ 2 w 1712"/>
                  <a:gd name="T41" fmla="*/ 1024 h 2686"/>
                  <a:gd name="T42" fmla="*/ 0 w 1712"/>
                  <a:gd name="T43" fmla="*/ 1052 h 2686"/>
                  <a:gd name="T44" fmla="*/ 0 w 1712"/>
                  <a:gd name="T45" fmla="*/ 1082 h 2686"/>
                  <a:gd name="T46" fmla="*/ 0 w 1712"/>
                  <a:gd name="T47" fmla="*/ 1112 h 2686"/>
                  <a:gd name="T48" fmla="*/ 6 w 1712"/>
                  <a:gd name="T49" fmla="*/ 1172 h 2686"/>
                  <a:gd name="T50" fmla="*/ 16 w 1712"/>
                  <a:gd name="T51" fmla="*/ 1234 h 2686"/>
                  <a:gd name="T52" fmla="*/ 30 w 1712"/>
                  <a:gd name="T53" fmla="*/ 1294 h 2686"/>
                  <a:gd name="T54" fmla="*/ 46 w 1712"/>
                  <a:gd name="T55" fmla="*/ 1356 h 2686"/>
                  <a:gd name="T56" fmla="*/ 66 w 1712"/>
                  <a:gd name="T57" fmla="*/ 1416 h 2686"/>
                  <a:gd name="T58" fmla="*/ 90 w 1712"/>
                  <a:gd name="T59" fmla="*/ 1478 h 2686"/>
                  <a:gd name="T60" fmla="*/ 114 w 1712"/>
                  <a:gd name="T61" fmla="*/ 1538 h 2686"/>
                  <a:gd name="T62" fmla="*/ 114 w 1712"/>
                  <a:gd name="T63" fmla="*/ 1538 h 2686"/>
                  <a:gd name="T64" fmla="*/ 114 w 1712"/>
                  <a:gd name="T65" fmla="*/ 1538 h 2686"/>
                  <a:gd name="T66" fmla="*/ 582 w 1712"/>
                  <a:gd name="T67" fmla="*/ 2686 h 2686"/>
                  <a:gd name="T68" fmla="*/ 1712 w 1712"/>
                  <a:gd name="T69" fmla="*/ 2222 h 2686"/>
                  <a:gd name="T70" fmla="*/ 1038 w 1712"/>
                  <a:gd name="T71" fmla="*/ 570 h 2686"/>
                  <a:gd name="T72" fmla="*/ 1038 w 1712"/>
                  <a:gd name="T73" fmla="*/ 570 h 2686"/>
                  <a:gd name="T74" fmla="*/ 1012 w 1712"/>
                  <a:gd name="T75" fmla="*/ 502 h 2686"/>
                  <a:gd name="T76" fmla="*/ 992 w 1712"/>
                  <a:gd name="T77" fmla="*/ 438 h 2686"/>
                  <a:gd name="T78" fmla="*/ 978 w 1712"/>
                  <a:gd name="T79" fmla="*/ 378 h 2686"/>
                  <a:gd name="T80" fmla="*/ 968 w 1712"/>
                  <a:gd name="T81" fmla="*/ 322 h 2686"/>
                  <a:gd name="T82" fmla="*/ 962 w 1712"/>
                  <a:gd name="T83" fmla="*/ 272 h 2686"/>
                  <a:gd name="T84" fmla="*/ 960 w 1712"/>
                  <a:gd name="T85" fmla="*/ 224 h 2686"/>
                  <a:gd name="T86" fmla="*/ 960 w 1712"/>
                  <a:gd name="T87" fmla="*/ 182 h 2686"/>
                  <a:gd name="T88" fmla="*/ 964 w 1712"/>
                  <a:gd name="T89" fmla="*/ 144 h 2686"/>
                  <a:gd name="T90" fmla="*/ 968 w 1712"/>
                  <a:gd name="T91" fmla="*/ 112 h 2686"/>
                  <a:gd name="T92" fmla="*/ 974 w 1712"/>
                  <a:gd name="T93" fmla="*/ 82 h 2686"/>
                  <a:gd name="T94" fmla="*/ 982 w 1712"/>
                  <a:gd name="T95" fmla="*/ 58 h 2686"/>
                  <a:gd name="T96" fmla="*/ 988 w 1712"/>
                  <a:gd name="T97" fmla="*/ 36 h 2686"/>
                  <a:gd name="T98" fmla="*/ 1000 w 1712"/>
                  <a:gd name="T99" fmla="*/ 10 h 2686"/>
                  <a:gd name="T100" fmla="*/ 1006 w 1712"/>
                  <a:gd name="T101" fmla="*/ 0 h 2686"/>
                  <a:gd name="T102" fmla="*/ 1006 w 1712"/>
                  <a:gd name="T103" fmla="*/ 0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2" h="2686">
                    <a:moveTo>
                      <a:pt x="1006" y="0"/>
                    </a:moveTo>
                    <a:lnTo>
                      <a:pt x="1006" y="0"/>
                    </a:lnTo>
                    <a:lnTo>
                      <a:pt x="958" y="40"/>
                    </a:lnTo>
                    <a:lnTo>
                      <a:pt x="856" y="124"/>
                    </a:lnTo>
                    <a:lnTo>
                      <a:pt x="244" y="606"/>
                    </a:lnTo>
                    <a:lnTo>
                      <a:pt x="244" y="606"/>
                    </a:lnTo>
                    <a:lnTo>
                      <a:pt x="214" y="632"/>
                    </a:lnTo>
                    <a:lnTo>
                      <a:pt x="184" y="658"/>
                    </a:lnTo>
                    <a:lnTo>
                      <a:pt x="158" y="684"/>
                    </a:lnTo>
                    <a:lnTo>
                      <a:pt x="134" y="712"/>
                    </a:lnTo>
                    <a:lnTo>
                      <a:pt x="112" y="738"/>
                    </a:lnTo>
                    <a:lnTo>
                      <a:pt x="94" y="766"/>
                    </a:lnTo>
                    <a:lnTo>
                      <a:pt x="76" y="794"/>
                    </a:lnTo>
                    <a:lnTo>
                      <a:pt x="60" y="822"/>
                    </a:lnTo>
                    <a:lnTo>
                      <a:pt x="46" y="850"/>
                    </a:lnTo>
                    <a:lnTo>
                      <a:pt x="34" y="878"/>
                    </a:lnTo>
                    <a:lnTo>
                      <a:pt x="24" y="906"/>
                    </a:lnTo>
                    <a:lnTo>
                      <a:pt x="16" y="936"/>
                    </a:lnTo>
                    <a:lnTo>
                      <a:pt x="10" y="964"/>
                    </a:lnTo>
                    <a:lnTo>
                      <a:pt x="6" y="994"/>
                    </a:lnTo>
                    <a:lnTo>
                      <a:pt x="2" y="1024"/>
                    </a:lnTo>
                    <a:lnTo>
                      <a:pt x="0" y="1052"/>
                    </a:lnTo>
                    <a:lnTo>
                      <a:pt x="0" y="1082"/>
                    </a:lnTo>
                    <a:lnTo>
                      <a:pt x="0" y="1112"/>
                    </a:lnTo>
                    <a:lnTo>
                      <a:pt x="6" y="1172"/>
                    </a:lnTo>
                    <a:lnTo>
                      <a:pt x="16" y="1234"/>
                    </a:lnTo>
                    <a:lnTo>
                      <a:pt x="30" y="1294"/>
                    </a:lnTo>
                    <a:lnTo>
                      <a:pt x="46" y="1356"/>
                    </a:lnTo>
                    <a:lnTo>
                      <a:pt x="66" y="1416"/>
                    </a:lnTo>
                    <a:lnTo>
                      <a:pt x="90" y="1478"/>
                    </a:lnTo>
                    <a:lnTo>
                      <a:pt x="114" y="1538"/>
                    </a:lnTo>
                    <a:lnTo>
                      <a:pt x="114" y="1538"/>
                    </a:lnTo>
                    <a:lnTo>
                      <a:pt x="114" y="1538"/>
                    </a:lnTo>
                    <a:lnTo>
                      <a:pt x="582" y="2686"/>
                    </a:lnTo>
                    <a:lnTo>
                      <a:pt x="1712" y="2222"/>
                    </a:lnTo>
                    <a:lnTo>
                      <a:pt x="1038" y="570"/>
                    </a:lnTo>
                    <a:lnTo>
                      <a:pt x="1038" y="570"/>
                    </a:lnTo>
                    <a:lnTo>
                      <a:pt x="1012" y="502"/>
                    </a:lnTo>
                    <a:lnTo>
                      <a:pt x="992" y="438"/>
                    </a:lnTo>
                    <a:lnTo>
                      <a:pt x="978" y="378"/>
                    </a:lnTo>
                    <a:lnTo>
                      <a:pt x="968" y="322"/>
                    </a:lnTo>
                    <a:lnTo>
                      <a:pt x="962" y="272"/>
                    </a:lnTo>
                    <a:lnTo>
                      <a:pt x="960" y="224"/>
                    </a:lnTo>
                    <a:lnTo>
                      <a:pt x="960" y="182"/>
                    </a:lnTo>
                    <a:lnTo>
                      <a:pt x="964" y="144"/>
                    </a:lnTo>
                    <a:lnTo>
                      <a:pt x="968" y="112"/>
                    </a:lnTo>
                    <a:lnTo>
                      <a:pt x="974" y="82"/>
                    </a:lnTo>
                    <a:lnTo>
                      <a:pt x="982" y="58"/>
                    </a:lnTo>
                    <a:lnTo>
                      <a:pt x="988" y="36"/>
                    </a:lnTo>
                    <a:lnTo>
                      <a:pt x="1000" y="10"/>
                    </a:lnTo>
                    <a:lnTo>
                      <a:pt x="1006" y="0"/>
                    </a:lnTo>
                    <a:lnTo>
                      <a:pt x="1006" y="0"/>
                    </a:lnTo>
                    <a:close/>
                  </a:path>
                </a:pathLst>
              </a:custGeom>
              <a:gradFill flip="none" rotWithShape="1">
                <a:gsLst>
                  <a:gs pos="29000">
                    <a:schemeClr val="accent5"/>
                  </a:gs>
                  <a:gs pos="71000">
                    <a:schemeClr val="accent5">
                      <a:lumMod val="60000"/>
                      <a:lumOff val="40000"/>
                    </a:schemeClr>
                  </a:gs>
                </a:gsLst>
                <a:lin ang="16200000" scaled="1"/>
                <a:tileRect/>
              </a:gra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62" name="组合 161"/>
              <p:cNvGrpSpPr/>
              <p:nvPr/>
            </p:nvGrpSpPr>
            <p:grpSpPr>
              <a:xfrm>
                <a:off x="3529620" y="2331431"/>
                <a:ext cx="299199" cy="298641"/>
                <a:chOff x="2578100" y="3027363"/>
                <a:chExt cx="1701800" cy="1698625"/>
              </a:xfrm>
            </p:grpSpPr>
            <p:sp>
              <p:nvSpPr>
                <p:cNvPr id="163" name="Freeform 11"/>
                <p:cNvSpPr/>
                <p:nvPr/>
              </p:nvSpPr>
              <p:spPr bwMode="auto">
                <a:xfrm>
                  <a:off x="2578100" y="3027363"/>
                  <a:ext cx="1701800" cy="1698625"/>
                </a:xfrm>
                <a:custGeom>
                  <a:avLst/>
                  <a:gdLst>
                    <a:gd name="T0" fmla="*/ 1056 w 1072"/>
                    <a:gd name="T1" fmla="*/ 160 h 1070"/>
                    <a:gd name="T2" fmla="*/ 910 w 1072"/>
                    <a:gd name="T3" fmla="*/ 14 h 1070"/>
                    <a:gd name="T4" fmla="*/ 910 w 1072"/>
                    <a:gd name="T5" fmla="*/ 14 h 1070"/>
                    <a:gd name="T6" fmla="*/ 902 w 1072"/>
                    <a:gd name="T7" fmla="*/ 6 h 1070"/>
                    <a:gd name="T8" fmla="*/ 892 w 1072"/>
                    <a:gd name="T9" fmla="*/ 2 h 1070"/>
                    <a:gd name="T10" fmla="*/ 882 w 1072"/>
                    <a:gd name="T11" fmla="*/ 0 h 1070"/>
                    <a:gd name="T12" fmla="*/ 872 w 1072"/>
                    <a:gd name="T13" fmla="*/ 0 h 1070"/>
                    <a:gd name="T14" fmla="*/ 862 w 1072"/>
                    <a:gd name="T15" fmla="*/ 0 h 1070"/>
                    <a:gd name="T16" fmla="*/ 852 w 1072"/>
                    <a:gd name="T17" fmla="*/ 4 h 1070"/>
                    <a:gd name="T18" fmla="*/ 842 w 1072"/>
                    <a:gd name="T19" fmla="*/ 10 h 1070"/>
                    <a:gd name="T20" fmla="*/ 832 w 1072"/>
                    <a:gd name="T21" fmla="*/ 16 h 1070"/>
                    <a:gd name="T22" fmla="*/ 732 w 1072"/>
                    <a:gd name="T23" fmla="*/ 118 h 1070"/>
                    <a:gd name="T24" fmla="*/ 86 w 1072"/>
                    <a:gd name="T25" fmla="*/ 764 h 1070"/>
                    <a:gd name="T26" fmla="*/ 0 w 1072"/>
                    <a:gd name="T27" fmla="*/ 1070 h 1070"/>
                    <a:gd name="T28" fmla="*/ 306 w 1072"/>
                    <a:gd name="T29" fmla="*/ 986 h 1070"/>
                    <a:gd name="T30" fmla="*/ 954 w 1072"/>
                    <a:gd name="T31" fmla="*/ 338 h 1070"/>
                    <a:gd name="T32" fmla="*/ 1054 w 1072"/>
                    <a:gd name="T33" fmla="*/ 238 h 1070"/>
                    <a:gd name="T34" fmla="*/ 1054 w 1072"/>
                    <a:gd name="T35" fmla="*/ 238 h 1070"/>
                    <a:gd name="T36" fmla="*/ 1060 w 1072"/>
                    <a:gd name="T37" fmla="*/ 230 h 1070"/>
                    <a:gd name="T38" fmla="*/ 1066 w 1072"/>
                    <a:gd name="T39" fmla="*/ 220 h 1070"/>
                    <a:gd name="T40" fmla="*/ 1070 w 1072"/>
                    <a:gd name="T41" fmla="*/ 210 h 1070"/>
                    <a:gd name="T42" fmla="*/ 1072 w 1072"/>
                    <a:gd name="T43" fmla="*/ 198 h 1070"/>
                    <a:gd name="T44" fmla="*/ 1070 w 1072"/>
                    <a:gd name="T45" fmla="*/ 188 h 1070"/>
                    <a:gd name="T46" fmla="*/ 1068 w 1072"/>
                    <a:gd name="T47" fmla="*/ 178 h 1070"/>
                    <a:gd name="T48" fmla="*/ 1064 w 1072"/>
                    <a:gd name="T49" fmla="*/ 170 h 1070"/>
                    <a:gd name="T50" fmla="*/ 1056 w 1072"/>
                    <a:gd name="T51" fmla="*/ 160 h 1070"/>
                    <a:gd name="T52" fmla="*/ 1056 w 1072"/>
                    <a:gd name="T53" fmla="*/ 16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2" h="1070">
                      <a:moveTo>
                        <a:pt x="1056" y="160"/>
                      </a:moveTo>
                      <a:lnTo>
                        <a:pt x="910" y="14"/>
                      </a:lnTo>
                      <a:lnTo>
                        <a:pt x="910" y="14"/>
                      </a:lnTo>
                      <a:lnTo>
                        <a:pt x="902" y="6"/>
                      </a:lnTo>
                      <a:lnTo>
                        <a:pt x="892" y="2"/>
                      </a:lnTo>
                      <a:lnTo>
                        <a:pt x="882" y="0"/>
                      </a:lnTo>
                      <a:lnTo>
                        <a:pt x="872" y="0"/>
                      </a:lnTo>
                      <a:lnTo>
                        <a:pt x="862" y="0"/>
                      </a:lnTo>
                      <a:lnTo>
                        <a:pt x="852" y="4"/>
                      </a:lnTo>
                      <a:lnTo>
                        <a:pt x="842" y="10"/>
                      </a:lnTo>
                      <a:lnTo>
                        <a:pt x="832" y="16"/>
                      </a:lnTo>
                      <a:lnTo>
                        <a:pt x="732" y="118"/>
                      </a:lnTo>
                      <a:lnTo>
                        <a:pt x="86" y="764"/>
                      </a:lnTo>
                      <a:lnTo>
                        <a:pt x="0" y="1070"/>
                      </a:lnTo>
                      <a:lnTo>
                        <a:pt x="306" y="986"/>
                      </a:lnTo>
                      <a:lnTo>
                        <a:pt x="954" y="338"/>
                      </a:lnTo>
                      <a:lnTo>
                        <a:pt x="1054" y="238"/>
                      </a:lnTo>
                      <a:lnTo>
                        <a:pt x="1054" y="238"/>
                      </a:lnTo>
                      <a:lnTo>
                        <a:pt x="1060" y="230"/>
                      </a:lnTo>
                      <a:lnTo>
                        <a:pt x="1066" y="220"/>
                      </a:lnTo>
                      <a:lnTo>
                        <a:pt x="1070" y="210"/>
                      </a:lnTo>
                      <a:lnTo>
                        <a:pt x="1072" y="198"/>
                      </a:lnTo>
                      <a:lnTo>
                        <a:pt x="1070" y="188"/>
                      </a:lnTo>
                      <a:lnTo>
                        <a:pt x="1068" y="178"/>
                      </a:lnTo>
                      <a:lnTo>
                        <a:pt x="1064" y="170"/>
                      </a:lnTo>
                      <a:lnTo>
                        <a:pt x="1056" y="160"/>
                      </a:lnTo>
                      <a:lnTo>
                        <a:pt x="1056" y="16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4" name="Line 12"/>
                <p:cNvSpPr>
                  <a:spLocks noChangeShapeType="1"/>
                </p:cNvSpPr>
                <p:nvPr/>
              </p:nvSpPr>
              <p:spPr bwMode="auto">
                <a:xfrm>
                  <a:off x="3740150" y="3214688"/>
                  <a:ext cx="352425" cy="3492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5" name="Line 13"/>
                <p:cNvSpPr>
                  <a:spLocks noChangeShapeType="1"/>
                </p:cNvSpPr>
                <p:nvPr/>
              </p:nvSpPr>
              <p:spPr bwMode="auto">
                <a:xfrm flipH="1">
                  <a:off x="2870200" y="3300413"/>
                  <a:ext cx="955675" cy="9588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6" name="Line 14"/>
                <p:cNvSpPr>
                  <a:spLocks noChangeShapeType="1"/>
                </p:cNvSpPr>
                <p:nvPr/>
              </p:nvSpPr>
              <p:spPr bwMode="auto">
                <a:xfrm flipH="1">
                  <a:off x="3044825" y="3478213"/>
                  <a:ext cx="958850" cy="95567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7" name="Freeform 15"/>
                <p:cNvSpPr/>
                <p:nvPr/>
              </p:nvSpPr>
              <p:spPr bwMode="auto">
                <a:xfrm>
                  <a:off x="2714625" y="4240213"/>
                  <a:ext cx="349250" cy="352425"/>
                </a:xfrm>
                <a:custGeom>
                  <a:avLst/>
                  <a:gdLst>
                    <a:gd name="T0" fmla="*/ 0 w 220"/>
                    <a:gd name="T1" fmla="*/ 0 h 222"/>
                    <a:gd name="T2" fmla="*/ 98 w 220"/>
                    <a:gd name="T3" fmla="*/ 12 h 222"/>
                    <a:gd name="T4" fmla="*/ 110 w 220"/>
                    <a:gd name="T5" fmla="*/ 110 h 222"/>
                    <a:gd name="T6" fmla="*/ 208 w 220"/>
                    <a:gd name="T7" fmla="*/ 122 h 222"/>
                    <a:gd name="T8" fmla="*/ 220 w 220"/>
                    <a:gd name="T9" fmla="*/ 222 h 222"/>
                  </a:gdLst>
                  <a:ahLst/>
                  <a:cxnLst>
                    <a:cxn ang="0">
                      <a:pos x="T0" y="T1"/>
                    </a:cxn>
                    <a:cxn ang="0">
                      <a:pos x="T2" y="T3"/>
                    </a:cxn>
                    <a:cxn ang="0">
                      <a:pos x="T4" y="T5"/>
                    </a:cxn>
                    <a:cxn ang="0">
                      <a:pos x="T6" y="T7"/>
                    </a:cxn>
                    <a:cxn ang="0">
                      <a:pos x="T8" y="T9"/>
                    </a:cxn>
                  </a:cxnLst>
                  <a:rect l="0" t="0" r="r" b="b"/>
                  <a:pathLst>
                    <a:path w="220" h="222">
                      <a:moveTo>
                        <a:pt x="0" y="0"/>
                      </a:moveTo>
                      <a:lnTo>
                        <a:pt x="98" y="12"/>
                      </a:lnTo>
                      <a:lnTo>
                        <a:pt x="110" y="110"/>
                      </a:lnTo>
                      <a:lnTo>
                        <a:pt x="208" y="122"/>
                      </a:lnTo>
                      <a:lnTo>
                        <a:pt x="220" y="2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8" name="Line 16"/>
                <p:cNvSpPr>
                  <a:spLocks noChangeShapeType="1"/>
                </p:cNvSpPr>
                <p:nvPr/>
              </p:nvSpPr>
              <p:spPr bwMode="auto">
                <a:xfrm flipV="1">
                  <a:off x="2749550" y="3294063"/>
                  <a:ext cx="234950" cy="2381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9" name="Line 17"/>
                <p:cNvSpPr>
                  <a:spLocks noChangeShapeType="1"/>
                </p:cNvSpPr>
                <p:nvPr/>
              </p:nvSpPr>
              <p:spPr bwMode="auto">
                <a:xfrm flipV="1">
                  <a:off x="2879725" y="3497263"/>
                  <a:ext cx="165100" cy="165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0" name="Line 18"/>
                <p:cNvSpPr>
                  <a:spLocks noChangeShapeType="1"/>
                </p:cNvSpPr>
                <p:nvPr/>
              </p:nvSpPr>
              <p:spPr bwMode="auto">
                <a:xfrm flipV="1">
                  <a:off x="3771900" y="4319588"/>
                  <a:ext cx="238125" cy="2381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1" name="Line 19"/>
                <p:cNvSpPr>
                  <a:spLocks noChangeShapeType="1"/>
                </p:cNvSpPr>
                <p:nvPr/>
              </p:nvSpPr>
              <p:spPr bwMode="auto">
                <a:xfrm flipV="1">
                  <a:off x="3641725" y="4259263"/>
                  <a:ext cx="165100" cy="165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2" name="Freeform 20"/>
                <p:cNvSpPr/>
                <p:nvPr/>
              </p:nvSpPr>
              <p:spPr bwMode="auto">
                <a:xfrm>
                  <a:off x="2619375" y="3071813"/>
                  <a:ext cx="736600" cy="736600"/>
                </a:xfrm>
                <a:custGeom>
                  <a:avLst/>
                  <a:gdLst>
                    <a:gd name="T0" fmla="*/ 464 w 464"/>
                    <a:gd name="T1" fmla="*/ 256 h 464"/>
                    <a:gd name="T2" fmla="*/ 222 w 464"/>
                    <a:gd name="T3" fmla="*/ 14 h 464"/>
                    <a:gd name="T4" fmla="*/ 222 w 464"/>
                    <a:gd name="T5" fmla="*/ 14 h 464"/>
                    <a:gd name="T6" fmla="*/ 214 w 464"/>
                    <a:gd name="T7" fmla="*/ 8 h 464"/>
                    <a:gd name="T8" fmla="*/ 206 w 464"/>
                    <a:gd name="T9" fmla="*/ 4 h 464"/>
                    <a:gd name="T10" fmla="*/ 196 w 464"/>
                    <a:gd name="T11" fmla="*/ 0 h 464"/>
                    <a:gd name="T12" fmla="*/ 188 w 464"/>
                    <a:gd name="T13" fmla="*/ 0 h 464"/>
                    <a:gd name="T14" fmla="*/ 178 w 464"/>
                    <a:gd name="T15" fmla="*/ 0 h 464"/>
                    <a:gd name="T16" fmla="*/ 168 w 464"/>
                    <a:gd name="T17" fmla="*/ 4 h 464"/>
                    <a:gd name="T18" fmla="*/ 160 w 464"/>
                    <a:gd name="T19" fmla="*/ 8 h 464"/>
                    <a:gd name="T20" fmla="*/ 152 w 464"/>
                    <a:gd name="T21" fmla="*/ 14 h 464"/>
                    <a:gd name="T22" fmla="*/ 14 w 464"/>
                    <a:gd name="T23" fmla="*/ 154 h 464"/>
                    <a:gd name="T24" fmla="*/ 14 w 464"/>
                    <a:gd name="T25" fmla="*/ 154 h 464"/>
                    <a:gd name="T26" fmla="*/ 8 w 464"/>
                    <a:gd name="T27" fmla="*/ 160 h 464"/>
                    <a:gd name="T28" fmla="*/ 4 w 464"/>
                    <a:gd name="T29" fmla="*/ 170 h 464"/>
                    <a:gd name="T30" fmla="*/ 0 w 464"/>
                    <a:gd name="T31" fmla="*/ 178 h 464"/>
                    <a:gd name="T32" fmla="*/ 0 w 464"/>
                    <a:gd name="T33" fmla="*/ 188 h 464"/>
                    <a:gd name="T34" fmla="*/ 0 w 464"/>
                    <a:gd name="T35" fmla="*/ 198 h 464"/>
                    <a:gd name="T36" fmla="*/ 4 w 464"/>
                    <a:gd name="T37" fmla="*/ 206 h 464"/>
                    <a:gd name="T38" fmla="*/ 8 w 464"/>
                    <a:gd name="T39" fmla="*/ 214 h 464"/>
                    <a:gd name="T40" fmla="*/ 14 w 464"/>
                    <a:gd name="T41" fmla="*/ 222 h 464"/>
                    <a:gd name="T42" fmla="*/ 256 w 464"/>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64" y="256"/>
                      </a:moveTo>
                      <a:lnTo>
                        <a:pt x="222" y="14"/>
                      </a:lnTo>
                      <a:lnTo>
                        <a:pt x="222" y="14"/>
                      </a:lnTo>
                      <a:lnTo>
                        <a:pt x="214" y="8"/>
                      </a:lnTo>
                      <a:lnTo>
                        <a:pt x="206" y="4"/>
                      </a:lnTo>
                      <a:lnTo>
                        <a:pt x="196" y="0"/>
                      </a:lnTo>
                      <a:lnTo>
                        <a:pt x="188" y="0"/>
                      </a:lnTo>
                      <a:lnTo>
                        <a:pt x="178" y="0"/>
                      </a:lnTo>
                      <a:lnTo>
                        <a:pt x="168" y="4"/>
                      </a:lnTo>
                      <a:lnTo>
                        <a:pt x="160" y="8"/>
                      </a:lnTo>
                      <a:lnTo>
                        <a:pt x="152" y="14"/>
                      </a:lnTo>
                      <a:lnTo>
                        <a:pt x="14" y="154"/>
                      </a:lnTo>
                      <a:lnTo>
                        <a:pt x="14" y="154"/>
                      </a:lnTo>
                      <a:lnTo>
                        <a:pt x="8" y="160"/>
                      </a:lnTo>
                      <a:lnTo>
                        <a:pt x="4" y="170"/>
                      </a:lnTo>
                      <a:lnTo>
                        <a:pt x="0" y="178"/>
                      </a:lnTo>
                      <a:lnTo>
                        <a:pt x="0" y="188"/>
                      </a:lnTo>
                      <a:lnTo>
                        <a:pt x="0" y="198"/>
                      </a:lnTo>
                      <a:lnTo>
                        <a:pt x="4" y="206"/>
                      </a:lnTo>
                      <a:lnTo>
                        <a:pt x="8" y="214"/>
                      </a:lnTo>
                      <a:lnTo>
                        <a:pt x="14" y="222"/>
                      </a:lnTo>
                      <a:lnTo>
                        <a:pt x="256" y="464"/>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3" name="Freeform 21"/>
                <p:cNvSpPr/>
                <p:nvPr/>
              </p:nvSpPr>
              <p:spPr bwMode="auto">
                <a:xfrm>
                  <a:off x="3495675" y="3948113"/>
                  <a:ext cx="736600" cy="736600"/>
                </a:xfrm>
                <a:custGeom>
                  <a:avLst/>
                  <a:gdLst>
                    <a:gd name="T0" fmla="*/ 0 w 464"/>
                    <a:gd name="T1" fmla="*/ 210 h 464"/>
                    <a:gd name="T2" fmla="*/ 242 w 464"/>
                    <a:gd name="T3" fmla="*/ 450 h 464"/>
                    <a:gd name="T4" fmla="*/ 242 w 464"/>
                    <a:gd name="T5" fmla="*/ 450 h 464"/>
                    <a:gd name="T6" fmla="*/ 250 w 464"/>
                    <a:gd name="T7" fmla="*/ 456 h 464"/>
                    <a:gd name="T8" fmla="*/ 258 w 464"/>
                    <a:gd name="T9" fmla="*/ 462 h 464"/>
                    <a:gd name="T10" fmla="*/ 268 w 464"/>
                    <a:gd name="T11" fmla="*/ 464 h 464"/>
                    <a:gd name="T12" fmla="*/ 276 w 464"/>
                    <a:gd name="T13" fmla="*/ 464 h 464"/>
                    <a:gd name="T14" fmla="*/ 286 w 464"/>
                    <a:gd name="T15" fmla="*/ 464 h 464"/>
                    <a:gd name="T16" fmla="*/ 296 w 464"/>
                    <a:gd name="T17" fmla="*/ 462 h 464"/>
                    <a:gd name="T18" fmla="*/ 304 w 464"/>
                    <a:gd name="T19" fmla="*/ 456 h 464"/>
                    <a:gd name="T20" fmla="*/ 312 w 464"/>
                    <a:gd name="T21" fmla="*/ 450 h 464"/>
                    <a:gd name="T22" fmla="*/ 450 w 464"/>
                    <a:gd name="T23" fmla="*/ 312 h 464"/>
                    <a:gd name="T24" fmla="*/ 450 w 464"/>
                    <a:gd name="T25" fmla="*/ 312 h 464"/>
                    <a:gd name="T26" fmla="*/ 456 w 464"/>
                    <a:gd name="T27" fmla="*/ 304 h 464"/>
                    <a:gd name="T28" fmla="*/ 460 w 464"/>
                    <a:gd name="T29" fmla="*/ 296 h 464"/>
                    <a:gd name="T30" fmla="*/ 464 w 464"/>
                    <a:gd name="T31" fmla="*/ 286 h 464"/>
                    <a:gd name="T32" fmla="*/ 464 w 464"/>
                    <a:gd name="T33" fmla="*/ 278 h 464"/>
                    <a:gd name="T34" fmla="*/ 464 w 464"/>
                    <a:gd name="T35" fmla="*/ 268 h 464"/>
                    <a:gd name="T36" fmla="*/ 460 w 464"/>
                    <a:gd name="T37" fmla="*/ 258 h 464"/>
                    <a:gd name="T38" fmla="*/ 456 w 464"/>
                    <a:gd name="T39" fmla="*/ 250 h 464"/>
                    <a:gd name="T40" fmla="*/ 450 w 464"/>
                    <a:gd name="T41" fmla="*/ 242 h 464"/>
                    <a:gd name="T42" fmla="*/ 208 w 464"/>
                    <a:gd name="T4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0" y="210"/>
                      </a:moveTo>
                      <a:lnTo>
                        <a:pt x="242" y="450"/>
                      </a:lnTo>
                      <a:lnTo>
                        <a:pt x="242" y="450"/>
                      </a:lnTo>
                      <a:lnTo>
                        <a:pt x="250" y="456"/>
                      </a:lnTo>
                      <a:lnTo>
                        <a:pt x="258" y="462"/>
                      </a:lnTo>
                      <a:lnTo>
                        <a:pt x="268" y="464"/>
                      </a:lnTo>
                      <a:lnTo>
                        <a:pt x="276" y="464"/>
                      </a:lnTo>
                      <a:lnTo>
                        <a:pt x="286" y="464"/>
                      </a:lnTo>
                      <a:lnTo>
                        <a:pt x="296" y="462"/>
                      </a:lnTo>
                      <a:lnTo>
                        <a:pt x="304" y="456"/>
                      </a:lnTo>
                      <a:lnTo>
                        <a:pt x="312" y="450"/>
                      </a:lnTo>
                      <a:lnTo>
                        <a:pt x="450" y="312"/>
                      </a:lnTo>
                      <a:lnTo>
                        <a:pt x="450" y="312"/>
                      </a:lnTo>
                      <a:lnTo>
                        <a:pt x="456" y="304"/>
                      </a:lnTo>
                      <a:lnTo>
                        <a:pt x="460" y="296"/>
                      </a:lnTo>
                      <a:lnTo>
                        <a:pt x="464" y="286"/>
                      </a:lnTo>
                      <a:lnTo>
                        <a:pt x="464" y="278"/>
                      </a:lnTo>
                      <a:lnTo>
                        <a:pt x="464" y="268"/>
                      </a:lnTo>
                      <a:lnTo>
                        <a:pt x="460" y="258"/>
                      </a:lnTo>
                      <a:lnTo>
                        <a:pt x="456" y="250"/>
                      </a:lnTo>
                      <a:lnTo>
                        <a:pt x="450" y="242"/>
                      </a:lnTo>
                      <a:lnTo>
                        <a:pt x="208"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6" name="组合 135"/>
            <p:cNvGrpSpPr/>
            <p:nvPr/>
          </p:nvGrpSpPr>
          <p:grpSpPr>
            <a:xfrm>
              <a:off x="3022974" y="2519631"/>
              <a:ext cx="2150371" cy="1304657"/>
              <a:chOff x="3022974" y="2803856"/>
              <a:chExt cx="2150371" cy="1304657"/>
            </a:xfrm>
          </p:grpSpPr>
          <p:sp>
            <p:nvSpPr>
              <p:cNvPr id="156" name="Freeform 11"/>
              <p:cNvSpPr/>
              <p:nvPr/>
            </p:nvSpPr>
            <p:spPr bwMode="auto">
              <a:xfrm>
                <a:off x="3022974" y="2803856"/>
                <a:ext cx="2150371" cy="1304657"/>
              </a:xfrm>
              <a:custGeom>
                <a:avLst/>
                <a:gdLst>
                  <a:gd name="T0" fmla="*/ 0 w 2324"/>
                  <a:gd name="T1" fmla="*/ 0 h 1410"/>
                  <a:gd name="T2" fmla="*/ 0 w 2324"/>
                  <a:gd name="T3" fmla="*/ 0 h 1410"/>
                  <a:gd name="T4" fmla="*/ 18 w 2324"/>
                  <a:gd name="T5" fmla="*/ 58 h 1410"/>
                  <a:gd name="T6" fmla="*/ 58 w 2324"/>
                  <a:gd name="T7" fmla="*/ 186 h 1410"/>
                  <a:gd name="T8" fmla="*/ 272 w 2324"/>
                  <a:gd name="T9" fmla="*/ 934 h 1410"/>
                  <a:gd name="T10" fmla="*/ 272 w 2324"/>
                  <a:gd name="T11" fmla="*/ 934 h 1410"/>
                  <a:gd name="T12" fmla="*/ 284 w 2324"/>
                  <a:gd name="T13" fmla="*/ 972 h 1410"/>
                  <a:gd name="T14" fmla="*/ 298 w 2324"/>
                  <a:gd name="T15" fmla="*/ 1008 h 1410"/>
                  <a:gd name="T16" fmla="*/ 312 w 2324"/>
                  <a:gd name="T17" fmla="*/ 1044 h 1410"/>
                  <a:gd name="T18" fmla="*/ 328 w 2324"/>
                  <a:gd name="T19" fmla="*/ 1076 h 1410"/>
                  <a:gd name="T20" fmla="*/ 344 w 2324"/>
                  <a:gd name="T21" fmla="*/ 1106 h 1410"/>
                  <a:gd name="T22" fmla="*/ 362 w 2324"/>
                  <a:gd name="T23" fmla="*/ 1134 h 1410"/>
                  <a:gd name="T24" fmla="*/ 382 w 2324"/>
                  <a:gd name="T25" fmla="*/ 1162 h 1410"/>
                  <a:gd name="T26" fmla="*/ 402 w 2324"/>
                  <a:gd name="T27" fmla="*/ 1186 h 1410"/>
                  <a:gd name="T28" fmla="*/ 422 w 2324"/>
                  <a:gd name="T29" fmla="*/ 1210 h 1410"/>
                  <a:gd name="T30" fmla="*/ 444 w 2324"/>
                  <a:gd name="T31" fmla="*/ 1230 h 1410"/>
                  <a:gd name="T32" fmla="*/ 466 w 2324"/>
                  <a:gd name="T33" fmla="*/ 1250 h 1410"/>
                  <a:gd name="T34" fmla="*/ 490 w 2324"/>
                  <a:gd name="T35" fmla="*/ 1270 h 1410"/>
                  <a:gd name="T36" fmla="*/ 516 w 2324"/>
                  <a:gd name="T37" fmla="*/ 1286 h 1410"/>
                  <a:gd name="T38" fmla="*/ 540 w 2324"/>
                  <a:gd name="T39" fmla="*/ 1302 h 1410"/>
                  <a:gd name="T40" fmla="*/ 566 w 2324"/>
                  <a:gd name="T41" fmla="*/ 1316 h 1410"/>
                  <a:gd name="T42" fmla="*/ 594 w 2324"/>
                  <a:gd name="T43" fmla="*/ 1330 h 1410"/>
                  <a:gd name="T44" fmla="*/ 620 w 2324"/>
                  <a:gd name="T45" fmla="*/ 1342 h 1410"/>
                  <a:gd name="T46" fmla="*/ 648 w 2324"/>
                  <a:gd name="T47" fmla="*/ 1352 h 1410"/>
                  <a:gd name="T48" fmla="*/ 706 w 2324"/>
                  <a:gd name="T49" fmla="*/ 1370 h 1410"/>
                  <a:gd name="T50" fmla="*/ 766 w 2324"/>
                  <a:gd name="T51" fmla="*/ 1384 h 1410"/>
                  <a:gd name="T52" fmla="*/ 828 w 2324"/>
                  <a:gd name="T53" fmla="*/ 1394 h 1410"/>
                  <a:gd name="T54" fmla="*/ 890 w 2324"/>
                  <a:gd name="T55" fmla="*/ 1402 h 1410"/>
                  <a:gd name="T56" fmla="*/ 954 w 2324"/>
                  <a:gd name="T57" fmla="*/ 1406 h 1410"/>
                  <a:gd name="T58" fmla="*/ 1020 w 2324"/>
                  <a:gd name="T59" fmla="*/ 1408 h 1410"/>
                  <a:gd name="T60" fmla="*/ 1086 w 2324"/>
                  <a:gd name="T61" fmla="*/ 1408 h 1410"/>
                  <a:gd name="T62" fmla="*/ 1086 w 2324"/>
                  <a:gd name="T63" fmla="*/ 1408 h 1410"/>
                  <a:gd name="T64" fmla="*/ 1086 w 2324"/>
                  <a:gd name="T65" fmla="*/ 1408 h 1410"/>
                  <a:gd name="T66" fmla="*/ 2324 w 2324"/>
                  <a:gd name="T67" fmla="*/ 1410 h 1410"/>
                  <a:gd name="T68" fmla="*/ 2324 w 2324"/>
                  <a:gd name="T69" fmla="*/ 188 h 1410"/>
                  <a:gd name="T70" fmla="*/ 538 w 2324"/>
                  <a:gd name="T71" fmla="*/ 186 h 1410"/>
                  <a:gd name="T72" fmla="*/ 538 w 2324"/>
                  <a:gd name="T73" fmla="*/ 186 h 1410"/>
                  <a:gd name="T74" fmla="*/ 466 w 2324"/>
                  <a:gd name="T75" fmla="*/ 184 h 1410"/>
                  <a:gd name="T76" fmla="*/ 400 w 2324"/>
                  <a:gd name="T77" fmla="*/ 178 h 1410"/>
                  <a:gd name="T78" fmla="*/ 338 w 2324"/>
                  <a:gd name="T79" fmla="*/ 168 h 1410"/>
                  <a:gd name="T80" fmla="*/ 284 w 2324"/>
                  <a:gd name="T81" fmla="*/ 158 h 1410"/>
                  <a:gd name="T82" fmla="*/ 234 w 2324"/>
                  <a:gd name="T83" fmla="*/ 144 h 1410"/>
                  <a:gd name="T84" fmla="*/ 190 w 2324"/>
                  <a:gd name="T85" fmla="*/ 128 h 1410"/>
                  <a:gd name="T86" fmla="*/ 152 w 2324"/>
                  <a:gd name="T87" fmla="*/ 110 h 1410"/>
                  <a:gd name="T88" fmla="*/ 118 w 2324"/>
                  <a:gd name="T89" fmla="*/ 94 h 1410"/>
                  <a:gd name="T90" fmla="*/ 88 w 2324"/>
                  <a:gd name="T91" fmla="*/ 76 h 1410"/>
                  <a:gd name="T92" fmla="*/ 64 w 2324"/>
                  <a:gd name="T93" fmla="*/ 60 h 1410"/>
                  <a:gd name="T94" fmla="*/ 44 w 2324"/>
                  <a:gd name="T95" fmla="*/ 44 h 1410"/>
                  <a:gd name="T96" fmla="*/ 28 w 2324"/>
                  <a:gd name="T97" fmla="*/ 30 h 1410"/>
                  <a:gd name="T98" fmla="*/ 6 w 2324"/>
                  <a:gd name="T99" fmla="*/ 8 h 1410"/>
                  <a:gd name="T100" fmla="*/ 0 w 2324"/>
                  <a:gd name="T101" fmla="*/ 0 h 1410"/>
                  <a:gd name="T102" fmla="*/ 0 w 2324"/>
                  <a:gd name="T103"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4" h="1410">
                    <a:moveTo>
                      <a:pt x="0" y="0"/>
                    </a:moveTo>
                    <a:lnTo>
                      <a:pt x="0" y="0"/>
                    </a:lnTo>
                    <a:lnTo>
                      <a:pt x="18" y="58"/>
                    </a:lnTo>
                    <a:lnTo>
                      <a:pt x="58" y="186"/>
                    </a:lnTo>
                    <a:lnTo>
                      <a:pt x="272" y="934"/>
                    </a:lnTo>
                    <a:lnTo>
                      <a:pt x="272" y="934"/>
                    </a:lnTo>
                    <a:lnTo>
                      <a:pt x="284" y="972"/>
                    </a:lnTo>
                    <a:lnTo>
                      <a:pt x="298" y="1008"/>
                    </a:lnTo>
                    <a:lnTo>
                      <a:pt x="312" y="1044"/>
                    </a:lnTo>
                    <a:lnTo>
                      <a:pt x="328" y="1076"/>
                    </a:lnTo>
                    <a:lnTo>
                      <a:pt x="344" y="1106"/>
                    </a:lnTo>
                    <a:lnTo>
                      <a:pt x="362" y="1134"/>
                    </a:lnTo>
                    <a:lnTo>
                      <a:pt x="382" y="1162"/>
                    </a:lnTo>
                    <a:lnTo>
                      <a:pt x="402" y="1186"/>
                    </a:lnTo>
                    <a:lnTo>
                      <a:pt x="422" y="1210"/>
                    </a:lnTo>
                    <a:lnTo>
                      <a:pt x="444" y="1230"/>
                    </a:lnTo>
                    <a:lnTo>
                      <a:pt x="466" y="1250"/>
                    </a:lnTo>
                    <a:lnTo>
                      <a:pt x="490" y="1270"/>
                    </a:lnTo>
                    <a:lnTo>
                      <a:pt x="516" y="1286"/>
                    </a:lnTo>
                    <a:lnTo>
                      <a:pt x="540" y="1302"/>
                    </a:lnTo>
                    <a:lnTo>
                      <a:pt x="566" y="1316"/>
                    </a:lnTo>
                    <a:lnTo>
                      <a:pt x="594" y="1330"/>
                    </a:lnTo>
                    <a:lnTo>
                      <a:pt x="620" y="1342"/>
                    </a:lnTo>
                    <a:lnTo>
                      <a:pt x="648" y="1352"/>
                    </a:lnTo>
                    <a:lnTo>
                      <a:pt x="706" y="1370"/>
                    </a:lnTo>
                    <a:lnTo>
                      <a:pt x="766" y="1384"/>
                    </a:lnTo>
                    <a:lnTo>
                      <a:pt x="828" y="1394"/>
                    </a:lnTo>
                    <a:lnTo>
                      <a:pt x="890" y="1402"/>
                    </a:lnTo>
                    <a:lnTo>
                      <a:pt x="954" y="1406"/>
                    </a:lnTo>
                    <a:lnTo>
                      <a:pt x="1020" y="1408"/>
                    </a:lnTo>
                    <a:lnTo>
                      <a:pt x="1086" y="1408"/>
                    </a:lnTo>
                    <a:lnTo>
                      <a:pt x="1086" y="1408"/>
                    </a:lnTo>
                    <a:lnTo>
                      <a:pt x="1086" y="1408"/>
                    </a:lnTo>
                    <a:lnTo>
                      <a:pt x="2324" y="1410"/>
                    </a:lnTo>
                    <a:lnTo>
                      <a:pt x="2324" y="188"/>
                    </a:lnTo>
                    <a:lnTo>
                      <a:pt x="538" y="186"/>
                    </a:lnTo>
                    <a:lnTo>
                      <a:pt x="538" y="186"/>
                    </a:lnTo>
                    <a:lnTo>
                      <a:pt x="466" y="184"/>
                    </a:lnTo>
                    <a:lnTo>
                      <a:pt x="400" y="178"/>
                    </a:lnTo>
                    <a:lnTo>
                      <a:pt x="338" y="168"/>
                    </a:lnTo>
                    <a:lnTo>
                      <a:pt x="284" y="158"/>
                    </a:lnTo>
                    <a:lnTo>
                      <a:pt x="234" y="144"/>
                    </a:lnTo>
                    <a:lnTo>
                      <a:pt x="190" y="128"/>
                    </a:lnTo>
                    <a:lnTo>
                      <a:pt x="152" y="110"/>
                    </a:lnTo>
                    <a:lnTo>
                      <a:pt x="118" y="94"/>
                    </a:lnTo>
                    <a:lnTo>
                      <a:pt x="88" y="76"/>
                    </a:lnTo>
                    <a:lnTo>
                      <a:pt x="64" y="60"/>
                    </a:lnTo>
                    <a:lnTo>
                      <a:pt x="44" y="44"/>
                    </a:lnTo>
                    <a:lnTo>
                      <a:pt x="28" y="30"/>
                    </a:lnTo>
                    <a:lnTo>
                      <a:pt x="6" y="8"/>
                    </a:lnTo>
                    <a:lnTo>
                      <a:pt x="0" y="0"/>
                    </a:lnTo>
                    <a:lnTo>
                      <a:pt x="0" y="0"/>
                    </a:lnTo>
                    <a:close/>
                  </a:path>
                </a:pathLst>
              </a:custGeom>
              <a:gradFill flip="none" rotWithShape="1">
                <a:gsLst>
                  <a:gs pos="14000">
                    <a:schemeClr val="accent4"/>
                  </a:gs>
                  <a:gs pos="79000">
                    <a:schemeClr val="accent4">
                      <a:lumMod val="60000"/>
                      <a:lumOff val="40000"/>
                    </a:schemeClr>
                  </a:gs>
                </a:gsLst>
                <a:lin ang="108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7" name="组合 156"/>
              <p:cNvGrpSpPr/>
              <p:nvPr/>
            </p:nvGrpSpPr>
            <p:grpSpPr>
              <a:xfrm>
                <a:off x="3723638" y="3324045"/>
                <a:ext cx="333808" cy="298641"/>
                <a:chOff x="4987925" y="414338"/>
                <a:chExt cx="1898650" cy="1698625"/>
              </a:xfrm>
            </p:grpSpPr>
            <p:sp>
              <p:nvSpPr>
                <p:cNvPr id="158"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0"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7" name="组合 136"/>
            <p:cNvGrpSpPr/>
            <p:nvPr/>
          </p:nvGrpSpPr>
          <p:grpSpPr>
            <a:xfrm>
              <a:off x="4048194" y="1905239"/>
              <a:ext cx="1848727" cy="2018980"/>
              <a:chOff x="4048194" y="2189464"/>
              <a:chExt cx="1848727" cy="2018980"/>
            </a:xfrm>
          </p:grpSpPr>
          <p:sp>
            <p:nvSpPr>
              <p:cNvPr id="149" name="Freeform 12"/>
              <p:cNvSpPr/>
              <p:nvPr/>
            </p:nvSpPr>
            <p:spPr bwMode="auto">
              <a:xfrm>
                <a:off x="4048194" y="2189464"/>
                <a:ext cx="1848727" cy="2018980"/>
              </a:xfrm>
              <a:custGeom>
                <a:avLst/>
                <a:gdLst>
                  <a:gd name="T0" fmla="*/ 0 w 1998"/>
                  <a:gd name="T1" fmla="*/ 2182 h 2182"/>
                  <a:gd name="T2" fmla="*/ 0 w 1998"/>
                  <a:gd name="T3" fmla="*/ 2182 h 2182"/>
                  <a:gd name="T4" fmla="*/ 60 w 1998"/>
                  <a:gd name="T5" fmla="*/ 2182 h 2182"/>
                  <a:gd name="T6" fmla="*/ 194 w 1998"/>
                  <a:gd name="T7" fmla="*/ 2180 h 2182"/>
                  <a:gd name="T8" fmla="*/ 972 w 1998"/>
                  <a:gd name="T9" fmla="*/ 2180 h 2182"/>
                  <a:gd name="T10" fmla="*/ 972 w 1998"/>
                  <a:gd name="T11" fmla="*/ 2180 h 2182"/>
                  <a:gd name="T12" fmla="*/ 1012 w 1998"/>
                  <a:gd name="T13" fmla="*/ 2178 h 2182"/>
                  <a:gd name="T14" fmla="*/ 1052 w 1998"/>
                  <a:gd name="T15" fmla="*/ 2176 h 2182"/>
                  <a:gd name="T16" fmla="*/ 1088 w 1998"/>
                  <a:gd name="T17" fmla="*/ 2172 h 2182"/>
                  <a:gd name="T18" fmla="*/ 1124 w 1998"/>
                  <a:gd name="T19" fmla="*/ 2166 h 2182"/>
                  <a:gd name="T20" fmla="*/ 1158 w 1998"/>
                  <a:gd name="T21" fmla="*/ 2158 h 2182"/>
                  <a:gd name="T22" fmla="*/ 1190 w 1998"/>
                  <a:gd name="T23" fmla="*/ 2148 h 2182"/>
                  <a:gd name="T24" fmla="*/ 1220 w 1998"/>
                  <a:gd name="T25" fmla="*/ 2138 h 2182"/>
                  <a:gd name="T26" fmla="*/ 1250 w 1998"/>
                  <a:gd name="T27" fmla="*/ 2124 h 2182"/>
                  <a:gd name="T28" fmla="*/ 1278 w 1998"/>
                  <a:gd name="T29" fmla="*/ 2112 h 2182"/>
                  <a:gd name="T30" fmla="*/ 1306 w 1998"/>
                  <a:gd name="T31" fmla="*/ 2096 h 2182"/>
                  <a:gd name="T32" fmla="*/ 1330 w 1998"/>
                  <a:gd name="T33" fmla="*/ 2080 h 2182"/>
                  <a:gd name="T34" fmla="*/ 1354 w 1998"/>
                  <a:gd name="T35" fmla="*/ 2062 h 2182"/>
                  <a:gd name="T36" fmla="*/ 1378 w 1998"/>
                  <a:gd name="T37" fmla="*/ 2044 h 2182"/>
                  <a:gd name="T38" fmla="*/ 1400 w 1998"/>
                  <a:gd name="T39" fmla="*/ 2024 h 2182"/>
                  <a:gd name="T40" fmla="*/ 1420 w 1998"/>
                  <a:gd name="T41" fmla="*/ 2002 h 2182"/>
                  <a:gd name="T42" fmla="*/ 1440 w 1998"/>
                  <a:gd name="T43" fmla="*/ 1980 h 2182"/>
                  <a:gd name="T44" fmla="*/ 1460 w 1998"/>
                  <a:gd name="T45" fmla="*/ 1958 h 2182"/>
                  <a:gd name="T46" fmla="*/ 1478 w 1998"/>
                  <a:gd name="T47" fmla="*/ 1934 h 2182"/>
                  <a:gd name="T48" fmla="*/ 1510 w 1998"/>
                  <a:gd name="T49" fmla="*/ 1882 h 2182"/>
                  <a:gd name="T50" fmla="*/ 1540 w 1998"/>
                  <a:gd name="T51" fmla="*/ 1830 h 2182"/>
                  <a:gd name="T52" fmla="*/ 1568 w 1998"/>
                  <a:gd name="T53" fmla="*/ 1772 h 2182"/>
                  <a:gd name="T54" fmla="*/ 1592 w 1998"/>
                  <a:gd name="T55" fmla="*/ 1714 h 2182"/>
                  <a:gd name="T56" fmla="*/ 1614 w 1998"/>
                  <a:gd name="T57" fmla="*/ 1654 h 2182"/>
                  <a:gd name="T58" fmla="*/ 1634 w 1998"/>
                  <a:gd name="T59" fmla="*/ 1592 h 2182"/>
                  <a:gd name="T60" fmla="*/ 1654 w 1998"/>
                  <a:gd name="T61" fmla="*/ 1530 h 2182"/>
                  <a:gd name="T62" fmla="*/ 1654 w 1998"/>
                  <a:gd name="T63" fmla="*/ 1530 h 2182"/>
                  <a:gd name="T64" fmla="*/ 1654 w 1998"/>
                  <a:gd name="T65" fmla="*/ 1530 h 2182"/>
                  <a:gd name="T66" fmla="*/ 1998 w 1998"/>
                  <a:gd name="T67" fmla="*/ 340 h 2182"/>
                  <a:gd name="T68" fmla="*/ 822 w 1998"/>
                  <a:gd name="T69" fmla="*/ 0 h 2182"/>
                  <a:gd name="T70" fmla="*/ 328 w 1998"/>
                  <a:gd name="T71" fmla="*/ 1716 h 2182"/>
                  <a:gd name="T72" fmla="*/ 328 w 1998"/>
                  <a:gd name="T73" fmla="*/ 1716 h 2182"/>
                  <a:gd name="T74" fmla="*/ 306 w 1998"/>
                  <a:gd name="T75" fmla="*/ 1786 h 2182"/>
                  <a:gd name="T76" fmla="*/ 280 w 1998"/>
                  <a:gd name="T77" fmla="*/ 1848 h 2182"/>
                  <a:gd name="T78" fmla="*/ 256 w 1998"/>
                  <a:gd name="T79" fmla="*/ 1904 h 2182"/>
                  <a:gd name="T80" fmla="*/ 228 w 1998"/>
                  <a:gd name="T81" fmla="*/ 1954 h 2182"/>
                  <a:gd name="T82" fmla="*/ 202 w 1998"/>
                  <a:gd name="T83" fmla="*/ 1996 h 2182"/>
                  <a:gd name="T84" fmla="*/ 174 w 1998"/>
                  <a:gd name="T85" fmla="*/ 2034 h 2182"/>
                  <a:gd name="T86" fmla="*/ 148 w 1998"/>
                  <a:gd name="T87" fmla="*/ 2068 h 2182"/>
                  <a:gd name="T88" fmla="*/ 122 w 1998"/>
                  <a:gd name="T89" fmla="*/ 2096 h 2182"/>
                  <a:gd name="T90" fmla="*/ 96 w 1998"/>
                  <a:gd name="T91" fmla="*/ 2118 h 2182"/>
                  <a:gd name="T92" fmla="*/ 74 w 1998"/>
                  <a:gd name="T93" fmla="*/ 2138 h 2182"/>
                  <a:gd name="T94" fmla="*/ 54 w 1998"/>
                  <a:gd name="T95" fmla="*/ 2152 h 2182"/>
                  <a:gd name="T96" fmla="*/ 36 w 1998"/>
                  <a:gd name="T97" fmla="*/ 2164 h 2182"/>
                  <a:gd name="T98" fmla="*/ 10 w 1998"/>
                  <a:gd name="T99" fmla="*/ 2178 h 2182"/>
                  <a:gd name="T100" fmla="*/ 0 w 1998"/>
                  <a:gd name="T101" fmla="*/ 2182 h 2182"/>
                  <a:gd name="T102" fmla="*/ 0 w 1998"/>
                  <a:gd name="T103" fmla="*/ 2182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2182">
                    <a:moveTo>
                      <a:pt x="0" y="2182"/>
                    </a:moveTo>
                    <a:lnTo>
                      <a:pt x="0" y="2182"/>
                    </a:lnTo>
                    <a:lnTo>
                      <a:pt x="60" y="2182"/>
                    </a:lnTo>
                    <a:lnTo>
                      <a:pt x="194" y="2180"/>
                    </a:lnTo>
                    <a:lnTo>
                      <a:pt x="972" y="2180"/>
                    </a:lnTo>
                    <a:lnTo>
                      <a:pt x="972" y="2180"/>
                    </a:lnTo>
                    <a:lnTo>
                      <a:pt x="1012" y="2178"/>
                    </a:lnTo>
                    <a:lnTo>
                      <a:pt x="1052" y="2176"/>
                    </a:lnTo>
                    <a:lnTo>
                      <a:pt x="1088" y="2172"/>
                    </a:lnTo>
                    <a:lnTo>
                      <a:pt x="1124" y="2166"/>
                    </a:lnTo>
                    <a:lnTo>
                      <a:pt x="1158" y="2158"/>
                    </a:lnTo>
                    <a:lnTo>
                      <a:pt x="1190" y="2148"/>
                    </a:lnTo>
                    <a:lnTo>
                      <a:pt x="1220" y="2138"/>
                    </a:lnTo>
                    <a:lnTo>
                      <a:pt x="1250" y="2124"/>
                    </a:lnTo>
                    <a:lnTo>
                      <a:pt x="1278" y="2112"/>
                    </a:lnTo>
                    <a:lnTo>
                      <a:pt x="1306" y="2096"/>
                    </a:lnTo>
                    <a:lnTo>
                      <a:pt x="1330" y="2080"/>
                    </a:lnTo>
                    <a:lnTo>
                      <a:pt x="1354" y="2062"/>
                    </a:lnTo>
                    <a:lnTo>
                      <a:pt x="1378" y="2044"/>
                    </a:lnTo>
                    <a:lnTo>
                      <a:pt x="1400" y="2024"/>
                    </a:lnTo>
                    <a:lnTo>
                      <a:pt x="1420" y="2002"/>
                    </a:lnTo>
                    <a:lnTo>
                      <a:pt x="1440" y="1980"/>
                    </a:lnTo>
                    <a:lnTo>
                      <a:pt x="1460" y="1958"/>
                    </a:lnTo>
                    <a:lnTo>
                      <a:pt x="1478" y="1934"/>
                    </a:lnTo>
                    <a:lnTo>
                      <a:pt x="1510" y="1882"/>
                    </a:lnTo>
                    <a:lnTo>
                      <a:pt x="1540" y="1830"/>
                    </a:lnTo>
                    <a:lnTo>
                      <a:pt x="1568" y="1772"/>
                    </a:lnTo>
                    <a:lnTo>
                      <a:pt x="1592" y="1714"/>
                    </a:lnTo>
                    <a:lnTo>
                      <a:pt x="1614" y="1654"/>
                    </a:lnTo>
                    <a:lnTo>
                      <a:pt x="1634" y="1592"/>
                    </a:lnTo>
                    <a:lnTo>
                      <a:pt x="1654" y="1530"/>
                    </a:lnTo>
                    <a:lnTo>
                      <a:pt x="1654" y="1530"/>
                    </a:lnTo>
                    <a:lnTo>
                      <a:pt x="1654" y="1530"/>
                    </a:lnTo>
                    <a:lnTo>
                      <a:pt x="1998" y="340"/>
                    </a:lnTo>
                    <a:lnTo>
                      <a:pt x="822" y="0"/>
                    </a:lnTo>
                    <a:lnTo>
                      <a:pt x="328" y="1716"/>
                    </a:lnTo>
                    <a:lnTo>
                      <a:pt x="328" y="1716"/>
                    </a:lnTo>
                    <a:lnTo>
                      <a:pt x="306" y="1786"/>
                    </a:lnTo>
                    <a:lnTo>
                      <a:pt x="280" y="1848"/>
                    </a:lnTo>
                    <a:lnTo>
                      <a:pt x="256" y="1904"/>
                    </a:lnTo>
                    <a:lnTo>
                      <a:pt x="228" y="1954"/>
                    </a:lnTo>
                    <a:lnTo>
                      <a:pt x="202" y="1996"/>
                    </a:lnTo>
                    <a:lnTo>
                      <a:pt x="174" y="2034"/>
                    </a:lnTo>
                    <a:lnTo>
                      <a:pt x="148" y="2068"/>
                    </a:lnTo>
                    <a:lnTo>
                      <a:pt x="122" y="2096"/>
                    </a:lnTo>
                    <a:lnTo>
                      <a:pt x="96" y="2118"/>
                    </a:lnTo>
                    <a:lnTo>
                      <a:pt x="74" y="2138"/>
                    </a:lnTo>
                    <a:lnTo>
                      <a:pt x="54" y="2152"/>
                    </a:lnTo>
                    <a:lnTo>
                      <a:pt x="36" y="2164"/>
                    </a:lnTo>
                    <a:lnTo>
                      <a:pt x="10" y="2178"/>
                    </a:lnTo>
                    <a:lnTo>
                      <a:pt x="0" y="2182"/>
                    </a:lnTo>
                    <a:lnTo>
                      <a:pt x="0" y="2182"/>
                    </a:lnTo>
                    <a:close/>
                  </a:path>
                </a:pathLst>
              </a:custGeom>
              <a:gradFill flip="none" rotWithShape="1">
                <a:gsLst>
                  <a:gs pos="40000">
                    <a:schemeClr val="accent3"/>
                  </a:gs>
                  <a:gs pos="82000">
                    <a:schemeClr val="accent3">
                      <a:lumMod val="60000"/>
                      <a:lumOff val="40000"/>
                    </a:schemeClr>
                  </a:gs>
                </a:gsLst>
                <a:lin ang="54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0" name="组合 149"/>
              <p:cNvGrpSpPr/>
              <p:nvPr/>
            </p:nvGrpSpPr>
            <p:grpSpPr>
              <a:xfrm>
                <a:off x="4781022" y="3423444"/>
                <a:ext cx="303665" cy="304249"/>
                <a:chOff x="5032375" y="2995467"/>
                <a:chExt cx="1727200" cy="1730521"/>
              </a:xfrm>
            </p:grpSpPr>
            <p:sp>
              <p:nvSpPr>
                <p:cNvPr id="151"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Line 30"/>
                <p:cNvSpPr>
                  <a:spLocks noChangeShapeType="1"/>
                </p:cNvSpPr>
                <p:nvPr/>
              </p:nvSpPr>
              <p:spPr bwMode="auto">
                <a:xfrm>
                  <a:off x="5435602" y="2995467"/>
                  <a:ext cx="923927"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4"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5"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8" name="组合 137"/>
            <p:cNvGrpSpPr/>
            <p:nvPr/>
          </p:nvGrpSpPr>
          <p:grpSpPr>
            <a:xfrm>
              <a:off x="4292470" y="1072479"/>
              <a:ext cx="1695129" cy="2279911"/>
              <a:chOff x="4292470" y="1356704"/>
              <a:chExt cx="1695129" cy="2279911"/>
            </a:xfrm>
          </p:grpSpPr>
          <p:sp>
            <p:nvSpPr>
              <p:cNvPr id="144" name="Freeform 13"/>
              <p:cNvSpPr/>
              <p:nvPr/>
            </p:nvSpPr>
            <p:spPr bwMode="auto">
              <a:xfrm>
                <a:off x="4292470" y="1356704"/>
                <a:ext cx="1695129" cy="2279911"/>
              </a:xfrm>
              <a:custGeom>
                <a:avLst/>
                <a:gdLst>
                  <a:gd name="T0" fmla="*/ 1384 w 1832"/>
                  <a:gd name="T1" fmla="*/ 690 h 2464"/>
                  <a:gd name="T2" fmla="*/ 1384 w 1832"/>
                  <a:gd name="T3" fmla="*/ 690 h 2464"/>
                  <a:gd name="T4" fmla="*/ 1384 w 1832"/>
                  <a:gd name="T5" fmla="*/ 690 h 2464"/>
                  <a:gd name="T6" fmla="*/ 356 w 1832"/>
                  <a:gd name="T7" fmla="*/ 0 h 2464"/>
                  <a:gd name="T8" fmla="*/ 0 w 1832"/>
                  <a:gd name="T9" fmla="*/ 530 h 2464"/>
                  <a:gd name="T10" fmla="*/ 44 w 1832"/>
                  <a:gd name="T11" fmla="*/ 1262 h 2464"/>
                  <a:gd name="T12" fmla="*/ 1158 w 1832"/>
                  <a:gd name="T13" fmla="*/ 2010 h 2464"/>
                  <a:gd name="T14" fmla="*/ 1158 w 1832"/>
                  <a:gd name="T15" fmla="*/ 2010 h 2464"/>
                  <a:gd name="T16" fmla="*/ 1218 w 1832"/>
                  <a:gd name="T17" fmla="*/ 2052 h 2464"/>
                  <a:gd name="T18" fmla="*/ 1270 w 1832"/>
                  <a:gd name="T19" fmla="*/ 2094 h 2464"/>
                  <a:gd name="T20" fmla="*/ 1314 w 1832"/>
                  <a:gd name="T21" fmla="*/ 2134 h 2464"/>
                  <a:gd name="T22" fmla="*/ 1354 w 1832"/>
                  <a:gd name="T23" fmla="*/ 2176 h 2464"/>
                  <a:gd name="T24" fmla="*/ 1386 w 1832"/>
                  <a:gd name="T25" fmla="*/ 2214 h 2464"/>
                  <a:gd name="T26" fmla="*/ 1414 w 1832"/>
                  <a:gd name="T27" fmla="*/ 2252 h 2464"/>
                  <a:gd name="T28" fmla="*/ 1438 w 1832"/>
                  <a:gd name="T29" fmla="*/ 2288 h 2464"/>
                  <a:gd name="T30" fmla="*/ 1456 w 1832"/>
                  <a:gd name="T31" fmla="*/ 2320 h 2464"/>
                  <a:gd name="T32" fmla="*/ 1470 w 1832"/>
                  <a:gd name="T33" fmla="*/ 2352 h 2464"/>
                  <a:gd name="T34" fmla="*/ 1482 w 1832"/>
                  <a:gd name="T35" fmla="*/ 2378 h 2464"/>
                  <a:gd name="T36" fmla="*/ 1490 w 1832"/>
                  <a:gd name="T37" fmla="*/ 2404 h 2464"/>
                  <a:gd name="T38" fmla="*/ 1496 w 1832"/>
                  <a:gd name="T39" fmla="*/ 2424 h 2464"/>
                  <a:gd name="T40" fmla="*/ 1502 w 1832"/>
                  <a:gd name="T41" fmla="*/ 2452 h 2464"/>
                  <a:gd name="T42" fmla="*/ 1502 w 1832"/>
                  <a:gd name="T43" fmla="*/ 2464 h 2464"/>
                  <a:gd name="T44" fmla="*/ 1502 w 1832"/>
                  <a:gd name="T45" fmla="*/ 2464 h 2464"/>
                  <a:gd name="T46" fmla="*/ 1520 w 1832"/>
                  <a:gd name="T47" fmla="*/ 2404 h 2464"/>
                  <a:gd name="T48" fmla="*/ 1558 w 1832"/>
                  <a:gd name="T49" fmla="*/ 2278 h 2464"/>
                  <a:gd name="T50" fmla="*/ 1796 w 1832"/>
                  <a:gd name="T51" fmla="*/ 1536 h 2464"/>
                  <a:gd name="T52" fmla="*/ 1796 w 1832"/>
                  <a:gd name="T53" fmla="*/ 1536 h 2464"/>
                  <a:gd name="T54" fmla="*/ 1806 w 1832"/>
                  <a:gd name="T55" fmla="*/ 1498 h 2464"/>
                  <a:gd name="T56" fmla="*/ 1816 w 1832"/>
                  <a:gd name="T57" fmla="*/ 1460 h 2464"/>
                  <a:gd name="T58" fmla="*/ 1824 w 1832"/>
                  <a:gd name="T59" fmla="*/ 1424 h 2464"/>
                  <a:gd name="T60" fmla="*/ 1828 w 1832"/>
                  <a:gd name="T61" fmla="*/ 1388 h 2464"/>
                  <a:gd name="T62" fmla="*/ 1832 w 1832"/>
                  <a:gd name="T63" fmla="*/ 1354 h 2464"/>
                  <a:gd name="T64" fmla="*/ 1832 w 1832"/>
                  <a:gd name="T65" fmla="*/ 1320 h 2464"/>
                  <a:gd name="T66" fmla="*/ 1832 w 1832"/>
                  <a:gd name="T67" fmla="*/ 1286 h 2464"/>
                  <a:gd name="T68" fmla="*/ 1828 w 1832"/>
                  <a:gd name="T69" fmla="*/ 1256 h 2464"/>
                  <a:gd name="T70" fmla="*/ 1824 w 1832"/>
                  <a:gd name="T71" fmla="*/ 1224 h 2464"/>
                  <a:gd name="T72" fmla="*/ 1818 w 1832"/>
                  <a:gd name="T73" fmla="*/ 1194 h 2464"/>
                  <a:gd name="T74" fmla="*/ 1810 w 1832"/>
                  <a:gd name="T75" fmla="*/ 1164 h 2464"/>
                  <a:gd name="T76" fmla="*/ 1800 w 1832"/>
                  <a:gd name="T77" fmla="*/ 1136 h 2464"/>
                  <a:gd name="T78" fmla="*/ 1790 w 1832"/>
                  <a:gd name="T79" fmla="*/ 1108 h 2464"/>
                  <a:gd name="T80" fmla="*/ 1778 w 1832"/>
                  <a:gd name="T81" fmla="*/ 1082 h 2464"/>
                  <a:gd name="T82" fmla="*/ 1764 w 1832"/>
                  <a:gd name="T83" fmla="*/ 1054 h 2464"/>
                  <a:gd name="T84" fmla="*/ 1750 w 1832"/>
                  <a:gd name="T85" fmla="*/ 1030 h 2464"/>
                  <a:gd name="T86" fmla="*/ 1732 w 1832"/>
                  <a:gd name="T87" fmla="*/ 1004 h 2464"/>
                  <a:gd name="T88" fmla="*/ 1716 w 1832"/>
                  <a:gd name="T89" fmla="*/ 980 h 2464"/>
                  <a:gd name="T90" fmla="*/ 1678 w 1832"/>
                  <a:gd name="T91" fmla="*/ 932 h 2464"/>
                  <a:gd name="T92" fmla="*/ 1636 w 1832"/>
                  <a:gd name="T93" fmla="*/ 888 h 2464"/>
                  <a:gd name="T94" fmla="*/ 1590 w 1832"/>
                  <a:gd name="T95" fmla="*/ 846 h 2464"/>
                  <a:gd name="T96" fmla="*/ 1542 w 1832"/>
                  <a:gd name="T97" fmla="*/ 804 h 2464"/>
                  <a:gd name="T98" fmla="*/ 1492 w 1832"/>
                  <a:gd name="T99" fmla="*/ 764 h 2464"/>
                  <a:gd name="T100" fmla="*/ 1438 w 1832"/>
                  <a:gd name="T101" fmla="*/ 726 h 2464"/>
                  <a:gd name="T102" fmla="*/ 1384 w 1832"/>
                  <a:gd name="T103" fmla="*/ 690 h 2464"/>
                  <a:gd name="T104" fmla="*/ 1384 w 1832"/>
                  <a:gd name="T105" fmla="*/ 690 h 2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2" h="2464">
                    <a:moveTo>
                      <a:pt x="1384" y="690"/>
                    </a:moveTo>
                    <a:lnTo>
                      <a:pt x="1384" y="690"/>
                    </a:lnTo>
                    <a:lnTo>
                      <a:pt x="1384" y="690"/>
                    </a:lnTo>
                    <a:lnTo>
                      <a:pt x="356" y="0"/>
                    </a:lnTo>
                    <a:lnTo>
                      <a:pt x="0" y="530"/>
                    </a:lnTo>
                    <a:lnTo>
                      <a:pt x="44" y="1262"/>
                    </a:lnTo>
                    <a:lnTo>
                      <a:pt x="1158" y="2010"/>
                    </a:lnTo>
                    <a:lnTo>
                      <a:pt x="1158" y="2010"/>
                    </a:lnTo>
                    <a:lnTo>
                      <a:pt x="1218" y="2052"/>
                    </a:lnTo>
                    <a:lnTo>
                      <a:pt x="1270" y="2094"/>
                    </a:lnTo>
                    <a:lnTo>
                      <a:pt x="1314" y="2134"/>
                    </a:lnTo>
                    <a:lnTo>
                      <a:pt x="1354" y="2176"/>
                    </a:lnTo>
                    <a:lnTo>
                      <a:pt x="1386" y="2214"/>
                    </a:lnTo>
                    <a:lnTo>
                      <a:pt x="1414" y="2252"/>
                    </a:lnTo>
                    <a:lnTo>
                      <a:pt x="1438" y="2288"/>
                    </a:lnTo>
                    <a:lnTo>
                      <a:pt x="1456" y="2320"/>
                    </a:lnTo>
                    <a:lnTo>
                      <a:pt x="1470" y="2352"/>
                    </a:lnTo>
                    <a:lnTo>
                      <a:pt x="1482" y="2378"/>
                    </a:lnTo>
                    <a:lnTo>
                      <a:pt x="1490" y="2404"/>
                    </a:lnTo>
                    <a:lnTo>
                      <a:pt x="1496" y="2424"/>
                    </a:lnTo>
                    <a:lnTo>
                      <a:pt x="1502" y="2452"/>
                    </a:lnTo>
                    <a:lnTo>
                      <a:pt x="1502" y="2464"/>
                    </a:lnTo>
                    <a:lnTo>
                      <a:pt x="1502" y="2464"/>
                    </a:lnTo>
                    <a:lnTo>
                      <a:pt x="1520" y="2404"/>
                    </a:lnTo>
                    <a:lnTo>
                      <a:pt x="1558" y="2278"/>
                    </a:lnTo>
                    <a:lnTo>
                      <a:pt x="1796" y="1536"/>
                    </a:lnTo>
                    <a:lnTo>
                      <a:pt x="1796" y="1536"/>
                    </a:lnTo>
                    <a:lnTo>
                      <a:pt x="1806" y="1498"/>
                    </a:lnTo>
                    <a:lnTo>
                      <a:pt x="1816" y="1460"/>
                    </a:lnTo>
                    <a:lnTo>
                      <a:pt x="1824" y="1424"/>
                    </a:lnTo>
                    <a:lnTo>
                      <a:pt x="1828" y="1388"/>
                    </a:lnTo>
                    <a:lnTo>
                      <a:pt x="1832" y="1354"/>
                    </a:lnTo>
                    <a:lnTo>
                      <a:pt x="1832" y="1320"/>
                    </a:lnTo>
                    <a:lnTo>
                      <a:pt x="1832" y="1286"/>
                    </a:lnTo>
                    <a:lnTo>
                      <a:pt x="1828" y="1256"/>
                    </a:lnTo>
                    <a:lnTo>
                      <a:pt x="1824" y="1224"/>
                    </a:lnTo>
                    <a:lnTo>
                      <a:pt x="1818" y="1194"/>
                    </a:lnTo>
                    <a:lnTo>
                      <a:pt x="1810" y="1164"/>
                    </a:lnTo>
                    <a:lnTo>
                      <a:pt x="1800" y="1136"/>
                    </a:lnTo>
                    <a:lnTo>
                      <a:pt x="1790" y="1108"/>
                    </a:lnTo>
                    <a:lnTo>
                      <a:pt x="1778" y="1082"/>
                    </a:lnTo>
                    <a:lnTo>
                      <a:pt x="1764" y="1054"/>
                    </a:lnTo>
                    <a:lnTo>
                      <a:pt x="1750" y="1030"/>
                    </a:lnTo>
                    <a:lnTo>
                      <a:pt x="1732" y="1004"/>
                    </a:lnTo>
                    <a:lnTo>
                      <a:pt x="1716" y="980"/>
                    </a:lnTo>
                    <a:lnTo>
                      <a:pt x="1678" y="932"/>
                    </a:lnTo>
                    <a:lnTo>
                      <a:pt x="1636" y="888"/>
                    </a:lnTo>
                    <a:lnTo>
                      <a:pt x="1590" y="846"/>
                    </a:lnTo>
                    <a:lnTo>
                      <a:pt x="1542" y="804"/>
                    </a:lnTo>
                    <a:lnTo>
                      <a:pt x="1492" y="764"/>
                    </a:lnTo>
                    <a:lnTo>
                      <a:pt x="1438" y="726"/>
                    </a:lnTo>
                    <a:lnTo>
                      <a:pt x="1384" y="690"/>
                    </a:lnTo>
                    <a:lnTo>
                      <a:pt x="1384" y="690"/>
                    </a:lnTo>
                    <a:close/>
                  </a:path>
                </a:pathLst>
              </a:custGeom>
              <a:gradFill flip="none" rotWithShape="1">
                <a:gsLst>
                  <a:gs pos="31000">
                    <a:schemeClr val="accent2"/>
                  </a:gs>
                  <a:gs pos="76000">
                    <a:schemeClr val="accent2">
                      <a:lumMod val="60000"/>
                      <a:lumOff val="40000"/>
                    </a:schemeClr>
                  </a:gs>
                </a:gsLst>
                <a:lin ang="27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5" name="组合 144"/>
              <p:cNvGrpSpPr/>
              <p:nvPr/>
            </p:nvGrpSpPr>
            <p:grpSpPr>
              <a:xfrm>
                <a:off x="5173345" y="2397579"/>
                <a:ext cx="300316" cy="298641"/>
                <a:chOff x="2616200" y="414338"/>
                <a:chExt cx="1708150" cy="1698625"/>
              </a:xfrm>
            </p:grpSpPr>
            <p:sp>
              <p:nvSpPr>
                <p:cNvPr id="146"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7"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39" name="组合 138"/>
            <p:cNvGrpSpPr/>
            <p:nvPr/>
          </p:nvGrpSpPr>
          <p:grpSpPr>
            <a:xfrm>
              <a:off x="3931607" y="1013261"/>
              <a:ext cx="1684026" cy="1471209"/>
              <a:chOff x="3931607" y="1297486"/>
              <a:chExt cx="1684026" cy="1471209"/>
            </a:xfrm>
          </p:grpSpPr>
          <p:sp>
            <p:nvSpPr>
              <p:cNvPr id="140" name="Freeform 14"/>
              <p:cNvSpPr/>
              <p:nvPr/>
            </p:nvSpPr>
            <p:spPr bwMode="auto">
              <a:xfrm>
                <a:off x="3931607" y="1297486"/>
                <a:ext cx="1684026" cy="1471209"/>
              </a:xfrm>
              <a:custGeom>
                <a:avLst/>
                <a:gdLst>
                  <a:gd name="T0" fmla="*/ 1658 w 1820"/>
                  <a:gd name="T1" fmla="*/ 552 h 1590"/>
                  <a:gd name="T2" fmla="*/ 1012 w 1820"/>
                  <a:gd name="T3" fmla="*/ 118 h 1590"/>
                  <a:gd name="T4" fmla="*/ 1012 w 1820"/>
                  <a:gd name="T5" fmla="*/ 118 h 1590"/>
                  <a:gd name="T6" fmla="*/ 978 w 1820"/>
                  <a:gd name="T7" fmla="*/ 96 h 1590"/>
                  <a:gd name="T8" fmla="*/ 944 w 1820"/>
                  <a:gd name="T9" fmla="*/ 76 h 1590"/>
                  <a:gd name="T10" fmla="*/ 912 w 1820"/>
                  <a:gd name="T11" fmla="*/ 58 h 1590"/>
                  <a:gd name="T12" fmla="*/ 878 w 1820"/>
                  <a:gd name="T13" fmla="*/ 44 h 1590"/>
                  <a:gd name="T14" fmla="*/ 846 w 1820"/>
                  <a:gd name="T15" fmla="*/ 32 h 1590"/>
                  <a:gd name="T16" fmla="*/ 814 w 1820"/>
                  <a:gd name="T17" fmla="*/ 22 h 1590"/>
                  <a:gd name="T18" fmla="*/ 782 w 1820"/>
                  <a:gd name="T19" fmla="*/ 12 h 1590"/>
                  <a:gd name="T20" fmla="*/ 752 w 1820"/>
                  <a:gd name="T21" fmla="*/ 6 h 1590"/>
                  <a:gd name="T22" fmla="*/ 720 w 1820"/>
                  <a:gd name="T23" fmla="*/ 2 h 1590"/>
                  <a:gd name="T24" fmla="*/ 690 w 1820"/>
                  <a:gd name="T25" fmla="*/ 0 h 1590"/>
                  <a:gd name="T26" fmla="*/ 660 w 1820"/>
                  <a:gd name="T27" fmla="*/ 0 h 1590"/>
                  <a:gd name="T28" fmla="*/ 630 w 1820"/>
                  <a:gd name="T29" fmla="*/ 0 h 1590"/>
                  <a:gd name="T30" fmla="*/ 600 w 1820"/>
                  <a:gd name="T31" fmla="*/ 2 h 1590"/>
                  <a:gd name="T32" fmla="*/ 570 w 1820"/>
                  <a:gd name="T33" fmla="*/ 6 h 1590"/>
                  <a:gd name="T34" fmla="*/ 542 w 1820"/>
                  <a:gd name="T35" fmla="*/ 12 h 1590"/>
                  <a:gd name="T36" fmla="*/ 512 w 1820"/>
                  <a:gd name="T37" fmla="*/ 20 h 1590"/>
                  <a:gd name="T38" fmla="*/ 484 w 1820"/>
                  <a:gd name="T39" fmla="*/ 28 h 1590"/>
                  <a:gd name="T40" fmla="*/ 456 w 1820"/>
                  <a:gd name="T41" fmla="*/ 38 h 1590"/>
                  <a:gd name="T42" fmla="*/ 400 w 1820"/>
                  <a:gd name="T43" fmla="*/ 62 h 1590"/>
                  <a:gd name="T44" fmla="*/ 346 w 1820"/>
                  <a:gd name="T45" fmla="*/ 90 h 1590"/>
                  <a:gd name="T46" fmla="*/ 292 w 1820"/>
                  <a:gd name="T47" fmla="*/ 122 h 1590"/>
                  <a:gd name="T48" fmla="*/ 238 w 1820"/>
                  <a:gd name="T49" fmla="*/ 156 h 1590"/>
                  <a:gd name="T50" fmla="*/ 186 w 1820"/>
                  <a:gd name="T51" fmla="*/ 194 h 1590"/>
                  <a:gd name="T52" fmla="*/ 134 w 1820"/>
                  <a:gd name="T53" fmla="*/ 234 h 1590"/>
                  <a:gd name="T54" fmla="*/ 84 w 1820"/>
                  <a:gd name="T55" fmla="*/ 276 h 1590"/>
                  <a:gd name="T56" fmla="*/ 84 w 1820"/>
                  <a:gd name="T57" fmla="*/ 276 h 1590"/>
                  <a:gd name="T58" fmla="*/ 84 w 1820"/>
                  <a:gd name="T59" fmla="*/ 276 h 1590"/>
                  <a:gd name="T60" fmla="*/ 2 w 1820"/>
                  <a:gd name="T61" fmla="*/ 344 h 1590"/>
                  <a:gd name="T62" fmla="*/ 2 w 1820"/>
                  <a:gd name="T63" fmla="*/ 344 h 1590"/>
                  <a:gd name="T64" fmla="*/ 0 w 1820"/>
                  <a:gd name="T65" fmla="*/ 380 h 1590"/>
                  <a:gd name="T66" fmla="*/ 0 w 1820"/>
                  <a:gd name="T67" fmla="*/ 422 h 1590"/>
                  <a:gd name="T68" fmla="*/ 4 w 1820"/>
                  <a:gd name="T69" fmla="*/ 468 h 1590"/>
                  <a:gd name="T70" fmla="*/ 10 w 1820"/>
                  <a:gd name="T71" fmla="*/ 518 h 1590"/>
                  <a:gd name="T72" fmla="*/ 20 w 1820"/>
                  <a:gd name="T73" fmla="*/ 572 h 1590"/>
                  <a:gd name="T74" fmla="*/ 34 w 1820"/>
                  <a:gd name="T75" fmla="*/ 628 h 1590"/>
                  <a:gd name="T76" fmla="*/ 52 w 1820"/>
                  <a:gd name="T77" fmla="*/ 690 h 1590"/>
                  <a:gd name="T78" fmla="*/ 78 w 1820"/>
                  <a:gd name="T79" fmla="*/ 756 h 1590"/>
                  <a:gd name="T80" fmla="*/ 418 w 1820"/>
                  <a:gd name="T81" fmla="*/ 1590 h 1590"/>
                  <a:gd name="T82" fmla="*/ 1288 w 1820"/>
                  <a:gd name="T83" fmla="*/ 862 h 1590"/>
                  <a:gd name="T84" fmla="*/ 1288 w 1820"/>
                  <a:gd name="T85" fmla="*/ 862 h 1590"/>
                  <a:gd name="T86" fmla="*/ 1346 w 1820"/>
                  <a:gd name="T87" fmla="*/ 816 h 1590"/>
                  <a:gd name="T88" fmla="*/ 1400 w 1820"/>
                  <a:gd name="T89" fmla="*/ 778 h 1590"/>
                  <a:gd name="T90" fmla="*/ 1452 w 1820"/>
                  <a:gd name="T91" fmla="*/ 746 h 1590"/>
                  <a:gd name="T92" fmla="*/ 1502 w 1820"/>
                  <a:gd name="T93" fmla="*/ 720 h 1590"/>
                  <a:gd name="T94" fmla="*/ 1550 w 1820"/>
                  <a:gd name="T95" fmla="*/ 700 h 1590"/>
                  <a:gd name="T96" fmla="*/ 1592 w 1820"/>
                  <a:gd name="T97" fmla="*/ 682 h 1590"/>
                  <a:gd name="T98" fmla="*/ 1634 w 1820"/>
                  <a:gd name="T99" fmla="*/ 670 h 1590"/>
                  <a:gd name="T100" fmla="*/ 1670 w 1820"/>
                  <a:gd name="T101" fmla="*/ 662 h 1590"/>
                  <a:gd name="T102" fmla="*/ 1704 w 1820"/>
                  <a:gd name="T103" fmla="*/ 656 h 1590"/>
                  <a:gd name="T104" fmla="*/ 1734 w 1820"/>
                  <a:gd name="T105" fmla="*/ 654 h 1590"/>
                  <a:gd name="T106" fmla="*/ 1760 w 1820"/>
                  <a:gd name="T107" fmla="*/ 652 h 1590"/>
                  <a:gd name="T108" fmla="*/ 1780 w 1820"/>
                  <a:gd name="T109" fmla="*/ 652 h 1590"/>
                  <a:gd name="T110" fmla="*/ 1810 w 1820"/>
                  <a:gd name="T111" fmla="*/ 656 h 1590"/>
                  <a:gd name="T112" fmla="*/ 1820 w 1820"/>
                  <a:gd name="T113" fmla="*/ 658 h 1590"/>
                  <a:gd name="T114" fmla="*/ 1820 w 1820"/>
                  <a:gd name="T115" fmla="*/ 658 h 1590"/>
                  <a:gd name="T116" fmla="*/ 1768 w 1820"/>
                  <a:gd name="T117" fmla="*/ 624 h 1590"/>
                  <a:gd name="T118" fmla="*/ 1658 w 1820"/>
                  <a:gd name="T119" fmla="*/ 552 h 1590"/>
                  <a:gd name="T120" fmla="*/ 1658 w 1820"/>
                  <a:gd name="T121" fmla="*/ 55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0" h="1590">
                    <a:moveTo>
                      <a:pt x="1658" y="552"/>
                    </a:moveTo>
                    <a:lnTo>
                      <a:pt x="1012" y="118"/>
                    </a:lnTo>
                    <a:lnTo>
                      <a:pt x="1012" y="118"/>
                    </a:lnTo>
                    <a:lnTo>
                      <a:pt x="978" y="96"/>
                    </a:lnTo>
                    <a:lnTo>
                      <a:pt x="944" y="76"/>
                    </a:lnTo>
                    <a:lnTo>
                      <a:pt x="912" y="58"/>
                    </a:lnTo>
                    <a:lnTo>
                      <a:pt x="878" y="44"/>
                    </a:lnTo>
                    <a:lnTo>
                      <a:pt x="846" y="32"/>
                    </a:lnTo>
                    <a:lnTo>
                      <a:pt x="814" y="22"/>
                    </a:lnTo>
                    <a:lnTo>
                      <a:pt x="782" y="12"/>
                    </a:lnTo>
                    <a:lnTo>
                      <a:pt x="752" y="6"/>
                    </a:lnTo>
                    <a:lnTo>
                      <a:pt x="720" y="2"/>
                    </a:lnTo>
                    <a:lnTo>
                      <a:pt x="690" y="0"/>
                    </a:lnTo>
                    <a:lnTo>
                      <a:pt x="660" y="0"/>
                    </a:lnTo>
                    <a:lnTo>
                      <a:pt x="630" y="0"/>
                    </a:lnTo>
                    <a:lnTo>
                      <a:pt x="600" y="2"/>
                    </a:lnTo>
                    <a:lnTo>
                      <a:pt x="570" y="6"/>
                    </a:lnTo>
                    <a:lnTo>
                      <a:pt x="542" y="12"/>
                    </a:lnTo>
                    <a:lnTo>
                      <a:pt x="512" y="20"/>
                    </a:lnTo>
                    <a:lnTo>
                      <a:pt x="484" y="28"/>
                    </a:lnTo>
                    <a:lnTo>
                      <a:pt x="456" y="38"/>
                    </a:lnTo>
                    <a:lnTo>
                      <a:pt x="400" y="62"/>
                    </a:lnTo>
                    <a:lnTo>
                      <a:pt x="346" y="90"/>
                    </a:lnTo>
                    <a:lnTo>
                      <a:pt x="292" y="122"/>
                    </a:lnTo>
                    <a:lnTo>
                      <a:pt x="238" y="156"/>
                    </a:lnTo>
                    <a:lnTo>
                      <a:pt x="186" y="194"/>
                    </a:lnTo>
                    <a:lnTo>
                      <a:pt x="134" y="234"/>
                    </a:lnTo>
                    <a:lnTo>
                      <a:pt x="84" y="276"/>
                    </a:lnTo>
                    <a:lnTo>
                      <a:pt x="84" y="276"/>
                    </a:lnTo>
                    <a:lnTo>
                      <a:pt x="84" y="276"/>
                    </a:lnTo>
                    <a:lnTo>
                      <a:pt x="2" y="344"/>
                    </a:lnTo>
                    <a:lnTo>
                      <a:pt x="2" y="344"/>
                    </a:lnTo>
                    <a:lnTo>
                      <a:pt x="0" y="380"/>
                    </a:lnTo>
                    <a:lnTo>
                      <a:pt x="0" y="422"/>
                    </a:lnTo>
                    <a:lnTo>
                      <a:pt x="4" y="468"/>
                    </a:lnTo>
                    <a:lnTo>
                      <a:pt x="10" y="518"/>
                    </a:lnTo>
                    <a:lnTo>
                      <a:pt x="20" y="572"/>
                    </a:lnTo>
                    <a:lnTo>
                      <a:pt x="34" y="628"/>
                    </a:lnTo>
                    <a:lnTo>
                      <a:pt x="52" y="690"/>
                    </a:lnTo>
                    <a:lnTo>
                      <a:pt x="78" y="756"/>
                    </a:lnTo>
                    <a:lnTo>
                      <a:pt x="418" y="1590"/>
                    </a:lnTo>
                    <a:lnTo>
                      <a:pt x="1288" y="862"/>
                    </a:lnTo>
                    <a:lnTo>
                      <a:pt x="1288" y="862"/>
                    </a:lnTo>
                    <a:lnTo>
                      <a:pt x="1346" y="816"/>
                    </a:lnTo>
                    <a:lnTo>
                      <a:pt x="1400" y="778"/>
                    </a:lnTo>
                    <a:lnTo>
                      <a:pt x="1452" y="746"/>
                    </a:lnTo>
                    <a:lnTo>
                      <a:pt x="1502" y="720"/>
                    </a:lnTo>
                    <a:lnTo>
                      <a:pt x="1550" y="700"/>
                    </a:lnTo>
                    <a:lnTo>
                      <a:pt x="1592" y="682"/>
                    </a:lnTo>
                    <a:lnTo>
                      <a:pt x="1634" y="670"/>
                    </a:lnTo>
                    <a:lnTo>
                      <a:pt x="1670" y="662"/>
                    </a:lnTo>
                    <a:lnTo>
                      <a:pt x="1704" y="656"/>
                    </a:lnTo>
                    <a:lnTo>
                      <a:pt x="1734" y="654"/>
                    </a:lnTo>
                    <a:lnTo>
                      <a:pt x="1760" y="652"/>
                    </a:lnTo>
                    <a:lnTo>
                      <a:pt x="1780" y="652"/>
                    </a:lnTo>
                    <a:lnTo>
                      <a:pt x="1810" y="656"/>
                    </a:lnTo>
                    <a:lnTo>
                      <a:pt x="1820" y="658"/>
                    </a:lnTo>
                    <a:lnTo>
                      <a:pt x="1820" y="658"/>
                    </a:lnTo>
                    <a:lnTo>
                      <a:pt x="1768" y="624"/>
                    </a:lnTo>
                    <a:lnTo>
                      <a:pt x="1658" y="552"/>
                    </a:lnTo>
                    <a:lnTo>
                      <a:pt x="1658" y="552"/>
                    </a:lnTo>
                    <a:close/>
                  </a:path>
                </a:pathLst>
              </a:custGeom>
              <a:gradFill flip="none" rotWithShape="1">
                <a:gsLst>
                  <a:gs pos="0">
                    <a:schemeClr val="accent1"/>
                  </a:gs>
                  <a:gs pos="100000">
                    <a:schemeClr val="accent1">
                      <a:lumMod val="60000"/>
                      <a:lumOff val="40000"/>
                    </a:schemeClr>
                  </a:gs>
                </a:gsLst>
                <a:lin ang="0" scaled="1"/>
                <a:tileRect/>
              </a:gra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1" name="组合 140"/>
              <p:cNvGrpSpPr/>
              <p:nvPr/>
            </p:nvGrpSpPr>
            <p:grpSpPr>
              <a:xfrm>
                <a:off x="4412710" y="1746478"/>
                <a:ext cx="298641" cy="298641"/>
                <a:chOff x="152400" y="414338"/>
                <a:chExt cx="1698625" cy="1698625"/>
              </a:xfrm>
            </p:grpSpPr>
            <p:sp>
              <p:nvSpPr>
                <p:cNvPr id="142"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74" name="矩形 173"/>
          <p:cNvSpPr/>
          <p:nvPr/>
        </p:nvSpPr>
        <p:spPr>
          <a:xfrm>
            <a:off x="552522" y="310291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8291656" y="3102912"/>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552522" y="1445228"/>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7" name="矩形 176"/>
          <p:cNvSpPr/>
          <p:nvPr/>
        </p:nvSpPr>
        <p:spPr>
          <a:xfrm>
            <a:off x="8291656" y="144522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8" name="矩形 177"/>
          <p:cNvSpPr/>
          <p:nvPr/>
        </p:nvSpPr>
        <p:spPr>
          <a:xfrm>
            <a:off x="4049355" y="4942711"/>
            <a:ext cx="4061959" cy="816633"/>
          </a:xfrm>
          <a:prstGeom prst="rect">
            <a:avLst/>
          </a:prstGeom>
        </p:spPr>
        <p:txBody>
          <a:bodyPr wrap="square" lIns="121908" tIns="60954" rIns="121908" bIns="60954">
            <a:spAutoFit/>
          </a:bodyPr>
          <a:lstStyle/>
          <a:p>
            <a:pPr algn="ct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9" name="直接连接符 178"/>
          <p:cNvCxnSpPr/>
          <p:nvPr/>
        </p:nvCxnSpPr>
        <p:spPr>
          <a:xfrm flipH="1">
            <a:off x="7187085"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7768904"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a:off x="3836977"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flipH="1">
            <a:off x="3836977"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V="1">
            <a:off x="6080335" y="4677215"/>
            <a:ext cx="1" cy="257028"/>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1000" fill="hold"/>
                                        <p:tgtEl>
                                          <p:spTgt spid="129"/>
                                        </p:tgtEl>
                                        <p:attrNameLst>
                                          <p:attrName>ppt_w</p:attrName>
                                        </p:attrNameLst>
                                      </p:cBhvr>
                                      <p:tavLst>
                                        <p:tav tm="0">
                                          <p:val>
                                            <p:fltVal val="0"/>
                                          </p:val>
                                        </p:tav>
                                        <p:tav tm="100000">
                                          <p:val>
                                            <p:strVal val="#ppt_w"/>
                                          </p:val>
                                        </p:tav>
                                      </p:tavLst>
                                    </p:anim>
                                    <p:anim calcmode="lin" valueType="num">
                                      <p:cBhvr>
                                        <p:cTn id="8" dur="1000" fill="hold"/>
                                        <p:tgtEl>
                                          <p:spTgt spid="129"/>
                                        </p:tgtEl>
                                        <p:attrNameLst>
                                          <p:attrName>ppt_h</p:attrName>
                                        </p:attrNameLst>
                                      </p:cBhvr>
                                      <p:tavLst>
                                        <p:tav tm="0">
                                          <p:val>
                                            <p:fltVal val="0"/>
                                          </p:val>
                                        </p:tav>
                                        <p:tav tm="100000">
                                          <p:val>
                                            <p:strVal val="#ppt_h"/>
                                          </p:val>
                                        </p:tav>
                                      </p:tavLst>
                                    </p:anim>
                                    <p:animEffect transition="in" filter="fade">
                                      <p:cBhvr>
                                        <p:cTn id="9" dur="1000"/>
                                        <p:tgtEl>
                                          <p:spTgt spid="129"/>
                                        </p:tgtEl>
                                      </p:cBhvr>
                                    </p:animEffect>
                                  </p:childTnLst>
                                </p:cTn>
                              </p:par>
                              <p:par>
                                <p:cTn id="10" presetID="8" presetClass="emph" presetSubtype="0" fill="hold" nodeType="withEffect">
                                  <p:stCondLst>
                                    <p:cond delay="0"/>
                                  </p:stCondLst>
                                  <p:childTnLst>
                                    <p:animRot by="21600000">
                                      <p:cBhvr>
                                        <p:cTn id="11" dur="1000" fill="hold"/>
                                        <p:tgtEl>
                                          <p:spTgt spid="129"/>
                                        </p:tgtEl>
                                        <p:attrNameLst>
                                          <p:attrName>r</p:attrName>
                                        </p:attrNameLst>
                                      </p:cBhvr>
                                    </p:animRo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wipe(left)">
                                      <p:cBhvr>
                                        <p:cTn id="15" dur="300"/>
                                        <p:tgtEl>
                                          <p:spTgt spid="17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fade">
                                      <p:cBhvr>
                                        <p:cTn id="19" dur="300"/>
                                        <p:tgtEl>
                                          <p:spTgt spid="17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0"/>
                                        </p:tgtEl>
                                        <p:attrNameLst>
                                          <p:attrName>style.visibility</p:attrName>
                                        </p:attrNameLst>
                                      </p:cBhvr>
                                      <p:to>
                                        <p:strVal val="visible"/>
                                      </p:to>
                                    </p:set>
                                    <p:animEffect transition="in" filter="wipe(left)">
                                      <p:cBhvr>
                                        <p:cTn id="23" dur="300"/>
                                        <p:tgtEl>
                                          <p:spTgt spid="18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fade">
                                      <p:cBhvr>
                                        <p:cTn id="27" dur="300"/>
                                        <p:tgtEl>
                                          <p:spTgt spid="17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83"/>
                                        </p:tgtEl>
                                        <p:attrNameLst>
                                          <p:attrName>style.visibility</p:attrName>
                                        </p:attrNameLst>
                                      </p:cBhvr>
                                      <p:to>
                                        <p:strVal val="visible"/>
                                      </p:to>
                                    </p:set>
                                    <p:animEffect transition="in" filter="wipe(up)">
                                      <p:cBhvr>
                                        <p:cTn id="31" dur="300"/>
                                        <p:tgtEl>
                                          <p:spTgt spid="18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8"/>
                                        </p:tgtEl>
                                        <p:attrNameLst>
                                          <p:attrName>style.visibility</p:attrName>
                                        </p:attrNameLst>
                                      </p:cBhvr>
                                      <p:to>
                                        <p:strVal val="visible"/>
                                      </p:to>
                                    </p:set>
                                    <p:animEffect transition="in" filter="fade">
                                      <p:cBhvr>
                                        <p:cTn id="35" dur="300"/>
                                        <p:tgtEl>
                                          <p:spTgt spid="178"/>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right)">
                                      <p:cBhvr>
                                        <p:cTn id="39" dur="300"/>
                                        <p:tgtEl>
                                          <p:spTgt spid="18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4"/>
                                        </p:tgtEl>
                                        <p:attrNameLst>
                                          <p:attrName>style.visibility</p:attrName>
                                        </p:attrNameLst>
                                      </p:cBhvr>
                                      <p:to>
                                        <p:strVal val="visible"/>
                                      </p:to>
                                    </p:set>
                                    <p:animEffect transition="in" filter="fade">
                                      <p:cBhvr>
                                        <p:cTn id="43" dur="300"/>
                                        <p:tgtEl>
                                          <p:spTgt spid="174"/>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81"/>
                                        </p:tgtEl>
                                        <p:attrNameLst>
                                          <p:attrName>style.visibility</p:attrName>
                                        </p:attrNameLst>
                                      </p:cBhvr>
                                      <p:to>
                                        <p:strVal val="visible"/>
                                      </p:to>
                                    </p:set>
                                    <p:animEffect transition="in" filter="wipe(right)">
                                      <p:cBhvr>
                                        <p:cTn id="47" dur="300"/>
                                        <p:tgtEl>
                                          <p:spTgt spid="18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3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BEBA8EAE-BF5A-486C-A8C5-ECC9F3942E4B}">
                <a14:imgProps xmlns:a14="http://schemas.microsoft.com/office/drawing/2010/main">
                  <a14:imgLayer r:embed="rId2">
                    <a14:imgEffect>
                      <a14:sharpenSoften amount="-100000"/>
                    </a14:imgEffect>
                  </a14:imgLayer>
                </a14:imgProps>
              </a:ext>
              <a:ext uri="{28A0092B-C50C-407E-A947-70E740481C1C}">
                <a14:useLocalDpi xmlns:a14="http://schemas.microsoft.com/office/drawing/2010/main" val="0"/>
              </a:ext>
            </a:extLst>
          </a:blip>
          <a:srcRect l="20093" t="10868" r="26612" b="3996"/>
          <a:stretch>
            <a:fillRect/>
          </a:stretch>
        </p:blipFill>
        <p:spPr>
          <a:xfrm>
            <a:off x="1480562" y="2037588"/>
            <a:ext cx="2037554" cy="2638424"/>
          </a:xfrm>
          <a:custGeom>
            <a:avLst/>
            <a:gdLst>
              <a:gd name="connsiteX0" fmla="*/ 0 w 2038350"/>
              <a:gd name="connsiteY0" fmla="*/ 0 h 2638424"/>
              <a:gd name="connsiteX1" fmla="*/ 2038350 w 2038350"/>
              <a:gd name="connsiteY1" fmla="*/ 0 h 2638424"/>
              <a:gd name="connsiteX2" fmla="*/ 2038350 w 2038350"/>
              <a:gd name="connsiteY2" fmla="*/ 2638424 h 2638424"/>
              <a:gd name="connsiteX3" fmla="*/ 0 w 2038350"/>
              <a:gd name="connsiteY3" fmla="*/ 2638424 h 2638424"/>
            </a:gdLst>
            <a:ahLst/>
            <a:cxnLst>
              <a:cxn ang="0">
                <a:pos x="connsiteX0" y="connsiteY0"/>
              </a:cxn>
              <a:cxn ang="0">
                <a:pos x="connsiteX1" y="connsiteY1"/>
              </a:cxn>
              <a:cxn ang="0">
                <a:pos x="connsiteX2" y="connsiteY2"/>
              </a:cxn>
              <a:cxn ang="0">
                <a:pos x="connsiteX3" y="connsiteY3"/>
              </a:cxn>
            </a:cxnLst>
            <a:rect l="l" t="t" r="r" b="b"/>
            <a:pathLst>
              <a:path w="2038350" h="2638424">
                <a:moveTo>
                  <a:pt x="0" y="0"/>
                </a:moveTo>
                <a:lnTo>
                  <a:pt x="2038350" y="0"/>
                </a:lnTo>
                <a:lnTo>
                  <a:pt x="2038350" y="2638424"/>
                </a:lnTo>
                <a:lnTo>
                  <a:pt x="0" y="2638424"/>
                </a:lnTo>
                <a:close/>
              </a:path>
            </a:pathLst>
          </a:custGeom>
        </p:spPr>
      </p:pic>
      <p:pic>
        <p:nvPicPr>
          <p:cNvPr id="22" name="图片 21"/>
          <p:cNvPicPr>
            <a:picLocks noChangeAspect="1"/>
          </p:cNvPicPr>
          <p:nvPr/>
        </p:nvPicPr>
        <p:blipFill>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l="40157" t="1669" r="23870"/>
          <a:stretch>
            <a:fillRect/>
          </a:stretch>
        </p:blipFill>
        <p:spPr>
          <a:xfrm>
            <a:off x="3864620" y="2037591"/>
            <a:ext cx="2037554" cy="2638403"/>
          </a:xfrm>
          <a:custGeom>
            <a:avLst/>
            <a:gdLst>
              <a:gd name="connsiteX0" fmla="*/ 0 w 2038350"/>
              <a:gd name="connsiteY0" fmla="*/ 0 h 2638403"/>
              <a:gd name="connsiteX1" fmla="*/ 2038350 w 2038350"/>
              <a:gd name="connsiteY1" fmla="*/ 0 h 2638403"/>
              <a:gd name="connsiteX2" fmla="*/ 2038350 w 2038350"/>
              <a:gd name="connsiteY2" fmla="*/ 2638403 h 2638403"/>
              <a:gd name="connsiteX3" fmla="*/ 0 w 2038350"/>
              <a:gd name="connsiteY3" fmla="*/ 2638403 h 2638403"/>
            </a:gdLst>
            <a:ahLst/>
            <a:cxnLst>
              <a:cxn ang="0">
                <a:pos x="connsiteX0" y="connsiteY0"/>
              </a:cxn>
              <a:cxn ang="0">
                <a:pos x="connsiteX1" y="connsiteY1"/>
              </a:cxn>
              <a:cxn ang="0">
                <a:pos x="connsiteX2" y="connsiteY2"/>
              </a:cxn>
              <a:cxn ang="0">
                <a:pos x="connsiteX3" y="connsiteY3"/>
              </a:cxn>
            </a:cxnLst>
            <a:rect l="l" t="t" r="r" b="b"/>
            <a:pathLst>
              <a:path w="2038350" h="2638403">
                <a:moveTo>
                  <a:pt x="0" y="0"/>
                </a:moveTo>
                <a:lnTo>
                  <a:pt x="2038350" y="0"/>
                </a:lnTo>
                <a:lnTo>
                  <a:pt x="2038350" y="2638403"/>
                </a:lnTo>
                <a:lnTo>
                  <a:pt x="0" y="2638403"/>
                </a:lnTo>
                <a:close/>
              </a:path>
            </a:pathLst>
          </a:cu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rcRect l="45303" t="2052" r="4286"/>
          <a:stretch>
            <a:fillRect/>
          </a:stretch>
        </p:blipFill>
        <p:spPr>
          <a:xfrm>
            <a:off x="6248677" y="2037588"/>
            <a:ext cx="2037554" cy="2638404"/>
          </a:xfrm>
          <a:custGeom>
            <a:avLst/>
            <a:gdLst>
              <a:gd name="connsiteX0" fmla="*/ 0 w 2038350"/>
              <a:gd name="connsiteY0" fmla="*/ 0 h 2638404"/>
              <a:gd name="connsiteX1" fmla="*/ 2038350 w 2038350"/>
              <a:gd name="connsiteY1" fmla="*/ 0 h 2638404"/>
              <a:gd name="connsiteX2" fmla="*/ 2038350 w 2038350"/>
              <a:gd name="connsiteY2" fmla="*/ 2638404 h 2638404"/>
              <a:gd name="connsiteX3" fmla="*/ 0 w 2038350"/>
              <a:gd name="connsiteY3" fmla="*/ 2638404 h 2638404"/>
            </a:gdLst>
            <a:ahLst/>
            <a:cxnLst>
              <a:cxn ang="0">
                <a:pos x="connsiteX0" y="connsiteY0"/>
              </a:cxn>
              <a:cxn ang="0">
                <a:pos x="connsiteX1" y="connsiteY1"/>
              </a:cxn>
              <a:cxn ang="0">
                <a:pos x="connsiteX2" y="connsiteY2"/>
              </a:cxn>
              <a:cxn ang="0">
                <a:pos x="connsiteX3" y="connsiteY3"/>
              </a:cxn>
            </a:cxnLst>
            <a:rect l="l" t="t" r="r" b="b"/>
            <a:pathLst>
              <a:path w="2038350" h="2638404">
                <a:moveTo>
                  <a:pt x="0" y="0"/>
                </a:moveTo>
                <a:lnTo>
                  <a:pt x="2038350" y="0"/>
                </a:lnTo>
                <a:lnTo>
                  <a:pt x="2038350" y="2638404"/>
                </a:lnTo>
                <a:lnTo>
                  <a:pt x="0" y="2638404"/>
                </a:lnTo>
                <a:close/>
              </a:path>
            </a:pathLst>
          </a:custGeom>
        </p:spPr>
      </p:pic>
      <p:pic>
        <p:nvPicPr>
          <p:cNvPr id="24" name="图片 23"/>
          <p:cNvPicPr>
            <a:picLocks noChangeAspect="1"/>
          </p:cNvPicPr>
          <p:nvPr/>
        </p:nvPicPr>
        <p:blipFill>
          <a:blip r:embed="rId6">
            <a:extLst>
              <a:ext uri="{BEBA8EAE-BF5A-486C-A8C5-ECC9F3942E4B}">
                <a14:imgProps xmlns:a14="http://schemas.microsoft.com/office/drawing/2010/main">
                  <a14:imgLayer r:embed="rId7">
                    <a14:imgEffect>
                      <a14:brightnessContrast bright="33000"/>
                    </a14:imgEffect>
                  </a14:imgLayer>
                </a14:imgProps>
              </a:ext>
              <a:ext uri="{28A0092B-C50C-407E-A947-70E740481C1C}">
                <a14:useLocalDpi xmlns:a14="http://schemas.microsoft.com/office/drawing/2010/main" val="0"/>
              </a:ext>
            </a:extLst>
          </a:blip>
          <a:srcRect l="3773" t="1773" r="45561"/>
          <a:stretch>
            <a:fillRect/>
          </a:stretch>
        </p:blipFill>
        <p:spPr>
          <a:xfrm>
            <a:off x="8632735" y="2037591"/>
            <a:ext cx="2037554" cy="2638405"/>
          </a:xfrm>
          <a:custGeom>
            <a:avLst/>
            <a:gdLst>
              <a:gd name="connsiteX0" fmla="*/ 0 w 2038350"/>
              <a:gd name="connsiteY0" fmla="*/ 0 h 2638405"/>
              <a:gd name="connsiteX1" fmla="*/ 2038350 w 2038350"/>
              <a:gd name="connsiteY1" fmla="*/ 0 h 2638405"/>
              <a:gd name="connsiteX2" fmla="*/ 2038350 w 2038350"/>
              <a:gd name="connsiteY2" fmla="*/ 2638405 h 2638405"/>
              <a:gd name="connsiteX3" fmla="*/ 0 w 2038350"/>
              <a:gd name="connsiteY3" fmla="*/ 2638405 h 2638405"/>
            </a:gdLst>
            <a:ahLst/>
            <a:cxnLst>
              <a:cxn ang="0">
                <a:pos x="connsiteX0" y="connsiteY0"/>
              </a:cxn>
              <a:cxn ang="0">
                <a:pos x="connsiteX1" y="connsiteY1"/>
              </a:cxn>
              <a:cxn ang="0">
                <a:pos x="connsiteX2" y="connsiteY2"/>
              </a:cxn>
              <a:cxn ang="0">
                <a:pos x="connsiteX3" y="connsiteY3"/>
              </a:cxn>
            </a:cxnLst>
            <a:rect l="l" t="t" r="r" b="b"/>
            <a:pathLst>
              <a:path w="2038350" h="2638405">
                <a:moveTo>
                  <a:pt x="0" y="0"/>
                </a:moveTo>
                <a:lnTo>
                  <a:pt x="2038350" y="0"/>
                </a:lnTo>
                <a:lnTo>
                  <a:pt x="2038350" y="2638405"/>
                </a:lnTo>
                <a:lnTo>
                  <a:pt x="0" y="2638405"/>
                </a:lnTo>
                <a:close/>
              </a:path>
            </a:pathLst>
          </a:custGeom>
        </p:spPr>
      </p:pic>
      <p:sp>
        <p:nvSpPr>
          <p:cNvPr id="17" name="Rectangle 4"/>
          <p:cNvSpPr/>
          <p:nvPr/>
        </p:nvSpPr>
        <p:spPr>
          <a:xfrm flipH="1">
            <a:off x="1480562" y="4146515"/>
            <a:ext cx="2037554" cy="529499"/>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标题 4"/>
          <p:cNvSpPr txBox="1"/>
          <p:nvPr/>
        </p:nvSpPr>
        <p:spPr>
          <a:xfrm>
            <a:off x="1679062" y="4177086"/>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XXX</a:t>
            </a:r>
            <a:endParaRPr lang="en-US" altLang="zh-CN" sz="1400" b="1">
              <a:solidFill>
                <a:schemeClr val="bg1"/>
              </a:solidFill>
              <a:latin typeface="微软雅黑" panose="020B0503020204020204" pitchFamily="34" charset="-122"/>
              <a:ea typeface="微软雅黑" panose="020B0503020204020204" pitchFamily="34" charset="-122"/>
            </a:endParaRPr>
          </a:p>
          <a:p>
            <a:pPr algn="l"/>
            <a:r>
              <a:rPr lang="zh-CN" altLang="en-US" sz="1400" b="1">
                <a:solidFill>
                  <a:schemeClr val="bg1"/>
                </a:solidFill>
                <a:latin typeface="微软雅黑" panose="020B0503020204020204" pitchFamily="34" charset="-122"/>
                <a:ea typeface="微软雅黑" panose="020B0503020204020204" pitchFamily="34" charset="-122"/>
              </a:rPr>
              <a:t>职位：人事部经理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标题 4"/>
          <p:cNvSpPr txBox="1"/>
          <p:nvPr/>
        </p:nvSpPr>
        <p:spPr>
          <a:xfrm>
            <a:off x="1639506" y="4825158"/>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Rectangle 4"/>
          <p:cNvSpPr/>
          <p:nvPr/>
        </p:nvSpPr>
        <p:spPr>
          <a:xfrm flipH="1">
            <a:off x="3864620" y="4149081"/>
            <a:ext cx="2037554" cy="529499"/>
          </a:xfrm>
          <a:prstGeom prst="rect">
            <a:avLst/>
          </a:prstGeom>
          <a:solidFill>
            <a:schemeClr val="accent2">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标题 4"/>
          <p:cNvSpPr txBox="1"/>
          <p:nvPr/>
        </p:nvSpPr>
        <p:spPr>
          <a:xfrm>
            <a:off x="4063120" y="4179652"/>
            <a:ext cx="1839054" cy="47348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姓名：</a:t>
            </a:r>
            <a:r>
              <a:rPr lang="en-US" altLang="zh-CN" sz="1400" b="1" dirty="0">
                <a:solidFill>
                  <a:schemeClr val="bg1"/>
                </a:solidFill>
                <a:latin typeface="微软雅黑" panose="020B0503020204020204" pitchFamily="34" charset="-122"/>
                <a:ea typeface="微软雅黑" panose="020B0503020204020204" pitchFamily="34" charset="-122"/>
              </a:rPr>
              <a:t>XXX</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l"/>
            <a:r>
              <a:rPr lang="zh-CN" altLang="en-US" sz="1400" b="1" dirty="0">
                <a:solidFill>
                  <a:schemeClr val="bg1"/>
                </a:solidFill>
                <a:latin typeface="微软雅黑" panose="020B0503020204020204" pitchFamily="34" charset="-122"/>
                <a:ea typeface="微软雅黑" panose="020B0503020204020204" pitchFamily="34" charset="-122"/>
              </a:rPr>
              <a:t>职位：设计部总监</a:t>
            </a:r>
            <a:r>
              <a:rPr lang="en-US" altLang="zh-CN" sz="1400" b="1" dirty="0">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1" name="标题 4"/>
          <p:cNvSpPr txBox="1"/>
          <p:nvPr/>
        </p:nvSpPr>
        <p:spPr>
          <a:xfrm>
            <a:off x="4023563" y="4827724"/>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Rectangle 4"/>
          <p:cNvSpPr/>
          <p:nvPr/>
        </p:nvSpPr>
        <p:spPr>
          <a:xfrm flipH="1">
            <a:off x="6248677" y="4146516"/>
            <a:ext cx="2037554" cy="529499"/>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标题 4"/>
          <p:cNvSpPr txBox="1"/>
          <p:nvPr/>
        </p:nvSpPr>
        <p:spPr>
          <a:xfrm>
            <a:off x="6447178" y="4177087"/>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XXX</a:t>
            </a:r>
            <a:endParaRPr lang="en-US" altLang="zh-CN" sz="1400" b="1">
              <a:solidFill>
                <a:schemeClr val="bg1"/>
              </a:solidFill>
              <a:latin typeface="微软雅黑" panose="020B0503020204020204" pitchFamily="34" charset="-122"/>
              <a:ea typeface="微软雅黑" panose="020B0503020204020204" pitchFamily="34" charset="-122"/>
            </a:endParaRPr>
          </a:p>
          <a:p>
            <a:pPr algn="l"/>
            <a:r>
              <a:rPr lang="zh-CN" altLang="en-US" sz="1400" b="1">
                <a:solidFill>
                  <a:schemeClr val="bg1"/>
                </a:solidFill>
                <a:latin typeface="微软雅黑" panose="020B0503020204020204" pitchFamily="34" charset="-122"/>
                <a:ea typeface="微软雅黑" panose="020B0503020204020204" pitchFamily="34" charset="-122"/>
              </a:rPr>
              <a:t>职位：市场部经理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4" name="标题 4"/>
          <p:cNvSpPr txBox="1"/>
          <p:nvPr/>
        </p:nvSpPr>
        <p:spPr>
          <a:xfrm>
            <a:off x="6407621" y="4825159"/>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Rectangle 4"/>
          <p:cNvSpPr/>
          <p:nvPr/>
        </p:nvSpPr>
        <p:spPr>
          <a:xfrm flipH="1">
            <a:off x="8632735" y="4146516"/>
            <a:ext cx="2037554" cy="529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标题 4"/>
          <p:cNvSpPr txBox="1"/>
          <p:nvPr/>
        </p:nvSpPr>
        <p:spPr>
          <a:xfrm>
            <a:off x="8831235" y="4177087"/>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XXX</a:t>
            </a:r>
            <a:endParaRPr lang="en-US" altLang="zh-CN" sz="1400" b="1">
              <a:solidFill>
                <a:schemeClr val="bg1"/>
              </a:solidFill>
              <a:latin typeface="微软雅黑" panose="020B0503020204020204" pitchFamily="34" charset="-122"/>
              <a:ea typeface="微软雅黑" panose="020B0503020204020204" pitchFamily="34" charset="-122"/>
            </a:endParaRPr>
          </a:p>
          <a:p>
            <a:pPr algn="l"/>
            <a:r>
              <a:rPr lang="zh-CN" altLang="en-US" sz="1400" b="1">
                <a:solidFill>
                  <a:schemeClr val="bg1"/>
                </a:solidFill>
                <a:latin typeface="微软雅黑" panose="020B0503020204020204" pitchFamily="34" charset="-122"/>
                <a:ea typeface="微软雅黑" panose="020B0503020204020204" pitchFamily="34" charset="-122"/>
              </a:rPr>
              <a:t>职位：销售部经理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7" name="标题 4"/>
          <p:cNvSpPr txBox="1"/>
          <p:nvPr/>
        </p:nvSpPr>
        <p:spPr>
          <a:xfrm>
            <a:off x="8791679" y="4825159"/>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480562" y="2037588"/>
            <a:ext cx="342460" cy="342594"/>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49" name="标题 4"/>
          <p:cNvSpPr txBox="1"/>
          <p:nvPr/>
        </p:nvSpPr>
        <p:spPr>
          <a:xfrm>
            <a:off x="1503926"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1</a:t>
            </a:r>
            <a:endParaRPr lang="zh-CN" altLang="en-US" sz="1100" b="1" dirty="0">
              <a:solidFill>
                <a:schemeClr val="bg1"/>
              </a:solidFill>
              <a:latin typeface="Impact MT Std" pitchFamily="34" charset="0"/>
              <a:ea typeface="微软雅黑" panose="020B0503020204020204" pitchFamily="34" charset="-122"/>
            </a:endParaRPr>
          </a:p>
        </p:txBody>
      </p:sp>
      <p:sp>
        <p:nvSpPr>
          <p:cNvPr id="50" name="矩形 49"/>
          <p:cNvSpPr/>
          <p:nvPr/>
        </p:nvSpPr>
        <p:spPr>
          <a:xfrm>
            <a:off x="3855898" y="2037588"/>
            <a:ext cx="342460" cy="342594"/>
          </a:xfrm>
          <a:prstGeom prst="rect">
            <a:avLst/>
          </a:prstGeom>
          <a:solidFill>
            <a:schemeClr val="accent2">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1" name="标题 4"/>
          <p:cNvSpPr txBox="1"/>
          <p:nvPr/>
        </p:nvSpPr>
        <p:spPr>
          <a:xfrm>
            <a:off x="3879263"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2</a:t>
            </a:r>
            <a:endParaRPr lang="zh-CN" altLang="en-US" sz="1100" b="1" dirty="0">
              <a:solidFill>
                <a:schemeClr val="bg1"/>
              </a:solidFill>
              <a:latin typeface="Impact MT Std" pitchFamily="34" charset="0"/>
              <a:ea typeface="微软雅黑" panose="020B0503020204020204" pitchFamily="34" charset="-122"/>
            </a:endParaRPr>
          </a:p>
        </p:txBody>
      </p:sp>
      <p:sp>
        <p:nvSpPr>
          <p:cNvPr id="52" name="矩形 51"/>
          <p:cNvSpPr/>
          <p:nvPr/>
        </p:nvSpPr>
        <p:spPr>
          <a:xfrm>
            <a:off x="6248677" y="2037588"/>
            <a:ext cx="342460" cy="342594"/>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3" name="标题 4"/>
          <p:cNvSpPr txBox="1"/>
          <p:nvPr/>
        </p:nvSpPr>
        <p:spPr>
          <a:xfrm>
            <a:off x="6272042"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3</a:t>
            </a:r>
            <a:endParaRPr lang="zh-CN" altLang="en-US" sz="1100" b="1" dirty="0">
              <a:solidFill>
                <a:schemeClr val="bg1"/>
              </a:solidFill>
              <a:latin typeface="Impact MT Std" pitchFamily="34" charset="0"/>
              <a:ea typeface="微软雅黑" panose="020B0503020204020204" pitchFamily="34" charset="-122"/>
            </a:endParaRPr>
          </a:p>
        </p:txBody>
      </p:sp>
      <p:sp>
        <p:nvSpPr>
          <p:cNvPr id="54" name="矩形 53"/>
          <p:cNvSpPr/>
          <p:nvPr/>
        </p:nvSpPr>
        <p:spPr>
          <a:xfrm>
            <a:off x="8632735" y="2037588"/>
            <a:ext cx="342460" cy="342594"/>
          </a:xfrm>
          <a:prstGeom prst="rect">
            <a:avLst/>
          </a:prstGeom>
          <a:solidFill>
            <a:schemeClr val="accent4">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5" name="标题 4"/>
          <p:cNvSpPr txBox="1"/>
          <p:nvPr/>
        </p:nvSpPr>
        <p:spPr>
          <a:xfrm>
            <a:off x="8656100"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4</a:t>
            </a:r>
            <a:endParaRPr lang="zh-CN" altLang="en-US" sz="1100" b="1" dirty="0">
              <a:solidFill>
                <a:schemeClr val="bg1"/>
              </a:solidFill>
              <a:latin typeface="Impact MT Std" pitchFamily="34" charset="0"/>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10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100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10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10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100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ppt_x"/>
                                          </p:val>
                                        </p:tav>
                                        <p:tav tm="100000">
                                          <p:val>
                                            <p:strVal val="#ppt_x"/>
                                          </p:val>
                                        </p:tav>
                                      </p:tavLst>
                                    </p:anim>
                                    <p:anim calcmode="lin" valueType="num">
                                      <p:cBhvr additive="base">
                                        <p:cTn id="48" dur="500" fill="hold"/>
                                        <p:tgtEl>
                                          <p:spTgt spid="50"/>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100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4" fill="hold" nodeType="withEffect">
                                  <p:stCondLst>
                                    <p:cond delay="150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150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150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150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150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150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par>
                                <p:cTn id="77" presetID="2" presetClass="entr" presetSubtype="1" fill="hold" nodeType="withEffect">
                                  <p:stCondLst>
                                    <p:cond delay="200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20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200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200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2000"/>
                                  </p:stCondLst>
                                  <p:childTnLst>
                                    <p:set>
                                      <p:cBhvr>
                                        <p:cTn id="94" dur="1" fill="hold">
                                          <p:stCondLst>
                                            <p:cond delay="0"/>
                                          </p:stCondLst>
                                        </p:cTn>
                                        <p:tgtEl>
                                          <p:spTgt spid="54"/>
                                        </p:tgtEl>
                                        <p:attrNameLst>
                                          <p:attrName>style.visibility</p:attrName>
                                        </p:attrNameLst>
                                      </p:cBhvr>
                                      <p:to>
                                        <p:strVal val="visible"/>
                                      </p:to>
                                    </p:set>
                                    <p:anim calcmode="lin" valueType="num">
                                      <p:cBhvr additive="base">
                                        <p:cTn id="95" dur="500" fill="hold"/>
                                        <p:tgtEl>
                                          <p:spTgt spid="54"/>
                                        </p:tgtEl>
                                        <p:attrNameLst>
                                          <p:attrName>ppt_x</p:attrName>
                                        </p:attrNameLst>
                                      </p:cBhvr>
                                      <p:tavLst>
                                        <p:tav tm="0">
                                          <p:val>
                                            <p:strVal val="#ppt_x"/>
                                          </p:val>
                                        </p:tav>
                                        <p:tav tm="100000">
                                          <p:val>
                                            <p:strVal val="#ppt_x"/>
                                          </p:val>
                                        </p:tav>
                                      </p:tavLst>
                                    </p:anim>
                                    <p:anim calcmode="lin" valueType="num">
                                      <p:cBhvr additive="base">
                                        <p:cTn id="96" dur="500" fill="hold"/>
                                        <p:tgtEl>
                                          <p:spTgt spid="54"/>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200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500" fill="hold"/>
                                        <p:tgtEl>
                                          <p:spTgt spid="55"/>
                                        </p:tgtEl>
                                        <p:attrNameLst>
                                          <p:attrName>ppt_x</p:attrName>
                                        </p:attrNameLst>
                                      </p:cBhvr>
                                      <p:tavLst>
                                        <p:tav tm="0">
                                          <p:val>
                                            <p:strVal val="#ppt_x"/>
                                          </p:val>
                                        </p:tav>
                                        <p:tav tm="100000">
                                          <p:val>
                                            <p:strVal val="#ppt_x"/>
                                          </p:val>
                                        </p:tav>
                                      </p:tavLst>
                                    </p:anim>
                                    <p:anim calcmode="lin" valueType="num">
                                      <p:cBhvr additive="base">
                                        <p:cTn id="100"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26" grpId="0"/>
      <p:bldP spid="39" grpId="0" animBg="1"/>
      <p:bldP spid="40" grpId="0"/>
      <p:bldP spid="41" grpId="0"/>
      <p:bldP spid="42" grpId="0" animBg="1"/>
      <p:bldP spid="43" grpId="0"/>
      <p:bldP spid="44" grpId="0"/>
      <p:bldP spid="45" grpId="0" animBg="1"/>
      <p:bldP spid="46" grpId="0"/>
      <p:bldP spid="47" grpId="0"/>
      <p:bldP spid="6" grpId="0" animBg="1"/>
      <p:bldP spid="49" grpId="0"/>
      <p:bldP spid="50" grpId="0" animBg="1"/>
      <p:bldP spid="51" grpId="0"/>
      <p:bldP spid="52" grpId="0" animBg="1"/>
      <p:bldP spid="53" grpId="0"/>
      <p:bldP spid="54" grpId="0" animBg="1"/>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任意多边形 5"/>
          <p:cNvSpPr/>
          <p:nvPr>
            <p:custDataLst>
              <p:tags r:id="rId1"/>
            </p:custDataLst>
          </p:nvPr>
        </p:nvSpPr>
        <p:spPr bwMode="auto">
          <a:xfrm>
            <a:off x="2101272" y="4006774"/>
            <a:ext cx="194708" cy="1551516"/>
          </a:xfrm>
          <a:custGeom>
            <a:avLst/>
            <a:gdLst>
              <a:gd name="T0" fmla="*/ 256 w 669"/>
              <a:gd name="T1" fmla="*/ 0 h 5309"/>
              <a:gd name="T2" fmla="*/ 256 w 669"/>
              <a:gd name="T3" fmla="*/ 4149 h 5309"/>
              <a:gd name="T4" fmla="*/ 669 w 669"/>
              <a:gd name="T5" fmla="*/ 5127 h 5309"/>
              <a:gd name="T6" fmla="*/ 486 w 669"/>
              <a:gd name="T7" fmla="*/ 5309 h 5309"/>
              <a:gd name="T8" fmla="*/ 0 w 669"/>
              <a:gd name="T9" fmla="*/ 4161 h 5309"/>
              <a:gd name="T10" fmla="*/ 0 w 669"/>
              <a:gd name="T11" fmla="*/ 0 h 5309"/>
              <a:gd name="T12" fmla="*/ 256 w 669"/>
              <a:gd name="T13" fmla="*/ 0 h 5309"/>
            </a:gdLst>
            <a:ahLst/>
            <a:cxnLst>
              <a:cxn ang="0">
                <a:pos x="T0" y="T1"/>
              </a:cxn>
              <a:cxn ang="0">
                <a:pos x="T2" y="T3"/>
              </a:cxn>
              <a:cxn ang="0">
                <a:pos x="T4" y="T5"/>
              </a:cxn>
              <a:cxn ang="0">
                <a:pos x="T6" y="T7"/>
              </a:cxn>
              <a:cxn ang="0">
                <a:pos x="T8" y="T9"/>
              </a:cxn>
              <a:cxn ang="0">
                <a:pos x="T10" y="T11"/>
              </a:cxn>
              <a:cxn ang="0">
                <a:pos x="T12" y="T13"/>
              </a:cxn>
            </a:cxnLst>
            <a:rect l="0" t="0" r="r" b="b"/>
            <a:pathLst>
              <a:path w="669" h="5309">
                <a:moveTo>
                  <a:pt x="256" y="0"/>
                </a:moveTo>
                <a:lnTo>
                  <a:pt x="256" y="4149"/>
                </a:lnTo>
                <a:cubicBezTo>
                  <a:pt x="256" y="4531"/>
                  <a:pt x="415" y="4878"/>
                  <a:pt x="669" y="5127"/>
                </a:cubicBezTo>
                <a:lnTo>
                  <a:pt x="486" y="5309"/>
                </a:lnTo>
                <a:cubicBezTo>
                  <a:pt x="187" y="5017"/>
                  <a:pt x="0" y="4610"/>
                  <a:pt x="0" y="4161"/>
                </a:cubicBezTo>
                <a:lnTo>
                  <a:pt x="0" y="0"/>
                </a:lnTo>
                <a:lnTo>
                  <a:pt x="256" y="0"/>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 name="PA_任意多边形 6"/>
          <p:cNvSpPr/>
          <p:nvPr>
            <p:custDataLst>
              <p:tags r:id="rId2"/>
            </p:custDataLst>
          </p:nvPr>
        </p:nvSpPr>
        <p:spPr bwMode="auto">
          <a:xfrm>
            <a:off x="2101272" y="1820652"/>
            <a:ext cx="194708" cy="1551516"/>
          </a:xfrm>
          <a:custGeom>
            <a:avLst/>
            <a:gdLst>
              <a:gd name="T0" fmla="*/ 669 w 669"/>
              <a:gd name="T1" fmla="*/ 182 h 5308"/>
              <a:gd name="T2" fmla="*/ 256 w 669"/>
              <a:gd name="T3" fmla="*/ 1160 h 5308"/>
              <a:gd name="T4" fmla="*/ 256 w 669"/>
              <a:gd name="T5" fmla="*/ 5308 h 5308"/>
              <a:gd name="T6" fmla="*/ 0 w 669"/>
              <a:gd name="T7" fmla="*/ 5308 h 5308"/>
              <a:gd name="T8" fmla="*/ 0 w 669"/>
              <a:gd name="T9" fmla="*/ 1148 h 5308"/>
              <a:gd name="T10" fmla="*/ 486 w 669"/>
              <a:gd name="T11" fmla="*/ 0 h 5308"/>
              <a:gd name="T12" fmla="*/ 669 w 669"/>
              <a:gd name="T13" fmla="*/ 182 h 5308"/>
            </a:gdLst>
            <a:ahLst/>
            <a:cxnLst>
              <a:cxn ang="0">
                <a:pos x="T0" y="T1"/>
              </a:cxn>
              <a:cxn ang="0">
                <a:pos x="T2" y="T3"/>
              </a:cxn>
              <a:cxn ang="0">
                <a:pos x="T4" y="T5"/>
              </a:cxn>
              <a:cxn ang="0">
                <a:pos x="T6" y="T7"/>
              </a:cxn>
              <a:cxn ang="0">
                <a:pos x="T8" y="T9"/>
              </a:cxn>
              <a:cxn ang="0">
                <a:pos x="T10" y="T11"/>
              </a:cxn>
              <a:cxn ang="0">
                <a:pos x="T12" y="T13"/>
              </a:cxn>
            </a:cxnLst>
            <a:rect l="0" t="0" r="r" b="b"/>
            <a:pathLst>
              <a:path w="669" h="5308">
                <a:moveTo>
                  <a:pt x="669" y="182"/>
                </a:moveTo>
                <a:cubicBezTo>
                  <a:pt x="415" y="431"/>
                  <a:pt x="256" y="778"/>
                  <a:pt x="256" y="1160"/>
                </a:cubicBezTo>
                <a:lnTo>
                  <a:pt x="256" y="5308"/>
                </a:lnTo>
                <a:lnTo>
                  <a:pt x="0" y="5308"/>
                </a:lnTo>
                <a:lnTo>
                  <a:pt x="0" y="1148"/>
                </a:lnTo>
                <a:cubicBezTo>
                  <a:pt x="0" y="699"/>
                  <a:pt x="187" y="292"/>
                  <a:pt x="486" y="0"/>
                </a:cubicBezTo>
                <a:lnTo>
                  <a:pt x="669" y="182"/>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 name="PA_任意多边形 8"/>
          <p:cNvSpPr/>
          <p:nvPr>
            <p:custDataLst>
              <p:tags r:id="rId3"/>
            </p:custDataLst>
          </p:nvPr>
        </p:nvSpPr>
        <p:spPr bwMode="auto">
          <a:xfrm>
            <a:off x="2240367" y="1582645"/>
            <a:ext cx="1671440" cy="296333"/>
          </a:xfrm>
          <a:custGeom>
            <a:avLst/>
            <a:gdLst>
              <a:gd name="T0" fmla="*/ 6397 w 7145"/>
              <a:gd name="T1" fmla="*/ 375 h 1015"/>
              <a:gd name="T2" fmla="*/ 6279 w 7145"/>
              <a:gd name="T3" fmla="*/ 0 h 1015"/>
              <a:gd name="T4" fmla="*/ 7145 w 7145"/>
              <a:gd name="T5" fmla="*/ 499 h 1015"/>
              <a:gd name="T6" fmla="*/ 6279 w 7145"/>
              <a:gd name="T7" fmla="*/ 997 h 1015"/>
              <a:gd name="T8" fmla="*/ 6397 w 7145"/>
              <a:gd name="T9" fmla="*/ 623 h 1015"/>
              <a:gd name="T10" fmla="*/ 1140 w 7145"/>
              <a:gd name="T11" fmla="*/ 623 h 1015"/>
              <a:gd name="T12" fmla="*/ 183 w 7145"/>
              <a:gd name="T13" fmla="*/ 1015 h 1015"/>
              <a:gd name="T14" fmla="*/ 0 w 7145"/>
              <a:gd name="T15" fmla="*/ 833 h 1015"/>
              <a:gd name="T16" fmla="*/ 1120 w 7145"/>
              <a:gd name="T17" fmla="*/ 375 h 1015"/>
              <a:gd name="T18" fmla="*/ 6397 w 7145"/>
              <a:gd name="T19" fmla="*/ 37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45" h="1015">
                <a:moveTo>
                  <a:pt x="6397" y="375"/>
                </a:moveTo>
                <a:lnTo>
                  <a:pt x="6279" y="0"/>
                </a:lnTo>
                <a:lnTo>
                  <a:pt x="7145" y="499"/>
                </a:lnTo>
                <a:lnTo>
                  <a:pt x="6279" y="997"/>
                </a:lnTo>
                <a:lnTo>
                  <a:pt x="6397" y="623"/>
                </a:lnTo>
                <a:lnTo>
                  <a:pt x="1140" y="623"/>
                </a:lnTo>
                <a:cubicBezTo>
                  <a:pt x="769" y="623"/>
                  <a:pt x="430" y="773"/>
                  <a:pt x="183" y="1015"/>
                </a:cubicBezTo>
                <a:lnTo>
                  <a:pt x="0" y="833"/>
                </a:lnTo>
                <a:cubicBezTo>
                  <a:pt x="290" y="550"/>
                  <a:pt x="686" y="375"/>
                  <a:pt x="1120" y="375"/>
                </a:cubicBezTo>
                <a:lnTo>
                  <a:pt x="6397" y="375"/>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 name="PA_任意多边形 7"/>
          <p:cNvSpPr/>
          <p:nvPr>
            <p:custDataLst>
              <p:tags r:id="rId4"/>
            </p:custDataLst>
          </p:nvPr>
        </p:nvSpPr>
        <p:spPr bwMode="auto">
          <a:xfrm>
            <a:off x="2101272" y="2857431"/>
            <a:ext cx="1785248" cy="289983"/>
          </a:xfrm>
          <a:custGeom>
            <a:avLst/>
            <a:gdLst>
              <a:gd name="T0" fmla="*/ 0 w 7631"/>
              <a:gd name="T1" fmla="*/ 374 h 997"/>
              <a:gd name="T2" fmla="*/ 6883 w 7631"/>
              <a:gd name="T3" fmla="*/ 374 h 997"/>
              <a:gd name="T4" fmla="*/ 6765 w 7631"/>
              <a:gd name="T5" fmla="*/ 0 h 997"/>
              <a:gd name="T6" fmla="*/ 7631 w 7631"/>
              <a:gd name="T7" fmla="*/ 498 h 997"/>
              <a:gd name="T8" fmla="*/ 6765 w 7631"/>
              <a:gd name="T9" fmla="*/ 997 h 997"/>
              <a:gd name="T10" fmla="*/ 6883 w 7631"/>
              <a:gd name="T11" fmla="*/ 622 h 997"/>
              <a:gd name="T12" fmla="*/ 0 w 7631"/>
              <a:gd name="T13" fmla="*/ 622 h 997"/>
              <a:gd name="T14" fmla="*/ 0 w 7631"/>
              <a:gd name="T15" fmla="*/ 374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1" h="997">
                <a:moveTo>
                  <a:pt x="0" y="374"/>
                </a:moveTo>
                <a:lnTo>
                  <a:pt x="6883" y="374"/>
                </a:lnTo>
                <a:lnTo>
                  <a:pt x="6765" y="0"/>
                </a:lnTo>
                <a:lnTo>
                  <a:pt x="7631" y="498"/>
                </a:lnTo>
                <a:lnTo>
                  <a:pt x="6765" y="997"/>
                </a:lnTo>
                <a:lnTo>
                  <a:pt x="6883" y="622"/>
                </a:lnTo>
                <a:lnTo>
                  <a:pt x="0" y="622"/>
                </a:lnTo>
                <a:lnTo>
                  <a:pt x="0" y="374"/>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 name="PA_任意多边形 9"/>
          <p:cNvSpPr/>
          <p:nvPr>
            <p:custDataLst>
              <p:tags r:id="rId5"/>
            </p:custDataLst>
          </p:nvPr>
        </p:nvSpPr>
        <p:spPr bwMode="auto">
          <a:xfrm>
            <a:off x="2101272" y="4229677"/>
            <a:ext cx="1785248" cy="292100"/>
          </a:xfrm>
          <a:custGeom>
            <a:avLst/>
            <a:gdLst>
              <a:gd name="T0" fmla="*/ 6883 w 7631"/>
              <a:gd name="T1" fmla="*/ 375 h 997"/>
              <a:gd name="T2" fmla="*/ 6765 w 7631"/>
              <a:gd name="T3" fmla="*/ 0 h 997"/>
              <a:gd name="T4" fmla="*/ 7631 w 7631"/>
              <a:gd name="T5" fmla="*/ 499 h 997"/>
              <a:gd name="T6" fmla="*/ 6765 w 7631"/>
              <a:gd name="T7" fmla="*/ 997 h 997"/>
              <a:gd name="T8" fmla="*/ 6883 w 7631"/>
              <a:gd name="T9" fmla="*/ 623 h 997"/>
              <a:gd name="T10" fmla="*/ 0 w 7631"/>
              <a:gd name="T11" fmla="*/ 623 h 997"/>
              <a:gd name="T12" fmla="*/ 0 w 7631"/>
              <a:gd name="T13" fmla="*/ 375 h 997"/>
              <a:gd name="T14" fmla="*/ 6883 w 7631"/>
              <a:gd name="T15" fmla="*/ 375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1" h="997">
                <a:moveTo>
                  <a:pt x="6883" y="375"/>
                </a:moveTo>
                <a:lnTo>
                  <a:pt x="6765" y="0"/>
                </a:lnTo>
                <a:lnTo>
                  <a:pt x="7631" y="499"/>
                </a:lnTo>
                <a:lnTo>
                  <a:pt x="6765" y="997"/>
                </a:lnTo>
                <a:lnTo>
                  <a:pt x="6883" y="623"/>
                </a:lnTo>
                <a:lnTo>
                  <a:pt x="0" y="623"/>
                </a:lnTo>
                <a:lnTo>
                  <a:pt x="0" y="375"/>
                </a:lnTo>
                <a:lnTo>
                  <a:pt x="6883" y="375"/>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 name="PA_任意多边形 10"/>
          <p:cNvSpPr/>
          <p:nvPr>
            <p:custDataLst>
              <p:tags r:id="rId6"/>
            </p:custDataLst>
          </p:nvPr>
        </p:nvSpPr>
        <p:spPr bwMode="auto">
          <a:xfrm>
            <a:off x="2240367" y="5500553"/>
            <a:ext cx="1671440" cy="298449"/>
          </a:xfrm>
          <a:custGeom>
            <a:avLst/>
            <a:gdLst>
              <a:gd name="T0" fmla="*/ 6397 w 7145"/>
              <a:gd name="T1" fmla="*/ 392 h 1015"/>
              <a:gd name="T2" fmla="*/ 6279 w 7145"/>
              <a:gd name="T3" fmla="*/ 18 h 1015"/>
              <a:gd name="T4" fmla="*/ 7145 w 7145"/>
              <a:gd name="T5" fmla="*/ 516 h 1015"/>
              <a:gd name="T6" fmla="*/ 6279 w 7145"/>
              <a:gd name="T7" fmla="*/ 1015 h 1015"/>
              <a:gd name="T8" fmla="*/ 6397 w 7145"/>
              <a:gd name="T9" fmla="*/ 640 h 1015"/>
              <a:gd name="T10" fmla="*/ 1120 w 7145"/>
              <a:gd name="T11" fmla="*/ 640 h 1015"/>
              <a:gd name="T12" fmla="*/ 0 w 7145"/>
              <a:gd name="T13" fmla="*/ 182 h 1015"/>
              <a:gd name="T14" fmla="*/ 183 w 7145"/>
              <a:gd name="T15" fmla="*/ 0 h 1015"/>
              <a:gd name="T16" fmla="*/ 1140 w 7145"/>
              <a:gd name="T17" fmla="*/ 392 h 1015"/>
              <a:gd name="T18" fmla="*/ 6397 w 7145"/>
              <a:gd name="T19" fmla="*/ 392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45" h="1015">
                <a:moveTo>
                  <a:pt x="6397" y="392"/>
                </a:moveTo>
                <a:lnTo>
                  <a:pt x="6279" y="18"/>
                </a:lnTo>
                <a:lnTo>
                  <a:pt x="7145" y="516"/>
                </a:lnTo>
                <a:lnTo>
                  <a:pt x="6279" y="1015"/>
                </a:lnTo>
                <a:lnTo>
                  <a:pt x="6397" y="640"/>
                </a:lnTo>
                <a:lnTo>
                  <a:pt x="1120" y="640"/>
                </a:lnTo>
                <a:cubicBezTo>
                  <a:pt x="686" y="640"/>
                  <a:pt x="290" y="465"/>
                  <a:pt x="0" y="182"/>
                </a:cubicBezTo>
                <a:lnTo>
                  <a:pt x="183" y="0"/>
                </a:lnTo>
                <a:cubicBezTo>
                  <a:pt x="430" y="242"/>
                  <a:pt x="769" y="392"/>
                  <a:pt x="1140" y="392"/>
                </a:cubicBezTo>
                <a:lnTo>
                  <a:pt x="6397" y="392"/>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8" name="PA_组合 7"/>
          <p:cNvGrpSpPr/>
          <p:nvPr>
            <p:custDataLst>
              <p:tags r:id="rId7"/>
            </p:custDataLst>
          </p:nvPr>
        </p:nvGrpSpPr>
        <p:grpSpPr>
          <a:xfrm>
            <a:off x="1343473" y="2887907"/>
            <a:ext cx="1678953" cy="1679172"/>
            <a:chOff x="878699" y="1945606"/>
            <a:chExt cx="1705474" cy="1705474"/>
          </a:xfrm>
          <a:solidFill>
            <a:schemeClr val="tx2"/>
          </a:solidFill>
        </p:grpSpPr>
        <p:sp>
          <p:nvSpPr>
            <p:cNvPr id="9" name="椭圆 8"/>
            <p:cNvSpPr/>
            <p:nvPr/>
          </p:nvSpPr>
          <p:spPr>
            <a:xfrm>
              <a:off x="878699" y="1945606"/>
              <a:ext cx="1705474" cy="17054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Rectangle 11"/>
            <p:cNvSpPr>
              <a:spLocks noChangeArrowheads="1"/>
            </p:cNvSpPr>
            <p:nvPr/>
          </p:nvSpPr>
          <p:spPr bwMode="gray">
            <a:xfrm>
              <a:off x="1195986" y="2193868"/>
              <a:ext cx="1070900" cy="1093838"/>
            </a:xfrm>
            <a:prstGeom prst="rect">
              <a:avLst/>
            </a:prstGeom>
            <a:noFill/>
            <a:ln>
              <a:noFill/>
            </a:ln>
          </p:spPr>
          <p:txBody>
            <a:bodyPr wrap="squar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工作总结</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11" name="PA_矩形 10"/>
          <p:cNvSpPr/>
          <p:nvPr>
            <p:custDataLst>
              <p:tags r:id="rId8"/>
            </p:custDataLst>
          </p:nvPr>
        </p:nvSpPr>
        <p:spPr>
          <a:xfrm>
            <a:off x="4299568" y="1082369"/>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PA_矩形 11"/>
          <p:cNvSpPr/>
          <p:nvPr>
            <p:custDataLst>
              <p:tags r:id="rId9"/>
            </p:custDataLst>
          </p:nvPr>
        </p:nvSpPr>
        <p:spPr>
          <a:xfrm>
            <a:off x="4299568" y="2427657"/>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PA_矩形 12"/>
          <p:cNvSpPr/>
          <p:nvPr>
            <p:custDataLst>
              <p:tags r:id="rId10"/>
            </p:custDataLst>
          </p:nvPr>
        </p:nvSpPr>
        <p:spPr>
          <a:xfrm>
            <a:off x="4207337" y="2427657"/>
            <a:ext cx="3112799" cy="344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PA_矩形 13"/>
          <p:cNvSpPr/>
          <p:nvPr>
            <p:custDataLst>
              <p:tags r:id="rId11"/>
            </p:custDataLst>
          </p:nvPr>
        </p:nvSpPr>
        <p:spPr>
          <a:xfrm>
            <a:off x="4299568" y="3772945"/>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PA_矩形 14"/>
          <p:cNvSpPr/>
          <p:nvPr>
            <p:custDataLst>
              <p:tags r:id="rId12"/>
            </p:custDataLst>
          </p:nvPr>
        </p:nvSpPr>
        <p:spPr>
          <a:xfrm>
            <a:off x="4207337" y="3772945"/>
            <a:ext cx="3112799" cy="344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PA_矩形 15"/>
          <p:cNvSpPr/>
          <p:nvPr>
            <p:custDataLst>
              <p:tags r:id="rId13"/>
            </p:custDataLst>
          </p:nvPr>
        </p:nvSpPr>
        <p:spPr>
          <a:xfrm>
            <a:off x="4299568" y="5118232"/>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PA_矩形 16"/>
          <p:cNvSpPr/>
          <p:nvPr>
            <p:custDataLst>
              <p:tags r:id="rId14"/>
            </p:custDataLst>
          </p:nvPr>
        </p:nvSpPr>
        <p:spPr>
          <a:xfrm>
            <a:off x="4207337" y="5118232"/>
            <a:ext cx="3112799" cy="3444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PA_文本框 17"/>
          <p:cNvSpPr txBox="1"/>
          <p:nvPr>
            <p:custDataLst>
              <p:tags r:id="rId15"/>
            </p:custDataLst>
          </p:nvPr>
        </p:nvSpPr>
        <p:spPr>
          <a:xfrm>
            <a:off x="4543347" y="1401635"/>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PA_矩形 18"/>
          <p:cNvSpPr/>
          <p:nvPr>
            <p:custDataLst>
              <p:tags r:id="rId16"/>
            </p:custDataLst>
          </p:nvPr>
        </p:nvSpPr>
        <p:spPr>
          <a:xfrm>
            <a:off x="4207337" y="1082369"/>
            <a:ext cx="3112799" cy="344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PA_文本框 19"/>
          <p:cNvSpPr txBox="1"/>
          <p:nvPr>
            <p:custDataLst>
              <p:tags r:id="rId17"/>
            </p:custDataLst>
          </p:nvPr>
        </p:nvSpPr>
        <p:spPr>
          <a:xfrm>
            <a:off x="4550900" y="1052736"/>
            <a:ext cx="2265181" cy="415398"/>
          </a:xfrm>
          <a:prstGeom prst="rect">
            <a:avLst/>
          </a:prstGeom>
          <a:noFill/>
        </p:spPr>
        <p:txBody>
          <a:bodyPr wrap="squar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1" name="PA_文本框 20"/>
          <p:cNvSpPr txBox="1"/>
          <p:nvPr>
            <p:custDataLst>
              <p:tags r:id="rId18"/>
            </p:custDataLst>
          </p:nvPr>
        </p:nvSpPr>
        <p:spPr>
          <a:xfrm>
            <a:off x="4543347" y="2749244"/>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PA_文本框 21"/>
          <p:cNvSpPr txBox="1"/>
          <p:nvPr>
            <p:custDataLst>
              <p:tags r:id="rId19"/>
            </p:custDataLst>
          </p:nvPr>
        </p:nvSpPr>
        <p:spPr>
          <a:xfrm>
            <a:off x="4550900" y="2401482"/>
            <a:ext cx="2195467" cy="415398"/>
          </a:xfrm>
          <a:prstGeom prst="rect">
            <a:avLst/>
          </a:prstGeom>
          <a:noFill/>
        </p:spPr>
        <p:txBody>
          <a:bodyPr wrap="non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3" name="PA_文本框 22"/>
          <p:cNvSpPr txBox="1"/>
          <p:nvPr>
            <p:custDataLst>
              <p:tags r:id="rId20"/>
            </p:custDataLst>
          </p:nvPr>
        </p:nvSpPr>
        <p:spPr>
          <a:xfrm>
            <a:off x="4543347" y="4098073"/>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PA_文本框 23"/>
          <p:cNvSpPr txBox="1"/>
          <p:nvPr>
            <p:custDataLst>
              <p:tags r:id="rId21"/>
            </p:custDataLst>
          </p:nvPr>
        </p:nvSpPr>
        <p:spPr>
          <a:xfrm>
            <a:off x="4550900" y="3727802"/>
            <a:ext cx="2195467" cy="415398"/>
          </a:xfrm>
          <a:prstGeom prst="rect">
            <a:avLst/>
          </a:prstGeom>
          <a:noFill/>
        </p:spPr>
        <p:txBody>
          <a:bodyPr wrap="non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5" name="PA_文本框 24"/>
          <p:cNvSpPr txBox="1"/>
          <p:nvPr>
            <p:custDataLst>
              <p:tags r:id="rId22"/>
            </p:custDataLst>
          </p:nvPr>
        </p:nvSpPr>
        <p:spPr>
          <a:xfrm>
            <a:off x="4543347" y="5442448"/>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PA_文本框 25"/>
          <p:cNvSpPr txBox="1"/>
          <p:nvPr>
            <p:custDataLst>
              <p:tags r:id="rId23"/>
            </p:custDataLst>
          </p:nvPr>
        </p:nvSpPr>
        <p:spPr>
          <a:xfrm>
            <a:off x="4550900" y="5093549"/>
            <a:ext cx="2195467" cy="415398"/>
          </a:xfrm>
          <a:prstGeom prst="rect">
            <a:avLst/>
          </a:prstGeom>
          <a:noFill/>
        </p:spPr>
        <p:txBody>
          <a:bodyPr wrap="non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7" name="PA_标题 26"/>
          <p:cNvSpPr>
            <a:spLocks noGrp="1"/>
          </p:cNvSpPr>
          <p:nvPr>
            <p:ph type="title"/>
            <p:custDataLst>
              <p:tags r:id="rId24"/>
            </p:custDataLst>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200" fill="hold"/>
                                        <p:tgtEl>
                                          <p:spTgt spid="20"/>
                                        </p:tgtEl>
                                        <p:attrNameLst>
                                          <p:attrName>ppt_x</p:attrName>
                                        </p:attrNameLst>
                                      </p:cBhvr>
                                      <p:tavLst>
                                        <p:tav tm="0">
                                          <p:val>
                                            <p:strVal val="#ppt_x"/>
                                          </p:val>
                                        </p:tav>
                                        <p:tav tm="100000">
                                          <p:val>
                                            <p:strVal val="#ppt_x"/>
                                          </p:val>
                                        </p:tav>
                                      </p:tavLst>
                                    </p:anim>
                                    <p:anim calcmode="lin" valueType="num">
                                      <p:cBhvr additive="base">
                                        <p:cTn id="22" dur="200" fill="hold"/>
                                        <p:tgtEl>
                                          <p:spTgt spid="20"/>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200" fill="hold"/>
                                        <p:tgtEl>
                                          <p:spTgt spid="19"/>
                                        </p:tgtEl>
                                        <p:attrNameLst>
                                          <p:attrName>ppt_x</p:attrName>
                                        </p:attrNameLst>
                                      </p:cBhvr>
                                      <p:tavLst>
                                        <p:tav tm="0">
                                          <p:val>
                                            <p:strVal val="#ppt_x"/>
                                          </p:val>
                                        </p:tav>
                                        <p:tav tm="100000">
                                          <p:val>
                                            <p:strVal val="#ppt_x"/>
                                          </p:val>
                                        </p:tav>
                                      </p:tavLst>
                                    </p:anim>
                                    <p:anim calcmode="lin" valueType="num">
                                      <p:cBhvr additive="base">
                                        <p:cTn id="26" dur="200" fill="hold"/>
                                        <p:tgtEl>
                                          <p:spTgt spid="19"/>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3000"/>
                            </p:stCondLst>
                            <p:childTnLst>
                              <p:par>
                                <p:cTn id="39" presetID="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200" fill="hold"/>
                                        <p:tgtEl>
                                          <p:spTgt spid="13"/>
                                        </p:tgtEl>
                                        <p:attrNameLst>
                                          <p:attrName>ppt_x</p:attrName>
                                        </p:attrNameLst>
                                      </p:cBhvr>
                                      <p:tavLst>
                                        <p:tav tm="0">
                                          <p:val>
                                            <p:strVal val="#ppt_x"/>
                                          </p:val>
                                        </p:tav>
                                        <p:tav tm="100000">
                                          <p:val>
                                            <p:strVal val="#ppt_x"/>
                                          </p:val>
                                        </p:tav>
                                      </p:tavLst>
                                    </p:anim>
                                    <p:anim calcmode="lin" valueType="num">
                                      <p:cBhvr additive="base">
                                        <p:cTn id="42" dur="20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200" fill="hold"/>
                                        <p:tgtEl>
                                          <p:spTgt spid="22"/>
                                        </p:tgtEl>
                                        <p:attrNameLst>
                                          <p:attrName>ppt_x</p:attrName>
                                        </p:attrNameLst>
                                      </p:cBhvr>
                                      <p:tavLst>
                                        <p:tav tm="0">
                                          <p:val>
                                            <p:strVal val="#ppt_x"/>
                                          </p:val>
                                        </p:tav>
                                        <p:tav tm="100000">
                                          <p:val>
                                            <p:strVal val="#ppt_x"/>
                                          </p:val>
                                        </p:tav>
                                      </p:tavLst>
                                    </p:anim>
                                    <p:anim calcmode="lin" valueType="num">
                                      <p:cBhvr additive="base">
                                        <p:cTn id="46" dur="200" fill="hold"/>
                                        <p:tgtEl>
                                          <p:spTgt spid="22"/>
                                        </p:tgtEl>
                                        <p:attrNameLst>
                                          <p:attrName>ppt_y</p:attrName>
                                        </p:attrNameLst>
                                      </p:cBhvr>
                                      <p:tavLst>
                                        <p:tav tm="0">
                                          <p:val>
                                            <p:strVal val="0-#ppt_h/2"/>
                                          </p:val>
                                        </p:tav>
                                        <p:tav tm="100000">
                                          <p:val>
                                            <p:strVal val="#ppt_y"/>
                                          </p:val>
                                        </p:tav>
                                      </p:tavLst>
                                    </p:anim>
                                  </p:childTnLst>
                                </p:cTn>
                              </p:par>
                            </p:childTnLst>
                          </p:cTn>
                        </p:par>
                        <p:par>
                          <p:cTn id="47" fill="hold">
                            <p:stCondLst>
                              <p:cond delay="3500"/>
                            </p:stCondLst>
                            <p:childTnLst>
                              <p:par>
                                <p:cTn id="48" presetID="2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par>
                          <p:cTn id="54" fill="hold">
                            <p:stCondLst>
                              <p:cond delay="4000"/>
                            </p:stCondLst>
                            <p:childTnLst>
                              <p:par>
                                <p:cTn id="55" presetID="22" presetClass="entr" presetSubtype="8"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par>
                          <p:cTn id="58" fill="hold">
                            <p:stCondLst>
                              <p:cond delay="4500"/>
                            </p:stCondLst>
                            <p:childTnLst>
                              <p:par>
                                <p:cTn id="59" presetID="2" presetClass="entr" presetSubtype="1"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200" fill="hold"/>
                                        <p:tgtEl>
                                          <p:spTgt spid="15"/>
                                        </p:tgtEl>
                                        <p:attrNameLst>
                                          <p:attrName>ppt_x</p:attrName>
                                        </p:attrNameLst>
                                      </p:cBhvr>
                                      <p:tavLst>
                                        <p:tav tm="0">
                                          <p:val>
                                            <p:strVal val="#ppt_x"/>
                                          </p:val>
                                        </p:tav>
                                        <p:tav tm="100000">
                                          <p:val>
                                            <p:strVal val="#ppt_x"/>
                                          </p:val>
                                        </p:tav>
                                      </p:tavLst>
                                    </p:anim>
                                    <p:anim calcmode="lin" valueType="num">
                                      <p:cBhvr additive="base">
                                        <p:cTn id="62" dur="200" fill="hold"/>
                                        <p:tgtEl>
                                          <p:spTgt spid="15"/>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200" fill="hold"/>
                                        <p:tgtEl>
                                          <p:spTgt spid="24"/>
                                        </p:tgtEl>
                                        <p:attrNameLst>
                                          <p:attrName>ppt_x</p:attrName>
                                        </p:attrNameLst>
                                      </p:cBhvr>
                                      <p:tavLst>
                                        <p:tav tm="0">
                                          <p:val>
                                            <p:strVal val="#ppt_x"/>
                                          </p:val>
                                        </p:tav>
                                        <p:tav tm="100000">
                                          <p:val>
                                            <p:strVal val="#ppt_x"/>
                                          </p:val>
                                        </p:tav>
                                      </p:tavLst>
                                    </p:anim>
                                    <p:anim calcmode="lin" valueType="num">
                                      <p:cBhvr additive="base">
                                        <p:cTn id="66" dur="200" fill="hold"/>
                                        <p:tgtEl>
                                          <p:spTgt spid="24"/>
                                        </p:tgtEl>
                                        <p:attrNameLst>
                                          <p:attrName>ppt_y</p:attrName>
                                        </p:attrNameLst>
                                      </p:cBhvr>
                                      <p:tavLst>
                                        <p:tav tm="0">
                                          <p:val>
                                            <p:strVal val="0-#ppt_h/2"/>
                                          </p:val>
                                        </p:tav>
                                        <p:tav tm="100000">
                                          <p:val>
                                            <p:strVal val="#ppt_y"/>
                                          </p:val>
                                        </p:tav>
                                      </p:tavLst>
                                    </p:anim>
                                  </p:childTnLst>
                                </p:cTn>
                              </p:par>
                            </p:childTnLst>
                          </p:cTn>
                        </p:par>
                        <p:par>
                          <p:cTn id="67" fill="hold">
                            <p:stCondLst>
                              <p:cond delay="5000"/>
                            </p:stCondLst>
                            <p:childTnLst>
                              <p:par>
                                <p:cTn id="68" presetID="22" presetClass="entr" presetSubtype="1"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up)">
                                      <p:cBhvr>
                                        <p:cTn id="73" dur="500"/>
                                        <p:tgtEl>
                                          <p:spTgt spid="14"/>
                                        </p:tgtEl>
                                      </p:cBhvr>
                                    </p:animEffect>
                                  </p:childTnLst>
                                </p:cTn>
                              </p:par>
                            </p:childTnLst>
                          </p:cTn>
                        </p:par>
                        <p:par>
                          <p:cTn id="74" fill="hold">
                            <p:stCondLst>
                              <p:cond delay="5500"/>
                            </p:stCondLst>
                            <p:childTnLst>
                              <p:par>
                                <p:cTn id="75" presetID="22" presetClass="entr" presetSubtype="1"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up)">
                                      <p:cBhvr>
                                        <p:cTn id="77" dur="500"/>
                                        <p:tgtEl>
                                          <p:spTgt spid="2"/>
                                        </p:tgtEl>
                                      </p:cBhvr>
                                    </p:animEffect>
                                  </p:childTnLst>
                                </p:cTn>
                              </p:par>
                            </p:childTnLst>
                          </p:cTn>
                        </p:par>
                        <p:par>
                          <p:cTn id="78" fill="hold">
                            <p:stCondLst>
                              <p:cond delay="6000"/>
                            </p:stCondLst>
                            <p:childTnLst>
                              <p:par>
                                <p:cTn id="79" presetID="22" presetClass="entr" presetSubtype="8"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childTnLst>
                          </p:cTn>
                        </p:par>
                        <p:par>
                          <p:cTn id="82" fill="hold">
                            <p:stCondLst>
                              <p:cond delay="6500"/>
                            </p:stCondLst>
                            <p:childTnLst>
                              <p:par>
                                <p:cTn id="83" presetID="2" presetClass="entr" presetSubtype="1"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200" fill="hold"/>
                                        <p:tgtEl>
                                          <p:spTgt spid="26"/>
                                        </p:tgtEl>
                                        <p:attrNameLst>
                                          <p:attrName>ppt_x</p:attrName>
                                        </p:attrNameLst>
                                      </p:cBhvr>
                                      <p:tavLst>
                                        <p:tav tm="0">
                                          <p:val>
                                            <p:strVal val="#ppt_x"/>
                                          </p:val>
                                        </p:tav>
                                        <p:tav tm="100000">
                                          <p:val>
                                            <p:strVal val="#ppt_x"/>
                                          </p:val>
                                        </p:tav>
                                      </p:tavLst>
                                    </p:anim>
                                    <p:anim calcmode="lin" valueType="num">
                                      <p:cBhvr additive="base">
                                        <p:cTn id="86" dur="200" fill="hold"/>
                                        <p:tgtEl>
                                          <p:spTgt spid="26"/>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200" fill="hold"/>
                                        <p:tgtEl>
                                          <p:spTgt spid="17"/>
                                        </p:tgtEl>
                                        <p:attrNameLst>
                                          <p:attrName>ppt_x</p:attrName>
                                        </p:attrNameLst>
                                      </p:cBhvr>
                                      <p:tavLst>
                                        <p:tav tm="0">
                                          <p:val>
                                            <p:strVal val="#ppt_x"/>
                                          </p:val>
                                        </p:tav>
                                        <p:tav tm="100000">
                                          <p:val>
                                            <p:strVal val="#ppt_x"/>
                                          </p:val>
                                        </p:tav>
                                      </p:tavLst>
                                    </p:anim>
                                    <p:anim calcmode="lin" valueType="num">
                                      <p:cBhvr additive="base">
                                        <p:cTn id="90" dur="200" fill="hold"/>
                                        <p:tgtEl>
                                          <p:spTgt spid="17"/>
                                        </p:tgtEl>
                                        <p:attrNameLst>
                                          <p:attrName>ppt_y</p:attrName>
                                        </p:attrNameLst>
                                      </p:cBhvr>
                                      <p:tavLst>
                                        <p:tav tm="0">
                                          <p:val>
                                            <p:strVal val="0-#ppt_h/2"/>
                                          </p:val>
                                        </p:tav>
                                        <p:tav tm="100000">
                                          <p:val>
                                            <p:strVal val="#ppt_y"/>
                                          </p:val>
                                        </p:tav>
                                      </p:tavLst>
                                    </p:anim>
                                  </p:childTnLst>
                                </p:cTn>
                              </p:par>
                            </p:childTnLst>
                          </p:cTn>
                        </p:par>
                        <p:par>
                          <p:cTn id="91" fill="hold">
                            <p:stCondLst>
                              <p:cond delay="7000"/>
                            </p:stCondLst>
                            <p:childTnLst>
                              <p:par>
                                <p:cTn id="92" presetID="22" presetClass="entr" presetSubtype="1"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up)">
                                      <p:cBhvr>
                                        <p:cTn id="94" dur="500"/>
                                        <p:tgtEl>
                                          <p:spTgt spid="16"/>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up)">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1" grpId="0" animBg="1"/>
      <p:bldP spid="12" grpId="0" animBg="1"/>
      <p:bldP spid="13" grpId="0" animBg="1"/>
      <p:bldP spid="14" grpId="0" animBg="1"/>
      <p:bldP spid="15" grpId="0" animBg="1"/>
      <p:bldP spid="16" grpId="0" animBg="1"/>
      <p:bldP spid="17" grpId="0" animBg="1"/>
      <p:bldP spid="18" grpId="0"/>
      <p:bldP spid="19" grpId="0" animBg="1"/>
      <p:bldP spid="20" grpId="0"/>
      <p:bldP spid="21" grpId="0"/>
      <p:bldP spid="22" grpId="0"/>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5"/>
          <p:cNvSpPr/>
          <p:nvPr/>
        </p:nvSpPr>
        <p:spPr bwMode="auto">
          <a:xfrm>
            <a:off x="6168955" y="4354937"/>
            <a:ext cx="1151467" cy="125066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 name="Freeform 107"/>
          <p:cNvSpPr/>
          <p:nvPr/>
        </p:nvSpPr>
        <p:spPr bwMode="auto">
          <a:xfrm>
            <a:off x="4826987" y="4354937"/>
            <a:ext cx="1155700" cy="1250661"/>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defRPr/>
            </a:pPr>
            <a:endParaRPr lang="zh-CN" altLang="en-US" sz="2400">
              <a:solidFill>
                <a:prstClr val="black"/>
              </a:solidFill>
              <a:effectLst>
                <a:outerShdw blurRad="60007" dist="310007" dir="7680000" sy="30000" kx="1300200" algn="ctr" rotWithShape="0">
                  <a:prstClr val="black">
                    <a:alpha val="32000"/>
                  </a:prstClr>
                </a:outerShdw>
              </a:effectLst>
              <a:latin typeface="微软雅黑" panose="020B0503020204020204" pitchFamily="34" charset="-122"/>
              <a:ea typeface="微软雅黑" panose="020B0503020204020204" pitchFamily="34" charset="-122"/>
            </a:endParaRPr>
          </a:p>
        </p:txBody>
      </p:sp>
      <p:grpSp>
        <p:nvGrpSpPr>
          <p:cNvPr id="4" name="组合 3"/>
          <p:cNvGrpSpPr/>
          <p:nvPr/>
        </p:nvGrpSpPr>
        <p:grpSpPr>
          <a:xfrm>
            <a:off x="4058635" y="1773200"/>
            <a:ext cx="4030134" cy="3832398"/>
            <a:chOff x="3748193" y="2000673"/>
            <a:chExt cx="4030134" cy="3833285"/>
          </a:xfrm>
        </p:grpSpPr>
        <p:sp>
          <p:nvSpPr>
            <p:cNvPr id="5" name="Freeform 104"/>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chemeClr val="accent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 name="Freeform 106"/>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 name="Freeform 108"/>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1"/>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8" name="Freeform 109"/>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tx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 name="Freeform 121"/>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chemeClr val="tx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0" name="Freeform 122"/>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chemeClr val="accent1"/>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1" name="Freeform 123"/>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chemeClr val="accent3"/>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2" name="Freeform 124"/>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chemeClr val="accent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249638" y="1802828"/>
            <a:ext cx="2609851" cy="507831"/>
            <a:chOff x="7939194" y="2030307"/>
            <a:chExt cx="2609851" cy="507948"/>
          </a:xfrm>
        </p:grpSpPr>
        <p:sp>
          <p:nvSpPr>
            <p:cNvPr id="14" name="矩形 1"/>
            <p:cNvSpPr>
              <a:spLocks noChangeArrowheads="1"/>
            </p:cNvSpPr>
            <p:nvPr/>
          </p:nvSpPr>
          <p:spPr bwMode="auto">
            <a:xfrm>
              <a:off x="8250345" y="2030307"/>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accent1"/>
                  </a:solidFill>
                  <a:latin typeface="微软雅黑" panose="020B0503020204020204" pitchFamily="34" charset="-122"/>
                  <a:ea typeface="微软雅黑" panose="020B0503020204020204" pitchFamily="34" charset="-122"/>
                </a:rPr>
                <a:t>此处添加标题内容</a:t>
              </a:r>
              <a:endParaRPr lang="en-US" altLang="zh-CN" b="1" dirty="0">
                <a:solidFill>
                  <a:schemeClr val="accent1"/>
                </a:solidFill>
                <a:latin typeface="微软雅黑" panose="020B0503020204020204" pitchFamily="34" charset="-122"/>
                <a:ea typeface="微软雅黑" panose="020B0503020204020204" pitchFamily="34" charset="-122"/>
              </a:endParaRPr>
            </a:p>
          </p:txBody>
        </p:sp>
        <p:sp>
          <p:nvSpPr>
            <p:cNvPr id="15" name="Freeform 11"/>
            <p:cNvSpPr/>
            <p:nvPr/>
          </p:nvSpPr>
          <p:spPr bwMode="auto">
            <a:xfrm>
              <a:off x="7939194" y="2163657"/>
              <a:ext cx="357717" cy="313267"/>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chemeClr val="accent1"/>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647115" y="1802828"/>
            <a:ext cx="2650066" cy="507831"/>
            <a:chOff x="1336673" y="2030307"/>
            <a:chExt cx="2650066" cy="507948"/>
          </a:xfrm>
        </p:grpSpPr>
        <p:sp>
          <p:nvSpPr>
            <p:cNvPr id="17" name="矩形 1"/>
            <p:cNvSpPr>
              <a:spLocks noChangeArrowheads="1"/>
            </p:cNvSpPr>
            <p:nvPr/>
          </p:nvSpPr>
          <p:spPr bwMode="auto">
            <a:xfrm>
              <a:off x="1688039" y="2030307"/>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tx2"/>
                  </a:solidFill>
                  <a:latin typeface="微软雅黑" panose="020B0503020204020204" pitchFamily="34" charset="-122"/>
                  <a:ea typeface="微软雅黑" panose="020B0503020204020204" pitchFamily="34" charset="-122"/>
                </a:rPr>
                <a:t>此处添加标题内容</a:t>
              </a:r>
              <a:endParaRPr lang="en-US" altLang="zh-CN" b="1" dirty="0">
                <a:solidFill>
                  <a:schemeClr val="tx2"/>
                </a:solidFill>
                <a:latin typeface="微软雅黑" panose="020B0503020204020204" pitchFamily="34" charset="-122"/>
                <a:ea typeface="微软雅黑" panose="020B0503020204020204" pitchFamily="34" charset="-122"/>
              </a:endParaRPr>
            </a:p>
          </p:txBody>
        </p:sp>
        <p:grpSp>
          <p:nvGrpSpPr>
            <p:cNvPr id="18" name="组合 122"/>
            <p:cNvGrpSpPr/>
            <p:nvPr/>
          </p:nvGrpSpPr>
          <p:grpSpPr bwMode="auto">
            <a:xfrm>
              <a:off x="1336673" y="2178474"/>
              <a:ext cx="256116" cy="258233"/>
              <a:chOff x="3889445" y="2973091"/>
              <a:chExt cx="319708" cy="324921"/>
            </a:xfrm>
            <a:solidFill>
              <a:schemeClr val="tx2"/>
            </a:solidFill>
          </p:grpSpPr>
          <p:sp>
            <p:nvSpPr>
              <p:cNvPr id="19" name="Rectangle 12"/>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0" name="Rectangle 13"/>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1" name="Rectangle 14"/>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2" name="Rectangle 15"/>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23" name="组合 22"/>
          <p:cNvGrpSpPr/>
          <p:nvPr/>
        </p:nvGrpSpPr>
        <p:grpSpPr>
          <a:xfrm>
            <a:off x="8287738" y="3828012"/>
            <a:ext cx="2571751" cy="507831"/>
            <a:chOff x="7977294" y="4055958"/>
            <a:chExt cx="2571751" cy="507948"/>
          </a:xfrm>
        </p:grpSpPr>
        <p:sp>
          <p:nvSpPr>
            <p:cNvPr id="24" name="矩形 1"/>
            <p:cNvSpPr>
              <a:spLocks noChangeArrowheads="1"/>
            </p:cNvSpPr>
            <p:nvPr/>
          </p:nvSpPr>
          <p:spPr bwMode="auto">
            <a:xfrm>
              <a:off x="8250345" y="4055958"/>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accent2"/>
                  </a:solidFill>
                  <a:latin typeface="微软雅黑" panose="020B0503020204020204" pitchFamily="34" charset="-122"/>
                  <a:ea typeface="微软雅黑" panose="020B0503020204020204" pitchFamily="34" charset="-122"/>
                </a:rPr>
                <a:t>此处添加标题内容</a:t>
              </a:r>
              <a:endParaRPr lang="en-US" altLang="zh-CN" b="1" dirty="0">
                <a:solidFill>
                  <a:schemeClr val="accent2"/>
                </a:solidFill>
                <a:latin typeface="微软雅黑" panose="020B0503020204020204" pitchFamily="34" charset="-122"/>
                <a:ea typeface="微软雅黑" panose="020B0503020204020204" pitchFamily="34" charset="-122"/>
              </a:endParaRPr>
            </a:p>
          </p:txBody>
        </p:sp>
        <p:grpSp>
          <p:nvGrpSpPr>
            <p:cNvPr id="25" name="组合 13321"/>
            <p:cNvGrpSpPr/>
            <p:nvPr/>
          </p:nvGrpSpPr>
          <p:grpSpPr bwMode="auto">
            <a:xfrm>
              <a:off x="7977294" y="4233757"/>
              <a:ext cx="281517" cy="279400"/>
              <a:chOff x="1057275" y="3008313"/>
              <a:chExt cx="368300" cy="368300"/>
            </a:xfrm>
            <a:solidFill>
              <a:schemeClr val="accent2"/>
            </a:solidFill>
          </p:grpSpPr>
          <p:sp>
            <p:nvSpPr>
              <p:cNvPr id="26" name="Freeform 11"/>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7" name="Freeform 12"/>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28" name="组合 27"/>
          <p:cNvGrpSpPr/>
          <p:nvPr/>
        </p:nvGrpSpPr>
        <p:grpSpPr>
          <a:xfrm>
            <a:off x="1635313" y="3830128"/>
            <a:ext cx="2613228" cy="507831"/>
            <a:chOff x="1324871" y="4058074"/>
            <a:chExt cx="2613228" cy="507948"/>
          </a:xfrm>
        </p:grpSpPr>
        <p:sp>
          <p:nvSpPr>
            <p:cNvPr id="29" name="矩形 1"/>
            <p:cNvSpPr>
              <a:spLocks noChangeArrowheads="1"/>
            </p:cNvSpPr>
            <p:nvPr/>
          </p:nvSpPr>
          <p:spPr bwMode="auto">
            <a:xfrm>
              <a:off x="1639399" y="4058074"/>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accent3"/>
                  </a:solidFill>
                  <a:latin typeface="微软雅黑" panose="020B0503020204020204" pitchFamily="34" charset="-122"/>
                  <a:ea typeface="微软雅黑" panose="020B0503020204020204" pitchFamily="34" charset="-122"/>
                </a:rPr>
                <a:t>此处添加标题内容</a:t>
              </a:r>
              <a:endParaRPr lang="en-US" altLang="zh-CN" b="1" dirty="0">
                <a:solidFill>
                  <a:schemeClr val="accent3"/>
                </a:solidFill>
                <a:latin typeface="微软雅黑" panose="020B0503020204020204" pitchFamily="34" charset="-122"/>
                <a:ea typeface="微软雅黑" panose="020B0503020204020204" pitchFamily="34" charset="-122"/>
              </a:endParaRPr>
            </a:p>
          </p:txBody>
        </p:sp>
        <p:grpSp>
          <p:nvGrpSpPr>
            <p:cNvPr id="30" name="组合 13322"/>
            <p:cNvGrpSpPr/>
            <p:nvPr/>
          </p:nvGrpSpPr>
          <p:grpSpPr bwMode="auto">
            <a:xfrm>
              <a:off x="1324871" y="4185073"/>
              <a:ext cx="279400" cy="298451"/>
              <a:chOff x="1946500" y="2659080"/>
              <a:chExt cx="249236" cy="264850"/>
            </a:xfrm>
            <a:solidFill>
              <a:schemeClr val="accent3"/>
            </a:solidFill>
          </p:grpSpPr>
          <p:sp>
            <p:nvSpPr>
              <p:cNvPr id="31" name="Rectangle 13"/>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2" name="Rectangle 14"/>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3" name="Rectangle 15"/>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4" name="Rectangle 16"/>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1487491" y="2312825"/>
            <a:ext cx="4018947" cy="882446"/>
            <a:chOff x="1177047" y="2540424"/>
            <a:chExt cx="4018947" cy="882650"/>
          </a:xfrm>
        </p:grpSpPr>
        <p:sp>
          <p:nvSpPr>
            <p:cNvPr id="36" name="任意多边形 35"/>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7" name="Oval 54"/>
            <p:cNvSpPr>
              <a:spLocks noChangeArrowheads="1"/>
            </p:cNvSpPr>
            <p:nvPr/>
          </p:nvSpPr>
          <p:spPr bwMode="auto">
            <a:xfrm>
              <a:off x="5085927" y="3313007"/>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6873804" y="2325523"/>
            <a:ext cx="3712633" cy="878213"/>
            <a:chOff x="6563360" y="2553124"/>
            <a:chExt cx="3712633" cy="878416"/>
          </a:xfrm>
        </p:grpSpPr>
        <p:sp>
          <p:nvSpPr>
            <p:cNvPr id="39" name="任意多边形 38"/>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0" name="Oval 54"/>
            <p:cNvSpPr>
              <a:spLocks noChangeArrowheads="1"/>
            </p:cNvSpPr>
            <p:nvPr/>
          </p:nvSpPr>
          <p:spPr bwMode="auto">
            <a:xfrm>
              <a:off x="6563360" y="3321473"/>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6937304" y="4346471"/>
            <a:ext cx="3676651" cy="882446"/>
            <a:chOff x="6626860" y="4574541"/>
            <a:chExt cx="3676651" cy="882650"/>
          </a:xfrm>
        </p:grpSpPr>
        <p:sp>
          <p:nvSpPr>
            <p:cNvPr id="42" name="任意多边形 41"/>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3" name="Oval 54"/>
            <p:cNvSpPr>
              <a:spLocks noChangeArrowheads="1"/>
            </p:cNvSpPr>
            <p:nvPr/>
          </p:nvSpPr>
          <p:spPr bwMode="auto">
            <a:xfrm>
              <a:off x="6626860"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487490" y="4346471"/>
            <a:ext cx="3640065" cy="882446"/>
            <a:chOff x="1177046" y="4574541"/>
            <a:chExt cx="3640065" cy="882650"/>
          </a:xfrm>
        </p:grpSpPr>
        <p:sp>
          <p:nvSpPr>
            <p:cNvPr id="45" name="任意多边形 44"/>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6" name="Oval 54"/>
            <p:cNvSpPr>
              <a:spLocks noChangeArrowheads="1"/>
            </p:cNvSpPr>
            <p:nvPr/>
          </p:nvSpPr>
          <p:spPr bwMode="auto">
            <a:xfrm>
              <a:off x="4707044"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sp>
        <p:nvSpPr>
          <p:cNvPr id="47" name="矩形 1"/>
          <p:cNvSpPr>
            <a:spLocks noChangeArrowheads="1"/>
          </p:cNvSpPr>
          <p:nvPr/>
        </p:nvSpPr>
        <p:spPr bwMode="auto">
          <a:xfrm>
            <a:off x="1546672" y="2402164"/>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1"/>
          <p:cNvSpPr>
            <a:spLocks noChangeArrowheads="1"/>
          </p:cNvSpPr>
          <p:nvPr/>
        </p:nvSpPr>
        <p:spPr bwMode="auto">
          <a:xfrm>
            <a:off x="1580177" y="4429012"/>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1"/>
          <p:cNvSpPr>
            <a:spLocks noChangeArrowheads="1"/>
          </p:cNvSpPr>
          <p:nvPr/>
        </p:nvSpPr>
        <p:spPr bwMode="auto">
          <a:xfrm>
            <a:off x="8278010" y="2416614"/>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矩形 1"/>
          <p:cNvSpPr>
            <a:spLocks noChangeArrowheads="1"/>
          </p:cNvSpPr>
          <p:nvPr/>
        </p:nvSpPr>
        <p:spPr bwMode="auto">
          <a:xfrm>
            <a:off x="8353540" y="4445683"/>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标题 50"/>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righ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up)">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right)">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randombar(horizont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873846" y="2645891"/>
            <a:ext cx="2382671" cy="2382981"/>
          </a:xfrm>
          <a:prstGeom prst="ellipse">
            <a:avLst/>
          </a:prstGeom>
          <a:noFill/>
          <a:ln w="7620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6065180" y="2141709"/>
            <a:ext cx="0" cy="745277"/>
          </a:xfrm>
          <a:prstGeom prst="line">
            <a:avLst/>
          </a:prstGeom>
          <a:ln w="63500">
            <a:solidFill>
              <a:srgbClr val="333333"/>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 name="直接连接符 3"/>
          <p:cNvCxnSpPr/>
          <p:nvPr/>
        </p:nvCxnSpPr>
        <p:spPr>
          <a:xfrm>
            <a:off x="6065180" y="4762571"/>
            <a:ext cx="0" cy="744000"/>
          </a:xfrm>
          <a:prstGeom prst="line">
            <a:avLst/>
          </a:prstGeom>
          <a:ln w="63500">
            <a:solidFill>
              <a:srgbClr val="333333"/>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 name="直接连接符 4"/>
          <p:cNvCxnSpPr/>
          <p:nvPr/>
        </p:nvCxnSpPr>
        <p:spPr>
          <a:xfrm rot="5400000">
            <a:off x="7397112" y="3465430"/>
            <a:ext cx="0" cy="743903"/>
          </a:xfrm>
          <a:prstGeom prst="line">
            <a:avLst/>
          </a:prstGeom>
          <a:ln w="63500">
            <a:solidFill>
              <a:srgbClr val="333333"/>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 name="直接连接符 5"/>
          <p:cNvCxnSpPr/>
          <p:nvPr/>
        </p:nvCxnSpPr>
        <p:spPr>
          <a:xfrm rot="5400000">
            <a:off x="4731275" y="3465430"/>
            <a:ext cx="0" cy="743903"/>
          </a:xfrm>
          <a:prstGeom prst="line">
            <a:avLst/>
          </a:prstGeom>
          <a:ln w="63500">
            <a:solidFill>
              <a:srgbClr val="333333"/>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 name="TextBox 6"/>
          <p:cNvSpPr txBox="1"/>
          <p:nvPr/>
        </p:nvSpPr>
        <p:spPr>
          <a:xfrm>
            <a:off x="6878843" y="1391802"/>
            <a:ext cx="1852327" cy="276999"/>
          </a:xfrm>
          <a:prstGeom prst="rect">
            <a:avLst/>
          </a:prstGeom>
          <a:noFill/>
        </p:spPr>
        <p:txBody>
          <a:bodyPr wrap="square" lIns="0" tIns="0" rIns="0" bIns="0"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添加标题内容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6878842" y="1846978"/>
            <a:ext cx="3928076" cy="871832"/>
          </a:xfrm>
          <a:prstGeom prst="rect">
            <a:avLst/>
          </a:prstGeom>
          <a:noFill/>
        </p:spPr>
        <p:txBody>
          <a:bodyPr wrap="square" lIns="0" tIns="0" rIns="0" bIns="0" rtlCol="0">
            <a:spAutoFit/>
          </a:bodyPr>
          <a:lstStyle/>
          <a:p>
            <a:pPr>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5746097" y="1477116"/>
            <a:ext cx="638169" cy="492443"/>
          </a:xfrm>
          <a:prstGeom prst="rect">
            <a:avLst/>
          </a:prstGeom>
          <a:noFill/>
        </p:spPr>
        <p:txBody>
          <a:bodyPr wrap="square" lIns="0" tIns="0" rIns="0" bIns="0" rtlCol="0">
            <a:spAutoFit/>
          </a:bodyPr>
          <a:lstStyle/>
          <a:p>
            <a:pPr algn="ctr"/>
            <a:r>
              <a:rPr lang="en-US" altLang="zh-CN" sz="3200" b="1" dirty="0">
                <a:solidFill>
                  <a:schemeClr val="accent1"/>
                </a:solidFill>
                <a:latin typeface="微软雅黑" panose="020B0503020204020204" pitchFamily="34" charset="-122"/>
                <a:ea typeface="微软雅黑" panose="020B0503020204020204" pitchFamily="34" charset="-122"/>
              </a:rPr>
              <a:t>01</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7865064" y="3591161"/>
            <a:ext cx="638169" cy="492443"/>
          </a:xfrm>
          <a:prstGeom prst="rect">
            <a:avLst/>
          </a:prstGeom>
          <a:noFill/>
        </p:spPr>
        <p:txBody>
          <a:bodyPr wrap="square" lIns="0" tIns="0" rIns="0" bIns="0" rtlCol="0">
            <a:spAutoFit/>
          </a:bodyPr>
          <a:lstStyle/>
          <a:p>
            <a:pPr algn="ctr"/>
            <a:r>
              <a:rPr lang="en-US" altLang="zh-CN" sz="3200" b="1" dirty="0">
                <a:solidFill>
                  <a:schemeClr val="accent1"/>
                </a:solidFill>
                <a:latin typeface="微软雅黑" panose="020B0503020204020204" pitchFamily="34" charset="-122"/>
                <a:ea typeface="微软雅黑" panose="020B0503020204020204" pitchFamily="34" charset="-122"/>
              </a:rPr>
              <a:t>02</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8954592" y="3263254"/>
            <a:ext cx="1852327" cy="276999"/>
          </a:xfrm>
          <a:prstGeom prst="rect">
            <a:avLst/>
          </a:prstGeom>
          <a:noFill/>
        </p:spPr>
        <p:txBody>
          <a:bodyPr wrap="square" lIns="0" tIns="0" rIns="0" bIns="0"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添加标题内容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8960931" y="3759231"/>
            <a:ext cx="2319646" cy="1513910"/>
          </a:xfrm>
          <a:prstGeom prst="rect">
            <a:avLst/>
          </a:prstGeom>
          <a:noFill/>
        </p:spPr>
        <p:txBody>
          <a:bodyPr wrap="square" lIns="0" tIns="0" rIns="0" bIns="0" rtlCol="0">
            <a:spAutoFit/>
          </a:bodyPr>
          <a:lstStyle/>
          <a:p>
            <a:pPr algn="just">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746097" y="5617404"/>
            <a:ext cx="638169" cy="492443"/>
          </a:xfrm>
          <a:prstGeom prst="rect">
            <a:avLst/>
          </a:prstGeom>
          <a:noFill/>
        </p:spPr>
        <p:txBody>
          <a:bodyPr wrap="square" lIns="0" tIns="0" rIns="0" bIns="0" rtlCol="0">
            <a:spAutoFit/>
          </a:bodyPr>
          <a:lstStyle/>
          <a:p>
            <a:pPr algn="ctr"/>
            <a:r>
              <a:rPr lang="en-US" altLang="zh-CN" sz="3200" b="1" dirty="0">
                <a:solidFill>
                  <a:schemeClr val="accent1"/>
                </a:solidFill>
                <a:latin typeface="微软雅黑" panose="020B0503020204020204" pitchFamily="34" charset="-122"/>
                <a:ea typeface="微软雅黑" panose="020B0503020204020204" pitchFamily="34" charset="-122"/>
              </a:rPr>
              <a:t>03</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3684218" y="3591161"/>
            <a:ext cx="638169" cy="492443"/>
          </a:xfrm>
          <a:prstGeom prst="rect">
            <a:avLst/>
          </a:prstGeom>
          <a:noFill/>
        </p:spPr>
        <p:txBody>
          <a:bodyPr wrap="square" lIns="0" tIns="0" rIns="0" bIns="0" rtlCol="0">
            <a:spAutoFit/>
          </a:bodyPr>
          <a:lstStyle/>
          <a:p>
            <a:pPr algn="ctr"/>
            <a:r>
              <a:rPr lang="en-US" altLang="zh-CN" sz="3200" b="1" dirty="0">
                <a:solidFill>
                  <a:schemeClr val="accent4"/>
                </a:solidFill>
                <a:latin typeface="微软雅黑" panose="020B0503020204020204" pitchFamily="34" charset="-122"/>
                <a:ea typeface="微软雅黑" panose="020B0503020204020204" pitchFamily="34" charset="-122"/>
              </a:rPr>
              <a:t>04</a:t>
            </a:r>
            <a:endParaRPr lang="zh-CN" altLang="en-US" sz="3200" b="1" dirty="0">
              <a:solidFill>
                <a:schemeClr val="accent4"/>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731553" y="1391801"/>
            <a:ext cx="0" cy="1122547"/>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9" idx="3"/>
          </p:cNvCxnSpPr>
          <p:nvPr/>
        </p:nvCxnSpPr>
        <p:spPr>
          <a:xfrm>
            <a:off x="6384266" y="1723336"/>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833226" y="3263254"/>
            <a:ext cx="0" cy="1607395"/>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485938" y="3808060"/>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337781" y="5245404"/>
            <a:ext cx="0" cy="1063251"/>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337783" y="5863624"/>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48870" y="5186501"/>
            <a:ext cx="1852327" cy="276999"/>
          </a:xfrm>
          <a:prstGeom prst="rect">
            <a:avLst/>
          </a:prstGeom>
          <a:noFill/>
        </p:spPr>
        <p:txBody>
          <a:bodyPr wrap="square" lIns="0" tIns="0" rIns="0" bIns="0" rtlCol="0">
            <a:spAutoFit/>
          </a:bodyPr>
          <a:lstStyle/>
          <a:p>
            <a:pPr algn="r"/>
            <a:r>
              <a:rPr lang="zh-CN" altLang="en-US" b="1" dirty="0">
                <a:solidFill>
                  <a:schemeClr val="accent1"/>
                </a:solidFill>
                <a:latin typeface="微软雅黑" panose="020B0503020204020204" pitchFamily="34" charset="-122"/>
                <a:ea typeface="微软雅黑" panose="020B0503020204020204" pitchFamily="34" charset="-122"/>
              </a:rPr>
              <a:t>添加标题内容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773025" y="5641677"/>
            <a:ext cx="4530889" cy="871832"/>
          </a:xfrm>
          <a:prstGeom prst="rect">
            <a:avLst/>
          </a:prstGeom>
          <a:noFill/>
        </p:spPr>
        <p:txBody>
          <a:bodyPr wrap="square" lIns="0" tIns="0" rIns="0" bIns="0" rtlCol="0">
            <a:spAutoFit/>
          </a:bodyPr>
          <a:lstStyle/>
          <a:p>
            <a:pPr>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3296588" y="2643008"/>
            <a:ext cx="0" cy="1607395"/>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3296590" y="3808060"/>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95969" y="2623258"/>
            <a:ext cx="1852327" cy="276999"/>
          </a:xfrm>
          <a:prstGeom prst="rect">
            <a:avLst/>
          </a:prstGeom>
          <a:noFill/>
        </p:spPr>
        <p:txBody>
          <a:bodyPr wrap="square" lIns="0" tIns="0" rIns="0" bIns="0" rtlCol="0">
            <a:spAutoFit/>
          </a:bodyPr>
          <a:lstStyle/>
          <a:p>
            <a:pPr algn="r"/>
            <a:r>
              <a:rPr lang="zh-CN" altLang="en-US" b="1" dirty="0">
                <a:solidFill>
                  <a:schemeClr val="accent4"/>
                </a:solidFill>
                <a:latin typeface="微软雅黑" panose="020B0503020204020204" pitchFamily="34" charset="-122"/>
                <a:ea typeface="微软雅黑" panose="020B0503020204020204" pitchFamily="34" charset="-122"/>
              </a:rPr>
              <a:t>添加标题内容</a:t>
            </a:r>
            <a:endParaRPr lang="zh-CN" altLang="en-US" b="1" dirty="0">
              <a:solidFill>
                <a:schemeClr val="accent4"/>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709248" y="3119235"/>
            <a:ext cx="2578441" cy="1513910"/>
          </a:xfrm>
          <a:prstGeom prst="rect">
            <a:avLst/>
          </a:prstGeom>
          <a:noFill/>
        </p:spPr>
        <p:txBody>
          <a:bodyPr wrap="square" lIns="0" tIns="0" rIns="0" bIns="0" rtlCol="0">
            <a:spAutoFit/>
          </a:bodyPr>
          <a:lstStyle/>
          <a:p>
            <a:pPr>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4966775" y="2738831"/>
            <a:ext cx="2196813" cy="2197098"/>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TextBox 27"/>
          <p:cNvSpPr txBox="1"/>
          <p:nvPr/>
        </p:nvSpPr>
        <p:spPr>
          <a:xfrm>
            <a:off x="5266567" y="3169465"/>
            <a:ext cx="1597228" cy="1353899"/>
          </a:xfrm>
          <a:prstGeom prst="rect">
            <a:avLst/>
          </a:prstGeom>
          <a:noFill/>
        </p:spPr>
        <p:txBody>
          <a:bodyPr wrap="square" lIns="121917" tIns="60958" rIns="121917" bIns="60958" rtlCol="0">
            <a:spAutoFit/>
          </a:bodyPr>
          <a:lstStyle/>
          <a:p>
            <a:pPr algn="ctr"/>
            <a:r>
              <a:rPr lang="zh-CN" altLang="en-US" sz="4000" b="1" dirty="0">
                <a:solidFill>
                  <a:schemeClr val="bg1"/>
                </a:solidFill>
                <a:latin typeface="微软雅黑" panose="020B0503020204020204" pitchFamily="34" charset="-122"/>
                <a:ea typeface="微软雅黑" panose="020B0503020204020204" pitchFamily="34" charset="-122"/>
              </a:rPr>
              <a:t>总体目标</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9" name="标题 28"/>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6*min(max(#ppt_w*#ppt_h,.3),1)-7.4)/-.7*#ppt_w"/>
                                          </p:val>
                                        </p:tav>
                                        <p:tav tm="100000">
                                          <p:val>
                                            <p:strVal val="#ppt_w"/>
                                          </p:val>
                                        </p:tav>
                                      </p:tavLst>
                                    </p:anim>
                                    <p:anim calcmode="lin" valueType="num">
                                      <p:cBhvr>
                                        <p:cTn id="8" dur="500" fill="hold"/>
                                        <p:tgtEl>
                                          <p:spTgt spid="27"/>
                                        </p:tgtEl>
                                        <p:attrNameLst>
                                          <p:attrName>ppt_h</p:attrName>
                                        </p:attrNameLst>
                                      </p:cBhvr>
                                      <p:tavLst>
                                        <p:tav tm="0">
                                          <p:val>
                                            <p:strVal val="(6*min(max(#ppt_w*#ppt_h,.3),1)-7.4)/-.7*#ppt_h"/>
                                          </p:val>
                                        </p:tav>
                                        <p:tav tm="100000">
                                          <p:val>
                                            <p:strVal val="#ppt_h"/>
                                          </p:val>
                                        </p:tav>
                                      </p:tavLst>
                                    </p:anim>
                                    <p:anim calcmode="lin" valueType="num">
                                      <p:cBhvr>
                                        <p:cTn id="9" dur="500" fill="hold"/>
                                        <p:tgtEl>
                                          <p:spTgt spid="27"/>
                                        </p:tgtEl>
                                        <p:attrNameLst>
                                          <p:attrName>ppt_x</p:attrName>
                                        </p:attrNameLst>
                                      </p:cBhvr>
                                      <p:tavLst>
                                        <p:tav tm="0">
                                          <p:val>
                                            <p:fltVal val="0.5"/>
                                          </p:val>
                                        </p:tav>
                                        <p:tav tm="100000">
                                          <p:val>
                                            <p:strVal val="#ppt_x"/>
                                          </p:val>
                                        </p:tav>
                                      </p:tavLst>
                                    </p:anim>
                                    <p:anim calcmode="lin" valueType="num">
                                      <p:cBhvr>
                                        <p:cTn id="10" dur="500" fill="hold"/>
                                        <p:tgtEl>
                                          <p:spTgt spid="27"/>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strVal val="(6*min(max(#ppt_w*#ppt_h,.3),1)-7.4)/-.7*#ppt_w"/>
                                          </p:val>
                                        </p:tav>
                                        <p:tav tm="100000">
                                          <p:val>
                                            <p:strVal val="#ppt_w"/>
                                          </p:val>
                                        </p:tav>
                                      </p:tavLst>
                                    </p:anim>
                                    <p:anim calcmode="lin" valueType="num">
                                      <p:cBhvr>
                                        <p:cTn id="14" dur="500" fill="hold"/>
                                        <p:tgtEl>
                                          <p:spTgt spid="28"/>
                                        </p:tgtEl>
                                        <p:attrNameLst>
                                          <p:attrName>ppt_h</p:attrName>
                                        </p:attrNameLst>
                                      </p:cBhvr>
                                      <p:tavLst>
                                        <p:tav tm="0">
                                          <p:val>
                                            <p:strVal val="(6*min(max(#ppt_w*#ppt_h,.3),1)-7.4)/-.7*#ppt_h"/>
                                          </p:val>
                                        </p:tav>
                                        <p:tav tm="100000">
                                          <p:val>
                                            <p:strVal val="#ppt_h"/>
                                          </p:val>
                                        </p:tav>
                                      </p:tavLst>
                                    </p:anim>
                                    <p:anim calcmode="lin" valueType="num">
                                      <p:cBhvr>
                                        <p:cTn id="15" dur="500" fill="hold"/>
                                        <p:tgtEl>
                                          <p:spTgt spid="28"/>
                                        </p:tgtEl>
                                        <p:attrNameLst>
                                          <p:attrName>ppt_x</p:attrName>
                                        </p:attrNameLst>
                                      </p:cBhvr>
                                      <p:tavLst>
                                        <p:tav tm="0">
                                          <p:val>
                                            <p:fltVal val="0.5"/>
                                          </p:val>
                                        </p:tav>
                                        <p:tav tm="100000">
                                          <p:val>
                                            <p:strVal val="#ppt_x"/>
                                          </p:val>
                                        </p:tav>
                                      </p:tavLst>
                                    </p:anim>
                                    <p:anim calcmode="lin" valueType="num">
                                      <p:cBhvr>
                                        <p:cTn id="16"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1000"/>
                            </p:stCondLst>
                            <p:childTnLst>
                              <p:par>
                                <p:cTn id="22" presetID="53" presetClass="entr" presetSubtype="52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fltVal val="0.5"/>
                                          </p:val>
                                        </p:tav>
                                        <p:tav tm="100000">
                                          <p:val>
                                            <p:strVal val="#ppt_y"/>
                                          </p:val>
                                        </p:tav>
                                      </p:tavLst>
                                    </p:anim>
                                  </p:childTnLst>
                                </p:cTn>
                              </p:par>
                              <p:par>
                                <p:cTn id="36" presetID="53" presetClass="entr" presetSubtype="52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anim calcmode="lin" valueType="num">
                                      <p:cBhvr>
                                        <p:cTn id="41" dur="500" fill="hold"/>
                                        <p:tgtEl>
                                          <p:spTgt spid="6"/>
                                        </p:tgtEl>
                                        <p:attrNameLst>
                                          <p:attrName>ppt_x</p:attrName>
                                        </p:attrNameLst>
                                      </p:cBhvr>
                                      <p:tavLst>
                                        <p:tav tm="0">
                                          <p:val>
                                            <p:fltVal val="0.5"/>
                                          </p:val>
                                        </p:tav>
                                        <p:tav tm="100000">
                                          <p:val>
                                            <p:strVal val="#ppt_x"/>
                                          </p:val>
                                        </p:tav>
                                      </p:tavLst>
                                    </p:anim>
                                    <p:anim calcmode="lin" valueType="num">
                                      <p:cBhvr>
                                        <p:cTn id="42" dur="500" fill="hold"/>
                                        <p:tgtEl>
                                          <p:spTgt spid="6"/>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anim calcmode="lin" valueType="num">
                                      <p:cBhvr>
                                        <p:cTn id="48" dur="500" fill="hold"/>
                                        <p:tgtEl>
                                          <p:spTgt spid="4"/>
                                        </p:tgtEl>
                                        <p:attrNameLst>
                                          <p:attrName>ppt_x</p:attrName>
                                        </p:attrNameLst>
                                      </p:cBhvr>
                                      <p:tavLst>
                                        <p:tav tm="0">
                                          <p:val>
                                            <p:fltVal val="0.5"/>
                                          </p:val>
                                        </p:tav>
                                        <p:tav tm="100000">
                                          <p:val>
                                            <p:strVal val="#ppt_x"/>
                                          </p:val>
                                        </p:tav>
                                      </p:tavLst>
                                    </p:anim>
                                    <p:anim calcmode="lin" valueType="num">
                                      <p:cBhvr>
                                        <p:cTn id="49" dur="500" fill="hold"/>
                                        <p:tgtEl>
                                          <p:spTgt spid="4"/>
                                        </p:tgtEl>
                                        <p:attrNameLst>
                                          <p:attrName>ppt_y</p:attrName>
                                        </p:attrNameLst>
                                      </p:cBhvr>
                                      <p:tavLst>
                                        <p:tav tm="0">
                                          <p:val>
                                            <p:fltVal val="0.5"/>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p:stCondLst>
                              <p:cond delay="2000"/>
                            </p:stCondLst>
                            <p:childTnLst>
                              <p:par>
                                <p:cTn id="55" presetID="16" presetClass="entr" presetSubtype="4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Horizontal)">
                                      <p:cBhvr>
                                        <p:cTn id="57" dur="500"/>
                                        <p:tgtEl>
                                          <p:spTgt spid="15"/>
                                        </p:tgtEl>
                                      </p:cBhvr>
                                    </p:animEffect>
                                  </p:childTnLst>
                                </p:cTn>
                              </p:par>
                            </p:childTnLst>
                          </p:cTn>
                        </p:par>
                        <p:par>
                          <p:cTn id="58" fill="hold">
                            <p:stCondLst>
                              <p:cond delay="2500"/>
                            </p:stCondLst>
                            <p:childTnLst>
                              <p:par>
                                <p:cTn id="59" presetID="22" presetClass="entr" presetSubtype="2"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right)">
                                      <p:cBhvr>
                                        <p:cTn id="61" dur="500"/>
                                        <p:tgtEl>
                                          <p:spTgt spid="1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par>
                          <p:cTn id="72" fill="hold">
                            <p:stCondLst>
                              <p:cond delay="3500"/>
                            </p:stCondLst>
                            <p:childTnLst>
                              <p:par>
                                <p:cTn id="73" presetID="16" presetClass="entr" presetSubtype="42"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outHorizontal)">
                                      <p:cBhvr>
                                        <p:cTn id="75" dur="500"/>
                                        <p:tgtEl>
                                          <p:spTgt spid="17"/>
                                        </p:tgtEl>
                                      </p:cBhvr>
                                    </p:animEffect>
                                  </p:childTnLst>
                                </p:cTn>
                              </p:par>
                            </p:childTnLst>
                          </p:cTn>
                        </p:par>
                        <p:par>
                          <p:cTn id="76" fill="hold">
                            <p:stCondLst>
                              <p:cond delay="4000"/>
                            </p:stCondLst>
                            <p:childTnLst>
                              <p:par>
                                <p:cTn id="77" presetID="22" presetClass="entr" presetSubtype="2"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right)">
                                      <p:cBhvr>
                                        <p:cTn id="79" dur="500"/>
                                        <p:tgtEl>
                                          <p:spTgt spid="1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left)">
                                      <p:cBhvr>
                                        <p:cTn id="85" dur="500"/>
                                        <p:tgtEl>
                                          <p:spTgt spid="12"/>
                                        </p:tgtEl>
                                      </p:cBhvr>
                                    </p:animEffect>
                                  </p:childTnLst>
                                </p:cTn>
                              </p:par>
                            </p:childTnLst>
                          </p:cTn>
                        </p:par>
                        <p:par>
                          <p:cTn id="86" fill="hold">
                            <p:stCondLst>
                              <p:cond delay="4500"/>
                            </p:stCondLst>
                            <p:childTnLst>
                              <p:par>
                                <p:cTn id="87" presetID="10" presetClass="entr" presetSubtype="0" fill="hold" grpId="0" nodeType="after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500"/>
                                        <p:tgtEl>
                                          <p:spTgt spid="13"/>
                                        </p:tgtEl>
                                      </p:cBhvr>
                                    </p:animEffect>
                                  </p:childTnLst>
                                </p:cTn>
                              </p:par>
                            </p:childTnLst>
                          </p:cTn>
                        </p:par>
                        <p:par>
                          <p:cTn id="90" fill="hold">
                            <p:stCondLst>
                              <p:cond delay="5000"/>
                            </p:stCondLst>
                            <p:childTnLst>
                              <p:par>
                                <p:cTn id="91" presetID="16" presetClass="entr" presetSubtype="42" fill="hold" nodeType="after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outHorizontal)">
                                      <p:cBhvr>
                                        <p:cTn id="93" dur="500"/>
                                        <p:tgtEl>
                                          <p:spTgt spid="19"/>
                                        </p:tgtEl>
                                      </p:cBhvr>
                                    </p:animEffect>
                                  </p:childTnLst>
                                </p:cTn>
                              </p:par>
                            </p:childTnLst>
                          </p:cTn>
                        </p:par>
                        <p:par>
                          <p:cTn id="94" fill="hold">
                            <p:stCondLst>
                              <p:cond delay="5500"/>
                            </p:stCondLst>
                            <p:childTnLst>
                              <p:par>
                                <p:cTn id="95" presetID="22" presetClass="entr" presetSubtype="8"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left)">
                                      <p:cBhvr>
                                        <p:cTn id="97" dur="500"/>
                                        <p:tgtEl>
                                          <p:spTgt spid="20"/>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wipe(right)">
                                      <p:cBhvr>
                                        <p:cTn id="100" dur="500"/>
                                        <p:tgtEl>
                                          <p:spTgt spid="21"/>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right)">
                                      <p:cBhvr>
                                        <p:cTn id="103" dur="500"/>
                                        <p:tgtEl>
                                          <p:spTgt spid="22"/>
                                        </p:tgtEl>
                                      </p:cBhvr>
                                    </p:animEffect>
                                  </p:childTnLst>
                                </p:cTn>
                              </p:par>
                            </p:childTnLst>
                          </p:cTn>
                        </p:par>
                        <p:par>
                          <p:cTn id="104" fill="hold">
                            <p:stCondLst>
                              <p:cond delay="6000"/>
                            </p:stCondLst>
                            <p:childTnLst>
                              <p:par>
                                <p:cTn id="105" presetID="10" presetClass="entr" presetSubtype="0" fill="hold" grpId="0"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500"/>
                                        <p:tgtEl>
                                          <p:spTgt spid="14"/>
                                        </p:tgtEl>
                                      </p:cBhvr>
                                    </p:animEffect>
                                  </p:childTnLst>
                                </p:cTn>
                              </p:par>
                            </p:childTnLst>
                          </p:cTn>
                        </p:par>
                        <p:par>
                          <p:cTn id="108" fill="hold">
                            <p:stCondLst>
                              <p:cond delay="6500"/>
                            </p:stCondLst>
                            <p:childTnLst>
                              <p:par>
                                <p:cTn id="109" presetID="16" presetClass="entr" presetSubtype="42" fill="hold"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barn(outHorizontal)">
                                      <p:cBhvr>
                                        <p:cTn id="111" dur="500"/>
                                        <p:tgtEl>
                                          <p:spTgt spid="23"/>
                                        </p:tgtEl>
                                      </p:cBhvr>
                                    </p:animEffect>
                                  </p:childTnLst>
                                </p:cTn>
                              </p:par>
                            </p:childTnLst>
                          </p:cTn>
                        </p:par>
                        <p:par>
                          <p:cTn id="112" fill="hold">
                            <p:stCondLst>
                              <p:cond delay="7000"/>
                            </p:stCondLst>
                            <p:childTnLst>
                              <p:par>
                                <p:cTn id="113" presetID="22" presetClass="entr" presetSubtype="8" fill="hold"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wipe(right)">
                                      <p:cBhvr>
                                        <p:cTn id="118" dur="500"/>
                                        <p:tgtEl>
                                          <p:spTgt spid="25"/>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wipe(right)">
                                      <p:cBhvr>
                                        <p:cTn id="1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11" grpId="0"/>
      <p:bldP spid="12" grpId="0"/>
      <p:bldP spid="13" grpId="0"/>
      <p:bldP spid="14" grpId="0"/>
      <p:bldP spid="21" grpId="0"/>
      <p:bldP spid="22" grpId="0"/>
      <p:bldP spid="25" grpId="0"/>
      <p:bldP spid="26" grpId="0"/>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组合 114"/>
          <p:cNvGrpSpPr/>
          <p:nvPr/>
        </p:nvGrpSpPr>
        <p:grpSpPr>
          <a:xfrm>
            <a:off x="4731546" y="2704235"/>
            <a:ext cx="2045016" cy="857176"/>
            <a:chOff x="3326751" y="2376208"/>
            <a:chExt cx="1661787" cy="696453"/>
          </a:xfrm>
        </p:grpSpPr>
        <p:grpSp>
          <p:nvGrpSpPr>
            <p:cNvPr id="116" name="组合 115"/>
            <p:cNvGrpSpPr/>
            <p:nvPr/>
          </p:nvGrpSpPr>
          <p:grpSpPr>
            <a:xfrm>
              <a:off x="3326751" y="2376208"/>
              <a:ext cx="1661787" cy="696453"/>
              <a:chOff x="3326751" y="2376208"/>
              <a:chExt cx="1661787" cy="696453"/>
            </a:xfrm>
          </p:grpSpPr>
          <p:grpSp>
            <p:nvGrpSpPr>
              <p:cNvPr id="118" name="组合 117"/>
              <p:cNvGrpSpPr/>
              <p:nvPr/>
            </p:nvGrpSpPr>
            <p:grpSpPr>
              <a:xfrm>
                <a:off x="3328062" y="2376208"/>
                <a:ext cx="1660476" cy="696453"/>
                <a:chOff x="2402655" y="2641427"/>
                <a:chExt cx="2044380" cy="857473"/>
              </a:xfrm>
              <a:effectLst>
                <a:outerShdw blurRad="292100" dist="419100" dir="6540000" algn="tl" rotWithShape="0">
                  <a:prstClr val="black">
                    <a:alpha val="40000"/>
                  </a:prstClr>
                </a:outerShdw>
              </a:effectLst>
            </p:grpSpPr>
            <p:sp>
              <p:nvSpPr>
                <p:cNvPr id="120" name="矩形 2"/>
                <p:cNvSpPr/>
                <p:nvPr/>
              </p:nvSpPr>
              <p:spPr>
                <a:xfrm>
                  <a:off x="2403013" y="2921205"/>
                  <a:ext cx="1412226" cy="575985"/>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7766 h 580315"/>
                    <a:gd name="connsiteX1-243" fmla="*/ 1473795 w 1473795"/>
                    <a:gd name="connsiteY1-244" fmla="*/ 486873 h 580315"/>
                    <a:gd name="connsiteX2-245" fmla="*/ 1459508 w 1473795"/>
                    <a:gd name="connsiteY2-246" fmla="*/ 580315 h 580315"/>
                    <a:gd name="connsiteX3-247" fmla="*/ 19050 w 1473795"/>
                    <a:gd name="connsiteY3-248" fmla="*/ 115971 h 580315"/>
                    <a:gd name="connsiteX4-249" fmla="*/ 0 w 1473795"/>
                    <a:gd name="connsiteY4-250" fmla="*/ 17766 h 580315"/>
                    <a:gd name="connsiteX0-251" fmla="*/ 0 w 1473795"/>
                    <a:gd name="connsiteY0-252" fmla="*/ 19413 h 581962"/>
                    <a:gd name="connsiteX1-253" fmla="*/ 1473795 w 1473795"/>
                    <a:gd name="connsiteY1-254" fmla="*/ 488520 h 581962"/>
                    <a:gd name="connsiteX2-255" fmla="*/ 1459508 w 1473795"/>
                    <a:gd name="connsiteY2-256" fmla="*/ 581962 h 581962"/>
                    <a:gd name="connsiteX3-257" fmla="*/ 19050 w 1473795"/>
                    <a:gd name="connsiteY3-258" fmla="*/ 117618 h 581962"/>
                    <a:gd name="connsiteX4-259" fmla="*/ 0 w 1473795"/>
                    <a:gd name="connsiteY4-260" fmla="*/ 19413 h 581962"/>
                    <a:gd name="connsiteX0-261" fmla="*/ 0 w 1473795"/>
                    <a:gd name="connsiteY0-262" fmla="*/ 19413 h 581962"/>
                    <a:gd name="connsiteX1-263" fmla="*/ 1473795 w 1473795"/>
                    <a:gd name="connsiteY1-264" fmla="*/ 488520 h 581962"/>
                    <a:gd name="connsiteX2-265" fmla="*/ 1459508 w 1473795"/>
                    <a:gd name="connsiteY2-266" fmla="*/ 581962 h 581962"/>
                    <a:gd name="connsiteX3-267" fmla="*/ 19050 w 1473795"/>
                    <a:gd name="connsiteY3-268" fmla="*/ 117618 h 581962"/>
                    <a:gd name="connsiteX4-269" fmla="*/ 0 w 1473795"/>
                    <a:gd name="connsiteY4-270" fmla="*/ 19413 h 581962"/>
                    <a:gd name="connsiteX0-271" fmla="*/ 0 w 1473795"/>
                    <a:gd name="connsiteY0-272" fmla="*/ 19413 h 581962"/>
                    <a:gd name="connsiteX1-273" fmla="*/ 1473795 w 1473795"/>
                    <a:gd name="connsiteY1-274" fmla="*/ 488520 h 581962"/>
                    <a:gd name="connsiteX2-275" fmla="*/ 1459508 w 1473795"/>
                    <a:gd name="connsiteY2-276" fmla="*/ 581962 h 581962"/>
                    <a:gd name="connsiteX3-277" fmla="*/ 19050 w 1473795"/>
                    <a:gd name="connsiteY3-278" fmla="*/ 117618 h 581962"/>
                    <a:gd name="connsiteX4-279" fmla="*/ 0 w 1473795"/>
                    <a:gd name="connsiteY4-280" fmla="*/ 19413 h 581962"/>
                    <a:gd name="connsiteX0-281" fmla="*/ 0 w 1473795"/>
                    <a:gd name="connsiteY0-282" fmla="*/ 20094 h 582643"/>
                    <a:gd name="connsiteX1-283" fmla="*/ 1473795 w 1473795"/>
                    <a:gd name="connsiteY1-284" fmla="*/ 489201 h 582643"/>
                    <a:gd name="connsiteX2-285" fmla="*/ 1459508 w 1473795"/>
                    <a:gd name="connsiteY2-286" fmla="*/ 582643 h 582643"/>
                    <a:gd name="connsiteX3-287" fmla="*/ 19050 w 1473795"/>
                    <a:gd name="connsiteY3-288" fmla="*/ 118299 h 582643"/>
                    <a:gd name="connsiteX4-289" fmla="*/ 0 w 1473795"/>
                    <a:gd name="connsiteY4-290" fmla="*/ 20094 h 582643"/>
                    <a:gd name="connsiteX0-291" fmla="*/ 45450 w 1454745"/>
                    <a:gd name="connsiteY0-292" fmla="*/ 20348 h 579965"/>
                    <a:gd name="connsiteX1-293" fmla="*/ 1454745 w 1454745"/>
                    <a:gd name="connsiteY1-294" fmla="*/ 486523 h 579965"/>
                    <a:gd name="connsiteX2-295" fmla="*/ 1440458 w 1454745"/>
                    <a:gd name="connsiteY2-296" fmla="*/ 579965 h 579965"/>
                    <a:gd name="connsiteX3-297" fmla="*/ 0 w 1454745"/>
                    <a:gd name="connsiteY3-298" fmla="*/ 115621 h 579965"/>
                    <a:gd name="connsiteX4-299" fmla="*/ 45450 w 1454745"/>
                    <a:gd name="connsiteY4-300" fmla="*/ 20348 h 579965"/>
                    <a:gd name="connsiteX0-301" fmla="*/ 0 w 1409295"/>
                    <a:gd name="connsiteY0-302" fmla="*/ 20348 h 579965"/>
                    <a:gd name="connsiteX1-303" fmla="*/ 1409295 w 1409295"/>
                    <a:gd name="connsiteY1-304" fmla="*/ 486523 h 579965"/>
                    <a:gd name="connsiteX2-305" fmla="*/ 1395008 w 1409295"/>
                    <a:gd name="connsiteY2-306" fmla="*/ 579965 h 579965"/>
                    <a:gd name="connsiteX3-307" fmla="*/ 24913 w 1409295"/>
                    <a:gd name="connsiteY3-308" fmla="*/ 115621 h 579965"/>
                    <a:gd name="connsiteX4-309" fmla="*/ 0 w 1409295"/>
                    <a:gd name="connsiteY4-310" fmla="*/ 20348 h 579965"/>
                    <a:gd name="connsiteX0-311" fmla="*/ 0 w 1409295"/>
                    <a:gd name="connsiteY0-312" fmla="*/ 11135 h 570752"/>
                    <a:gd name="connsiteX1-313" fmla="*/ 1409295 w 1409295"/>
                    <a:gd name="connsiteY1-314" fmla="*/ 477310 h 570752"/>
                    <a:gd name="connsiteX2-315" fmla="*/ 1395008 w 1409295"/>
                    <a:gd name="connsiteY2-316" fmla="*/ 570752 h 570752"/>
                    <a:gd name="connsiteX3-317" fmla="*/ 24913 w 1409295"/>
                    <a:gd name="connsiteY3-318" fmla="*/ 106408 h 570752"/>
                    <a:gd name="connsiteX4-319" fmla="*/ 0 w 1409295"/>
                    <a:gd name="connsiteY4-320" fmla="*/ 11135 h 570752"/>
                    <a:gd name="connsiteX0-321" fmla="*/ 0 w 1409295"/>
                    <a:gd name="connsiteY0-322" fmla="*/ 11135 h 570752"/>
                    <a:gd name="connsiteX1-323" fmla="*/ 1409295 w 1409295"/>
                    <a:gd name="connsiteY1-324" fmla="*/ 477310 h 570752"/>
                    <a:gd name="connsiteX2-325" fmla="*/ 1395008 w 1409295"/>
                    <a:gd name="connsiteY2-326" fmla="*/ 570752 h 570752"/>
                    <a:gd name="connsiteX3-327" fmla="*/ 24913 w 1409295"/>
                    <a:gd name="connsiteY3-328" fmla="*/ 106408 h 570752"/>
                    <a:gd name="connsiteX4-329" fmla="*/ 0 w 1409295"/>
                    <a:gd name="connsiteY4-330" fmla="*/ 11135 h 570752"/>
                    <a:gd name="connsiteX0-331" fmla="*/ 0 w 1409295"/>
                    <a:gd name="connsiteY0-332" fmla="*/ 16139 h 575756"/>
                    <a:gd name="connsiteX1-333" fmla="*/ 1409295 w 1409295"/>
                    <a:gd name="connsiteY1-334" fmla="*/ 482314 h 575756"/>
                    <a:gd name="connsiteX2-335" fmla="*/ 1395008 w 1409295"/>
                    <a:gd name="connsiteY2-336" fmla="*/ 575756 h 575756"/>
                    <a:gd name="connsiteX3-337" fmla="*/ 24913 w 1409295"/>
                    <a:gd name="connsiteY3-338" fmla="*/ 111412 h 575756"/>
                    <a:gd name="connsiteX4-339" fmla="*/ 0 w 1409295"/>
                    <a:gd name="connsiteY4-340" fmla="*/ 16139 h 575756"/>
                    <a:gd name="connsiteX0-341" fmla="*/ 0 w 1412226"/>
                    <a:gd name="connsiteY0-342" fmla="*/ 16368 h 575985"/>
                    <a:gd name="connsiteX1-343" fmla="*/ 1412226 w 1412226"/>
                    <a:gd name="connsiteY1-344" fmla="*/ 479612 h 575985"/>
                    <a:gd name="connsiteX2-345" fmla="*/ 1395008 w 1412226"/>
                    <a:gd name="connsiteY2-346" fmla="*/ 575985 h 575985"/>
                    <a:gd name="connsiteX3-347" fmla="*/ 24913 w 1412226"/>
                    <a:gd name="connsiteY3-348" fmla="*/ 111641 h 575985"/>
                    <a:gd name="connsiteX4-349" fmla="*/ 0 w 1412226"/>
                    <a:gd name="connsiteY4-350" fmla="*/ 16368 h 5759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12226" h="575985">
                      <a:moveTo>
                        <a:pt x="0" y="16368"/>
                      </a:moveTo>
                      <a:cubicBezTo>
                        <a:pt x="629905" y="-45300"/>
                        <a:pt x="977447" y="58424"/>
                        <a:pt x="1412226" y="479612"/>
                      </a:cubicBezTo>
                      <a:lnTo>
                        <a:pt x="1395008" y="575985"/>
                      </a:lnTo>
                      <a:cubicBezTo>
                        <a:pt x="885858" y="110898"/>
                        <a:pt x="559017" y="54492"/>
                        <a:pt x="24913" y="111641"/>
                      </a:cubicBezTo>
                      <a:lnTo>
                        <a:pt x="0" y="16368"/>
                      </a:lnTo>
                      <a:close/>
                    </a:path>
                  </a:pathLst>
                </a:custGeom>
                <a:gradFill>
                  <a:gsLst>
                    <a:gs pos="24000">
                      <a:schemeClr val="accent4"/>
                    </a:gs>
                    <a:gs pos="100000">
                      <a:schemeClr val="accent3"/>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矩形 3"/>
                <p:cNvSpPr/>
                <p:nvPr/>
              </p:nvSpPr>
              <p:spPr>
                <a:xfrm>
                  <a:off x="3796779" y="3026840"/>
                  <a:ext cx="648642" cy="472060"/>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1241573"/>
                    <a:gd name="connsiteY0-2" fmla="*/ 481013 h 553021"/>
                    <a:gd name="connsiteX1-3" fmla="*/ 1241573 w 1241573"/>
                    <a:gd name="connsiteY1-4" fmla="*/ 0 h 553021"/>
                    <a:gd name="connsiteX2-5" fmla="*/ 720080 w 1241573"/>
                    <a:gd name="connsiteY2-6" fmla="*/ 553021 h 553021"/>
                    <a:gd name="connsiteX3-7" fmla="*/ 0 w 1241573"/>
                    <a:gd name="connsiteY3-8" fmla="*/ 553021 h 553021"/>
                    <a:gd name="connsiteX4-9" fmla="*/ 0 w 1241573"/>
                    <a:gd name="connsiteY4-10" fmla="*/ 481013 h 553021"/>
                    <a:gd name="connsiteX0-11" fmla="*/ 0 w 1246336"/>
                    <a:gd name="connsiteY0-12" fmla="*/ 481013 h 553021"/>
                    <a:gd name="connsiteX1-13" fmla="*/ 1241573 w 1246336"/>
                    <a:gd name="connsiteY1-14" fmla="*/ 0 h 553021"/>
                    <a:gd name="connsiteX2-15" fmla="*/ 1246336 w 1246336"/>
                    <a:gd name="connsiteY2-16" fmla="*/ 81533 h 553021"/>
                    <a:gd name="connsiteX3-17" fmla="*/ 0 w 1246336"/>
                    <a:gd name="connsiteY3-18" fmla="*/ 553021 h 553021"/>
                    <a:gd name="connsiteX4-19" fmla="*/ 0 w 1246336"/>
                    <a:gd name="connsiteY4-20" fmla="*/ 481013 h 553021"/>
                    <a:gd name="connsiteX0-21" fmla="*/ 0 w 1246336"/>
                    <a:gd name="connsiteY0-22" fmla="*/ 481013 h 595884"/>
                    <a:gd name="connsiteX1-23" fmla="*/ 1241573 w 1246336"/>
                    <a:gd name="connsiteY1-24" fmla="*/ 0 h 595884"/>
                    <a:gd name="connsiteX2-25" fmla="*/ 1246336 w 1246336"/>
                    <a:gd name="connsiteY2-26" fmla="*/ 81533 h 595884"/>
                    <a:gd name="connsiteX3-27" fmla="*/ 19050 w 1246336"/>
                    <a:gd name="connsiteY3-28" fmla="*/ 595884 h 595884"/>
                    <a:gd name="connsiteX4-29" fmla="*/ 0 w 1246336"/>
                    <a:gd name="connsiteY4-30" fmla="*/ 481013 h 595884"/>
                    <a:gd name="connsiteX0-31" fmla="*/ 0 w 1246336"/>
                    <a:gd name="connsiteY0-32" fmla="*/ 481013 h 481013"/>
                    <a:gd name="connsiteX1-33" fmla="*/ 1241573 w 1246336"/>
                    <a:gd name="connsiteY1-34" fmla="*/ 0 h 481013"/>
                    <a:gd name="connsiteX2-35" fmla="*/ 1246336 w 1246336"/>
                    <a:gd name="connsiteY2-36" fmla="*/ 81533 h 481013"/>
                    <a:gd name="connsiteX3-37" fmla="*/ 585788 w 1246336"/>
                    <a:gd name="connsiteY3-38" fmla="*/ 462534 h 481013"/>
                    <a:gd name="connsiteX4-39" fmla="*/ 0 w 1246336"/>
                    <a:gd name="connsiteY4-40" fmla="*/ 481013 h 481013"/>
                    <a:gd name="connsiteX0-41" fmla="*/ 26193 w 660548"/>
                    <a:gd name="connsiteY0-42" fmla="*/ 373856 h 462534"/>
                    <a:gd name="connsiteX1-43" fmla="*/ 655785 w 660548"/>
                    <a:gd name="connsiteY1-44" fmla="*/ 0 h 462534"/>
                    <a:gd name="connsiteX2-45" fmla="*/ 660548 w 660548"/>
                    <a:gd name="connsiteY2-46" fmla="*/ 81533 h 462534"/>
                    <a:gd name="connsiteX3-47" fmla="*/ 0 w 660548"/>
                    <a:gd name="connsiteY3-48" fmla="*/ 462534 h 462534"/>
                    <a:gd name="connsiteX4-49" fmla="*/ 26193 w 660548"/>
                    <a:gd name="connsiteY4-50" fmla="*/ 373856 h 462534"/>
                    <a:gd name="connsiteX0-51" fmla="*/ 38099 w 672454"/>
                    <a:gd name="connsiteY0-52" fmla="*/ 373856 h 460153"/>
                    <a:gd name="connsiteX1-53" fmla="*/ 667691 w 672454"/>
                    <a:gd name="connsiteY1-54" fmla="*/ 0 h 460153"/>
                    <a:gd name="connsiteX2-55" fmla="*/ 672454 w 672454"/>
                    <a:gd name="connsiteY2-56" fmla="*/ 81533 h 460153"/>
                    <a:gd name="connsiteX3-57" fmla="*/ 0 w 672454"/>
                    <a:gd name="connsiteY3-58" fmla="*/ 460153 h 460153"/>
                    <a:gd name="connsiteX4-59" fmla="*/ 38099 w 672454"/>
                    <a:gd name="connsiteY4-60" fmla="*/ 373856 h 460153"/>
                    <a:gd name="connsiteX0-61" fmla="*/ 14287 w 648642"/>
                    <a:gd name="connsiteY0-62" fmla="*/ 373856 h 460153"/>
                    <a:gd name="connsiteX1-63" fmla="*/ 643879 w 648642"/>
                    <a:gd name="connsiteY1-64" fmla="*/ 0 h 460153"/>
                    <a:gd name="connsiteX2-65" fmla="*/ 648642 w 648642"/>
                    <a:gd name="connsiteY2-66" fmla="*/ 81533 h 460153"/>
                    <a:gd name="connsiteX3-67" fmla="*/ 0 w 648642"/>
                    <a:gd name="connsiteY3-68" fmla="*/ 460153 h 460153"/>
                    <a:gd name="connsiteX4-69" fmla="*/ 14287 w 648642"/>
                    <a:gd name="connsiteY4-70" fmla="*/ 373856 h 460153"/>
                    <a:gd name="connsiteX0-71" fmla="*/ 19050 w 653405"/>
                    <a:gd name="connsiteY0-72" fmla="*/ 373856 h 472060"/>
                    <a:gd name="connsiteX1-73" fmla="*/ 648642 w 653405"/>
                    <a:gd name="connsiteY1-74" fmla="*/ 0 h 472060"/>
                    <a:gd name="connsiteX2-75" fmla="*/ 653405 w 653405"/>
                    <a:gd name="connsiteY2-76" fmla="*/ 81533 h 472060"/>
                    <a:gd name="connsiteX3-77" fmla="*/ 0 w 653405"/>
                    <a:gd name="connsiteY3-78" fmla="*/ 472060 h 472060"/>
                    <a:gd name="connsiteX4-79" fmla="*/ 19050 w 653405"/>
                    <a:gd name="connsiteY4-80" fmla="*/ 373856 h 472060"/>
                    <a:gd name="connsiteX0-81" fmla="*/ 19050 w 648642"/>
                    <a:gd name="connsiteY0-82" fmla="*/ 373856 h 472060"/>
                    <a:gd name="connsiteX1-83" fmla="*/ 648642 w 648642"/>
                    <a:gd name="connsiteY1-84" fmla="*/ 0 h 472060"/>
                    <a:gd name="connsiteX2-85" fmla="*/ 620068 w 648642"/>
                    <a:gd name="connsiteY2-86" fmla="*/ 83915 h 472060"/>
                    <a:gd name="connsiteX3-87" fmla="*/ 0 w 648642"/>
                    <a:gd name="connsiteY3-88" fmla="*/ 472060 h 472060"/>
                    <a:gd name="connsiteX4-89" fmla="*/ 19050 w 648642"/>
                    <a:gd name="connsiteY4-90" fmla="*/ 373856 h 472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642" h="472060">
                      <a:moveTo>
                        <a:pt x="19050" y="373856"/>
                      </a:moveTo>
                      <a:lnTo>
                        <a:pt x="648642" y="0"/>
                      </a:lnTo>
                      <a:lnTo>
                        <a:pt x="620068" y="83915"/>
                      </a:lnTo>
                      <a:lnTo>
                        <a:pt x="0" y="472060"/>
                      </a:lnTo>
                      <a:lnTo>
                        <a:pt x="19050" y="373856"/>
                      </a:lnTo>
                      <a:close/>
                    </a:path>
                  </a:pathLst>
                </a:custGeom>
                <a:gradFill>
                  <a:gsLst>
                    <a:gs pos="0">
                      <a:schemeClr val="accent4"/>
                    </a:gs>
                    <a:gs pos="31000">
                      <a:schemeClr val="accent3"/>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矩形 1"/>
                <p:cNvSpPr/>
                <p:nvPr/>
              </p:nvSpPr>
              <p:spPr>
                <a:xfrm>
                  <a:off x="2402655" y="2641427"/>
                  <a:ext cx="2044380" cy="774800"/>
                </a:xfrm>
                <a:custGeom>
                  <a:avLst/>
                  <a:gdLst>
                    <a:gd name="connsiteX0" fmla="*/ 0 w 1296144"/>
                    <a:gd name="connsiteY0" fmla="*/ 0 h 648072"/>
                    <a:gd name="connsiteX1" fmla="*/ 1296144 w 1296144"/>
                    <a:gd name="connsiteY1" fmla="*/ 0 h 648072"/>
                    <a:gd name="connsiteX2" fmla="*/ 1296144 w 1296144"/>
                    <a:gd name="connsiteY2" fmla="*/ 648072 h 648072"/>
                    <a:gd name="connsiteX3" fmla="*/ 0 w 1296144"/>
                    <a:gd name="connsiteY3" fmla="*/ 648072 h 648072"/>
                    <a:gd name="connsiteX4" fmla="*/ 0 w 1296144"/>
                    <a:gd name="connsiteY4" fmla="*/ 0 h 648072"/>
                    <a:gd name="connsiteX0-1" fmla="*/ 802481 w 2098625"/>
                    <a:gd name="connsiteY0-2" fmla="*/ 0 h 648072"/>
                    <a:gd name="connsiteX1-3" fmla="*/ 2098625 w 2098625"/>
                    <a:gd name="connsiteY1-4" fmla="*/ 0 h 648072"/>
                    <a:gd name="connsiteX2-5" fmla="*/ 2098625 w 2098625"/>
                    <a:gd name="connsiteY2-6" fmla="*/ 648072 h 648072"/>
                    <a:gd name="connsiteX3-7" fmla="*/ 0 w 2098625"/>
                    <a:gd name="connsiteY3-8" fmla="*/ 219447 h 648072"/>
                    <a:gd name="connsiteX4-9" fmla="*/ 802481 w 2098625"/>
                    <a:gd name="connsiteY4-10" fmla="*/ 0 h 648072"/>
                    <a:gd name="connsiteX0-11" fmla="*/ 969169 w 2098625"/>
                    <a:gd name="connsiteY0-12" fmla="*/ 0 h 721891"/>
                    <a:gd name="connsiteX1-13" fmla="*/ 2098625 w 2098625"/>
                    <a:gd name="connsiteY1-14" fmla="*/ 73819 h 721891"/>
                    <a:gd name="connsiteX2-15" fmla="*/ 2098625 w 2098625"/>
                    <a:gd name="connsiteY2-16" fmla="*/ 721891 h 721891"/>
                    <a:gd name="connsiteX3-17" fmla="*/ 0 w 2098625"/>
                    <a:gd name="connsiteY3-18" fmla="*/ 293266 h 721891"/>
                    <a:gd name="connsiteX4-19" fmla="*/ 969169 w 2098625"/>
                    <a:gd name="connsiteY4-20" fmla="*/ 0 h 721891"/>
                    <a:gd name="connsiteX0-21" fmla="*/ 969169 w 2098625"/>
                    <a:gd name="connsiteY0-22" fmla="*/ 0 h 764754"/>
                    <a:gd name="connsiteX1-23" fmla="*/ 2098625 w 2098625"/>
                    <a:gd name="connsiteY1-24" fmla="*/ 73819 h 764754"/>
                    <a:gd name="connsiteX2-25" fmla="*/ 1491407 w 2098625"/>
                    <a:gd name="connsiteY2-26" fmla="*/ 764754 h 764754"/>
                    <a:gd name="connsiteX3-27" fmla="*/ 0 w 2098625"/>
                    <a:gd name="connsiteY3-28" fmla="*/ 293266 h 764754"/>
                    <a:gd name="connsiteX4-29" fmla="*/ 969169 w 2098625"/>
                    <a:gd name="connsiteY4-30" fmla="*/ 0 h 764754"/>
                    <a:gd name="connsiteX0-31" fmla="*/ 969169 w 2101006"/>
                    <a:gd name="connsiteY0-32" fmla="*/ 0 h 764754"/>
                    <a:gd name="connsiteX1-33" fmla="*/ 2101006 w 2101006"/>
                    <a:gd name="connsiteY1-34" fmla="*/ 390526 h 764754"/>
                    <a:gd name="connsiteX2-35" fmla="*/ 1491407 w 2101006"/>
                    <a:gd name="connsiteY2-36" fmla="*/ 764754 h 764754"/>
                    <a:gd name="connsiteX3-37" fmla="*/ 0 w 2101006"/>
                    <a:gd name="connsiteY3-38" fmla="*/ 293266 h 764754"/>
                    <a:gd name="connsiteX4-39" fmla="*/ 969169 w 2101006"/>
                    <a:gd name="connsiteY4-40" fmla="*/ 0 h 764754"/>
                    <a:gd name="connsiteX0-41" fmla="*/ 969169 w 2101006"/>
                    <a:gd name="connsiteY0-42" fmla="*/ 0 h 764754"/>
                    <a:gd name="connsiteX1-43" fmla="*/ 2101006 w 2101006"/>
                    <a:gd name="connsiteY1-44" fmla="*/ 390526 h 764754"/>
                    <a:gd name="connsiteX2-45" fmla="*/ 1491407 w 2101006"/>
                    <a:gd name="connsiteY2-46" fmla="*/ 764754 h 764754"/>
                    <a:gd name="connsiteX3-47" fmla="*/ 0 w 2101006"/>
                    <a:gd name="connsiteY3-48" fmla="*/ 293266 h 764754"/>
                    <a:gd name="connsiteX4-49" fmla="*/ 969169 w 2101006"/>
                    <a:gd name="connsiteY4-50" fmla="*/ 0 h 764754"/>
                    <a:gd name="connsiteX0-51" fmla="*/ 969169 w 2101006"/>
                    <a:gd name="connsiteY0-52" fmla="*/ 2072 h 766826"/>
                    <a:gd name="connsiteX1-53" fmla="*/ 2101006 w 2101006"/>
                    <a:gd name="connsiteY1-54" fmla="*/ 392598 h 766826"/>
                    <a:gd name="connsiteX2-55" fmla="*/ 1491407 w 2101006"/>
                    <a:gd name="connsiteY2-56" fmla="*/ 766826 h 766826"/>
                    <a:gd name="connsiteX3-57" fmla="*/ 0 w 2101006"/>
                    <a:gd name="connsiteY3-58" fmla="*/ 295338 h 766826"/>
                    <a:gd name="connsiteX4-59" fmla="*/ 969169 w 2101006"/>
                    <a:gd name="connsiteY4-60" fmla="*/ 2072 h 766826"/>
                    <a:gd name="connsiteX0-61" fmla="*/ 969169 w 2117675"/>
                    <a:gd name="connsiteY0-62" fmla="*/ 2158 h 766912"/>
                    <a:gd name="connsiteX1-63" fmla="*/ 2117675 w 2117675"/>
                    <a:gd name="connsiteY1-64" fmla="*/ 387922 h 766912"/>
                    <a:gd name="connsiteX2-65" fmla="*/ 1491407 w 2117675"/>
                    <a:gd name="connsiteY2-66" fmla="*/ 766912 h 766912"/>
                    <a:gd name="connsiteX3-67" fmla="*/ 0 w 2117675"/>
                    <a:gd name="connsiteY3-68" fmla="*/ 295424 h 766912"/>
                    <a:gd name="connsiteX4-69" fmla="*/ 969169 w 2117675"/>
                    <a:gd name="connsiteY4-70" fmla="*/ 2158 h 766912"/>
                    <a:gd name="connsiteX0-71" fmla="*/ 969169 w 2117675"/>
                    <a:gd name="connsiteY0-72" fmla="*/ 2158 h 771675"/>
                    <a:gd name="connsiteX1-73" fmla="*/ 2117675 w 2117675"/>
                    <a:gd name="connsiteY1-74" fmla="*/ 387922 h 771675"/>
                    <a:gd name="connsiteX2-75" fmla="*/ 1481882 w 2117675"/>
                    <a:gd name="connsiteY2-76" fmla="*/ 771675 h 771675"/>
                    <a:gd name="connsiteX3-77" fmla="*/ 0 w 2117675"/>
                    <a:gd name="connsiteY3-78" fmla="*/ 295424 h 771675"/>
                    <a:gd name="connsiteX4-79" fmla="*/ 969169 w 2117675"/>
                    <a:gd name="connsiteY4-80" fmla="*/ 2158 h 771675"/>
                    <a:gd name="connsiteX0-81" fmla="*/ 969169 w 2117675"/>
                    <a:gd name="connsiteY0-82" fmla="*/ 2158 h 771675"/>
                    <a:gd name="connsiteX1-83" fmla="*/ 2117675 w 2117675"/>
                    <a:gd name="connsiteY1-84" fmla="*/ 387922 h 771675"/>
                    <a:gd name="connsiteX2-85" fmla="*/ 1481882 w 2117675"/>
                    <a:gd name="connsiteY2-86" fmla="*/ 771675 h 771675"/>
                    <a:gd name="connsiteX3-87" fmla="*/ 0 w 2117675"/>
                    <a:gd name="connsiteY3-88" fmla="*/ 295424 h 771675"/>
                    <a:gd name="connsiteX4-89" fmla="*/ 969169 w 2117675"/>
                    <a:gd name="connsiteY4-90" fmla="*/ 2158 h 771675"/>
                    <a:gd name="connsiteX0-91" fmla="*/ 969169 w 2117675"/>
                    <a:gd name="connsiteY0-92" fmla="*/ 2158 h 771675"/>
                    <a:gd name="connsiteX1-93" fmla="*/ 2117675 w 2117675"/>
                    <a:gd name="connsiteY1-94" fmla="*/ 387922 h 771675"/>
                    <a:gd name="connsiteX2-95" fmla="*/ 1481882 w 2117675"/>
                    <a:gd name="connsiteY2-96" fmla="*/ 771675 h 771675"/>
                    <a:gd name="connsiteX3-97" fmla="*/ 0 w 2117675"/>
                    <a:gd name="connsiteY3-98" fmla="*/ 295424 h 771675"/>
                    <a:gd name="connsiteX4-99" fmla="*/ 969169 w 2117675"/>
                    <a:gd name="connsiteY4-100" fmla="*/ 2158 h 771675"/>
                    <a:gd name="connsiteX0-101" fmla="*/ 969169 w 2117675"/>
                    <a:gd name="connsiteY0-102" fmla="*/ 2158 h 776438"/>
                    <a:gd name="connsiteX1-103" fmla="*/ 2117675 w 2117675"/>
                    <a:gd name="connsiteY1-104" fmla="*/ 387922 h 776438"/>
                    <a:gd name="connsiteX2-105" fmla="*/ 1477119 w 2117675"/>
                    <a:gd name="connsiteY2-106" fmla="*/ 776438 h 776438"/>
                    <a:gd name="connsiteX3-107" fmla="*/ 0 w 2117675"/>
                    <a:gd name="connsiteY3-108" fmla="*/ 295424 h 776438"/>
                    <a:gd name="connsiteX4-109" fmla="*/ 969169 w 2117675"/>
                    <a:gd name="connsiteY4-110" fmla="*/ 2158 h 776438"/>
                    <a:gd name="connsiteX0-111" fmla="*/ 969169 w 2117675"/>
                    <a:gd name="connsiteY0-112" fmla="*/ 2158 h 776438"/>
                    <a:gd name="connsiteX1-113" fmla="*/ 2117675 w 2117675"/>
                    <a:gd name="connsiteY1-114" fmla="*/ 387922 h 776438"/>
                    <a:gd name="connsiteX2-115" fmla="*/ 1477119 w 2117675"/>
                    <a:gd name="connsiteY2-116" fmla="*/ 776438 h 776438"/>
                    <a:gd name="connsiteX3-117" fmla="*/ 0 w 2117675"/>
                    <a:gd name="connsiteY3-118" fmla="*/ 295424 h 776438"/>
                    <a:gd name="connsiteX4-119" fmla="*/ 969169 w 2117675"/>
                    <a:gd name="connsiteY4-120" fmla="*/ 2158 h 776438"/>
                    <a:gd name="connsiteX0-121" fmla="*/ 969169 w 2117675"/>
                    <a:gd name="connsiteY0-122" fmla="*/ 2158 h 776438"/>
                    <a:gd name="connsiteX1-123" fmla="*/ 2117675 w 2117675"/>
                    <a:gd name="connsiteY1-124" fmla="*/ 387922 h 776438"/>
                    <a:gd name="connsiteX2-125" fmla="*/ 1477119 w 2117675"/>
                    <a:gd name="connsiteY2-126" fmla="*/ 776438 h 776438"/>
                    <a:gd name="connsiteX3-127" fmla="*/ 0 w 2117675"/>
                    <a:gd name="connsiteY3-128" fmla="*/ 295424 h 776438"/>
                    <a:gd name="connsiteX4-129" fmla="*/ 969169 w 2117675"/>
                    <a:gd name="connsiteY4-130" fmla="*/ 2158 h 776438"/>
                    <a:gd name="connsiteX0-131" fmla="*/ 969169 w 2117675"/>
                    <a:gd name="connsiteY0-132" fmla="*/ 5624 h 779904"/>
                    <a:gd name="connsiteX1-133" fmla="*/ 2117675 w 2117675"/>
                    <a:gd name="connsiteY1-134" fmla="*/ 391388 h 779904"/>
                    <a:gd name="connsiteX2-135" fmla="*/ 1477119 w 2117675"/>
                    <a:gd name="connsiteY2-136" fmla="*/ 779904 h 779904"/>
                    <a:gd name="connsiteX3-137" fmla="*/ 0 w 2117675"/>
                    <a:gd name="connsiteY3-138" fmla="*/ 298890 h 779904"/>
                    <a:gd name="connsiteX4-139" fmla="*/ 969169 w 2117675"/>
                    <a:gd name="connsiteY4-140" fmla="*/ 5624 h 779904"/>
                    <a:gd name="connsiteX0-141" fmla="*/ 969169 w 2117675"/>
                    <a:gd name="connsiteY0-142" fmla="*/ 5624 h 779904"/>
                    <a:gd name="connsiteX1-143" fmla="*/ 2117675 w 2117675"/>
                    <a:gd name="connsiteY1-144" fmla="*/ 391388 h 779904"/>
                    <a:gd name="connsiteX2-145" fmla="*/ 1477119 w 2117675"/>
                    <a:gd name="connsiteY2-146" fmla="*/ 779904 h 779904"/>
                    <a:gd name="connsiteX3-147" fmla="*/ 0 w 2117675"/>
                    <a:gd name="connsiteY3-148" fmla="*/ 298890 h 779904"/>
                    <a:gd name="connsiteX4-149" fmla="*/ 969169 w 2117675"/>
                    <a:gd name="connsiteY4-150" fmla="*/ 5624 h 779904"/>
                    <a:gd name="connsiteX0-151" fmla="*/ 969169 w 2117675"/>
                    <a:gd name="connsiteY0-152" fmla="*/ 5624 h 779904"/>
                    <a:gd name="connsiteX1-153" fmla="*/ 2117675 w 2117675"/>
                    <a:gd name="connsiteY1-154" fmla="*/ 391388 h 779904"/>
                    <a:gd name="connsiteX2-155" fmla="*/ 1477119 w 2117675"/>
                    <a:gd name="connsiteY2-156" fmla="*/ 779904 h 779904"/>
                    <a:gd name="connsiteX3-157" fmla="*/ 0 w 2117675"/>
                    <a:gd name="connsiteY3-158" fmla="*/ 298890 h 779904"/>
                    <a:gd name="connsiteX4-159" fmla="*/ 969169 w 2117675"/>
                    <a:gd name="connsiteY4-160" fmla="*/ 5624 h 779904"/>
                    <a:gd name="connsiteX0-161" fmla="*/ 913466 w 2061972"/>
                    <a:gd name="connsiteY0-162" fmla="*/ 5624 h 779904"/>
                    <a:gd name="connsiteX1-163" fmla="*/ 2061972 w 2061972"/>
                    <a:gd name="connsiteY1-164" fmla="*/ 391388 h 779904"/>
                    <a:gd name="connsiteX2-165" fmla="*/ 1421416 w 2061972"/>
                    <a:gd name="connsiteY2-166" fmla="*/ 779904 h 779904"/>
                    <a:gd name="connsiteX3-167" fmla="*/ 0 w 2061972"/>
                    <a:gd name="connsiteY3-168" fmla="*/ 310617 h 779904"/>
                    <a:gd name="connsiteX4-169" fmla="*/ 913466 w 2061972"/>
                    <a:gd name="connsiteY4-170" fmla="*/ 5624 h 779904"/>
                    <a:gd name="connsiteX0-171" fmla="*/ 954511 w 2061972"/>
                    <a:gd name="connsiteY0-172" fmla="*/ 5737 h 777085"/>
                    <a:gd name="connsiteX1-173" fmla="*/ 2061972 w 2061972"/>
                    <a:gd name="connsiteY1-174" fmla="*/ 388569 h 777085"/>
                    <a:gd name="connsiteX2-175" fmla="*/ 1421416 w 2061972"/>
                    <a:gd name="connsiteY2-176" fmla="*/ 777085 h 777085"/>
                    <a:gd name="connsiteX3-177" fmla="*/ 0 w 2061972"/>
                    <a:gd name="connsiteY3-178" fmla="*/ 307798 h 777085"/>
                    <a:gd name="connsiteX4-179" fmla="*/ 954511 w 2061972"/>
                    <a:gd name="connsiteY4-180" fmla="*/ 5737 h 777085"/>
                    <a:gd name="connsiteX0-181" fmla="*/ 954511 w 2061972"/>
                    <a:gd name="connsiteY0-182" fmla="*/ 3453 h 774801"/>
                    <a:gd name="connsiteX1-183" fmla="*/ 2061972 w 2061972"/>
                    <a:gd name="connsiteY1-184" fmla="*/ 386285 h 774801"/>
                    <a:gd name="connsiteX2-185" fmla="*/ 1421416 w 2061972"/>
                    <a:gd name="connsiteY2-186" fmla="*/ 774801 h 774801"/>
                    <a:gd name="connsiteX3-187" fmla="*/ 0 w 2061972"/>
                    <a:gd name="connsiteY3-188" fmla="*/ 305514 h 774801"/>
                    <a:gd name="connsiteX4-189" fmla="*/ 954511 w 2061972"/>
                    <a:gd name="connsiteY4-190" fmla="*/ 3453 h 774801"/>
                    <a:gd name="connsiteX0-191" fmla="*/ 933988 w 2041449"/>
                    <a:gd name="connsiteY0-192" fmla="*/ 3453 h 774801"/>
                    <a:gd name="connsiteX1-193" fmla="*/ 2041449 w 2041449"/>
                    <a:gd name="connsiteY1-194" fmla="*/ 386285 h 774801"/>
                    <a:gd name="connsiteX2-195" fmla="*/ 1400893 w 2041449"/>
                    <a:gd name="connsiteY2-196" fmla="*/ 774801 h 774801"/>
                    <a:gd name="connsiteX3-197" fmla="*/ 0 w 2041449"/>
                    <a:gd name="connsiteY3-198" fmla="*/ 305514 h 774801"/>
                    <a:gd name="connsiteX4-199" fmla="*/ 933988 w 2041449"/>
                    <a:gd name="connsiteY4-200" fmla="*/ 3453 h 774801"/>
                    <a:gd name="connsiteX0-201" fmla="*/ 925192 w 2032653"/>
                    <a:gd name="connsiteY0-202" fmla="*/ 3453 h 774801"/>
                    <a:gd name="connsiteX1-203" fmla="*/ 2032653 w 2032653"/>
                    <a:gd name="connsiteY1-204" fmla="*/ 386285 h 774801"/>
                    <a:gd name="connsiteX2-205" fmla="*/ 1392097 w 2032653"/>
                    <a:gd name="connsiteY2-206" fmla="*/ 774801 h 774801"/>
                    <a:gd name="connsiteX3-207" fmla="*/ 0 w 2032653"/>
                    <a:gd name="connsiteY3-208" fmla="*/ 299650 h 774801"/>
                    <a:gd name="connsiteX4-209" fmla="*/ 925192 w 2032653"/>
                    <a:gd name="connsiteY4-210" fmla="*/ 3453 h 774801"/>
                    <a:gd name="connsiteX0-211" fmla="*/ 936919 w 2044380"/>
                    <a:gd name="connsiteY0-212" fmla="*/ 3453 h 774801"/>
                    <a:gd name="connsiteX1-213" fmla="*/ 2044380 w 2044380"/>
                    <a:gd name="connsiteY1-214" fmla="*/ 386285 h 774801"/>
                    <a:gd name="connsiteX2-215" fmla="*/ 1403824 w 2044380"/>
                    <a:gd name="connsiteY2-216" fmla="*/ 774801 h 774801"/>
                    <a:gd name="connsiteX3-217" fmla="*/ 0 w 2044380"/>
                    <a:gd name="connsiteY3-218" fmla="*/ 296718 h 774801"/>
                    <a:gd name="connsiteX4-219" fmla="*/ 936919 w 2044380"/>
                    <a:gd name="connsiteY4-220" fmla="*/ 3453 h 774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4380" h="774801">
                      <a:moveTo>
                        <a:pt x="936919" y="3453"/>
                      </a:moveTo>
                      <a:cubicBezTo>
                        <a:pt x="1415284" y="-19500"/>
                        <a:pt x="1671864" y="67992"/>
                        <a:pt x="2044380" y="386285"/>
                      </a:cubicBezTo>
                      <a:lnTo>
                        <a:pt x="1403824" y="774801"/>
                      </a:lnTo>
                      <a:cubicBezTo>
                        <a:pt x="1016840" y="359414"/>
                        <a:pt x="580609" y="231810"/>
                        <a:pt x="0" y="296718"/>
                      </a:cubicBezTo>
                      <a:lnTo>
                        <a:pt x="936919" y="3453"/>
                      </a:lnTo>
                      <a:close/>
                    </a:path>
                  </a:pathLst>
                </a:custGeom>
                <a:gradFill>
                  <a:gsLst>
                    <a:gs pos="67000">
                      <a:schemeClr val="accent4"/>
                    </a:gs>
                    <a:gs pos="100000">
                      <a:schemeClr val="accent3"/>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
            <p:nvSpPr>
              <p:cNvPr id="119" name="矩形 1"/>
              <p:cNvSpPr/>
              <p:nvPr/>
            </p:nvSpPr>
            <p:spPr>
              <a:xfrm>
                <a:off x="3326751" y="2378015"/>
                <a:ext cx="759006" cy="313966"/>
              </a:xfrm>
              <a:custGeom>
                <a:avLst/>
                <a:gdLst/>
                <a:ahLst/>
                <a:cxnLst/>
                <a:rect l="l" t="t" r="r" b="b"/>
                <a:pathLst>
                  <a:path w="759006" h="313966">
                    <a:moveTo>
                      <a:pt x="759006" y="0"/>
                    </a:moveTo>
                    <a:cubicBezTo>
                      <a:pt x="720023" y="99571"/>
                      <a:pt x="699689" y="205036"/>
                      <a:pt x="699379" y="313966"/>
                    </a:cubicBezTo>
                    <a:cubicBezTo>
                      <a:pt x="494976" y="227877"/>
                      <a:pt x="266166" y="207821"/>
                      <a:pt x="0" y="237577"/>
                    </a:cubicBezTo>
                    <a:close/>
                  </a:path>
                </a:pathLst>
              </a:custGeom>
              <a:gradFill>
                <a:gsLst>
                  <a:gs pos="95000">
                    <a:schemeClr val="bg1">
                      <a:alpha val="20000"/>
                    </a:schemeClr>
                  </a:gs>
                  <a:gs pos="0">
                    <a:schemeClr val="bg1">
                      <a:alpha val="2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7" name="TextBox 116"/>
            <p:cNvSpPr txBox="1"/>
            <p:nvPr/>
          </p:nvSpPr>
          <p:spPr>
            <a:xfrm>
              <a:off x="4322812" y="2551422"/>
              <a:ext cx="263388"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S</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3496821" y="3024380"/>
            <a:ext cx="2613360" cy="1061635"/>
            <a:chOff x="2323409" y="2636324"/>
            <a:chExt cx="2123625" cy="862576"/>
          </a:xfrm>
        </p:grpSpPr>
        <p:grpSp>
          <p:nvGrpSpPr>
            <p:cNvPr id="124" name="组合 123"/>
            <p:cNvGrpSpPr/>
            <p:nvPr/>
          </p:nvGrpSpPr>
          <p:grpSpPr>
            <a:xfrm>
              <a:off x="2323409" y="2636324"/>
              <a:ext cx="2123625" cy="862576"/>
              <a:chOff x="2323409" y="2636324"/>
              <a:chExt cx="2123625" cy="862576"/>
            </a:xfrm>
          </p:grpSpPr>
          <p:grpSp>
            <p:nvGrpSpPr>
              <p:cNvPr id="127" name="组合 126"/>
              <p:cNvGrpSpPr/>
              <p:nvPr/>
            </p:nvGrpSpPr>
            <p:grpSpPr>
              <a:xfrm>
                <a:off x="2329359" y="2636324"/>
                <a:ext cx="2117675" cy="862576"/>
                <a:chOff x="2329359" y="2636324"/>
                <a:chExt cx="2117675" cy="862576"/>
              </a:xfrm>
              <a:effectLst>
                <a:outerShdw blurRad="292100" dist="419100" dir="6540000" algn="tl" rotWithShape="0">
                  <a:prstClr val="black">
                    <a:alpha val="40000"/>
                  </a:prstClr>
                </a:outerShdw>
              </a:effectLst>
            </p:grpSpPr>
            <p:sp>
              <p:nvSpPr>
                <p:cNvPr id="129" name="矩形 2"/>
                <p:cNvSpPr/>
                <p:nvPr/>
              </p:nvSpPr>
              <p:spPr>
                <a:xfrm>
                  <a:off x="2338512" y="2921548"/>
                  <a:ext cx="1473795" cy="575642"/>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3093 h 575642"/>
                    <a:gd name="connsiteX1-243" fmla="*/ 1473795 w 1473795"/>
                    <a:gd name="connsiteY1-244" fmla="*/ 479298 h 575642"/>
                    <a:gd name="connsiteX2-245" fmla="*/ 1459508 w 1473795"/>
                    <a:gd name="connsiteY2-246" fmla="*/ 575642 h 575642"/>
                    <a:gd name="connsiteX3-247" fmla="*/ 19050 w 1473795"/>
                    <a:gd name="connsiteY3-248" fmla="*/ 111298 h 575642"/>
                    <a:gd name="connsiteX4-249" fmla="*/ 0 w 1473795"/>
                    <a:gd name="connsiteY4-250" fmla="*/ 13093 h 5756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73795" h="575642">
                      <a:moveTo>
                        <a:pt x="0" y="13093"/>
                      </a:moveTo>
                      <a:cubicBezTo>
                        <a:pt x="521429" y="-45644"/>
                        <a:pt x="1021424" y="90360"/>
                        <a:pt x="1473795" y="479298"/>
                      </a:cubicBezTo>
                      <a:lnTo>
                        <a:pt x="1459508" y="575642"/>
                      </a:lnTo>
                      <a:cubicBezTo>
                        <a:pt x="935699" y="139872"/>
                        <a:pt x="447609" y="54149"/>
                        <a:pt x="19050" y="111298"/>
                      </a:cubicBezTo>
                      <a:lnTo>
                        <a:pt x="0" y="13093"/>
                      </a:lnTo>
                      <a:close/>
                    </a:path>
                  </a:pathLst>
                </a:custGeom>
                <a:gradFill>
                  <a:gsLst>
                    <a:gs pos="24000">
                      <a:schemeClr val="bg2"/>
                    </a:gs>
                    <a:gs pos="100000">
                      <a:schemeClr val="tx2"/>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矩形 3"/>
                <p:cNvSpPr/>
                <p:nvPr/>
              </p:nvSpPr>
              <p:spPr>
                <a:xfrm>
                  <a:off x="3796779" y="3026840"/>
                  <a:ext cx="648642" cy="472060"/>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1241573"/>
                    <a:gd name="connsiteY0-2" fmla="*/ 481013 h 553021"/>
                    <a:gd name="connsiteX1-3" fmla="*/ 1241573 w 1241573"/>
                    <a:gd name="connsiteY1-4" fmla="*/ 0 h 553021"/>
                    <a:gd name="connsiteX2-5" fmla="*/ 720080 w 1241573"/>
                    <a:gd name="connsiteY2-6" fmla="*/ 553021 h 553021"/>
                    <a:gd name="connsiteX3-7" fmla="*/ 0 w 1241573"/>
                    <a:gd name="connsiteY3-8" fmla="*/ 553021 h 553021"/>
                    <a:gd name="connsiteX4-9" fmla="*/ 0 w 1241573"/>
                    <a:gd name="connsiteY4-10" fmla="*/ 481013 h 553021"/>
                    <a:gd name="connsiteX0-11" fmla="*/ 0 w 1246336"/>
                    <a:gd name="connsiteY0-12" fmla="*/ 481013 h 553021"/>
                    <a:gd name="connsiteX1-13" fmla="*/ 1241573 w 1246336"/>
                    <a:gd name="connsiteY1-14" fmla="*/ 0 h 553021"/>
                    <a:gd name="connsiteX2-15" fmla="*/ 1246336 w 1246336"/>
                    <a:gd name="connsiteY2-16" fmla="*/ 81533 h 553021"/>
                    <a:gd name="connsiteX3-17" fmla="*/ 0 w 1246336"/>
                    <a:gd name="connsiteY3-18" fmla="*/ 553021 h 553021"/>
                    <a:gd name="connsiteX4-19" fmla="*/ 0 w 1246336"/>
                    <a:gd name="connsiteY4-20" fmla="*/ 481013 h 553021"/>
                    <a:gd name="connsiteX0-21" fmla="*/ 0 w 1246336"/>
                    <a:gd name="connsiteY0-22" fmla="*/ 481013 h 595884"/>
                    <a:gd name="connsiteX1-23" fmla="*/ 1241573 w 1246336"/>
                    <a:gd name="connsiteY1-24" fmla="*/ 0 h 595884"/>
                    <a:gd name="connsiteX2-25" fmla="*/ 1246336 w 1246336"/>
                    <a:gd name="connsiteY2-26" fmla="*/ 81533 h 595884"/>
                    <a:gd name="connsiteX3-27" fmla="*/ 19050 w 1246336"/>
                    <a:gd name="connsiteY3-28" fmla="*/ 595884 h 595884"/>
                    <a:gd name="connsiteX4-29" fmla="*/ 0 w 1246336"/>
                    <a:gd name="connsiteY4-30" fmla="*/ 481013 h 595884"/>
                    <a:gd name="connsiteX0-31" fmla="*/ 0 w 1246336"/>
                    <a:gd name="connsiteY0-32" fmla="*/ 481013 h 481013"/>
                    <a:gd name="connsiteX1-33" fmla="*/ 1241573 w 1246336"/>
                    <a:gd name="connsiteY1-34" fmla="*/ 0 h 481013"/>
                    <a:gd name="connsiteX2-35" fmla="*/ 1246336 w 1246336"/>
                    <a:gd name="connsiteY2-36" fmla="*/ 81533 h 481013"/>
                    <a:gd name="connsiteX3-37" fmla="*/ 585788 w 1246336"/>
                    <a:gd name="connsiteY3-38" fmla="*/ 462534 h 481013"/>
                    <a:gd name="connsiteX4-39" fmla="*/ 0 w 1246336"/>
                    <a:gd name="connsiteY4-40" fmla="*/ 481013 h 481013"/>
                    <a:gd name="connsiteX0-41" fmla="*/ 26193 w 660548"/>
                    <a:gd name="connsiteY0-42" fmla="*/ 373856 h 462534"/>
                    <a:gd name="connsiteX1-43" fmla="*/ 655785 w 660548"/>
                    <a:gd name="connsiteY1-44" fmla="*/ 0 h 462534"/>
                    <a:gd name="connsiteX2-45" fmla="*/ 660548 w 660548"/>
                    <a:gd name="connsiteY2-46" fmla="*/ 81533 h 462534"/>
                    <a:gd name="connsiteX3-47" fmla="*/ 0 w 660548"/>
                    <a:gd name="connsiteY3-48" fmla="*/ 462534 h 462534"/>
                    <a:gd name="connsiteX4-49" fmla="*/ 26193 w 660548"/>
                    <a:gd name="connsiteY4-50" fmla="*/ 373856 h 462534"/>
                    <a:gd name="connsiteX0-51" fmla="*/ 38099 w 672454"/>
                    <a:gd name="connsiteY0-52" fmla="*/ 373856 h 460153"/>
                    <a:gd name="connsiteX1-53" fmla="*/ 667691 w 672454"/>
                    <a:gd name="connsiteY1-54" fmla="*/ 0 h 460153"/>
                    <a:gd name="connsiteX2-55" fmla="*/ 672454 w 672454"/>
                    <a:gd name="connsiteY2-56" fmla="*/ 81533 h 460153"/>
                    <a:gd name="connsiteX3-57" fmla="*/ 0 w 672454"/>
                    <a:gd name="connsiteY3-58" fmla="*/ 460153 h 460153"/>
                    <a:gd name="connsiteX4-59" fmla="*/ 38099 w 672454"/>
                    <a:gd name="connsiteY4-60" fmla="*/ 373856 h 460153"/>
                    <a:gd name="connsiteX0-61" fmla="*/ 14287 w 648642"/>
                    <a:gd name="connsiteY0-62" fmla="*/ 373856 h 460153"/>
                    <a:gd name="connsiteX1-63" fmla="*/ 643879 w 648642"/>
                    <a:gd name="connsiteY1-64" fmla="*/ 0 h 460153"/>
                    <a:gd name="connsiteX2-65" fmla="*/ 648642 w 648642"/>
                    <a:gd name="connsiteY2-66" fmla="*/ 81533 h 460153"/>
                    <a:gd name="connsiteX3-67" fmla="*/ 0 w 648642"/>
                    <a:gd name="connsiteY3-68" fmla="*/ 460153 h 460153"/>
                    <a:gd name="connsiteX4-69" fmla="*/ 14287 w 648642"/>
                    <a:gd name="connsiteY4-70" fmla="*/ 373856 h 460153"/>
                    <a:gd name="connsiteX0-71" fmla="*/ 19050 w 653405"/>
                    <a:gd name="connsiteY0-72" fmla="*/ 373856 h 472060"/>
                    <a:gd name="connsiteX1-73" fmla="*/ 648642 w 653405"/>
                    <a:gd name="connsiteY1-74" fmla="*/ 0 h 472060"/>
                    <a:gd name="connsiteX2-75" fmla="*/ 653405 w 653405"/>
                    <a:gd name="connsiteY2-76" fmla="*/ 81533 h 472060"/>
                    <a:gd name="connsiteX3-77" fmla="*/ 0 w 653405"/>
                    <a:gd name="connsiteY3-78" fmla="*/ 472060 h 472060"/>
                    <a:gd name="connsiteX4-79" fmla="*/ 19050 w 653405"/>
                    <a:gd name="connsiteY4-80" fmla="*/ 373856 h 472060"/>
                    <a:gd name="connsiteX0-81" fmla="*/ 19050 w 648642"/>
                    <a:gd name="connsiteY0-82" fmla="*/ 373856 h 472060"/>
                    <a:gd name="connsiteX1-83" fmla="*/ 648642 w 648642"/>
                    <a:gd name="connsiteY1-84" fmla="*/ 0 h 472060"/>
                    <a:gd name="connsiteX2-85" fmla="*/ 620068 w 648642"/>
                    <a:gd name="connsiteY2-86" fmla="*/ 83915 h 472060"/>
                    <a:gd name="connsiteX3-87" fmla="*/ 0 w 648642"/>
                    <a:gd name="connsiteY3-88" fmla="*/ 472060 h 472060"/>
                    <a:gd name="connsiteX4-89" fmla="*/ 19050 w 648642"/>
                    <a:gd name="connsiteY4-90" fmla="*/ 373856 h 472060"/>
                    <a:gd name="connsiteX0-91" fmla="*/ 1633 w 648642"/>
                    <a:gd name="connsiteY0-92" fmla="*/ 388370 h 472060"/>
                    <a:gd name="connsiteX1-93" fmla="*/ 648642 w 648642"/>
                    <a:gd name="connsiteY1-94" fmla="*/ 0 h 472060"/>
                    <a:gd name="connsiteX2-95" fmla="*/ 620068 w 648642"/>
                    <a:gd name="connsiteY2-96" fmla="*/ 83915 h 472060"/>
                    <a:gd name="connsiteX3-97" fmla="*/ 0 w 648642"/>
                    <a:gd name="connsiteY3-98" fmla="*/ 472060 h 472060"/>
                    <a:gd name="connsiteX4-99" fmla="*/ 1633 w 648642"/>
                    <a:gd name="connsiteY4-100" fmla="*/ 388370 h 472060"/>
                    <a:gd name="connsiteX0-101" fmla="*/ 7439 w 648642"/>
                    <a:gd name="connsiteY0-102" fmla="*/ 385467 h 472060"/>
                    <a:gd name="connsiteX1-103" fmla="*/ 648642 w 648642"/>
                    <a:gd name="connsiteY1-104" fmla="*/ 0 h 472060"/>
                    <a:gd name="connsiteX2-105" fmla="*/ 620068 w 648642"/>
                    <a:gd name="connsiteY2-106" fmla="*/ 83915 h 472060"/>
                    <a:gd name="connsiteX3-107" fmla="*/ 0 w 648642"/>
                    <a:gd name="connsiteY3-108" fmla="*/ 472060 h 472060"/>
                    <a:gd name="connsiteX4-109" fmla="*/ 7439 w 648642"/>
                    <a:gd name="connsiteY4-110" fmla="*/ 385467 h 472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642" h="472060">
                      <a:moveTo>
                        <a:pt x="7439" y="385467"/>
                      </a:moveTo>
                      <a:lnTo>
                        <a:pt x="648642" y="0"/>
                      </a:lnTo>
                      <a:lnTo>
                        <a:pt x="620068" y="83915"/>
                      </a:lnTo>
                      <a:lnTo>
                        <a:pt x="0" y="472060"/>
                      </a:lnTo>
                      <a:cubicBezTo>
                        <a:pt x="544" y="444163"/>
                        <a:pt x="6895" y="413364"/>
                        <a:pt x="7439" y="385467"/>
                      </a:cubicBezTo>
                      <a:close/>
                    </a:path>
                  </a:pathLst>
                </a:custGeom>
                <a:gradFill>
                  <a:gsLst>
                    <a:gs pos="0">
                      <a:schemeClr val="bg2"/>
                    </a:gs>
                    <a:gs pos="31000">
                      <a:schemeClr val="tx2"/>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矩形 1"/>
                <p:cNvSpPr/>
                <p:nvPr/>
              </p:nvSpPr>
              <p:spPr>
                <a:xfrm>
                  <a:off x="2329359" y="2636324"/>
                  <a:ext cx="2117675" cy="779904"/>
                </a:xfrm>
                <a:custGeom>
                  <a:avLst/>
                  <a:gdLst>
                    <a:gd name="connsiteX0" fmla="*/ 0 w 1296144"/>
                    <a:gd name="connsiteY0" fmla="*/ 0 h 648072"/>
                    <a:gd name="connsiteX1" fmla="*/ 1296144 w 1296144"/>
                    <a:gd name="connsiteY1" fmla="*/ 0 h 648072"/>
                    <a:gd name="connsiteX2" fmla="*/ 1296144 w 1296144"/>
                    <a:gd name="connsiteY2" fmla="*/ 648072 h 648072"/>
                    <a:gd name="connsiteX3" fmla="*/ 0 w 1296144"/>
                    <a:gd name="connsiteY3" fmla="*/ 648072 h 648072"/>
                    <a:gd name="connsiteX4" fmla="*/ 0 w 1296144"/>
                    <a:gd name="connsiteY4" fmla="*/ 0 h 648072"/>
                    <a:gd name="connsiteX0-1" fmla="*/ 802481 w 2098625"/>
                    <a:gd name="connsiteY0-2" fmla="*/ 0 h 648072"/>
                    <a:gd name="connsiteX1-3" fmla="*/ 2098625 w 2098625"/>
                    <a:gd name="connsiteY1-4" fmla="*/ 0 h 648072"/>
                    <a:gd name="connsiteX2-5" fmla="*/ 2098625 w 2098625"/>
                    <a:gd name="connsiteY2-6" fmla="*/ 648072 h 648072"/>
                    <a:gd name="connsiteX3-7" fmla="*/ 0 w 2098625"/>
                    <a:gd name="connsiteY3-8" fmla="*/ 219447 h 648072"/>
                    <a:gd name="connsiteX4-9" fmla="*/ 802481 w 2098625"/>
                    <a:gd name="connsiteY4-10" fmla="*/ 0 h 648072"/>
                    <a:gd name="connsiteX0-11" fmla="*/ 969169 w 2098625"/>
                    <a:gd name="connsiteY0-12" fmla="*/ 0 h 721891"/>
                    <a:gd name="connsiteX1-13" fmla="*/ 2098625 w 2098625"/>
                    <a:gd name="connsiteY1-14" fmla="*/ 73819 h 721891"/>
                    <a:gd name="connsiteX2-15" fmla="*/ 2098625 w 2098625"/>
                    <a:gd name="connsiteY2-16" fmla="*/ 721891 h 721891"/>
                    <a:gd name="connsiteX3-17" fmla="*/ 0 w 2098625"/>
                    <a:gd name="connsiteY3-18" fmla="*/ 293266 h 721891"/>
                    <a:gd name="connsiteX4-19" fmla="*/ 969169 w 2098625"/>
                    <a:gd name="connsiteY4-20" fmla="*/ 0 h 721891"/>
                    <a:gd name="connsiteX0-21" fmla="*/ 969169 w 2098625"/>
                    <a:gd name="connsiteY0-22" fmla="*/ 0 h 764754"/>
                    <a:gd name="connsiteX1-23" fmla="*/ 2098625 w 2098625"/>
                    <a:gd name="connsiteY1-24" fmla="*/ 73819 h 764754"/>
                    <a:gd name="connsiteX2-25" fmla="*/ 1491407 w 2098625"/>
                    <a:gd name="connsiteY2-26" fmla="*/ 764754 h 764754"/>
                    <a:gd name="connsiteX3-27" fmla="*/ 0 w 2098625"/>
                    <a:gd name="connsiteY3-28" fmla="*/ 293266 h 764754"/>
                    <a:gd name="connsiteX4-29" fmla="*/ 969169 w 2098625"/>
                    <a:gd name="connsiteY4-30" fmla="*/ 0 h 764754"/>
                    <a:gd name="connsiteX0-31" fmla="*/ 969169 w 2101006"/>
                    <a:gd name="connsiteY0-32" fmla="*/ 0 h 764754"/>
                    <a:gd name="connsiteX1-33" fmla="*/ 2101006 w 2101006"/>
                    <a:gd name="connsiteY1-34" fmla="*/ 390526 h 764754"/>
                    <a:gd name="connsiteX2-35" fmla="*/ 1491407 w 2101006"/>
                    <a:gd name="connsiteY2-36" fmla="*/ 764754 h 764754"/>
                    <a:gd name="connsiteX3-37" fmla="*/ 0 w 2101006"/>
                    <a:gd name="connsiteY3-38" fmla="*/ 293266 h 764754"/>
                    <a:gd name="connsiteX4-39" fmla="*/ 969169 w 2101006"/>
                    <a:gd name="connsiteY4-40" fmla="*/ 0 h 764754"/>
                    <a:gd name="connsiteX0-41" fmla="*/ 969169 w 2101006"/>
                    <a:gd name="connsiteY0-42" fmla="*/ 0 h 764754"/>
                    <a:gd name="connsiteX1-43" fmla="*/ 2101006 w 2101006"/>
                    <a:gd name="connsiteY1-44" fmla="*/ 390526 h 764754"/>
                    <a:gd name="connsiteX2-45" fmla="*/ 1491407 w 2101006"/>
                    <a:gd name="connsiteY2-46" fmla="*/ 764754 h 764754"/>
                    <a:gd name="connsiteX3-47" fmla="*/ 0 w 2101006"/>
                    <a:gd name="connsiteY3-48" fmla="*/ 293266 h 764754"/>
                    <a:gd name="connsiteX4-49" fmla="*/ 969169 w 2101006"/>
                    <a:gd name="connsiteY4-50" fmla="*/ 0 h 764754"/>
                    <a:gd name="connsiteX0-51" fmla="*/ 969169 w 2101006"/>
                    <a:gd name="connsiteY0-52" fmla="*/ 2072 h 766826"/>
                    <a:gd name="connsiteX1-53" fmla="*/ 2101006 w 2101006"/>
                    <a:gd name="connsiteY1-54" fmla="*/ 392598 h 766826"/>
                    <a:gd name="connsiteX2-55" fmla="*/ 1491407 w 2101006"/>
                    <a:gd name="connsiteY2-56" fmla="*/ 766826 h 766826"/>
                    <a:gd name="connsiteX3-57" fmla="*/ 0 w 2101006"/>
                    <a:gd name="connsiteY3-58" fmla="*/ 295338 h 766826"/>
                    <a:gd name="connsiteX4-59" fmla="*/ 969169 w 2101006"/>
                    <a:gd name="connsiteY4-60" fmla="*/ 2072 h 766826"/>
                    <a:gd name="connsiteX0-61" fmla="*/ 969169 w 2117675"/>
                    <a:gd name="connsiteY0-62" fmla="*/ 2158 h 766912"/>
                    <a:gd name="connsiteX1-63" fmla="*/ 2117675 w 2117675"/>
                    <a:gd name="connsiteY1-64" fmla="*/ 387922 h 766912"/>
                    <a:gd name="connsiteX2-65" fmla="*/ 1491407 w 2117675"/>
                    <a:gd name="connsiteY2-66" fmla="*/ 766912 h 766912"/>
                    <a:gd name="connsiteX3-67" fmla="*/ 0 w 2117675"/>
                    <a:gd name="connsiteY3-68" fmla="*/ 295424 h 766912"/>
                    <a:gd name="connsiteX4-69" fmla="*/ 969169 w 2117675"/>
                    <a:gd name="connsiteY4-70" fmla="*/ 2158 h 766912"/>
                    <a:gd name="connsiteX0-71" fmla="*/ 969169 w 2117675"/>
                    <a:gd name="connsiteY0-72" fmla="*/ 2158 h 771675"/>
                    <a:gd name="connsiteX1-73" fmla="*/ 2117675 w 2117675"/>
                    <a:gd name="connsiteY1-74" fmla="*/ 387922 h 771675"/>
                    <a:gd name="connsiteX2-75" fmla="*/ 1481882 w 2117675"/>
                    <a:gd name="connsiteY2-76" fmla="*/ 771675 h 771675"/>
                    <a:gd name="connsiteX3-77" fmla="*/ 0 w 2117675"/>
                    <a:gd name="connsiteY3-78" fmla="*/ 295424 h 771675"/>
                    <a:gd name="connsiteX4-79" fmla="*/ 969169 w 2117675"/>
                    <a:gd name="connsiteY4-80" fmla="*/ 2158 h 771675"/>
                    <a:gd name="connsiteX0-81" fmla="*/ 969169 w 2117675"/>
                    <a:gd name="connsiteY0-82" fmla="*/ 2158 h 771675"/>
                    <a:gd name="connsiteX1-83" fmla="*/ 2117675 w 2117675"/>
                    <a:gd name="connsiteY1-84" fmla="*/ 387922 h 771675"/>
                    <a:gd name="connsiteX2-85" fmla="*/ 1481882 w 2117675"/>
                    <a:gd name="connsiteY2-86" fmla="*/ 771675 h 771675"/>
                    <a:gd name="connsiteX3-87" fmla="*/ 0 w 2117675"/>
                    <a:gd name="connsiteY3-88" fmla="*/ 295424 h 771675"/>
                    <a:gd name="connsiteX4-89" fmla="*/ 969169 w 2117675"/>
                    <a:gd name="connsiteY4-90" fmla="*/ 2158 h 771675"/>
                    <a:gd name="connsiteX0-91" fmla="*/ 969169 w 2117675"/>
                    <a:gd name="connsiteY0-92" fmla="*/ 2158 h 771675"/>
                    <a:gd name="connsiteX1-93" fmla="*/ 2117675 w 2117675"/>
                    <a:gd name="connsiteY1-94" fmla="*/ 387922 h 771675"/>
                    <a:gd name="connsiteX2-95" fmla="*/ 1481882 w 2117675"/>
                    <a:gd name="connsiteY2-96" fmla="*/ 771675 h 771675"/>
                    <a:gd name="connsiteX3-97" fmla="*/ 0 w 2117675"/>
                    <a:gd name="connsiteY3-98" fmla="*/ 295424 h 771675"/>
                    <a:gd name="connsiteX4-99" fmla="*/ 969169 w 2117675"/>
                    <a:gd name="connsiteY4-100" fmla="*/ 2158 h 771675"/>
                    <a:gd name="connsiteX0-101" fmla="*/ 969169 w 2117675"/>
                    <a:gd name="connsiteY0-102" fmla="*/ 2158 h 776438"/>
                    <a:gd name="connsiteX1-103" fmla="*/ 2117675 w 2117675"/>
                    <a:gd name="connsiteY1-104" fmla="*/ 387922 h 776438"/>
                    <a:gd name="connsiteX2-105" fmla="*/ 1477119 w 2117675"/>
                    <a:gd name="connsiteY2-106" fmla="*/ 776438 h 776438"/>
                    <a:gd name="connsiteX3-107" fmla="*/ 0 w 2117675"/>
                    <a:gd name="connsiteY3-108" fmla="*/ 295424 h 776438"/>
                    <a:gd name="connsiteX4-109" fmla="*/ 969169 w 2117675"/>
                    <a:gd name="connsiteY4-110" fmla="*/ 2158 h 776438"/>
                    <a:gd name="connsiteX0-111" fmla="*/ 969169 w 2117675"/>
                    <a:gd name="connsiteY0-112" fmla="*/ 2158 h 776438"/>
                    <a:gd name="connsiteX1-113" fmla="*/ 2117675 w 2117675"/>
                    <a:gd name="connsiteY1-114" fmla="*/ 387922 h 776438"/>
                    <a:gd name="connsiteX2-115" fmla="*/ 1477119 w 2117675"/>
                    <a:gd name="connsiteY2-116" fmla="*/ 776438 h 776438"/>
                    <a:gd name="connsiteX3-117" fmla="*/ 0 w 2117675"/>
                    <a:gd name="connsiteY3-118" fmla="*/ 295424 h 776438"/>
                    <a:gd name="connsiteX4-119" fmla="*/ 969169 w 2117675"/>
                    <a:gd name="connsiteY4-120" fmla="*/ 2158 h 776438"/>
                    <a:gd name="connsiteX0-121" fmla="*/ 969169 w 2117675"/>
                    <a:gd name="connsiteY0-122" fmla="*/ 2158 h 776438"/>
                    <a:gd name="connsiteX1-123" fmla="*/ 2117675 w 2117675"/>
                    <a:gd name="connsiteY1-124" fmla="*/ 387922 h 776438"/>
                    <a:gd name="connsiteX2-125" fmla="*/ 1477119 w 2117675"/>
                    <a:gd name="connsiteY2-126" fmla="*/ 776438 h 776438"/>
                    <a:gd name="connsiteX3-127" fmla="*/ 0 w 2117675"/>
                    <a:gd name="connsiteY3-128" fmla="*/ 295424 h 776438"/>
                    <a:gd name="connsiteX4-129" fmla="*/ 969169 w 2117675"/>
                    <a:gd name="connsiteY4-130" fmla="*/ 2158 h 776438"/>
                    <a:gd name="connsiteX0-131" fmla="*/ 969169 w 2117675"/>
                    <a:gd name="connsiteY0-132" fmla="*/ 5624 h 779904"/>
                    <a:gd name="connsiteX1-133" fmla="*/ 2117675 w 2117675"/>
                    <a:gd name="connsiteY1-134" fmla="*/ 391388 h 779904"/>
                    <a:gd name="connsiteX2-135" fmla="*/ 1477119 w 2117675"/>
                    <a:gd name="connsiteY2-136" fmla="*/ 779904 h 779904"/>
                    <a:gd name="connsiteX3-137" fmla="*/ 0 w 2117675"/>
                    <a:gd name="connsiteY3-138" fmla="*/ 298890 h 779904"/>
                    <a:gd name="connsiteX4-139" fmla="*/ 969169 w 2117675"/>
                    <a:gd name="connsiteY4-140" fmla="*/ 5624 h 77990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7675" h="779904">
                      <a:moveTo>
                        <a:pt x="969169" y="5624"/>
                      </a:moveTo>
                      <a:cubicBezTo>
                        <a:pt x="1517897" y="-26125"/>
                        <a:pt x="1745159" y="73095"/>
                        <a:pt x="2117675" y="391388"/>
                      </a:cubicBezTo>
                      <a:lnTo>
                        <a:pt x="1477119" y="779904"/>
                      </a:lnTo>
                      <a:cubicBezTo>
                        <a:pt x="1078408" y="399698"/>
                        <a:pt x="563017" y="245709"/>
                        <a:pt x="0" y="298890"/>
                      </a:cubicBezTo>
                      <a:lnTo>
                        <a:pt x="969169" y="5624"/>
                      </a:lnTo>
                      <a:close/>
                    </a:path>
                  </a:pathLst>
                </a:custGeom>
                <a:gradFill>
                  <a:gsLst>
                    <a:gs pos="67000">
                      <a:schemeClr val="bg2"/>
                    </a:gs>
                    <a:gs pos="100000">
                      <a:schemeClr val="tx2"/>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8" name="矩形 1"/>
              <p:cNvSpPr/>
              <p:nvPr/>
            </p:nvSpPr>
            <p:spPr>
              <a:xfrm>
                <a:off x="2323409" y="2636324"/>
                <a:ext cx="1847864" cy="779904"/>
              </a:xfrm>
              <a:custGeom>
                <a:avLst/>
                <a:gdLst/>
                <a:ahLst/>
                <a:cxnLst/>
                <a:rect l="l" t="t" r="r" b="b"/>
                <a:pathLst>
                  <a:path w="1847864" h="779904">
                    <a:moveTo>
                      <a:pt x="1160785" y="29"/>
                    </a:moveTo>
                    <a:cubicBezTo>
                      <a:pt x="1384664" y="1145"/>
                      <a:pt x="1550251" y="33714"/>
                      <a:pt x="1705539" y="108358"/>
                    </a:cubicBezTo>
                    <a:cubicBezTo>
                      <a:pt x="1711932" y="267614"/>
                      <a:pt x="1762280" y="418728"/>
                      <a:pt x="1847864" y="555036"/>
                    </a:cubicBezTo>
                    <a:lnTo>
                      <a:pt x="1477119" y="779904"/>
                    </a:lnTo>
                    <a:cubicBezTo>
                      <a:pt x="1078408" y="399698"/>
                      <a:pt x="563017" y="245709"/>
                      <a:pt x="0" y="298890"/>
                    </a:cubicBezTo>
                    <a:lnTo>
                      <a:pt x="969169" y="5624"/>
                    </a:lnTo>
                    <a:cubicBezTo>
                      <a:pt x="1037760" y="1656"/>
                      <a:pt x="1101328" y="-267"/>
                      <a:pt x="1160785" y="29"/>
                    </a:cubicBezTo>
                    <a:close/>
                  </a:path>
                </a:pathLst>
              </a:custGeom>
              <a:gradFill>
                <a:gsLst>
                  <a:gs pos="95000">
                    <a:schemeClr val="bg1">
                      <a:alpha val="20000"/>
                    </a:schemeClr>
                  </a:gs>
                  <a:gs pos="0">
                    <a:schemeClr val="bg1">
                      <a:alpha val="2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6" name="TextBox 125"/>
            <p:cNvSpPr txBox="1"/>
            <p:nvPr/>
          </p:nvSpPr>
          <p:spPr>
            <a:xfrm>
              <a:off x="3883578" y="2807214"/>
              <a:ext cx="303767"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O</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6226287" y="3122154"/>
            <a:ext cx="1782449" cy="935868"/>
            <a:chOff x="4541381" y="2715766"/>
            <a:chExt cx="1448424" cy="760390"/>
          </a:xfrm>
        </p:grpSpPr>
        <p:grpSp>
          <p:nvGrpSpPr>
            <p:cNvPr id="133" name="组合 132"/>
            <p:cNvGrpSpPr/>
            <p:nvPr/>
          </p:nvGrpSpPr>
          <p:grpSpPr>
            <a:xfrm>
              <a:off x="4541381" y="2715766"/>
              <a:ext cx="1448424" cy="760390"/>
              <a:chOff x="3885010" y="3089595"/>
              <a:chExt cx="1802592" cy="946320"/>
            </a:xfrm>
            <a:effectLst>
              <a:outerShdw blurRad="292100" dist="419100" dir="6540000" algn="tl" rotWithShape="0">
                <a:prstClr val="black">
                  <a:alpha val="40000"/>
                </a:prstClr>
              </a:outerShdw>
            </a:effectLst>
          </p:grpSpPr>
          <p:sp>
            <p:nvSpPr>
              <p:cNvPr id="135" name="矩形 2"/>
              <p:cNvSpPr/>
              <p:nvPr/>
            </p:nvSpPr>
            <p:spPr>
              <a:xfrm rot="2092662" flipV="1">
                <a:off x="3885010" y="3411305"/>
                <a:ext cx="1472564" cy="624610"/>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2924 h 575473"/>
                  <a:gd name="connsiteX1-243" fmla="*/ 1473795 w 1473795"/>
                  <a:gd name="connsiteY1-244" fmla="*/ 482031 h 575473"/>
                  <a:gd name="connsiteX2-245" fmla="*/ 1459508 w 1473795"/>
                  <a:gd name="connsiteY2-246" fmla="*/ 575473 h 575473"/>
                  <a:gd name="connsiteX3-247" fmla="*/ 37814 w 1473795"/>
                  <a:gd name="connsiteY3-248" fmla="*/ 99438 h 575473"/>
                  <a:gd name="connsiteX4-249" fmla="*/ 0 w 1473795"/>
                  <a:gd name="connsiteY4-250" fmla="*/ 12924 h 575473"/>
                  <a:gd name="connsiteX0-251" fmla="*/ 0 w 1461888"/>
                  <a:gd name="connsiteY0-252" fmla="*/ 13419 h 567670"/>
                  <a:gd name="connsiteX1-253" fmla="*/ 1461888 w 1461888"/>
                  <a:gd name="connsiteY1-254" fmla="*/ 474228 h 567670"/>
                  <a:gd name="connsiteX2-255" fmla="*/ 1447601 w 1461888"/>
                  <a:gd name="connsiteY2-256" fmla="*/ 567670 h 567670"/>
                  <a:gd name="connsiteX3-257" fmla="*/ 25907 w 1461888"/>
                  <a:gd name="connsiteY3-258" fmla="*/ 91635 h 567670"/>
                  <a:gd name="connsiteX4-259" fmla="*/ 0 w 1461888"/>
                  <a:gd name="connsiteY4-260" fmla="*/ 13419 h 567670"/>
                  <a:gd name="connsiteX0-261" fmla="*/ 0 w 1461888"/>
                  <a:gd name="connsiteY0-262" fmla="*/ 13419 h 627927"/>
                  <a:gd name="connsiteX1-263" fmla="*/ 1461888 w 1461888"/>
                  <a:gd name="connsiteY1-264" fmla="*/ 474228 h 627927"/>
                  <a:gd name="connsiteX2-265" fmla="*/ 1402061 w 1461888"/>
                  <a:gd name="connsiteY2-266" fmla="*/ 627927 h 627927"/>
                  <a:gd name="connsiteX3-267" fmla="*/ 25907 w 1461888"/>
                  <a:gd name="connsiteY3-268" fmla="*/ 91635 h 627927"/>
                  <a:gd name="connsiteX4-269" fmla="*/ 0 w 1461888"/>
                  <a:gd name="connsiteY4-270" fmla="*/ 13419 h 627927"/>
                  <a:gd name="connsiteX0-271" fmla="*/ 0 w 1472564"/>
                  <a:gd name="connsiteY0-272" fmla="*/ 8892 h 623400"/>
                  <a:gd name="connsiteX1-273" fmla="*/ 1472564 w 1472564"/>
                  <a:gd name="connsiteY1-274" fmla="*/ 576219 h 623400"/>
                  <a:gd name="connsiteX2-275" fmla="*/ 1402061 w 1472564"/>
                  <a:gd name="connsiteY2-276" fmla="*/ 623400 h 623400"/>
                  <a:gd name="connsiteX3-277" fmla="*/ 25907 w 1472564"/>
                  <a:gd name="connsiteY3-278" fmla="*/ 87108 h 623400"/>
                  <a:gd name="connsiteX4-279" fmla="*/ 0 w 1472564"/>
                  <a:gd name="connsiteY4-280" fmla="*/ 8892 h 623400"/>
                  <a:gd name="connsiteX0-281" fmla="*/ 0 w 1472564"/>
                  <a:gd name="connsiteY0-282" fmla="*/ 8892 h 623400"/>
                  <a:gd name="connsiteX1-283" fmla="*/ 1472564 w 1472564"/>
                  <a:gd name="connsiteY1-284" fmla="*/ 576219 h 623400"/>
                  <a:gd name="connsiteX2-285" fmla="*/ 1402061 w 1472564"/>
                  <a:gd name="connsiteY2-286" fmla="*/ 623400 h 623400"/>
                  <a:gd name="connsiteX3-287" fmla="*/ 25907 w 1472564"/>
                  <a:gd name="connsiteY3-288" fmla="*/ 87108 h 623400"/>
                  <a:gd name="connsiteX4-289" fmla="*/ 0 w 1472564"/>
                  <a:gd name="connsiteY4-290" fmla="*/ 8892 h 623400"/>
                  <a:gd name="connsiteX0-291" fmla="*/ 0 w 1472564"/>
                  <a:gd name="connsiteY0-292" fmla="*/ 8892 h 623400"/>
                  <a:gd name="connsiteX1-293" fmla="*/ 1472564 w 1472564"/>
                  <a:gd name="connsiteY1-294" fmla="*/ 576219 h 623400"/>
                  <a:gd name="connsiteX2-295" fmla="*/ 1402061 w 1472564"/>
                  <a:gd name="connsiteY2-296" fmla="*/ 623400 h 623400"/>
                  <a:gd name="connsiteX3-297" fmla="*/ 25907 w 1472564"/>
                  <a:gd name="connsiteY3-298" fmla="*/ 87108 h 623400"/>
                  <a:gd name="connsiteX4-299" fmla="*/ 0 w 1472564"/>
                  <a:gd name="connsiteY4-300" fmla="*/ 8892 h 623400"/>
                  <a:gd name="connsiteX0-301" fmla="*/ 0 w 1472564"/>
                  <a:gd name="connsiteY0-302" fmla="*/ 9380 h 623888"/>
                  <a:gd name="connsiteX1-303" fmla="*/ 1472564 w 1472564"/>
                  <a:gd name="connsiteY1-304" fmla="*/ 576707 h 623888"/>
                  <a:gd name="connsiteX2-305" fmla="*/ 1402061 w 1472564"/>
                  <a:gd name="connsiteY2-306" fmla="*/ 623888 h 623888"/>
                  <a:gd name="connsiteX3-307" fmla="*/ 25907 w 1472564"/>
                  <a:gd name="connsiteY3-308" fmla="*/ 87596 h 623888"/>
                  <a:gd name="connsiteX4-309" fmla="*/ 0 w 1472564"/>
                  <a:gd name="connsiteY4-310" fmla="*/ 9380 h 623888"/>
                  <a:gd name="connsiteX0-311" fmla="*/ 0 w 1472564"/>
                  <a:gd name="connsiteY0-312" fmla="*/ 9380 h 623888"/>
                  <a:gd name="connsiteX1-313" fmla="*/ 1472564 w 1472564"/>
                  <a:gd name="connsiteY1-314" fmla="*/ 576707 h 623888"/>
                  <a:gd name="connsiteX2-315" fmla="*/ 1402061 w 1472564"/>
                  <a:gd name="connsiteY2-316" fmla="*/ 623888 h 623888"/>
                  <a:gd name="connsiteX3-317" fmla="*/ 25907 w 1472564"/>
                  <a:gd name="connsiteY3-318" fmla="*/ 87596 h 623888"/>
                  <a:gd name="connsiteX4-319" fmla="*/ 0 w 1472564"/>
                  <a:gd name="connsiteY4-320" fmla="*/ 9380 h 623888"/>
                  <a:gd name="connsiteX0-321" fmla="*/ 0 w 1472564"/>
                  <a:gd name="connsiteY0-322" fmla="*/ 9380 h 624610"/>
                  <a:gd name="connsiteX1-323" fmla="*/ 1472564 w 1472564"/>
                  <a:gd name="connsiteY1-324" fmla="*/ 576707 h 624610"/>
                  <a:gd name="connsiteX2-325" fmla="*/ 1398019 w 1472564"/>
                  <a:gd name="connsiteY2-326" fmla="*/ 624610 h 624610"/>
                  <a:gd name="connsiteX3-327" fmla="*/ 25907 w 1472564"/>
                  <a:gd name="connsiteY3-328" fmla="*/ 87596 h 624610"/>
                  <a:gd name="connsiteX4-329" fmla="*/ 0 w 1472564"/>
                  <a:gd name="connsiteY4-330" fmla="*/ 9380 h 624610"/>
                  <a:gd name="connsiteX0-331" fmla="*/ 0 w 1472564"/>
                  <a:gd name="connsiteY0-332" fmla="*/ 9380 h 624610"/>
                  <a:gd name="connsiteX1-333" fmla="*/ 1472564 w 1472564"/>
                  <a:gd name="connsiteY1-334" fmla="*/ 576707 h 624610"/>
                  <a:gd name="connsiteX2-335" fmla="*/ 1398019 w 1472564"/>
                  <a:gd name="connsiteY2-336" fmla="*/ 624610 h 624610"/>
                  <a:gd name="connsiteX3-337" fmla="*/ 25907 w 1472564"/>
                  <a:gd name="connsiteY3-338" fmla="*/ 87596 h 624610"/>
                  <a:gd name="connsiteX4-339" fmla="*/ 0 w 1472564"/>
                  <a:gd name="connsiteY4-340" fmla="*/ 9380 h 6246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72564" h="624610">
                    <a:moveTo>
                      <a:pt x="0" y="9380"/>
                    </a:moveTo>
                    <a:cubicBezTo>
                      <a:pt x="521429" y="-49357"/>
                      <a:pt x="1031813" y="171099"/>
                      <a:pt x="1472564" y="576707"/>
                    </a:cubicBezTo>
                    <a:lnTo>
                      <a:pt x="1398019" y="624610"/>
                    </a:lnTo>
                    <a:cubicBezTo>
                      <a:pt x="963191" y="208400"/>
                      <a:pt x="474959" y="51809"/>
                      <a:pt x="25907" y="87596"/>
                    </a:cubicBezTo>
                    <a:lnTo>
                      <a:pt x="0" y="9380"/>
                    </a:lnTo>
                    <a:close/>
                  </a:path>
                </a:pathLst>
              </a:custGeom>
              <a:gradFill>
                <a:gsLst>
                  <a:gs pos="73000">
                    <a:schemeClr val="accent6"/>
                  </a:gs>
                  <a:gs pos="18000">
                    <a:schemeClr val="accent5"/>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矩形 6"/>
              <p:cNvSpPr/>
              <p:nvPr/>
            </p:nvSpPr>
            <p:spPr>
              <a:xfrm>
                <a:off x="5341991" y="3394812"/>
                <a:ext cx="345611" cy="536465"/>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720080"/>
                  <a:gd name="connsiteY0-2" fmla="*/ 827314 h 899322"/>
                  <a:gd name="connsiteX1-3" fmla="*/ 438503 w 720080"/>
                  <a:gd name="connsiteY1-4" fmla="*/ 0 h 899322"/>
                  <a:gd name="connsiteX2-5" fmla="*/ 720080 w 720080"/>
                  <a:gd name="connsiteY2-6" fmla="*/ 899322 h 899322"/>
                  <a:gd name="connsiteX3-7" fmla="*/ 0 w 720080"/>
                  <a:gd name="connsiteY3-8" fmla="*/ 899322 h 899322"/>
                  <a:gd name="connsiteX4-9" fmla="*/ 0 w 720080"/>
                  <a:gd name="connsiteY4-10" fmla="*/ 827314 h 899322"/>
                  <a:gd name="connsiteX0-11" fmla="*/ 124823 w 720080"/>
                  <a:gd name="connsiteY0-12" fmla="*/ 444137 h 899322"/>
                  <a:gd name="connsiteX1-13" fmla="*/ 438503 w 720080"/>
                  <a:gd name="connsiteY1-14" fmla="*/ 0 h 899322"/>
                  <a:gd name="connsiteX2-15" fmla="*/ 720080 w 720080"/>
                  <a:gd name="connsiteY2-16" fmla="*/ 899322 h 899322"/>
                  <a:gd name="connsiteX3-17" fmla="*/ 0 w 720080"/>
                  <a:gd name="connsiteY3-18" fmla="*/ 899322 h 899322"/>
                  <a:gd name="connsiteX4-19" fmla="*/ 124823 w 720080"/>
                  <a:gd name="connsiteY4-20" fmla="*/ 444137 h 899322"/>
                  <a:gd name="connsiteX0-21" fmla="*/ 0 w 595257"/>
                  <a:gd name="connsiteY0-22" fmla="*/ 444137 h 899322"/>
                  <a:gd name="connsiteX1-23" fmla="*/ 313680 w 595257"/>
                  <a:gd name="connsiteY1-24" fmla="*/ 0 h 899322"/>
                  <a:gd name="connsiteX2-25" fmla="*/ 595257 w 595257"/>
                  <a:gd name="connsiteY2-26" fmla="*/ 899322 h 899322"/>
                  <a:gd name="connsiteX3-27" fmla="*/ 29029 w 595257"/>
                  <a:gd name="connsiteY3-28" fmla="*/ 530659 h 899322"/>
                  <a:gd name="connsiteX4-29" fmla="*/ 0 w 595257"/>
                  <a:gd name="connsiteY4-30" fmla="*/ 444137 h 899322"/>
                  <a:gd name="connsiteX0-31" fmla="*/ 0 w 363028"/>
                  <a:gd name="connsiteY0-32" fmla="*/ 444137 h 530659"/>
                  <a:gd name="connsiteX1-33" fmla="*/ 313680 w 363028"/>
                  <a:gd name="connsiteY1-34" fmla="*/ 0 h 530659"/>
                  <a:gd name="connsiteX2-35" fmla="*/ 363028 w 363028"/>
                  <a:gd name="connsiteY2-36" fmla="*/ 51688 h 530659"/>
                  <a:gd name="connsiteX3-37" fmla="*/ 29029 w 363028"/>
                  <a:gd name="connsiteY3-38" fmla="*/ 530659 h 530659"/>
                  <a:gd name="connsiteX4-39" fmla="*/ 0 w 363028"/>
                  <a:gd name="connsiteY4-40" fmla="*/ 444137 h 530659"/>
                  <a:gd name="connsiteX0-41" fmla="*/ 0 w 339805"/>
                  <a:gd name="connsiteY0-42" fmla="*/ 444137 h 530659"/>
                  <a:gd name="connsiteX1-43" fmla="*/ 313680 w 339805"/>
                  <a:gd name="connsiteY1-44" fmla="*/ 0 h 530659"/>
                  <a:gd name="connsiteX2-45" fmla="*/ 339805 w 339805"/>
                  <a:gd name="connsiteY2-46" fmla="*/ 60397 h 530659"/>
                  <a:gd name="connsiteX3-47" fmla="*/ 29029 w 339805"/>
                  <a:gd name="connsiteY3-48" fmla="*/ 530659 h 530659"/>
                  <a:gd name="connsiteX4-49" fmla="*/ 0 w 339805"/>
                  <a:gd name="connsiteY4-50" fmla="*/ 444137 h 530659"/>
                  <a:gd name="connsiteX0-51" fmla="*/ 0 w 342708"/>
                  <a:gd name="connsiteY0-52" fmla="*/ 444137 h 530659"/>
                  <a:gd name="connsiteX1-53" fmla="*/ 313680 w 342708"/>
                  <a:gd name="connsiteY1-54" fmla="*/ 0 h 530659"/>
                  <a:gd name="connsiteX2-55" fmla="*/ 342708 w 342708"/>
                  <a:gd name="connsiteY2-56" fmla="*/ 69106 h 530659"/>
                  <a:gd name="connsiteX3-57" fmla="*/ 29029 w 342708"/>
                  <a:gd name="connsiteY3-58" fmla="*/ 530659 h 530659"/>
                  <a:gd name="connsiteX4-59" fmla="*/ 0 w 342708"/>
                  <a:gd name="connsiteY4-60" fmla="*/ 444137 h 530659"/>
                  <a:gd name="connsiteX0-61" fmla="*/ 0 w 345611"/>
                  <a:gd name="connsiteY0-62" fmla="*/ 455749 h 530659"/>
                  <a:gd name="connsiteX1-63" fmla="*/ 316583 w 345611"/>
                  <a:gd name="connsiteY1-64" fmla="*/ 0 h 530659"/>
                  <a:gd name="connsiteX2-65" fmla="*/ 345611 w 345611"/>
                  <a:gd name="connsiteY2-66" fmla="*/ 69106 h 530659"/>
                  <a:gd name="connsiteX3-67" fmla="*/ 31932 w 345611"/>
                  <a:gd name="connsiteY3-68" fmla="*/ 530659 h 530659"/>
                  <a:gd name="connsiteX4-69" fmla="*/ 0 w 345611"/>
                  <a:gd name="connsiteY4-70" fmla="*/ 455749 h 530659"/>
                  <a:gd name="connsiteX0-71" fmla="*/ 0 w 345611"/>
                  <a:gd name="connsiteY0-72" fmla="*/ 447041 h 530659"/>
                  <a:gd name="connsiteX1-73" fmla="*/ 316583 w 345611"/>
                  <a:gd name="connsiteY1-74" fmla="*/ 0 h 530659"/>
                  <a:gd name="connsiteX2-75" fmla="*/ 345611 w 345611"/>
                  <a:gd name="connsiteY2-76" fmla="*/ 69106 h 530659"/>
                  <a:gd name="connsiteX3-77" fmla="*/ 31932 w 345611"/>
                  <a:gd name="connsiteY3-78" fmla="*/ 530659 h 530659"/>
                  <a:gd name="connsiteX4-79" fmla="*/ 0 w 345611"/>
                  <a:gd name="connsiteY4-80" fmla="*/ 447041 h 530659"/>
                  <a:gd name="connsiteX0-81" fmla="*/ 0 w 345611"/>
                  <a:gd name="connsiteY0-82" fmla="*/ 455750 h 539368"/>
                  <a:gd name="connsiteX1-83" fmla="*/ 316583 w 345611"/>
                  <a:gd name="connsiteY1-84" fmla="*/ 0 h 539368"/>
                  <a:gd name="connsiteX2-85" fmla="*/ 345611 w 345611"/>
                  <a:gd name="connsiteY2-86" fmla="*/ 77815 h 539368"/>
                  <a:gd name="connsiteX3-87" fmla="*/ 31932 w 345611"/>
                  <a:gd name="connsiteY3-88" fmla="*/ 539368 h 539368"/>
                  <a:gd name="connsiteX4-89" fmla="*/ 0 w 345611"/>
                  <a:gd name="connsiteY4-90" fmla="*/ 455750 h 539368"/>
                  <a:gd name="connsiteX0-91" fmla="*/ 0 w 345611"/>
                  <a:gd name="connsiteY0-92" fmla="*/ 447041 h 530659"/>
                  <a:gd name="connsiteX1-93" fmla="*/ 313681 w 345611"/>
                  <a:gd name="connsiteY1-94" fmla="*/ 0 h 530659"/>
                  <a:gd name="connsiteX2-95" fmla="*/ 345611 w 345611"/>
                  <a:gd name="connsiteY2-96" fmla="*/ 69106 h 530659"/>
                  <a:gd name="connsiteX3-97" fmla="*/ 31932 w 345611"/>
                  <a:gd name="connsiteY3-98" fmla="*/ 530659 h 530659"/>
                  <a:gd name="connsiteX4-99" fmla="*/ 0 w 345611"/>
                  <a:gd name="connsiteY4-100" fmla="*/ 447041 h 530659"/>
                  <a:gd name="connsiteX0-101" fmla="*/ 0 w 345611"/>
                  <a:gd name="connsiteY0-102" fmla="*/ 449944 h 533562"/>
                  <a:gd name="connsiteX1-103" fmla="*/ 316584 w 345611"/>
                  <a:gd name="connsiteY1-104" fmla="*/ 0 h 533562"/>
                  <a:gd name="connsiteX2-105" fmla="*/ 345611 w 345611"/>
                  <a:gd name="connsiteY2-106" fmla="*/ 72009 h 533562"/>
                  <a:gd name="connsiteX3-107" fmla="*/ 31932 w 345611"/>
                  <a:gd name="connsiteY3-108" fmla="*/ 533562 h 533562"/>
                  <a:gd name="connsiteX4-109" fmla="*/ 0 w 345611"/>
                  <a:gd name="connsiteY4-110" fmla="*/ 449944 h 533562"/>
                  <a:gd name="connsiteX0-111" fmla="*/ 0 w 345611"/>
                  <a:gd name="connsiteY0-112" fmla="*/ 452847 h 536465"/>
                  <a:gd name="connsiteX1-113" fmla="*/ 316584 w 345611"/>
                  <a:gd name="connsiteY1-114" fmla="*/ 0 h 536465"/>
                  <a:gd name="connsiteX2-115" fmla="*/ 345611 w 345611"/>
                  <a:gd name="connsiteY2-116" fmla="*/ 74912 h 536465"/>
                  <a:gd name="connsiteX3-117" fmla="*/ 31932 w 345611"/>
                  <a:gd name="connsiteY3-118" fmla="*/ 536465 h 536465"/>
                  <a:gd name="connsiteX4-119" fmla="*/ 0 w 345611"/>
                  <a:gd name="connsiteY4-120" fmla="*/ 452847 h 5364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5611" h="536465">
                    <a:moveTo>
                      <a:pt x="0" y="452847"/>
                    </a:moveTo>
                    <a:lnTo>
                      <a:pt x="316584" y="0"/>
                    </a:lnTo>
                    <a:lnTo>
                      <a:pt x="345611" y="74912"/>
                    </a:lnTo>
                    <a:lnTo>
                      <a:pt x="31932" y="536465"/>
                    </a:lnTo>
                    <a:lnTo>
                      <a:pt x="0" y="452847"/>
                    </a:lnTo>
                    <a:close/>
                  </a:path>
                </a:pathLst>
              </a:custGeom>
              <a:gradFill>
                <a:gsLst>
                  <a:gs pos="0">
                    <a:schemeClr val="accent6"/>
                  </a:gs>
                  <a:gs pos="76000">
                    <a:schemeClr val="accent5"/>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7" name="矩形 5"/>
              <p:cNvSpPr/>
              <p:nvPr/>
            </p:nvSpPr>
            <p:spPr>
              <a:xfrm>
                <a:off x="3907589" y="3089595"/>
                <a:ext cx="1758804" cy="798481"/>
              </a:xfrm>
              <a:custGeom>
                <a:avLst/>
                <a:gdLst>
                  <a:gd name="connsiteX0" fmla="*/ 0 w 1134691"/>
                  <a:gd name="connsiteY0" fmla="*/ 0 h 504056"/>
                  <a:gd name="connsiteX1" fmla="*/ 1134691 w 1134691"/>
                  <a:gd name="connsiteY1" fmla="*/ 0 h 504056"/>
                  <a:gd name="connsiteX2" fmla="*/ 1134691 w 1134691"/>
                  <a:gd name="connsiteY2" fmla="*/ 504056 h 504056"/>
                  <a:gd name="connsiteX3" fmla="*/ 0 w 1134691"/>
                  <a:gd name="connsiteY3" fmla="*/ 504056 h 504056"/>
                  <a:gd name="connsiteX4" fmla="*/ 0 w 1134691"/>
                  <a:gd name="connsiteY4" fmla="*/ 0 h 504056"/>
                  <a:gd name="connsiteX0-1" fmla="*/ 386080 w 1134691"/>
                  <a:gd name="connsiteY0-2" fmla="*/ 0 h 913359"/>
                  <a:gd name="connsiteX1-3" fmla="*/ 1134691 w 1134691"/>
                  <a:gd name="connsiteY1-4" fmla="*/ 409303 h 913359"/>
                  <a:gd name="connsiteX2-5" fmla="*/ 1134691 w 1134691"/>
                  <a:gd name="connsiteY2-6" fmla="*/ 913359 h 913359"/>
                  <a:gd name="connsiteX3-7" fmla="*/ 0 w 1134691"/>
                  <a:gd name="connsiteY3-8" fmla="*/ 913359 h 913359"/>
                  <a:gd name="connsiteX4-9" fmla="*/ 386080 w 1134691"/>
                  <a:gd name="connsiteY4-10" fmla="*/ 0 h 913359"/>
                  <a:gd name="connsiteX0-11" fmla="*/ 592182 w 1340793"/>
                  <a:gd name="connsiteY0-12" fmla="*/ 0 h 913359"/>
                  <a:gd name="connsiteX1-13" fmla="*/ 1340793 w 1340793"/>
                  <a:gd name="connsiteY1-14" fmla="*/ 409303 h 913359"/>
                  <a:gd name="connsiteX2-15" fmla="*/ 1340793 w 1340793"/>
                  <a:gd name="connsiteY2-16" fmla="*/ 913359 h 913359"/>
                  <a:gd name="connsiteX3-17" fmla="*/ 0 w 1340793"/>
                  <a:gd name="connsiteY3-18" fmla="*/ 416970 h 913359"/>
                  <a:gd name="connsiteX4-19" fmla="*/ 592182 w 1340793"/>
                  <a:gd name="connsiteY4-20" fmla="*/ 0 h 913359"/>
                  <a:gd name="connsiteX0-21" fmla="*/ 592182 w 1758804"/>
                  <a:gd name="connsiteY0-22" fmla="*/ 0 h 913359"/>
                  <a:gd name="connsiteX1-23" fmla="*/ 1758804 w 1758804"/>
                  <a:gd name="connsiteY1-24" fmla="*/ 307703 h 913359"/>
                  <a:gd name="connsiteX2-25" fmla="*/ 1340793 w 1758804"/>
                  <a:gd name="connsiteY2-26" fmla="*/ 913359 h 913359"/>
                  <a:gd name="connsiteX3-27" fmla="*/ 0 w 1758804"/>
                  <a:gd name="connsiteY3-28" fmla="*/ 416970 h 913359"/>
                  <a:gd name="connsiteX4-29" fmla="*/ 592182 w 1758804"/>
                  <a:gd name="connsiteY4-30" fmla="*/ 0 h 913359"/>
                  <a:gd name="connsiteX0-31" fmla="*/ 592182 w 1758804"/>
                  <a:gd name="connsiteY0-32" fmla="*/ 0 h 774022"/>
                  <a:gd name="connsiteX1-33" fmla="*/ 1758804 w 1758804"/>
                  <a:gd name="connsiteY1-34" fmla="*/ 307703 h 774022"/>
                  <a:gd name="connsiteX2-35" fmla="*/ 1439490 w 1758804"/>
                  <a:gd name="connsiteY2-36" fmla="*/ 774022 h 774022"/>
                  <a:gd name="connsiteX3-37" fmla="*/ 0 w 1758804"/>
                  <a:gd name="connsiteY3-38" fmla="*/ 416970 h 774022"/>
                  <a:gd name="connsiteX4-39" fmla="*/ 592182 w 1758804"/>
                  <a:gd name="connsiteY4-40" fmla="*/ 0 h 774022"/>
                  <a:gd name="connsiteX0-41" fmla="*/ 592182 w 1758804"/>
                  <a:gd name="connsiteY0-42" fmla="*/ 0 h 669519"/>
                  <a:gd name="connsiteX1-43" fmla="*/ 1758804 w 1758804"/>
                  <a:gd name="connsiteY1-44" fmla="*/ 307703 h 669519"/>
                  <a:gd name="connsiteX2-45" fmla="*/ 1404656 w 1758804"/>
                  <a:gd name="connsiteY2-46" fmla="*/ 669519 h 669519"/>
                  <a:gd name="connsiteX3-47" fmla="*/ 0 w 1758804"/>
                  <a:gd name="connsiteY3-48" fmla="*/ 416970 h 669519"/>
                  <a:gd name="connsiteX4-49" fmla="*/ 592182 w 1758804"/>
                  <a:gd name="connsiteY4-50" fmla="*/ 0 h 669519"/>
                  <a:gd name="connsiteX0-51" fmla="*/ 592182 w 1758804"/>
                  <a:gd name="connsiteY0-52" fmla="*/ 0 h 756605"/>
                  <a:gd name="connsiteX1-53" fmla="*/ 1758804 w 1758804"/>
                  <a:gd name="connsiteY1-54" fmla="*/ 307703 h 756605"/>
                  <a:gd name="connsiteX2-55" fmla="*/ 1439490 w 1758804"/>
                  <a:gd name="connsiteY2-56" fmla="*/ 756605 h 756605"/>
                  <a:gd name="connsiteX3-57" fmla="*/ 0 w 1758804"/>
                  <a:gd name="connsiteY3-58" fmla="*/ 416970 h 756605"/>
                  <a:gd name="connsiteX4-59" fmla="*/ 592182 w 1758804"/>
                  <a:gd name="connsiteY4-60" fmla="*/ 0 h 756605"/>
                  <a:gd name="connsiteX0-61" fmla="*/ 592182 w 1758804"/>
                  <a:gd name="connsiteY0-62" fmla="*/ 0 h 756605"/>
                  <a:gd name="connsiteX1-63" fmla="*/ 1758804 w 1758804"/>
                  <a:gd name="connsiteY1-64" fmla="*/ 307703 h 756605"/>
                  <a:gd name="connsiteX2-65" fmla="*/ 1439490 w 1758804"/>
                  <a:gd name="connsiteY2-66" fmla="*/ 756605 h 756605"/>
                  <a:gd name="connsiteX3-67" fmla="*/ 0 w 1758804"/>
                  <a:gd name="connsiteY3-68" fmla="*/ 416970 h 756605"/>
                  <a:gd name="connsiteX4-69" fmla="*/ 592182 w 1758804"/>
                  <a:gd name="connsiteY4-70" fmla="*/ 0 h 756605"/>
                  <a:gd name="connsiteX0-71" fmla="*/ 592182 w 1758804"/>
                  <a:gd name="connsiteY0-72" fmla="*/ 0 h 756605"/>
                  <a:gd name="connsiteX1-73" fmla="*/ 1758804 w 1758804"/>
                  <a:gd name="connsiteY1-74" fmla="*/ 307703 h 756605"/>
                  <a:gd name="connsiteX2-75" fmla="*/ 1439490 w 1758804"/>
                  <a:gd name="connsiteY2-76" fmla="*/ 756605 h 756605"/>
                  <a:gd name="connsiteX3-77" fmla="*/ 0 w 1758804"/>
                  <a:gd name="connsiteY3-78" fmla="*/ 416970 h 756605"/>
                  <a:gd name="connsiteX4-79" fmla="*/ 592182 w 1758804"/>
                  <a:gd name="connsiteY4-80" fmla="*/ 0 h 756605"/>
                  <a:gd name="connsiteX0-81" fmla="*/ 592182 w 1758804"/>
                  <a:gd name="connsiteY0-82" fmla="*/ 0 h 796073"/>
                  <a:gd name="connsiteX1-83" fmla="*/ 1758804 w 1758804"/>
                  <a:gd name="connsiteY1-84" fmla="*/ 307703 h 796073"/>
                  <a:gd name="connsiteX2-85" fmla="*/ 1439490 w 1758804"/>
                  <a:gd name="connsiteY2-86" fmla="*/ 756605 h 796073"/>
                  <a:gd name="connsiteX3-87" fmla="*/ 0 w 1758804"/>
                  <a:gd name="connsiteY3-88" fmla="*/ 416970 h 796073"/>
                  <a:gd name="connsiteX4-89" fmla="*/ 592182 w 1758804"/>
                  <a:gd name="connsiteY4-90" fmla="*/ 0 h 796073"/>
                  <a:gd name="connsiteX0-91" fmla="*/ 592182 w 1758804"/>
                  <a:gd name="connsiteY0-92" fmla="*/ 0 h 796073"/>
                  <a:gd name="connsiteX1-93" fmla="*/ 1758804 w 1758804"/>
                  <a:gd name="connsiteY1-94" fmla="*/ 307703 h 796073"/>
                  <a:gd name="connsiteX2-95" fmla="*/ 1439490 w 1758804"/>
                  <a:gd name="connsiteY2-96" fmla="*/ 756605 h 796073"/>
                  <a:gd name="connsiteX3-97" fmla="*/ 0 w 1758804"/>
                  <a:gd name="connsiteY3-98" fmla="*/ 416970 h 796073"/>
                  <a:gd name="connsiteX4-99" fmla="*/ 592182 w 1758804"/>
                  <a:gd name="connsiteY4-100" fmla="*/ 0 h 796073"/>
                  <a:gd name="connsiteX0-101" fmla="*/ 592182 w 1758804"/>
                  <a:gd name="connsiteY0-102" fmla="*/ 0 h 796073"/>
                  <a:gd name="connsiteX1-103" fmla="*/ 1758804 w 1758804"/>
                  <a:gd name="connsiteY1-104" fmla="*/ 307703 h 796073"/>
                  <a:gd name="connsiteX2-105" fmla="*/ 1439490 w 1758804"/>
                  <a:gd name="connsiteY2-106" fmla="*/ 756605 h 796073"/>
                  <a:gd name="connsiteX3-107" fmla="*/ 0 w 1758804"/>
                  <a:gd name="connsiteY3-108" fmla="*/ 416970 h 796073"/>
                  <a:gd name="connsiteX4-109" fmla="*/ 592182 w 1758804"/>
                  <a:gd name="connsiteY4-110" fmla="*/ 0 h 796073"/>
                  <a:gd name="connsiteX0-111" fmla="*/ 592182 w 1758804"/>
                  <a:gd name="connsiteY0-112" fmla="*/ 0 h 796073"/>
                  <a:gd name="connsiteX1-113" fmla="*/ 1758804 w 1758804"/>
                  <a:gd name="connsiteY1-114" fmla="*/ 307703 h 796073"/>
                  <a:gd name="connsiteX2-115" fmla="*/ 1439490 w 1758804"/>
                  <a:gd name="connsiteY2-116" fmla="*/ 756605 h 796073"/>
                  <a:gd name="connsiteX3-117" fmla="*/ 0 w 1758804"/>
                  <a:gd name="connsiteY3-118" fmla="*/ 416970 h 796073"/>
                  <a:gd name="connsiteX4-119" fmla="*/ 592182 w 1758804"/>
                  <a:gd name="connsiteY4-120" fmla="*/ 0 h 796073"/>
                  <a:gd name="connsiteX0-121" fmla="*/ 592182 w 1758804"/>
                  <a:gd name="connsiteY0-122" fmla="*/ 0 h 796073"/>
                  <a:gd name="connsiteX1-123" fmla="*/ 1758804 w 1758804"/>
                  <a:gd name="connsiteY1-124" fmla="*/ 307703 h 796073"/>
                  <a:gd name="connsiteX2-125" fmla="*/ 1439490 w 1758804"/>
                  <a:gd name="connsiteY2-126" fmla="*/ 756605 h 796073"/>
                  <a:gd name="connsiteX3-127" fmla="*/ 0 w 1758804"/>
                  <a:gd name="connsiteY3-128" fmla="*/ 416970 h 796073"/>
                  <a:gd name="connsiteX4-129" fmla="*/ 592182 w 1758804"/>
                  <a:gd name="connsiteY4-130" fmla="*/ 0 h 796073"/>
                  <a:gd name="connsiteX0-131" fmla="*/ 592182 w 1758804"/>
                  <a:gd name="connsiteY0-132" fmla="*/ 0 h 790690"/>
                  <a:gd name="connsiteX1-133" fmla="*/ 1758804 w 1758804"/>
                  <a:gd name="connsiteY1-134" fmla="*/ 307703 h 790690"/>
                  <a:gd name="connsiteX2-135" fmla="*/ 1439490 w 1758804"/>
                  <a:gd name="connsiteY2-136" fmla="*/ 756605 h 790690"/>
                  <a:gd name="connsiteX3-137" fmla="*/ 0 w 1758804"/>
                  <a:gd name="connsiteY3-138" fmla="*/ 416970 h 790690"/>
                  <a:gd name="connsiteX4-139" fmla="*/ 592182 w 1758804"/>
                  <a:gd name="connsiteY4-140" fmla="*/ 0 h 790690"/>
                  <a:gd name="connsiteX0-141" fmla="*/ 592182 w 1758804"/>
                  <a:gd name="connsiteY0-142" fmla="*/ 0 h 798481"/>
                  <a:gd name="connsiteX1-143" fmla="*/ 1758804 w 1758804"/>
                  <a:gd name="connsiteY1-144" fmla="*/ 307703 h 798481"/>
                  <a:gd name="connsiteX2-145" fmla="*/ 1433562 w 1758804"/>
                  <a:gd name="connsiteY2-146" fmla="*/ 765496 h 798481"/>
                  <a:gd name="connsiteX3-147" fmla="*/ 0 w 1758804"/>
                  <a:gd name="connsiteY3-148" fmla="*/ 416970 h 798481"/>
                  <a:gd name="connsiteX4-149" fmla="*/ 592182 w 1758804"/>
                  <a:gd name="connsiteY4-150" fmla="*/ 0 h 7984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8804" h="798481">
                    <a:moveTo>
                      <a:pt x="592182" y="0"/>
                    </a:moveTo>
                    <a:cubicBezTo>
                      <a:pt x="853331" y="212876"/>
                      <a:pt x="1216079" y="379307"/>
                      <a:pt x="1758804" y="307703"/>
                    </a:cubicBezTo>
                    <a:lnTo>
                      <a:pt x="1433562" y="765496"/>
                    </a:lnTo>
                    <a:cubicBezTo>
                      <a:pt x="799881" y="868378"/>
                      <a:pt x="408135" y="724674"/>
                      <a:pt x="0" y="416970"/>
                    </a:cubicBezTo>
                    <a:lnTo>
                      <a:pt x="592182" y="0"/>
                    </a:lnTo>
                    <a:close/>
                  </a:path>
                </a:pathLst>
              </a:custGeom>
              <a:gradFill>
                <a:gsLst>
                  <a:gs pos="0">
                    <a:schemeClr val="accent6"/>
                  </a:gs>
                  <a:gs pos="100000">
                    <a:schemeClr val="accent5"/>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4" name="TextBox 133"/>
            <p:cNvSpPr txBox="1"/>
            <p:nvPr/>
          </p:nvSpPr>
          <p:spPr>
            <a:xfrm>
              <a:off x="4723808" y="2850490"/>
              <a:ext cx="267294"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T</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38" name="组合 137"/>
          <p:cNvGrpSpPr/>
          <p:nvPr/>
        </p:nvGrpSpPr>
        <p:grpSpPr>
          <a:xfrm>
            <a:off x="5418547" y="3582254"/>
            <a:ext cx="2218293" cy="1164705"/>
            <a:chOff x="3885010" y="3089595"/>
            <a:chExt cx="1802592" cy="946320"/>
          </a:xfrm>
        </p:grpSpPr>
        <p:grpSp>
          <p:nvGrpSpPr>
            <p:cNvPr id="139" name="组合 138"/>
            <p:cNvGrpSpPr/>
            <p:nvPr/>
          </p:nvGrpSpPr>
          <p:grpSpPr>
            <a:xfrm>
              <a:off x="3885010" y="3089595"/>
              <a:ext cx="1802592" cy="946320"/>
              <a:chOff x="3885010" y="3089595"/>
              <a:chExt cx="1802592" cy="946320"/>
            </a:xfrm>
          </p:grpSpPr>
          <p:grpSp>
            <p:nvGrpSpPr>
              <p:cNvPr id="141" name="组合 140"/>
              <p:cNvGrpSpPr/>
              <p:nvPr/>
            </p:nvGrpSpPr>
            <p:grpSpPr>
              <a:xfrm>
                <a:off x="3885010" y="3089595"/>
                <a:ext cx="1802592" cy="946320"/>
                <a:chOff x="3885010" y="3089595"/>
                <a:chExt cx="1802592" cy="946320"/>
              </a:xfrm>
              <a:effectLst>
                <a:outerShdw blurRad="292100" dist="419100" dir="6540000" algn="tl" rotWithShape="0">
                  <a:prstClr val="black">
                    <a:alpha val="40000"/>
                  </a:prstClr>
                </a:outerShdw>
              </a:effectLst>
            </p:grpSpPr>
            <p:sp>
              <p:nvSpPr>
                <p:cNvPr id="143" name="矩形 2"/>
                <p:cNvSpPr/>
                <p:nvPr/>
              </p:nvSpPr>
              <p:spPr>
                <a:xfrm rot="2092662" flipV="1">
                  <a:off x="3885010" y="3411305"/>
                  <a:ext cx="1472564" cy="624610"/>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2924 h 575473"/>
                    <a:gd name="connsiteX1-243" fmla="*/ 1473795 w 1473795"/>
                    <a:gd name="connsiteY1-244" fmla="*/ 482031 h 575473"/>
                    <a:gd name="connsiteX2-245" fmla="*/ 1459508 w 1473795"/>
                    <a:gd name="connsiteY2-246" fmla="*/ 575473 h 575473"/>
                    <a:gd name="connsiteX3-247" fmla="*/ 37814 w 1473795"/>
                    <a:gd name="connsiteY3-248" fmla="*/ 99438 h 575473"/>
                    <a:gd name="connsiteX4-249" fmla="*/ 0 w 1473795"/>
                    <a:gd name="connsiteY4-250" fmla="*/ 12924 h 575473"/>
                    <a:gd name="connsiteX0-251" fmla="*/ 0 w 1461888"/>
                    <a:gd name="connsiteY0-252" fmla="*/ 13419 h 567670"/>
                    <a:gd name="connsiteX1-253" fmla="*/ 1461888 w 1461888"/>
                    <a:gd name="connsiteY1-254" fmla="*/ 474228 h 567670"/>
                    <a:gd name="connsiteX2-255" fmla="*/ 1447601 w 1461888"/>
                    <a:gd name="connsiteY2-256" fmla="*/ 567670 h 567670"/>
                    <a:gd name="connsiteX3-257" fmla="*/ 25907 w 1461888"/>
                    <a:gd name="connsiteY3-258" fmla="*/ 91635 h 567670"/>
                    <a:gd name="connsiteX4-259" fmla="*/ 0 w 1461888"/>
                    <a:gd name="connsiteY4-260" fmla="*/ 13419 h 567670"/>
                    <a:gd name="connsiteX0-261" fmla="*/ 0 w 1461888"/>
                    <a:gd name="connsiteY0-262" fmla="*/ 13419 h 627927"/>
                    <a:gd name="connsiteX1-263" fmla="*/ 1461888 w 1461888"/>
                    <a:gd name="connsiteY1-264" fmla="*/ 474228 h 627927"/>
                    <a:gd name="connsiteX2-265" fmla="*/ 1402061 w 1461888"/>
                    <a:gd name="connsiteY2-266" fmla="*/ 627927 h 627927"/>
                    <a:gd name="connsiteX3-267" fmla="*/ 25907 w 1461888"/>
                    <a:gd name="connsiteY3-268" fmla="*/ 91635 h 627927"/>
                    <a:gd name="connsiteX4-269" fmla="*/ 0 w 1461888"/>
                    <a:gd name="connsiteY4-270" fmla="*/ 13419 h 627927"/>
                    <a:gd name="connsiteX0-271" fmla="*/ 0 w 1472564"/>
                    <a:gd name="connsiteY0-272" fmla="*/ 8892 h 623400"/>
                    <a:gd name="connsiteX1-273" fmla="*/ 1472564 w 1472564"/>
                    <a:gd name="connsiteY1-274" fmla="*/ 576219 h 623400"/>
                    <a:gd name="connsiteX2-275" fmla="*/ 1402061 w 1472564"/>
                    <a:gd name="connsiteY2-276" fmla="*/ 623400 h 623400"/>
                    <a:gd name="connsiteX3-277" fmla="*/ 25907 w 1472564"/>
                    <a:gd name="connsiteY3-278" fmla="*/ 87108 h 623400"/>
                    <a:gd name="connsiteX4-279" fmla="*/ 0 w 1472564"/>
                    <a:gd name="connsiteY4-280" fmla="*/ 8892 h 623400"/>
                    <a:gd name="connsiteX0-281" fmla="*/ 0 w 1472564"/>
                    <a:gd name="connsiteY0-282" fmla="*/ 8892 h 623400"/>
                    <a:gd name="connsiteX1-283" fmla="*/ 1472564 w 1472564"/>
                    <a:gd name="connsiteY1-284" fmla="*/ 576219 h 623400"/>
                    <a:gd name="connsiteX2-285" fmla="*/ 1402061 w 1472564"/>
                    <a:gd name="connsiteY2-286" fmla="*/ 623400 h 623400"/>
                    <a:gd name="connsiteX3-287" fmla="*/ 25907 w 1472564"/>
                    <a:gd name="connsiteY3-288" fmla="*/ 87108 h 623400"/>
                    <a:gd name="connsiteX4-289" fmla="*/ 0 w 1472564"/>
                    <a:gd name="connsiteY4-290" fmla="*/ 8892 h 623400"/>
                    <a:gd name="connsiteX0-291" fmla="*/ 0 w 1472564"/>
                    <a:gd name="connsiteY0-292" fmla="*/ 8892 h 623400"/>
                    <a:gd name="connsiteX1-293" fmla="*/ 1472564 w 1472564"/>
                    <a:gd name="connsiteY1-294" fmla="*/ 576219 h 623400"/>
                    <a:gd name="connsiteX2-295" fmla="*/ 1402061 w 1472564"/>
                    <a:gd name="connsiteY2-296" fmla="*/ 623400 h 623400"/>
                    <a:gd name="connsiteX3-297" fmla="*/ 25907 w 1472564"/>
                    <a:gd name="connsiteY3-298" fmla="*/ 87108 h 623400"/>
                    <a:gd name="connsiteX4-299" fmla="*/ 0 w 1472564"/>
                    <a:gd name="connsiteY4-300" fmla="*/ 8892 h 623400"/>
                    <a:gd name="connsiteX0-301" fmla="*/ 0 w 1472564"/>
                    <a:gd name="connsiteY0-302" fmla="*/ 9380 h 623888"/>
                    <a:gd name="connsiteX1-303" fmla="*/ 1472564 w 1472564"/>
                    <a:gd name="connsiteY1-304" fmla="*/ 576707 h 623888"/>
                    <a:gd name="connsiteX2-305" fmla="*/ 1402061 w 1472564"/>
                    <a:gd name="connsiteY2-306" fmla="*/ 623888 h 623888"/>
                    <a:gd name="connsiteX3-307" fmla="*/ 25907 w 1472564"/>
                    <a:gd name="connsiteY3-308" fmla="*/ 87596 h 623888"/>
                    <a:gd name="connsiteX4-309" fmla="*/ 0 w 1472564"/>
                    <a:gd name="connsiteY4-310" fmla="*/ 9380 h 623888"/>
                    <a:gd name="connsiteX0-311" fmla="*/ 0 w 1472564"/>
                    <a:gd name="connsiteY0-312" fmla="*/ 9380 h 623888"/>
                    <a:gd name="connsiteX1-313" fmla="*/ 1472564 w 1472564"/>
                    <a:gd name="connsiteY1-314" fmla="*/ 576707 h 623888"/>
                    <a:gd name="connsiteX2-315" fmla="*/ 1402061 w 1472564"/>
                    <a:gd name="connsiteY2-316" fmla="*/ 623888 h 623888"/>
                    <a:gd name="connsiteX3-317" fmla="*/ 25907 w 1472564"/>
                    <a:gd name="connsiteY3-318" fmla="*/ 87596 h 623888"/>
                    <a:gd name="connsiteX4-319" fmla="*/ 0 w 1472564"/>
                    <a:gd name="connsiteY4-320" fmla="*/ 9380 h 623888"/>
                    <a:gd name="connsiteX0-321" fmla="*/ 0 w 1472564"/>
                    <a:gd name="connsiteY0-322" fmla="*/ 9380 h 624610"/>
                    <a:gd name="connsiteX1-323" fmla="*/ 1472564 w 1472564"/>
                    <a:gd name="connsiteY1-324" fmla="*/ 576707 h 624610"/>
                    <a:gd name="connsiteX2-325" fmla="*/ 1398019 w 1472564"/>
                    <a:gd name="connsiteY2-326" fmla="*/ 624610 h 624610"/>
                    <a:gd name="connsiteX3-327" fmla="*/ 25907 w 1472564"/>
                    <a:gd name="connsiteY3-328" fmla="*/ 87596 h 624610"/>
                    <a:gd name="connsiteX4-329" fmla="*/ 0 w 1472564"/>
                    <a:gd name="connsiteY4-330" fmla="*/ 9380 h 624610"/>
                    <a:gd name="connsiteX0-331" fmla="*/ 0 w 1472564"/>
                    <a:gd name="connsiteY0-332" fmla="*/ 9380 h 624610"/>
                    <a:gd name="connsiteX1-333" fmla="*/ 1472564 w 1472564"/>
                    <a:gd name="connsiteY1-334" fmla="*/ 576707 h 624610"/>
                    <a:gd name="connsiteX2-335" fmla="*/ 1398019 w 1472564"/>
                    <a:gd name="connsiteY2-336" fmla="*/ 624610 h 624610"/>
                    <a:gd name="connsiteX3-337" fmla="*/ 25907 w 1472564"/>
                    <a:gd name="connsiteY3-338" fmla="*/ 87596 h 624610"/>
                    <a:gd name="connsiteX4-339" fmla="*/ 0 w 1472564"/>
                    <a:gd name="connsiteY4-340" fmla="*/ 9380 h 6246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72564" h="624610">
                      <a:moveTo>
                        <a:pt x="0" y="9380"/>
                      </a:moveTo>
                      <a:cubicBezTo>
                        <a:pt x="521429" y="-49357"/>
                        <a:pt x="1031813" y="171099"/>
                        <a:pt x="1472564" y="576707"/>
                      </a:cubicBezTo>
                      <a:lnTo>
                        <a:pt x="1398019" y="624610"/>
                      </a:lnTo>
                      <a:cubicBezTo>
                        <a:pt x="963191" y="208400"/>
                        <a:pt x="474959" y="51809"/>
                        <a:pt x="25907" y="87596"/>
                      </a:cubicBezTo>
                      <a:lnTo>
                        <a:pt x="0" y="9380"/>
                      </a:lnTo>
                      <a:close/>
                    </a:path>
                  </a:pathLst>
                </a:custGeom>
                <a:gradFill>
                  <a:gsLst>
                    <a:gs pos="73000">
                      <a:schemeClr val="accent2"/>
                    </a:gs>
                    <a:gs pos="18000">
                      <a:schemeClr val="accent1"/>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矩形 6"/>
                <p:cNvSpPr/>
                <p:nvPr/>
              </p:nvSpPr>
              <p:spPr>
                <a:xfrm>
                  <a:off x="5341991" y="3394812"/>
                  <a:ext cx="345611" cy="536465"/>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720080"/>
                    <a:gd name="connsiteY0-2" fmla="*/ 827314 h 899322"/>
                    <a:gd name="connsiteX1-3" fmla="*/ 438503 w 720080"/>
                    <a:gd name="connsiteY1-4" fmla="*/ 0 h 899322"/>
                    <a:gd name="connsiteX2-5" fmla="*/ 720080 w 720080"/>
                    <a:gd name="connsiteY2-6" fmla="*/ 899322 h 899322"/>
                    <a:gd name="connsiteX3-7" fmla="*/ 0 w 720080"/>
                    <a:gd name="connsiteY3-8" fmla="*/ 899322 h 899322"/>
                    <a:gd name="connsiteX4-9" fmla="*/ 0 w 720080"/>
                    <a:gd name="connsiteY4-10" fmla="*/ 827314 h 899322"/>
                    <a:gd name="connsiteX0-11" fmla="*/ 124823 w 720080"/>
                    <a:gd name="connsiteY0-12" fmla="*/ 444137 h 899322"/>
                    <a:gd name="connsiteX1-13" fmla="*/ 438503 w 720080"/>
                    <a:gd name="connsiteY1-14" fmla="*/ 0 h 899322"/>
                    <a:gd name="connsiteX2-15" fmla="*/ 720080 w 720080"/>
                    <a:gd name="connsiteY2-16" fmla="*/ 899322 h 899322"/>
                    <a:gd name="connsiteX3-17" fmla="*/ 0 w 720080"/>
                    <a:gd name="connsiteY3-18" fmla="*/ 899322 h 899322"/>
                    <a:gd name="connsiteX4-19" fmla="*/ 124823 w 720080"/>
                    <a:gd name="connsiteY4-20" fmla="*/ 444137 h 899322"/>
                    <a:gd name="connsiteX0-21" fmla="*/ 0 w 595257"/>
                    <a:gd name="connsiteY0-22" fmla="*/ 444137 h 899322"/>
                    <a:gd name="connsiteX1-23" fmla="*/ 313680 w 595257"/>
                    <a:gd name="connsiteY1-24" fmla="*/ 0 h 899322"/>
                    <a:gd name="connsiteX2-25" fmla="*/ 595257 w 595257"/>
                    <a:gd name="connsiteY2-26" fmla="*/ 899322 h 899322"/>
                    <a:gd name="connsiteX3-27" fmla="*/ 29029 w 595257"/>
                    <a:gd name="connsiteY3-28" fmla="*/ 530659 h 899322"/>
                    <a:gd name="connsiteX4-29" fmla="*/ 0 w 595257"/>
                    <a:gd name="connsiteY4-30" fmla="*/ 444137 h 899322"/>
                    <a:gd name="connsiteX0-31" fmla="*/ 0 w 363028"/>
                    <a:gd name="connsiteY0-32" fmla="*/ 444137 h 530659"/>
                    <a:gd name="connsiteX1-33" fmla="*/ 313680 w 363028"/>
                    <a:gd name="connsiteY1-34" fmla="*/ 0 h 530659"/>
                    <a:gd name="connsiteX2-35" fmla="*/ 363028 w 363028"/>
                    <a:gd name="connsiteY2-36" fmla="*/ 51688 h 530659"/>
                    <a:gd name="connsiteX3-37" fmla="*/ 29029 w 363028"/>
                    <a:gd name="connsiteY3-38" fmla="*/ 530659 h 530659"/>
                    <a:gd name="connsiteX4-39" fmla="*/ 0 w 363028"/>
                    <a:gd name="connsiteY4-40" fmla="*/ 444137 h 530659"/>
                    <a:gd name="connsiteX0-41" fmla="*/ 0 w 339805"/>
                    <a:gd name="connsiteY0-42" fmla="*/ 444137 h 530659"/>
                    <a:gd name="connsiteX1-43" fmla="*/ 313680 w 339805"/>
                    <a:gd name="connsiteY1-44" fmla="*/ 0 h 530659"/>
                    <a:gd name="connsiteX2-45" fmla="*/ 339805 w 339805"/>
                    <a:gd name="connsiteY2-46" fmla="*/ 60397 h 530659"/>
                    <a:gd name="connsiteX3-47" fmla="*/ 29029 w 339805"/>
                    <a:gd name="connsiteY3-48" fmla="*/ 530659 h 530659"/>
                    <a:gd name="connsiteX4-49" fmla="*/ 0 w 339805"/>
                    <a:gd name="connsiteY4-50" fmla="*/ 444137 h 530659"/>
                    <a:gd name="connsiteX0-51" fmla="*/ 0 w 342708"/>
                    <a:gd name="connsiteY0-52" fmla="*/ 444137 h 530659"/>
                    <a:gd name="connsiteX1-53" fmla="*/ 313680 w 342708"/>
                    <a:gd name="connsiteY1-54" fmla="*/ 0 h 530659"/>
                    <a:gd name="connsiteX2-55" fmla="*/ 342708 w 342708"/>
                    <a:gd name="connsiteY2-56" fmla="*/ 69106 h 530659"/>
                    <a:gd name="connsiteX3-57" fmla="*/ 29029 w 342708"/>
                    <a:gd name="connsiteY3-58" fmla="*/ 530659 h 530659"/>
                    <a:gd name="connsiteX4-59" fmla="*/ 0 w 342708"/>
                    <a:gd name="connsiteY4-60" fmla="*/ 444137 h 530659"/>
                    <a:gd name="connsiteX0-61" fmla="*/ 0 w 345611"/>
                    <a:gd name="connsiteY0-62" fmla="*/ 455749 h 530659"/>
                    <a:gd name="connsiteX1-63" fmla="*/ 316583 w 345611"/>
                    <a:gd name="connsiteY1-64" fmla="*/ 0 h 530659"/>
                    <a:gd name="connsiteX2-65" fmla="*/ 345611 w 345611"/>
                    <a:gd name="connsiteY2-66" fmla="*/ 69106 h 530659"/>
                    <a:gd name="connsiteX3-67" fmla="*/ 31932 w 345611"/>
                    <a:gd name="connsiteY3-68" fmla="*/ 530659 h 530659"/>
                    <a:gd name="connsiteX4-69" fmla="*/ 0 w 345611"/>
                    <a:gd name="connsiteY4-70" fmla="*/ 455749 h 530659"/>
                    <a:gd name="connsiteX0-71" fmla="*/ 0 w 345611"/>
                    <a:gd name="connsiteY0-72" fmla="*/ 447041 h 530659"/>
                    <a:gd name="connsiteX1-73" fmla="*/ 316583 w 345611"/>
                    <a:gd name="connsiteY1-74" fmla="*/ 0 h 530659"/>
                    <a:gd name="connsiteX2-75" fmla="*/ 345611 w 345611"/>
                    <a:gd name="connsiteY2-76" fmla="*/ 69106 h 530659"/>
                    <a:gd name="connsiteX3-77" fmla="*/ 31932 w 345611"/>
                    <a:gd name="connsiteY3-78" fmla="*/ 530659 h 530659"/>
                    <a:gd name="connsiteX4-79" fmla="*/ 0 w 345611"/>
                    <a:gd name="connsiteY4-80" fmla="*/ 447041 h 530659"/>
                    <a:gd name="connsiteX0-81" fmla="*/ 0 w 345611"/>
                    <a:gd name="connsiteY0-82" fmla="*/ 455750 h 539368"/>
                    <a:gd name="connsiteX1-83" fmla="*/ 316583 w 345611"/>
                    <a:gd name="connsiteY1-84" fmla="*/ 0 h 539368"/>
                    <a:gd name="connsiteX2-85" fmla="*/ 345611 w 345611"/>
                    <a:gd name="connsiteY2-86" fmla="*/ 77815 h 539368"/>
                    <a:gd name="connsiteX3-87" fmla="*/ 31932 w 345611"/>
                    <a:gd name="connsiteY3-88" fmla="*/ 539368 h 539368"/>
                    <a:gd name="connsiteX4-89" fmla="*/ 0 w 345611"/>
                    <a:gd name="connsiteY4-90" fmla="*/ 455750 h 539368"/>
                    <a:gd name="connsiteX0-91" fmla="*/ 0 w 345611"/>
                    <a:gd name="connsiteY0-92" fmla="*/ 447041 h 530659"/>
                    <a:gd name="connsiteX1-93" fmla="*/ 313681 w 345611"/>
                    <a:gd name="connsiteY1-94" fmla="*/ 0 h 530659"/>
                    <a:gd name="connsiteX2-95" fmla="*/ 345611 w 345611"/>
                    <a:gd name="connsiteY2-96" fmla="*/ 69106 h 530659"/>
                    <a:gd name="connsiteX3-97" fmla="*/ 31932 w 345611"/>
                    <a:gd name="connsiteY3-98" fmla="*/ 530659 h 530659"/>
                    <a:gd name="connsiteX4-99" fmla="*/ 0 w 345611"/>
                    <a:gd name="connsiteY4-100" fmla="*/ 447041 h 530659"/>
                    <a:gd name="connsiteX0-101" fmla="*/ 0 w 345611"/>
                    <a:gd name="connsiteY0-102" fmla="*/ 449944 h 533562"/>
                    <a:gd name="connsiteX1-103" fmla="*/ 316584 w 345611"/>
                    <a:gd name="connsiteY1-104" fmla="*/ 0 h 533562"/>
                    <a:gd name="connsiteX2-105" fmla="*/ 345611 w 345611"/>
                    <a:gd name="connsiteY2-106" fmla="*/ 72009 h 533562"/>
                    <a:gd name="connsiteX3-107" fmla="*/ 31932 w 345611"/>
                    <a:gd name="connsiteY3-108" fmla="*/ 533562 h 533562"/>
                    <a:gd name="connsiteX4-109" fmla="*/ 0 w 345611"/>
                    <a:gd name="connsiteY4-110" fmla="*/ 449944 h 533562"/>
                    <a:gd name="connsiteX0-111" fmla="*/ 0 w 345611"/>
                    <a:gd name="connsiteY0-112" fmla="*/ 452847 h 536465"/>
                    <a:gd name="connsiteX1-113" fmla="*/ 316584 w 345611"/>
                    <a:gd name="connsiteY1-114" fmla="*/ 0 h 536465"/>
                    <a:gd name="connsiteX2-115" fmla="*/ 345611 w 345611"/>
                    <a:gd name="connsiteY2-116" fmla="*/ 74912 h 536465"/>
                    <a:gd name="connsiteX3-117" fmla="*/ 31932 w 345611"/>
                    <a:gd name="connsiteY3-118" fmla="*/ 536465 h 536465"/>
                    <a:gd name="connsiteX4-119" fmla="*/ 0 w 345611"/>
                    <a:gd name="connsiteY4-120" fmla="*/ 452847 h 5364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5611" h="536465">
                      <a:moveTo>
                        <a:pt x="0" y="452847"/>
                      </a:moveTo>
                      <a:lnTo>
                        <a:pt x="316584" y="0"/>
                      </a:lnTo>
                      <a:lnTo>
                        <a:pt x="345611" y="74912"/>
                      </a:lnTo>
                      <a:lnTo>
                        <a:pt x="31932" y="536465"/>
                      </a:lnTo>
                      <a:lnTo>
                        <a:pt x="0" y="452847"/>
                      </a:lnTo>
                      <a:close/>
                    </a:path>
                  </a:pathLst>
                </a:custGeom>
                <a:gradFill>
                  <a:gsLst>
                    <a:gs pos="0">
                      <a:schemeClr val="accent2"/>
                    </a:gs>
                    <a:gs pos="76000">
                      <a:schemeClr val="accent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矩形 5"/>
                <p:cNvSpPr/>
                <p:nvPr/>
              </p:nvSpPr>
              <p:spPr>
                <a:xfrm>
                  <a:off x="3907589" y="3089595"/>
                  <a:ext cx="1758804" cy="796073"/>
                </a:xfrm>
                <a:custGeom>
                  <a:avLst/>
                  <a:gdLst>
                    <a:gd name="connsiteX0" fmla="*/ 0 w 1134691"/>
                    <a:gd name="connsiteY0" fmla="*/ 0 h 504056"/>
                    <a:gd name="connsiteX1" fmla="*/ 1134691 w 1134691"/>
                    <a:gd name="connsiteY1" fmla="*/ 0 h 504056"/>
                    <a:gd name="connsiteX2" fmla="*/ 1134691 w 1134691"/>
                    <a:gd name="connsiteY2" fmla="*/ 504056 h 504056"/>
                    <a:gd name="connsiteX3" fmla="*/ 0 w 1134691"/>
                    <a:gd name="connsiteY3" fmla="*/ 504056 h 504056"/>
                    <a:gd name="connsiteX4" fmla="*/ 0 w 1134691"/>
                    <a:gd name="connsiteY4" fmla="*/ 0 h 504056"/>
                    <a:gd name="connsiteX0-1" fmla="*/ 386080 w 1134691"/>
                    <a:gd name="connsiteY0-2" fmla="*/ 0 h 913359"/>
                    <a:gd name="connsiteX1-3" fmla="*/ 1134691 w 1134691"/>
                    <a:gd name="connsiteY1-4" fmla="*/ 409303 h 913359"/>
                    <a:gd name="connsiteX2-5" fmla="*/ 1134691 w 1134691"/>
                    <a:gd name="connsiteY2-6" fmla="*/ 913359 h 913359"/>
                    <a:gd name="connsiteX3-7" fmla="*/ 0 w 1134691"/>
                    <a:gd name="connsiteY3-8" fmla="*/ 913359 h 913359"/>
                    <a:gd name="connsiteX4-9" fmla="*/ 386080 w 1134691"/>
                    <a:gd name="connsiteY4-10" fmla="*/ 0 h 913359"/>
                    <a:gd name="connsiteX0-11" fmla="*/ 592182 w 1340793"/>
                    <a:gd name="connsiteY0-12" fmla="*/ 0 h 913359"/>
                    <a:gd name="connsiteX1-13" fmla="*/ 1340793 w 1340793"/>
                    <a:gd name="connsiteY1-14" fmla="*/ 409303 h 913359"/>
                    <a:gd name="connsiteX2-15" fmla="*/ 1340793 w 1340793"/>
                    <a:gd name="connsiteY2-16" fmla="*/ 913359 h 913359"/>
                    <a:gd name="connsiteX3-17" fmla="*/ 0 w 1340793"/>
                    <a:gd name="connsiteY3-18" fmla="*/ 416970 h 913359"/>
                    <a:gd name="connsiteX4-19" fmla="*/ 592182 w 1340793"/>
                    <a:gd name="connsiteY4-20" fmla="*/ 0 h 913359"/>
                    <a:gd name="connsiteX0-21" fmla="*/ 592182 w 1758804"/>
                    <a:gd name="connsiteY0-22" fmla="*/ 0 h 913359"/>
                    <a:gd name="connsiteX1-23" fmla="*/ 1758804 w 1758804"/>
                    <a:gd name="connsiteY1-24" fmla="*/ 307703 h 913359"/>
                    <a:gd name="connsiteX2-25" fmla="*/ 1340793 w 1758804"/>
                    <a:gd name="connsiteY2-26" fmla="*/ 913359 h 913359"/>
                    <a:gd name="connsiteX3-27" fmla="*/ 0 w 1758804"/>
                    <a:gd name="connsiteY3-28" fmla="*/ 416970 h 913359"/>
                    <a:gd name="connsiteX4-29" fmla="*/ 592182 w 1758804"/>
                    <a:gd name="connsiteY4-30" fmla="*/ 0 h 913359"/>
                    <a:gd name="connsiteX0-31" fmla="*/ 592182 w 1758804"/>
                    <a:gd name="connsiteY0-32" fmla="*/ 0 h 774022"/>
                    <a:gd name="connsiteX1-33" fmla="*/ 1758804 w 1758804"/>
                    <a:gd name="connsiteY1-34" fmla="*/ 307703 h 774022"/>
                    <a:gd name="connsiteX2-35" fmla="*/ 1439490 w 1758804"/>
                    <a:gd name="connsiteY2-36" fmla="*/ 774022 h 774022"/>
                    <a:gd name="connsiteX3-37" fmla="*/ 0 w 1758804"/>
                    <a:gd name="connsiteY3-38" fmla="*/ 416970 h 774022"/>
                    <a:gd name="connsiteX4-39" fmla="*/ 592182 w 1758804"/>
                    <a:gd name="connsiteY4-40" fmla="*/ 0 h 774022"/>
                    <a:gd name="connsiteX0-41" fmla="*/ 592182 w 1758804"/>
                    <a:gd name="connsiteY0-42" fmla="*/ 0 h 669519"/>
                    <a:gd name="connsiteX1-43" fmla="*/ 1758804 w 1758804"/>
                    <a:gd name="connsiteY1-44" fmla="*/ 307703 h 669519"/>
                    <a:gd name="connsiteX2-45" fmla="*/ 1404656 w 1758804"/>
                    <a:gd name="connsiteY2-46" fmla="*/ 669519 h 669519"/>
                    <a:gd name="connsiteX3-47" fmla="*/ 0 w 1758804"/>
                    <a:gd name="connsiteY3-48" fmla="*/ 416970 h 669519"/>
                    <a:gd name="connsiteX4-49" fmla="*/ 592182 w 1758804"/>
                    <a:gd name="connsiteY4-50" fmla="*/ 0 h 669519"/>
                    <a:gd name="connsiteX0-51" fmla="*/ 592182 w 1758804"/>
                    <a:gd name="connsiteY0-52" fmla="*/ 0 h 756605"/>
                    <a:gd name="connsiteX1-53" fmla="*/ 1758804 w 1758804"/>
                    <a:gd name="connsiteY1-54" fmla="*/ 307703 h 756605"/>
                    <a:gd name="connsiteX2-55" fmla="*/ 1439490 w 1758804"/>
                    <a:gd name="connsiteY2-56" fmla="*/ 756605 h 756605"/>
                    <a:gd name="connsiteX3-57" fmla="*/ 0 w 1758804"/>
                    <a:gd name="connsiteY3-58" fmla="*/ 416970 h 756605"/>
                    <a:gd name="connsiteX4-59" fmla="*/ 592182 w 1758804"/>
                    <a:gd name="connsiteY4-60" fmla="*/ 0 h 756605"/>
                    <a:gd name="connsiteX0-61" fmla="*/ 592182 w 1758804"/>
                    <a:gd name="connsiteY0-62" fmla="*/ 0 h 756605"/>
                    <a:gd name="connsiteX1-63" fmla="*/ 1758804 w 1758804"/>
                    <a:gd name="connsiteY1-64" fmla="*/ 307703 h 756605"/>
                    <a:gd name="connsiteX2-65" fmla="*/ 1439490 w 1758804"/>
                    <a:gd name="connsiteY2-66" fmla="*/ 756605 h 756605"/>
                    <a:gd name="connsiteX3-67" fmla="*/ 0 w 1758804"/>
                    <a:gd name="connsiteY3-68" fmla="*/ 416970 h 756605"/>
                    <a:gd name="connsiteX4-69" fmla="*/ 592182 w 1758804"/>
                    <a:gd name="connsiteY4-70" fmla="*/ 0 h 756605"/>
                    <a:gd name="connsiteX0-71" fmla="*/ 592182 w 1758804"/>
                    <a:gd name="connsiteY0-72" fmla="*/ 0 h 756605"/>
                    <a:gd name="connsiteX1-73" fmla="*/ 1758804 w 1758804"/>
                    <a:gd name="connsiteY1-74" fmla="*/ 307703 h 756605"/>
                    <a:gd name="connsiteX2-75" fmla="*/ 1439490 w 1758804"/>
                    <a:gd name="connsiteY2-76" fmla="*/ 756605 h 756605"/>
                    <a:gd name="connsiteX3-77" fmla="*/ 0 w 1758804"/>
                    <a:gd name="connsiteY3-78" fmla="*/ 416970 h 756605"/>
                    <a:gd name="connsiteX4-79" fmla="*/ 592182 w 1758804"/>
                    <a:gd name="connsiteY4-80" fmla="*/ 0 h 756605"/>
                    <a:gd name="connsiteX0-81" fmla="*/ 592182 w 1758804"/>
                    <a:gd name="connsiteY0-82" fmla="*/ 0 h 796073"/>
                    <a:gd name="connsiteX1-83" fmla="*/ 1758804 w 1758804"/>
                    <a:gd name="connsiteY1-84" fmla="*/ 307703 h 796073"/>
                    <a:gd name="connsiteX2-85" fmla="*/ 1439490 w 1758804"/>
                    <a:gd name="connsiteY2-86" fmla="*/ 756605 h 796073"/>
                    <a:gd name="connsiteX3-87" fmla="*/ 0 w 1758804"/>
                    <a:gd name="connsiteY3-88" fmla="*/ 416970 h 796073"/>
                    <a:gd name="connsiteX4-89" fmla="*/ 592182 w 1758804"/>
                    <a:gd name="connsiteY4-90" fmla="*/ 0 h 796073"/>
                    <a:gd name="connsiteX0-91" fmla="*/ 592182 w 1758804"/>
                    <a:gd name="connsiteY0-92" fmla="*/ 0 h 796073"/>
                    <a:gd name="connsiteX1-93" fmla="*/ 1758804 w 1758804"/>
                    <a:gd name="connsiteY1-94" fmla="*/ 307703 h 796073"/>
                    <a:gd name="connsiteX2-95" fmla="*/ 1439490 w 1758804"/>
                    <a:gd name="connsiteY2-96" fmla="*/ 756605 h 796073"/>
                    <a:gd name="connsiteX3-97" fmla="*/ 0 w 1758804"/>
                    <a:gd name="connsiteY3-98" fmla="*/ 416970 h 796073"/>
                    <a:gd name="connsiteX4-99" fmla="*/ 592182 w 1758804"/>
                    <a:gd name="connsiteY4-100" fmla="*/ 0 h 796073"/>
                    <a:gd name="connsiteX0-101" fmla="*/ 592182 w 1758804"/>
                    <a:gd name="connsiteY0-102" fmla="*/ 0 h 796073"/>
                    <a:gd name="connsiteX1-103" fmla="*/ 1758804 w 1758804"/>
                    <a:gd name="connsiteY1-104" fmla="*/ 307703 h 796073"/>
                    <a:gd name="connsiteX2-105" fmla="*/ 1439490 w 1758804"/>
                    <a:gd name="connsiteY2-106" fmla="*/ 756605 h 796073"/>
                    <a:gd name="connsiteX3-107" fmla="*/ 0 w 1758804"/>
                    <a:gd name="connsiteY3-108" fmla="*/ 416970 h 796073"/>
                    <a:gd name="connsiteX4-109" fmla="*/ 592182 w 1758804"/>
                    <a:gd name="connsiteY4-110" fmla="*/ 0 h 796073"/>
                    <a:gd name="connsiteX0-111" fmla="*/ 592182 w 1758804"/>
                    <a:gd name="connsiteY0-112" fmla="*/ 0 h 796073"/>
                    <a:gd name="connsiteX1-113" fmla="*/ 1758804 w 1758804"/>
                    <a:gd name="connsiteY1-114" fmla="*/ 307703 h 796073"/>
                    <a:gd name="connsiteX2-115" fmla="*/ 1439490 w 1758804"/>
                    <a:gd name="connsiteY2-116" fmla="*/ 756605 h 796073"/>
                    <a:gd name="connsiteX3-117" fmla="*/ 0 w 1758804"/>
                    <a:gd name="connsiteY3-118" fmla="*/ 416970 h 796073"/>
                    <a:gd name="connsiteX4-119" fmla="*/ 592182 w 1758804"/>
                    <a:gd name="connsiteY4-120" fmla="*/ 0 h 7960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8804" h="796073">
                      <a:moveTo>
                        <a:pt x="592182" y="0"/>
                      </a:moveTo>
                      <a:cubicBezTo>
                        <a:pt x="853331" y="212876"/>
                        <a:pt x="1216079" y="379307"/>
                        <a:pt x="1758804" y="307703"/>
                      </a:cubicBezTo>
                      <a:lnTo>
                        <a:pt x="1439490" y="756605"/>
                      </a:lnTo>
                      <a:cubicBezTo>
                        <a:pt x="805809" y="872719"/>
                        <a:pt x="424676" y="724673"/>
                        <a:pt x="0" y="416970"/>
                      </a:cubicBezTo>
                      <a:lnTo>
                        <a:pt x="592182" y="0"/>
                      </a:lnTo>
                      <a:close/>
                    </a:path>
                  </a:pathLst>
                </a:custGeom>
                <a:gradFill>
                  <a:gsLst>
                    <a:gs pos="0">
                      <a:schemeClr val="accent2"/>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2" name="矩形 5"/>
              <p:cNvSpPr/>
              <p:nvPr/>
            </p:nvSpPr>
            <p:spPr>
              <a:xfrm>
                <a:off x="3907590" y="3279249"/>
                <a:ext cx="1365363" cy="605446"/>
              </a:xfrm>
              <a:custGeom>
                <a:avLst/>
                <a:gdLst/>
                <a:ahLst/>
                <a:cxnLst/>
                <a:rect l="l" t="t" r="r" b="b"/>
                <a:pathLst>
                  <a:path w="1365363" h="605446">
                    <a:moveTo>
                      <a:pt x="323078" y="0"/>
                    </a:moveTo>
                    <a:cubicBezTo>
                      <a:pt x="541057" y="289956"/>
                      <a:pt x="917753" y="504182"/>
                      <a:pt x="1365363" y="577393"/>
                    </a:cubicBezTo>
                    <a:cubicBezTo>
                      <a:pt x="775693" y="671316"/>
                      <a:pt x="407935" y="523060"/>
                      <a:pt x="0" y="227487"/>
                    </a:cubicBezTo>
                    <a:close/>
                  </a:path>
                </a:pathLst>
              </a:custGeom>
              <a:gradFill>
                <a:gsLst>
                  <a:gs pos="95000">
                    <a:schemeClr val="bg1">
                      <a:alpha val="20000"/>
                    </a:schemeClr>
                  </a:gs>
                  <a:gs pos="0">
                    <a:schemeClr val="bg1">
                      <a:alpha val="2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0" name="TextBox 139"/>
            <p:cNvSpPr txBox="1"/>
            <p:nvPr/>
          </p:nvSpPr>
          <p:spPr>
            <a:xfrm>
              <a:off x="4230531" y="3138523"/>
              <a:ext cx="351964"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W</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sp>
        <p:nvSpPr>
          <p:cNvPr id="146" name="Text Box 11"/>
          <p:cNvSpPr txBox="1">
            <a:spLocks noChangeArrowheads="1"/>
          </p:cNvSpPr>
          <p:nvPr/>
        </p:nvSpPr>
        <p:spPr bwMode="auto">
          <a:xfrm>
            <a:off x="751658" y="2060848"/>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7" name="矩形 146"/>
          <p:cNvSpPr/>
          <p:nvPr/>
        </p:nvSpPr>
        <p:spPr>
          <a:xfrm>
            <a:off x="753047" y="2538542"/>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48" name="直接连接符 147"/>
          <p:cNvCxnSpPr/>
          <p:nvPr/>
        </p:nvCxnSpPr>
        <p:spPr>
          <a:xfrm>
            <a:off x="712873" y="2504091"/>
            <a:ext cx="3709368"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9" name="Text Box 11"/>
          <p:cNvSpPr txBox="1">
            <a:spLocks noChangeArrowheads="1"/>
          </p:cNvSpPr>
          <p:nvPr/>
        </p:nvSpPr>
        <p:spPr bwMode="auto">
          <a:xfrm>
            <a:off x="751658" y="4342311"/>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矩形 149"/>
          <p:cNvSpPr/>
          <p:nvPr/>
        </p:nvSpPr>
        <p:spPr>
          <a:xfrm>
            <a:off x="753047" y="4752680"/>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51" name="直接连接符 150"/>
          <p:cNvCxnSpPr/>
          <p:nvPr/>
        </p:nvCxnSpPr>
        <p:spPr>
          <a:xfrm>
            <a:off x="712875" y="4733500"/>
            <a:ext cx="3686713"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636839" y="2504091"/>
            <a:ext cx="3737672"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7674997" y="2538542"/>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4" name="Text Box 11"/>
          <p:cNvSpPr txBox="1">
            <a:spLocks noChangeArrowheads="1"/>
          </p:cNvSpPr>
          <p:nvPr/>
        </p:nvSpPr>
        <p:spPr bwMode="auto">
          <a:xfrm>
            <a:off x="9398331" y="2060848"/>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55" name="直接连接符 154"/>
          <p:cNvCxnSpPr/>
          <p:nvPr/>
        </p:nvCxnSpPr>
        <p:spPr>
          <a:xfrm>
            <a:off x="7666986" y="4752679"/>
            <a:ext cx="3707525"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6" name="矩形 155"/>
          <p:cNvSpPr/>
          <p:nvPr/>
        </p:nvSpPr>
        <p:spPr>
          <a:xfrm>
            <a:off x="7674997" y="4752680"/>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7" name="Text Box 11"/>
          <p:cNvSpPr txBox="1">
            <a:spLocks noChangeArrowheads="1"/>
          </p:cNvSpPr>
          <p:nvPr/>
        </p:nvSpPr>
        <p:spPr bwMode="auto">
          <a:xfrm>
            <a:off x="9398331" y="4342311"/>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14:presetBounceEnd="62000">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14:bounceEnd="62000">
                                          <p:cBhvr additive="base">
                                            <p:cTn id="7" dur="400" fill="hold"/>
                                            <p:tgtEl>
                                              <p:spTgt spid="115"/>
                                            </p:tgtEl>
                                            <p:attrNameLst>
                                              <p:attrName>ppt_x</p:attrName>
                                            </p:attrNameLst>
                                          </p:cBhvr>
                                          <p:tavLst>
                                            <p:tav tm="0">
                                              <p:val>
                                                <p:strVal val="1+#ppt_w/2"/>
                                              </p:val>
                                            </p:tav>
                                            <p:tav tm="100000">
                                              <p:val>
                                                <p:strVal val="#ppt_x"/>
                                              </p:val>
                                            </p:tav>
                                          </p:tavLst>
                                        </p:anim>
                                        <p:anim calcmode="lin" valueType="num" p14:bounceEnd="62000">
                                          <p:cBhvr additive="base">
                                            <p:cTn id="8" dur="400" fill="hold"/>
                                            <p:tgtEl>
                                              <p:spTgt spid="1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14:presetBounceEnd="62000">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14:bounceEnd="62000">
                                          <p:cBhvr additive="base">
                                            <p:cTn id="12" dur="400" fill="hold"/>
                                            <p:tgtEl>
                                              <p:spTgt spid="123"/>
                                            </p:tgtEl>
                                            <p:attrNameLst>
                                              <p:attrName>ppt_x</p:attrName>
                                            </p:attrNameLst>
                                          </p:cBhvr>
                                          <p:tavLst>
                                            <p:tav tm="0">
                                              <p:val>
                                                <p:strVal val="0-#ppt_w/2"/>
                                              </p:val>
                                            </p:tav>
                                            <p:tav tm="100000">
                                              <p:val>
                                                <p:strVal val="#ppt_x"/>
                                              </p:val>
                                            </p:tav>
                                          </p:tavLst>
                                        </p:anim>
                                        <p:anim calcmode="lin" valueType="num" p14:bounceEnd="62000">
                                          <p:cBhvr additive="base">
                                            <p:cTn id="13" dur="400" fill="hold"/>
                                            <p:tgtEl>
                                              <p:spTgt spid="1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14:presetBounceEnd="62000">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14:bounceEnd="62000">
                                          <p:cBhvr additive="base">
                                            <p:cTn id="17" dur="400" fill="hold"/>
                                            <p:tgtEl>
                                              <p:spTgt spid="138"/>
                                            </p:tgtEl>
                                            <p:attrNameLst>
                                              <p:attrName>ppt_x</p:attrName>
                                            </p:attrNameLst>
                                          </p:cBhvr>
                                          <p:tavLst>
                                            <p:tav tm="0">
                                              <p:val>
                                                <p:strVal val="0-#ppt_w/2"/>
                                              </p:val>
                                            </p:tav>
                                            <p:tav tm="100000">
                                              <p:val>
                                                <p:strVal val="#ppt_x"/>
                                              </p:val>
                                            </p:tav>
                                          </p:tavLst>
                                        </p:anim>
                                        <p:anim calcmode="lin" valueType="num" p14:bounceEnd="62000">
                                          <p:cBhvr additive="base">
                                            <p:cTn id="18" dur="400" fill="hold"/>
                                            <p:tgtEl>
                                              <p:spTgt spid="13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14:presetBounceEnd="62000">
                                      <p:stCondLst>
                                        <p:cond delay="0"/>
                                      </p:stCondLst>
                                      <p:childTnLst>
                                        <p:set>
                                          <p:cBhvr>
                                            <p:cTn id="21" dur="1" fill="hold">
                                              <p:stCondLst>
                                                <p:cond delay="0"/>
                                              </p:stCondLst>
                                            </p:cTn>
                                            <p:tgtEl>
                                              <p:spTgt spid="132"/>
                                            </p:tgtEl>
                                            <p:attrNameLst>
                                              <p:attrName>style.visibility</p:attrName>
                                            </p:attrNameLst>
                                          </p:cBhvr>
                                          <p:to>
                                            <p:strVal val="visible"/>
                                          </p:to>
                                        </p:set>
                                        <p:anim calcmode="lin" valueType="num" p14:bounceEnd="62000">
                                          <p:cBhvr additive="base">
                                            <p:cTn id="22" dur="400" fill="hold"/>
                                            <p:tgtEl>
                                              <p:spTgt spid="132"/>
                                            </p:tgtEl>
                                            <p:attrNameLst>
                                              <p:attrName>ppt_x</p:attrName>
                                            </p:attrNameLst>
                                          </p:cBhvr>
                                          <p:tavLst>
                                            <p:tav tm="0">
                                              <p:val>
                                                <p:strVal val="0-#ppt_w/2"/>
                                              </p:val>
                                            </p:tav>
                                            <p:tav tm="100000">
                                              <p:val>
                                                <p:strVal val="#ppt_x"/>
                                              </p:val>
                                            </p:tav>
                                          </p:tavLst>
                                        </p:anim>
                                        <p:anim calcmode="lin" valueType="num" p14:bounceEnd="62000">
                                          <p:cBhvr additive="base">
                                            <p:cTn id="23" dur="400" fill="hold"/>
                                            <p:tgtEl>
                                              <p:spTgt spid="13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wipe(right)">
                                          <p:cBhvr>
                                            <p:cTn id="27" dur="500"/>
                                            <p:tgtEl>
                                              <p:spTgt spid="14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400"/>
                                            <p:tgtEl>
                                              <p:spTgt spid="146"/>
                                            </p:tgtEl>
                                          </p:cBhvr>
                                        </p:animEffect>
                                        <p:anim calcmode="lin" valueType="num">
                                          <p:cBhvr>
                                            <p:cTn id="32" dur="400" fill="hold"/>
                                            <p:tgtEl>
                                              <p:spTgt spid="146"/>
                                            </p:tgtEl>
                                            <p:attrNameLst>
                                              <p:attrName>ppt_x</p:attrName>
                                            </p:attrNameLst>
                                          </p:cBhvr>
                                          <p:tavLst>
                                            <p:tav tm="0">
                                              <p:val>
                                                <p:strVal val="#ppt_x"/>
                                              </p:val>
                                            </p:tav>
                                            <p:tav tm="100000">
                                              <p:val>
                                                <p:strVal val="#ppt_x"/>
                                              </p:val>
                                            </p:tav>
                                          </p:tavLst>
                                        </p:anim>
                                        <p:anim calcmode="lin" valueType="num">
                                          <p:cBhvr>
                                            <p:cTn id="33" dur="400" fill="hold"/>
                                            <p:tgtEl>
                                              <p:spTgt spid="1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400"/>
                                            <p:tgtEl>
                                              <p:spTgt spid="147"/>
                                            </p:tgtEl>
                                          </p:cBhvr>
                                        </p:animEffect>
                                        <p:anim calcmode="lin" valueType="num">
                                          <p:cBhvr>
                                            <p:cTn id="37" dur="400" fill="hold"/>
                                            <p:tgtEl>
                                              <p:spTgt spid="147"/>
                                            </p:tgtEl>
                                            <p:attrNameLst>
                                              <p:attrName>ppt_x</p:attrName>
                                            </p:attrNameLst>
                                          </p:cBhvr>
                                          <p:tavLst>
                                            <p:tav tm="0">
                                              <p:val>
                                                <p:strVal val="#ppt_x"/>
                                              </p:val>
                                            </p:tav>
                                            <p:tav tm="100000">
                                              <p:val>
                                                <p:strVal val="#ppt_x"/>
                                              </p:val>
                                            </p:tav>
                                          </p:tavLst>
                                        </p:anim>
                                        <p:anim calcmode="lin" valueType="num">
                                          <p:cBhvr>
                                            <p:cTn id="38" dur="400" fill="hold"/>
                                            <p:tgtEl>
                                              <p:spTgt spid="147"/>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wipe(right)">
                                          <p:cBhvr>
                                            <p:cTn id="42" dur="500"/>
                                            <p:tgtEl>
                                              <p:spTgt spid="151"/>
                                            </p:tgtEl>
                                          </p:cBhvr>
                                        </p:animEffect>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400"/>
                                            <p:tgtEl>
                                              <p:spTgt spid="149"/>
                                            </p:tgtEl>
                                          </p:cBhvr>
                                        </p:animEffect>
                                        <p:anim calcmode="lin" valueType="num">
                                          <p:cBhvr>
                                            <p:cTn id="47" dur="400" fill="hold"/>
                                            <p:tgtEl>
                                              <p:spTgt spid="149"/>
                                            </p:tgtEl>
                                            <p:attrNameLst>
                                              <p:attrName>ppt_x</p:attrName>
                                            </p:attrNameLst>
                                          </p:cBhvr>
                                          <p:tavLst>
                                            <p:tav tm="0">
                                              <p:val>
                                                <p:strVal val="#ppt_x"/>
                                              </p:val>
                                            </p:tav>
                                            <p:tav tm="100000">
                                              <p:val>
                                                <p:strVal val="#ppt_x"/>
                                              </p:val>
                                            </p:tav>
                                          </p:tavLst>
                                        </p:anim>
                                        <p:anim calcmode="lin" valueType="num">
                                          <p:cBhvr>
                                            <p:cTn id="48" dur="400" fill="hold"/>
                                            <p:tgtEl>
                                              <p:spTgt spid="149"/>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150"/>
                                            </p:tgtEl>
                                            <p:attrNameLst>
                                              <p:attrName>style.visibility</p:attrName>
                                            </p:attrNameLst>
                                          </p:cBhvr>
                                          <p:to>
                                            <p:strVal val="visible"/>
                                          </p:to>
                                        </p:set>
                                        <p:animEffect transition="in" filter="fade">
                                          <p:cBhvr>
                                            <p:cTn id="51" dur="400"/>
                                            <p:tgtEl>
                                              <p:spTgt spid="150"/>
                                            </p:tgtEl>
                                          </p:cBhvr>
                                        </p:animEffect>
                                        <p:anim calcmode="lin" valueType="num">
                                          <p:cBhvr>
                                            <p:cTn id="52" dur="400" fill="hold"/>
                                            <p:tgtEl>
                                              <p:spTgt spid="150"/>
                                            </p:tgtEl>
                                            <p:attrNameLst>
                                              <p:attrName>ppt_x</p:attrName>
                                            </p:attrNameLst>
                                          </p:cBhvr>
                                          <p:tavLst>
                                            <p:tav tm="0">
                                              <p:val>
                                                <p:strVal val="#ppt_x"/>
                                              </p:val>
                                            </p:tav>
                                            <p:tav tm="100000">
                                              <p:val>
                                                <p:strVal val="#ppt_x"/>
                                              </p:val>
                                            </p:tav>
                                          </p:tavLst>
                                        </p:anim>
                                        <p:anim calcmode="lin" valueType="num">
                                          <p:cBhvr>
                                            <p:cTn id="53" dur="400" fill="hold"/>
                                            <p:tgtEl>
                                              <p:spTgt spid="150"/>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2" presetClass="entr" presetSubtype="8" fill="hold" nodeType="after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54"/>
                                            </p:tgtEl>
                                            <p:attrNameLst>
                                              <p:attrName>style.visibility</p:attrName>
                                            </p:attrNameLst>
                                          </p:cBhvr>
                                          <p:to>
                                            <p:strVal val="visible"/>
                                          </p:to>
                                        </p:set>
                                        <p:animEffect transition="in" filter="fade">
                                          <p:cBhvr>
                                            <p:cTn id="61" dur="400"/>
                                            <p:tgtEl>
                                              <p:spTgt spid="154"/>
                                            </p:tgtEl>
                                          </p:cBhvr>
                                        </p:animEffect>
                                        <p:anim calcmode="lin" valueType="num">
                                          <p:cBhvr>
                                            <p:cTn id="62" dur="400" fill="hold"/>
                                            <p:tgtEl>
                                              <p:spTgt spid="154"/>
                                            </p:tgtEl>
                                            <p:attrNameLst>
                                              <p:attrName>ppt_x</p:attrName>
                                            </p:attrNameLst>
                                          </p:cBhvr>
                                          <p:tavLst>
                                            <p:tav tm="0">
                                              <p:val>
                                                <p:strVal val="#ppt_x"/>
                                              </p:val>
                                            </p:tav>
                                            <p:tav tm="100000">
                                              <p:val>
                                                <p:strVal val="#ppt_x"/>
                                              </p:val>
                                            </p:tav>
                                          </p:tavLst>
                                        </p:anim>
                                        <p:anim calcmode="lin" valueType="num">
                                          <p:cBhvr>
                                            <p:cTn id="63" dur="400" fill="hold"/>
                                            <p:tgtEl>
                                              <p:spTgt spid="15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fade">
                                          <p:cBhvr>
                                            <p:cTn id="66" dur="400"/>
                                            <p:tgtEl>
                                              <p:spTgt spid="153"/>
                                            </p:tgtEl>
                                          </p:cBhvr>
                                        </p:animEffect>
                                        <p:anim calcmode="lin" valueType="num">
                                          <p:cBhvr>
                                            <p:cTn id="67" dur="400" fill="hold"/>
                                            <p:tgtEl>
                                              <p:spTgt spid="153"/>
                                            </p:tgtEl>
                                            <p:attrNameLst>
                                              <p:attrName>ppt_x</p:attrName>
                                            </p:attrNameLst>
                                          </p:cBhvr>
                                          <p:tavLst>
                                            <p:tav tm="0">
                                              <p:val>
                                                <p:strVal val="#ppt_x"/>
                                              </p:val>
                                            </p:tav>
                                            <p:tav tm="100000">
                                              <p:val>
                                                <p:strVal val="#ppt_x"/>
                                              </p:val>
                                            </p:tav>
                                          </p:tavLst>
                                        </p:anim>
                                        <p:anim calcmode="lin" valueType="num">
                                          <p:cBhvr>
                                            <p:cTn id="68" dur="400" fill="hold"/>
                                            <p:tgtEl>
                                              <p:spTgt spid="153"/>
                                            </p:tgtEl>
                                            <p:attrNameLst>
                                              <p:attrName>ppt_y</p:attrName>
                                            </p:attrNameLst>
                                          </p:cBhvr>
                                          <p:tavLst>
                                            <p:tav tm="0">
                                              <p:val>
                                                <p:strVal val="#ppt_y-.1"/>
                                              </p:val>
                                            </p:tav>
                                            <p:tav tm="100000">
                                              <p:val>
                                                <p:strVal val="#ppt_y"/>
                                              </p:val>
                                            </p:tav>
                                          </p:tavLst>
                                        </p:anim>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155"/>
                                            </p:tgtEl>
                                            <p:attrNameLst>
                                              <p:attrName>style.visibility</p:attrName>
                                            </p:attrNameLst>
                                          </p:cBhvr>
                                          <p:to>
                                            <p:strVal val="visible"/>
                                          </p:to>
                                        </p:set>
                                        <p:animEffect transition="in" filter="wipe(left)">
                                          <p:cBhvr>
                                            <p:cTn id="72" dur="500"/>
                                            <p:tgtEl>
                                              <p:spTgt spid="155"/>
                                            </p:tgtEl>
                                          </p:cBhvr>
                                        </p:animEffect>
                                      </p:childTnLst>
                                    </p:cTn>
                                  </p:par>
                                </p:childTnLst>
                              </p:cTn>
                            </p:par>
                            <p:par>
                              <p:cTn id="73" fill="hold">
                                <p:stCondLst>
                                  <p:cond delay="5500"/>
                                </p:stCondLst>
                                <p:childTnLst>
                                  <p:par>
                                    <p:cTn id="74" presetID="42" presetClass="entr" presetSubtype="0" fill="hold" grpId="0" nodeType="after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fade">
                                          <p:cBhvr>
                                            <p:cTn id="76" dur="400"/>
                                            <p:tgtEl>
                                              <p:spTgt spid="157"/>
                                            </p:tgtEl>
                                          </p:cBhvr>
                                        </p:animEffect>
                                        <p:anim calcmode="lin" valueType="num">
                                          <p:cBhvr>
                                            <p:cTn id="77" dur="400" fill="hold"/>
                                            <p:tgtEl>
                                              <p:spTgt spid="157"/>
                                            </p:tgtEl>
                                            <p:attrNameLst>
                                              <p:attrName>ppt_x</p:attrName>
                                            </p:attrNameLst>
                                          </p:cBhvr>
                                          <p:tavLst>
                                            <p:tav tm="0">
                                              <p:val>
                                                <p:strVal val="#ppt_x"/>
                                              </p:val>
                                            </p:tav>
                                            <p:tav tm="100000">
                                              <p:val>
                                                <p:strVal val="#ppt_x"/>
                                              </p:val>
                                            </p:tav>
                                          </p:tavLst>
                                        </p:anim>
                                        <p:anim calcmode="lin" valueType="num">
                                          <p:cBhvr>
                                            <p:cTn id="78" dur="400" fill="hold"/>
                                            <p:tgtEl>
                                              <p:spTgt spid="15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56"/>
                                            </p:tgtEl>
                                            <p:attrNameLst>
                                              <p:attrName>style.visibility</p:attrName>
                                            </p:attrNameLst>
                                          </p:cBhvr>
                                          <p:to>
                                            <p:strVal val="visible"/>
                                          </p:to>
                                        </p:set>
                                        <p:animEffect transition="in" filter="fade">
                                          <p:cBhvr>
                                            <p:cTn id="81" dur="400"/>
                                            <p:tgtEl>
                                              <p:spTgt spid="156"/>
                                            </p:tgtEl>
                                          </p:cBhvr>
                                        </p:animEffect>
                                        <p:anim calcmode="lin" valueType="num">
                                          <p:cBhvr>
                                            <p:cTn id="82" dur="400" fill="hold"/>
                                            <p:tgtEl>
                                              <p:spTgt spid="156"/>
                                            </p:tgtEl>
                                            <p:attrNameLst>
                                              <p:attrName>ppt_x</p:attrName>
                                            </p:attrNameLst>
                                          </p:cBhvr>
                                          <p:tavLst>
                                            <p:tav tm="0">
                                              <p:val>
                                                <p:strVal val="#ppt_x"/>
                                              </p:val>
                                            </p:tav>
                                            <p:tav tm="100000">
                                              <p:val>
                                                <p:strVal val="#ppt_x"/>
                                              </p:val>
                                            </p:tav>
                                          </p:tavLst>
                                        </p:anim>
                                        <p:anim calcmode="lin" valueType="num">
                                          <p:cBhvr>
                                            <p:cTn id="83" dur="4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9" grpId="0"/>
          <p:bldP spid="150" grpId="0"/>
          <p:bldP spid="153" grpId="0"/>
          <p:bldP spid="154" grpId="0"/>
          <p:bldP spid="156" grpId="0"/>
          <p:bldP spid="15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400" fill="hold"/>
                                            <p:tgtEl>
                                              <p:spTgt spid="115"/>
                                            </p:tgtEl>
                                            <p:attrNameLst>
                                              <p:attrName>ppt_x</p:attrName>
                                            </p:attrNameLst>
                                          </p:cBhvr>
                                          <p:tavLst>
                                            <p:tav tm="0">
                                              <p:val>
                                                <p:strVal val="1+#ppt_w/2"/>
                                              </p:val>
                                            </p:tav>
                                            <p:tav tm="100000">
                                              <p:val>
                                                <p:strVal val="#ppt_x"/>
                                              </p:val>
                                            </p:tav>
                                          </p:tavLst>
                                        </p:anim>
                                        <p:anim calcmode="lin" valueType="num">
                                          <p:cBhvr additive="base">
                                            <p:cTn id="8" dur="400" fill="hold"/>
                                            <p:tgtEl>
                                              <p:spTgt spid="1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400" fill="hold"/>
                                            <p:tgtEl>
                                              <p:spTgt spid="123"/>
                                            </p:tgtEl>
                                            <p:attrNameLst>
                                              <p:attrName>ppt_x</p:attrName>
                                            </p:attrNameLst>
                                          </p:cBhvr>
                                          <p:tavLst>
                                            <p:tav tm="0">
                                              <p:val>
                                                <p:strVal val="0-#ppt_w/2"/>
                                              </p:val>
                                            </p:tav>
                                            <p:tav tm="100000">
                                              <p:val>
                                                <p:strVal val="#ppt_x"/>
                                              </p:val>
                                            </p:tav>
                                          </p:tavLst>
                                        </p:anim>
                                        <p:anim calcmode="lin" valueType="num">
                                          <p:cBhvr additive="base">
                                            <p:cTn id="13" dur="400" fill="hold"/>
                                            <p:tgtEl>
                                              <p:spTgt spid="1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additive="base">
                                            <p:cTn id="17" dur="400" fill="hold"/>
                                            <p:tgtEl>
                                              <p:spTgt spid="138"/>
                                            </p:tgtEl>
                                            <p:attrNameLst>
                                              <p:attrName>ppt_x</p:attrName>
                                            </p:attrNameLst>
                                          </p:cBhvr>
                                          <p:tavLst>
                                            <p:tav tm="0">
                                              <p:val>
                                                <p:strVal val="0-#ppt_w/2"/>
                                              </p:val>
                                            </p:tav>
                                            <p:tav tm="100000">
                                              <p:val>
                                                <p:strVal val="#ppt_x"/>
                                              </p:val>
                                            </p:tav>
                                          </p:tavLst>
                                        </p:anim>
                                        <p:anim calcmode="lin" valueType="num">
                                          <p:cBhvr additive="base">
                                            <p:cTn id="18" dur="400" fill="hold"/>
                                            <p:tgtEl>
                                              <p:spTgt spid="13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132"/>
                                            </p:tgtEl>
                                            <p:attrNameLst>
                                              <p:attrName>style.visibility</p:attrName>
                                            </p:attrNameLst>
                                          </p:cBhvr>
                                          <p:to>
                                            <p:strVal val="visible"/>
                                          </p:to>
                                        </p:set>
                                        <p:anim calcmode="lin" valueType="num">
                                          <p:cBhvr additive="base">
                                            <p:cTn id="22" dur="400" fill="hold"/>
                                            <p:tgtEl>
                                              <p:spTgt spid="132"/>
                                            </p:tgtEl>
                                            <p:attrNameLst>
                                              <p:attrName>ppt_x</p:attrName>
                                            </p:attrNameLst>
                                          </p:cBhvr>
                                          <p:tavLst>
                                            <p:tav tm="0">
                                              <p:val>
                                                <p:strVal val="0-#ppt_w/2"/>
                                              </p:val>
                                            </p:tav>
                                            <p:tav tm="100000">
                                              <p:val>
                                                <p:strVal val="#ppt_x"/>
                                              </p:val>
                                            </p:tav>
                                          </p:tavLst>
                                        </p:anim>
                                        <p:anim calcmode="lin" valueType="num">
                                          <p:cBhvr additive="base">
                                            <p:cTn id="23" dur="400" fill="hold"/>
                                            <p:tgtEl>
                                              <p:spTgt spid="13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wipe(right)">
                                          <p:cBhvr>
                                            <p:cTn id="27" dur="500"/>
                                            <p:tgtEl>
                                              <p:spTgt spid="14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400"/>
                                            <p:tgtEl>
                                              <p:spTgt spid="146"/>
                                            </p:tgtEl>
                                          </p:cBhvr>
                                        </p:animEffect>
                                        <p:anim calcmode="lin" valueType="num">
                                          <p:cBhvr>
                                            <p:cTn id="32" dur="400" fill="hold"/>
                                            <p:tgtEl>
                                              <p:spTgt spid="146"/>
                                            </p:tgtEl>
                                            <p:attrNameLst>
                                              <p:attrName>ppt_x</p:attrName>
                                            </p:attrNameLst>
                                          </p:cBhvr>
                                          <p:tavLst>
                                            <p:tav tm="0">
                                              <p:val>
                                                <p:strVal val="#ppt_x"/>
                                              </p:val>
                                            </p:tav>
                                            <p:tav tm="100000">
                                              <p:val>
                                                <p:strVal val="#ppt_x"/>
                                              </p:val>
                                            </p:tav>
                                          </p:tavLst>
                                        </p:anim>
                                        <p:anim calcmode="lin" valueType="num">
                                          <p:cBhvr>
                                            <p:cTn id="33" dur="400" fill="hold"/>
                                            <p:tgtEl>
                                              <p:spTgt spid="1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400"/>
                                            <p:tgtEl>
                                              <p:spTgt spid="147"/>
                                            </p:tgtEl>
                                          </p:cBhvr>
                                        </p:animEffect>
                                        <p:anim calcmode="lin" valueType="num">
                                          <p:cBhvr>
                                            <p:cTn id="37" dur="400" fill="hold"/>
                                            <p:tgtEl>
                                              <p:spTgt spid="147"/>
                                            </p:tgtEl>
                                            <p:attrNameLst>
                                              <p:attrName>ppt_x</p:attrName>
                                            </p:attrNameLst>
                                          </p:cBhvr>
                                          <p:tavLst>
                                            <p:tav tm="0">
                                              <p:val>
                                                <p:strVal val="#ppt_x"/>
                                              </p:val>
                                            </p:tav>
                                            <p:tav tm="100000">
                                              <p:val>
                                                <p:strVal val="#ppt_x"/>
                                              </p:val>
                                            </p:tav>
                                          </p:tavLst>
                                        </p:anim>
                                        <p:anim calcmode="lin" valueType="num">
                                          <p:cBhvr>
                                            <p:cTn id="38" dur="400" fill="hold"/>
                                            <p:tgtEl>
                                              <p:spTgt spid="147"/>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wipe(right)">
                                          <p:cBhvr>
                                            <p:cTn id="42" dur="500"/>
                                            <p:tgtEl>
                                              <p:spTgt spid="151"/>
                                            </p:tgtEl>
                                          </p:cBhvr>
                                        </p:animEffect>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400"/>
                                            <p:tgtEl>
                                              <p:spTgt spid="149"/>
                                            </p:tgtEl>
                                          </p:cBhvr>
                                        </p:animEffect>
                                        <p:anim calcmode="lin" valueType="num">
                                          <p:cBhvr>
                                            <p:cTn id="47" dur="400" fill="hold"/>
                                            <p:tgtEl>
                                              <p:spTgt spid="149"/>
                                            </p:tgtEl>
                                            <p:attrNameLst>
                                              <p:attrName>ppt_x</p:attrName>
                                            </p:attrNameLst>
                                          </p:cBhvr>
                                          <p:tavLst>
                                            <p:tav tm="0">
                                              <p:val>
                                                <p:strVal val="#ppt_x"/>
                                              </p:val>
                                            </p:tav>
                                            <p:tav tm="100000">
                                              <p:val>
                                                <p:strVal val="#ppt_x"/>
                                              </p:val>
                                            </p:tav>
                                          </p:tavLst>
                                        </p:anim>
                                        <p:anim calcmode="lin" valueType="num">
                                          <p:cBhvr>
                                            <p:cTn id="48" dur="400" fill="hold"/>
                                            <p:tgtEl>
                                              <p:spTgt spid="149"/>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150"/>
                                            </p:tgtEl>
                                            <p:attrNameLst>
                                              <p:attrName>style.visibility</p:attrName>
                                            </p:attrNameLst>
                                          </p:cBhvr>
                                          <p:to>
                                            <p:strVal val="visible"/>
                                          </p:to>
                                        </p:set>
                                        <p:animEffect transition="in" filter="fade">
                                          <p:cBhvr>
                                            <p:cTn id="51" dur="400"/>
                                            <p:tgtEl>
                                              <p:spTgt spid="150"/>
                                            </p:tgtEl>
                                          </p:cBhvr>
                                        </p:animEffect>
                                        <p:anim calcmode="lin" valueType="num">
                                          <p:cBhvr>
                                            <p:cTn id="52" dur="400" fill="hold"/>
                                            <p:tgtEl>
                                              <p:spTgt spid="150"/>
                                            </p:tgtEl>
                                            <p:attrNameLst>
                                              <p:attrName>ppt_x</p:attrName>
                                            </p:attrNameLst>
                                          </p:cBhvr>
                                          <p:tavLst>
                                            <p:tav tm="0">
                                              <p:val>
                                                <p:strVal val="#ppt_x"/>
                                              </p:val>
                                            </p:tav>
                                            <p:tav tm="100000">
                                              <p:val>
                                                <p:strVal val="#ppt_x"/>
                                              </p:val>
                                            </p:tav>
                                          </p:tavLst>
                                        </p:anim>
                                        <p:anim calcmode="lin" valueType="num">
                                          <p:cBhvr>
                                            <p:cTn id="53" dur="400" fill="hold"/>
                                            <p:tgtEl>
                                              <p:spTgt spid="150"/>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2" presetClass="entr" presetSubtype="8" fill="hold" nodeType="after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54"/>
                                            </p:tgtEl>
                                            <p:attrNameLst>
                                              <p:attrName>style.visibility</p:attrName>
                                            </p:attrNameLst>
                                          </p:cBhvr>
                                          <p:to>
                                            <p:strVal val="visible"/>
                                          </p:to>
                                        </p:set>
                                        <p:animEffect transition="in" filter="fade">
                                          <p:cBhvr>
                                            <p:cTn id="61" dur="400"/>
                                            <p:tgtEl>
                                              <p:spTgt spid="154"/>
                                            </p:tgtEl>
                                          </p:cBhvr>
                                        </p:animEffect>
                                        <p:anim calcmode="lin" valueType="num">
                                          <p:cBhvr>
                                            <p:cTn id="62" dur="400" fill="hold"/>
                                            <p:tgtEl>
                                              <p:spTgt spid="154"/>
                                            </p:tgtEl>
                                            <p:attrNameLst>
                                              <p:attrName>ppt_x</p:attrName>
                                            </p:attrNameLst>
                                          </p:cBhvr>
                                          <p:tavLst>
                                            <p:tav tm="0">
                                              <p:val>
                                                <p:strVal val="#ppt_x"/>
                                              </p:val>
                                            </p:tav>
                                            <p:tav tm="100000">
                                              <p:val>
                                                <p:strVal val="#ppt_x"/>
                                              </p:val>
                                            </p:tav>
                                          </p:tavLst>
                                        </p:anim>
                                        <p:anim calcmode="lin" valueType="num">
                                          <p:cBhvr>
                                            <p:cTn id="63" dur="400" fill="hold"/>
                                            <p:tgtEl>
                                              <p:spTgt spid="15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fade">
                                          <p:cBhvr>
                                            <p:cTn id="66" dur="400"/>
                                            <p:tgtEl>
                                              <p:spTgt spid="153"/>
                                            </p:tgtEl>
                                          </p:cBhvr>
                                        </p:animEffect>
                                        <p:anim calcmode="lin" valueType="num">
                                          <p:cBhvr>
                                            <p:cTn id="67" dur="400" fill="hold"/>
                                            <p:tgtEl>
                                              <p:spTgt spid="153"/>
                                            </p:tgtEl>
                                            <p:attrNameLst>
                                              <p:attrName>ppt_x</p:attrName>
                                            </p:attrNameLst>
                                          </p:cBhvr>
                                          <p:tavLst>
                                            <p:tav tm="0">
                                              <p:val>
                                                <p:strVal val="#ppt_x"/>
                                              </p:val>
                                            </p:tav>
                                            <p:tav tm="100000">
                                              <p:val>
                                                <p:strVal val="#ppt_x"/>
                                              </p:val>
                                            </p:tav>
                                          </p:tavLst>
                                        </p:anim>
                                        <p:anim calcmode="lin" valueType="num">
                                          <p:cBhvr>
                                            <p:cTn id="68" dur="400" fill="hold"/>
                                            <p:tgtEl>
                                              <p:spTgt spid="153"/>
                                            </p:tgtEl>
                                            <p:attrNameLst>
                                              <p:attrName>ppt_y</p:attrName>
                                            </p:attrNameLst>
                                          </p:cBhvr>
                                          <p:tavLst>
                                            <p:tav tm="0">
                                              <p:val>
                                                <p:strVal val="#ppt_y-.1"/>
                                              </p:val>
                                            </p:tav>
                                            <p:tav tm="100000">
                                              <p:val>
                                                <p:strVal val="#ppt_y"/>
                                              </p:val>
                                            </p:tav>
                                          </p:tavLst>
                                        </p:anim>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155"/>
                                            </p:tgtEl>
                                            <p:attrNameLst>
                                              <p:attrName>style.visibility</p:attrName>
                                            </p:attrNameLst>
                                          </p:cBhvr>
                                          <p:to>
                                            <p:strVal val="visible"/>
                                          </p:to>
                                        </p:set>
                                        <p:animEffect transition="in" filter="wipe(left)">
                                          <p:cBhvr>
                                            <p:cTn id="72" dur="500"/>
                                            <p:tgtEl>
                                              <p:spTgt spid="155"/>
                                            </p:tgtEl>
                                          </p:cBhvr>
                                        </p:animEffect>
                                      </p:childTnLst>
                                    </p:cTn>
                                  </p:par>
                                </p:childTnLst>
                              </p:cTn>
                            </p:par>
                            <p:par>
                              <p:cTn id="73" fill="hold">
                                <p:stCondLst>
                                  <p:cond delay="5500"/>
                                </p:stCondLst>
                                <p:childTnLst>
                                  <p:par>
                                    <p:cTn id="74" presetID="42" presetClass="entr" presetSubtype="0" fill="hold" grpId="0" nodeType="after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fade">
                                          <p:cBhvr>
                                            <p:cTn id="76" dur="400"/>
                                            <p:tgtEl>
                                              <p:spTgt spid="157"/>
                                            </p:tgtEl>
                                          </p:cBhvr>
                                        </p:animEffect>
                                        <p:anim calcmode="lin" valueType="num">
                                          <p:cBhvr>
                                            <p:cTn id="77" dur="400" fill="hold"/>
                                            <p:tgtEl>
                                              <p:spTgt spid="157"/>
                                            </p:tgtEl>
                                            <p:attrNameLst>
                                              <p:attrName>ppt_x</p:attrName>
                                            </p:attrNameLst>
                                          </p:cBhvr>
                                          <p:tavLst>
                                            <p:tav tm="0">
                                              <p:val>
                                                <p:strVal val="#ppt_x"/>
                                              </p:val>
                                            </p:tav>
                                            <p:tav tm="100000">
                                              <p:val>
                                                <p:strVal val="#ppt_x"/>
                                              </p:val>
                                            </p:tav>
                                          </p:tavLst>
                                        </p:anim>
                                        <p:anim calcmode="lin" valueType="num">
                                          <p:cBhvr>
                                            <p:cTn id="78" dur="400" fill="hold"/>
                                            <p:tgtEl>
                                              <p:spTgt spid="15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56"/>
                                            </p:tgtEl>
                                            <p:attrNameLst>
                                              <p:attrName>style.visibility</p:attrName>
                                            </p:attrNameLst>
                                          </p:cBhvr>
                                          <p:to>
                                            <p:strVal val="visible"/>
                                          </p:to>
                                        </p:set>
                                        <p:animEffect transition="in" filter="fade">
                                          <p:cBhvr>
                                            <p:cTn id="81" dur="400"/>
                                            <p:tgtEl>
                                              <p:spTgt spid="156"/>
                                            </p:tgtEl>
                                          </p:cBhvr>
                                        </p:animEffect>
                                        <p:anim calcmode="lin" valueType="num">
                                          <p:cBhvr>
                                            <p:cTn id="82" dur="400" fill="hold"/>
                                            <p:tgtEl>
                                              <p:spTgt spid="156"/>
                                            </p:tgtEl>
                                            <p:attrNameLst>
                                              <p:attrName>ppt_x</p:attrName>
                                            </p:attrNameLst>
                                          </p:cBhvr>
                                          <p:tavLst>
                                            <p:tav tm="0">
                                              <p:val>
                                                <p:strVal val="#ppt_x"/>
                                              </p:val>
                                            </p:tav>
                                            <p:tav tm="100000">
                                              <p:val>
                                                <p:strVal val="#ppt_x"/>
                                              </p:val>
                                            </p:tav>
                                          </p:tavLst>
                                        </p:anim>
                                        <p:anim calcmode="lin" valueType="num">
                                          <p:cBhvr>
                                            <p:cTn id="83" dur="4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9" grpId="0"/>
          <p:bldP spid="150" grpId="0"/>
          <p:bldP spid="153" grpId="0"/>
          <p:bldP spid="154" grpId="0"/>
          <p:bldP spid="156" grpId="0"/>
          <p:bldP spid="15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第二部分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成功项目展示</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943153" y="1945408"/>
            <a:ext cx="1867863" cy="1866715"/>
            <a:chOff x="5305425" y="2638424"/>
            <a:chExt cx="1579563" cy="1577975"/>
          </a:xfrm>
          <a:solidFill>
            <a:schemeClr val="accent1">
              <a:alpha val="60000"/>
            </a:schemeClr>
          </a:solidFill>
        </p:grpSpPr>
        <p:sp>
          <p:nvSpPr>
            <p:cNvPr id="49"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1" name="组合 50"/>
          <p:cNvGrpSpPr/>
          <p:nvPr/>
        </p:nvGrpSpPr>
        <p:grpSpPr>
          <a:xfrm>
            <a:off x="4097430" y="3098335"/>
            <a:ext cx="2344685" cy="2341845"/>
            <a:chOff x="5102225" y="2441575"/>
            <a:chExt cx="1982788" cy="1979613"/>
          </a:xfrm>
          <a:solidFill>
            <a:schemeClr val="accent2">
              <a:alpha val="60000"/>
            </a:schemeClr>
          </a:solidFill>
        </p:grpSpPr>
        <p:sp>
          <p:nvSpPr>
            <p:cNvPr id="5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4" name="组合 53"/>
          <p:cNvGrpSpPr/>
          <p:nvPr/>
        </p:nvGrpSpPr>
        <p:grpSpPr>
          <a:xfrm>
            <a:off x="6131402" y="2639600"/>
            <a:ext cx="1537467" cy="1560603"/>
            <a:chOff x="5803900" y="2852738"/>
            <a:chExt cx="1300163" cy="1319212"/>
          </a:xfrm>
          <a:solidFill>
            <a:schemeClr val="accent3">
              <a:alpha val="60000"/>
            </a:schemeClr>
          </a:solidFill>
        </p:grpSpPr>
        <p:sp>
          <p:nvSpPr>
            <p:cNvPr id="5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7" name="组合 56"/>
          <p:cNvGrpSpPr/>
          <p:nvPr/>
        </p:nvGrpSpPr>
        <p:grpSpPr>
          <a:xfrm>
            <a:off x="7471743" y="2931302"/>
            <a:ext cx="1867863" cy="1866715"/>
            <a:chOff x="5305425" y="2638425"/>
            <a:chExt cx="1579563" cy="1577975"/>
          </a:xfrm>
          <a:solidFill>
            <a:schemeClr val="accent4">
              <a:alpha val="60000"/>
            </a:schemeClr>
          </a:solidFill>
        </p:grpSpPr>
        <p:sp>
          <p:nvSpPr>
            <p:cNvPr id="5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60" name="TextBox 51"/>
          <p:cNvSpPr txBox="1"/>
          <p:nvPr/>
        </p:nvSpPr>
        <p:spPr>
          <a:xfrm>
            <a:off x="1480897" y="2631330"/>
            <a:ext cx="1271155" cy="867930"/>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p:cNvSpPr/>
          <p:nvPr/>
        </p:nvSpPr>
        <p:spPr>
          <a:xfrm>
            <a:off x="3068800" y="1392943"/>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53"/>
          <p:cNvSpPr txBox="1"/>
          <p:nvPr/>
        </p:nvSpPr>
        <p:spPr>
          <a:xfrm>
            <a:off x="1849344" y="4420619"/>
            <a:ext cx="1980820" cy="609398"/>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0" name="矩形 69"/>
          <p:cNvSpPr/>
          <p:nvPr/>
        </p:nvSpPr>
        <p:spPr>
          <a:xfrm>
            <a:off x="4454601" y="55424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55"/>
          <p:cNvSpPr txBox="1"/>
          <p:nvPr/>
        </p:nvSpPr>
        <p:spPr>
          <a:xfrm>
            <a:off x="8103182" y="1934442"/>
            <a:ext cx="1751333" cy="867930"/>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2" name="矩形 71"/>
          <p:cNvSpPr/>
          <p:nvPr/>
        </p:nvSpPr>
        <p:spPr>
          <a:xfrm>
            <a:off x="6048782" y="2065958"/>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57"/>
          <p:cNvSpPr txBox="1"/>
          <p:nvPr/>
        </p:nvSpPr>
        <p:spPr>
          <a:xfrm>
            <a:off x="9561506" y="4164443"/>
            <a:ext cx="1670027" cy="609398"/>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73"/>
          <p:cNvSpPr/>
          <p:nvPr/>
        </p:nvSpPr>
        <p:spPr>
          <a:xfrm>
            <a:off x="7575798" y="49100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cxnSp>
        <p:nvCxnSpPr>
          <p:cNvPr id="75" name="肘形连接符 74"/>
          <p:cNvCxnSpPr/>
          <p:nvPr/>
        </p:nvCxnSpPr>
        <p:spPr>
          <a:xfrm rot="10800000" flipV="1">
            <a:off x="1555841" y="2681024"/>
            <a:ext cx="1530275" cy="834621"/>
          </a:xfrm>
          <a:prstGeom prst="bentConnector3">
            <a:avLst>
              <a:gd name="adj1" fmla="val 2058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肘形连接符 75"/>
          <p:cNvCxnSpPr/>
          <p:nvPr/>
        </p:nvCxnSpPr>
        <p:spPr>
          <a:xfrm rot="10800000">
            <a:off x="1950948" y="4356789"/>
            <a:ext cx="2472603" cy="569324"/>
          </a:xfrm>
          <a:prstGeom prst="bentConnector3">
            <a:avLst>
              <a:gd name="adj1" fmla="val 2186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肘形连接符 76"/>
          <p:cNvCxnSpPr/>
          <p:nvPr/>
        </p:nvCxnSpPr>
        <p:spPr>
          <a:xfrm rot="10800000" flipV="1">
            <a:off x="8668812" y="4106771"/>
            <a:ext cx="2423282" cy="640975"/>
          </a:xfrm>
          <a:prstGeom prst="bentConnector3">
            <a:avLst>
              <a:gd name="adj1" fmla="val 66889"/>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rot="10800000" flipV="1">
            <a:off x="7447166" y="1878819"/>
            <a:ext cx="2267043" cy="997559"/>
          </a:xfrm>
          <a:prstGeom prst="bentConnector3">
            <a:avLst>
              <a:gd name="adj1" fmla="val 74673"/>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86400000">
                                      <p:cBhvr>
                                        <p:cTn id="10" dur="8000" fill="hold"/>
                                        <p:tgtEl>
                                          <p:spTgt spid="48"/>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76680000">
                                      <p:cBhvr>
                                        <p:cTn id="27" dur="7500" fill="hold"/>
                                        <p:tgtEl>
                                          <p:spTgt spid="51"/>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76"/>
                                        </p:tgtEl>
                                        <p:attrNameLst>
                                          <p:attrName>style.visibility</p:attrName>
                                        </p:attrNameLst>
                                      </p:cBhvr>
                                      <p:to>
                                        <p:strVal val="visible"/>
                                      </p:to>
                                    </p:set>
                                    <p:animEffect transition="in" filter="wipe(right)">
                                      <p:cBhvr>
                                        <p:cTn id="30" dur="500"/>
                                        <p:tgtEl>
                                          <p:spTgt spid="76"/>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108000000">
                                      <p:cBhvr>
                                        <p:cTn id="44" dur="7000" fill="hold"/>
                                        <p:tgtEl>
                                          <p:spTgt spid="54"/>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86400000">
                                      <p:cBhvr>
                                        <p:cTn id="61" dur="6500" fill="hold"/>
                                        <p:tgtEl>
                                          <p:spTgt spid="57"/>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9" grpId="0"/>
      <p:bldP spid="70" grpId="0"/>
      <p:bldP spid="71" grpId="0"/>
      <p:bldP spid="72" grpId="0"/>
      <p:bldP spid="73" grpId="0"/>
      <p:bldP spid="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94"/>
          <p:cNvGrpSpPr/>
          <p:nvPr/>
        </p:nvGrpSpPr>
        <p:grpSpPr>
          <a:xfrm>
            <a:off x="4208181" y="3896079"/>
            <a:ext cx="3775643" cy="2041525"/>
            <a:chOff x="3154362" y="2616200"/>
            <a:chExt cx="2832101" cy="1531144"/>
          </a:xfrm>
        </p:grpSpPr>
        <p:sp>
          <p:nvSpPr>
            <p:cNvPr id="96" name="Freeform 6"/>
            <p:cNvSpPr/>
            <p:nvPr/>
          </p:nvSpPr>
          <p:spPr bwMode="auto">
            <a:xfrm>
              <a:off x="3157538" y="2963069"/>
              <a:ext cx="1412875" cy="1184275"/>
            </a:xfrm>
            <a:custGeom>
              <a:avLst/>
              <a:gdLst>
                <a:gd name="T0" fmla="*/ 890 w 890"/>
                <a:gd name="T1" fmla="*/ 746 h 746"/>
                <a:gd name="T2" fmla="*/ 0 w 890"/>
                <a:gd name="T3" fmla="*/ 433 h 746"/>
                <a:gd name="T4" fmla="*/ 0 w 890"/>
                <a:gd name="T5" fmla="*/ 0 h 746"/>
                <a:gd name="T6" fmla="*/ 890 w 890"/>
                <a:gd name="T7" fmla="*/ 317 h 746"/>
                <a:gd name="T8" fmla="*/ 890 w 890"/>
                <a:gd name="T9" fmla="*/ 746 h 746"/>
              </a:gdLst>
              <a:ahLst/>
              <a:cxnLst>
                <a:cxn ang="0">
                  <a:pos x="T0" y="T1"/>
                </a:cxn>
                <a:cxn ang="0">
                  <a:pos x="T2" y="T3"/>
                </a:cxn>
                <a:cxn ang="0">
                  <a:pos x="T4" y="T5"/>
                </a:cxn>
                <a:cxn ang="0">
                  <a:pos x="T6" y="T7"/>
                </a:cxn>
                <a:cxn ang="0">
                  <a:pos x="T8" y="T9"/>
                </a:cxn>
              </a:cxnLst>
              <a:rect l="0" t="0" r="r" b="b"/>
              <a:pathLst>
                <a:path w="890" h="746">
                  <a:moveTo>
                    <a:pt x="890" y="746"/>
                  </a:moveTo>
                  <a:lnTo>
                    <a:pt x="0" y="433"/>
                  </a:lnTo>
                  <a:lnTo>
                    <a:pt x="0" y="0"/>
                  </a:lnTo>
                  <a:lnTo>
                    <a:pt x="890" y="317"/>
                  </a:lnTo>
                  <a:lnTo>
                    <a:pt x="890" y="746"/>
                  </a:lnTo>
                  <a:close/>
                </a:path>
              </a:pathLst>
            </a:custGeom>
            <a:gradFill flip="none" rotWithShape="1">
              <a:gsLst>
                <a:gs pos="0">
                  <a:schemeClr val="accent2">
                    <a:lumMod val="60000"/>
                    <a:lumOff val="40000"/>
                  </a:schemeClr>
                </a:gs>
                <a:gs pos="100000">
                  <a:schemeClr val="accent2"/>
                </a:gs>
              </a:gsLst>
              <a:lin ang="2700000" scaled="1"/>
              <a:tileRect/>
            </a:gradFill>
            <a:ln>
              <a:noFill/>
            </a:ln>
          </p:spPr>
          <p:txBody>
            <a:bodyPr vert="horz" wrap="square" lIns="91440" tIns="45720" rIns="91440" bIns="45720" numCol="1" anchor="t" anchorCtr="0" compatLnSpc="1"/>
            <a:lstStyle/>
            <a:p>
              <a:endParaRPr lang="zh-CN" altLang="en-US"/>
            </a:p>
          </p:txBody>
        </p:sp>
        <p:sp>
          <p:nvSpPr>
            <p:cNvPr id="97" name="Freeform 7"/>
            <p:cNvSpPr/>
            <p:nvPr/>
          </p:nvSpPr>
          <p:spPr bwMode="auto">
            <a:xfrm>
              <a:off x="4570413" y="2963069"/>
              <a:ext cx="1416050" cy="1184275"/>
            </a:xfrm>
            <a:custGeom>
              <a:avLst/>
              <a:gdLst>
                <a:gd name="T0" fmla="*/ 0 w 892"/>
                <a:gd name="T1" fmla="*/ 746 h 746"/>
                <a:gd name="T2" fmla="*/ 892 w 892"/>
                <a:gd name="T3" fmla="*/ 433 h 746"/>
                <a:gd name="T4" fmla="*/ 892 w 892"/>
                <a:gd name="T5" fmla="*/ 0 h 746"/>
                <a:gd name="T6" fmla="*/ 0 w 892"/>
                <a:gd name="T7" fmla="*/ 317 h 746"/>
                <a:gd name="T8" fmla="*/ 0 w 892"/>
                <a:gd name="T9" fmla="*/ 746 h 746"/>
              </a:gdLst>
              <a:ahLst/>
              <a:cxnLst>
                <a:cxn ang="0">
                  <a:pos x="T0" y="T1"/>
                </a:cxn>
                <a:cxn ang="0">
                  <a:pos x="T2" y="T3"/>
                </a:cxn>
                <a:cxn ang="0">
                  <a:pos x="T4" y="T5"/>
                </a:cxn>
                <a:cxn ang="0">
                  <a:pos x="T6" y="T7"/>
                </a:cxn>
                <a:cxn ang="0">
                  <a:pos x="T8" y="T9"/>
                </a:cxn>
              </a:cxnLst>
              <a:rect l="0" t="0" r="r" b="b"/>
              <a:pathLst>
                <a:path w="892" h="746">
                  <a:moveTo>
                    <a:pt x="0" y="746"/>
                  </a:moveTo>
                  <a:lnTo>
                    <a:pt x="892" y="433"/>
                  </a:lnTo>
                  <a:lnTo>
                    <a:pt x="892" y="0"/>
                  </a:lnTo>
                  <a:lnTo>
                    <a:pt x="0" y="317"/>
                  </a:lnTo>
                  <a:lnTo>
                    <a:pt x="0" y="746"/>
                  </a:lnTo>
                  <a:close/>
                </a:path>
              </a:pathLst>
            </a:custGeom>
            <a:gradFill flip="none" rotWithShape="1">
              <a:gsLst>
                <a:gs pos="0">
                  <a:schemeClr val="accent2">
                    <a:lumMod val="60000"/>
                    <a:lumOff val="40000"/>
                  </a:schemeClr>
                </a:gs>
                <a:gs pos="100000">
                  <a:schemeClr val="accent2"/>
                </a:gs>
              </a:gsLst>
              <a:lin ang="2700000" scaled="1"/>
              <a:tileRect/>
            </a:gradFill>
            <a:ln>
              <a:noFill/>
            </a:ln>
          </p:spPr>
          <p:txBody>
            <a:bodyPr vert="horz" wrap="square" lIns="91440" tIns="45720" rIns="91440" bIns="45720" numCol="1" anchor="t" anchorCtr="0" compatLnSpc="1"/>
            <a:lstStyle/>
            <a:p>
              <a:endParaRPr lang="zh-CN" altLang="en-US"/>
            </a:p>
          </p:txBody>
        </p:sp>
        <p:sp>
          <p:nvSpPr>
            <p:cNvPr id="98" name="Freeform 8"/>
            <p:cNvSpPr/>
            <p:nvPr/>
          </p:nvSpPr>
          <p:spPr bwMode="auto">
            <a:xfrm>
              <a:off x="3157538" y="2616200"/>
              <a:ext cx="2828925" cy="852488"/>
            </a:xfrm>
            <a:custGeom>
              <a:avLst/>
              <a:gdLst>
                <a:gd name="T0" fmla="*/ 890 w 1782"/>
                <a:gd name="T1" fmla="*/ 0 h 537"/>
                <a:gd name="T2" fmla="*/ 0 w 1782"/>
                <a:gd name="T3" fmla="*/ 220 h 537"/>
                <a:gd name="T4" fmla="*/ 890 w 1782"/>
                <a:gd name="T5" fmla="*/ 537 h 537"/>
                <a:gd name="T6" fmla="*/ 1782 w 1782"/>
                <a:gd name="T7" fmla="*/ 220 h 537"/>
                <a:gd name="T8" fmla="*/ 890 w 1782"/>
                <a:gd name="T9" fmla="*/ 0 h 537"/>
              </a:gdLst>
              <a:ahLst/>
              <a:cxnLst>
                <a:cxn ang="0">
                  <a:pos x="T0" y="T1"/>
                </a:cxn>
                <a:cxn ang="0">
                  <a:pos x="T2" y="T3"/>
                </a:cxn>
                <a:cxn ang="0">
                  <a:pos x="T4" y="T5"/>
                </a:cxn>
                <a:cxn ang="0">
                  <a:pos x="T6" y="T7"/>
                </a:cxn>
                <a:cxn ang="0">
                  <a:pos x="T8" y="T9"/>
                </a:cxn>
              </a:cxnLst>
              <a:rect l="0" t="0" r="r" b="b"/>
              <a:pathLst>
                <a:path w="1782" h="537">
                  <a:moveTo>
                    <a:pt x="890" y="0"/>
                  </a:moveTo>
                  <a:lnTo>
                    <a:pt x="0" y="220"/>
                  </a:lnTo>
                  <a:lnTo>
                    <a:pt x="890" y="537"/>
                  </a:lnTo>
                  <a:lnTo>
                    <a:pt x="1782" y="220"/>
                  </a:lnTo>
                  <a:lnTo>
                    <a:pt x="89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99" name="圆角矩形 98"/>
            <p:cNvSpPr/>
            <p:nvPr/>
          </p:nvSpPr>
          <p:spPr>
            <a:xfrm rot="20424403">
              <a:off x="4570413" y="3215573"/>
              <a:ext cx="141605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圆角矩形 99"/>
            <p:cNvSpPr/>
            <p:nvPr/>
          </p:nvSpPr>
          <p:spPr>
            <a:xfrm rot="1175597" flipH="1">
              <a:off x="3154362" y="3215974"/>
              <a:ext cx="141605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4587016" y="3163711"/>
            <a:ext cx="3017974" cy="1630892"/>
            <a:chOff x="3438526" y="2066925"/>
            <a:chExt cx="2263775" cy="1223169"/>
          </a:xfrm>
        </p:grpSpPr>
        <p:sp>
          <p:nvSpPr>
            <p:cNvPr id="102" name="Freeform 10"/>
            <p:cNvSpPr/>
            <p:nvPr/>
          </p:nvSpPr>
          <p:spPr bwMode="auto">
            <a:xfrm>
              <a:off x="3438526" y="2343944"/>
              <a:ext cx="1131888" cy="946150"/>
            </a:xfrm>
            <a:custGeom>
              <a:avLst/>
              <a:gdLst>
                <a:gd name="T0" fmla="*/ 713 w 713"/>
                <a:gd name="T1" fmla="*/ 596 h 596"/>
                <a:gd name="T2" fmla="*/ 0 w 713"/>
                <a:gd name="T3" fmla="*/ 346 h 596"/>
                <a:gd name="T4" fmla="*/ 0 w 713"/>
                <a:gd name="T5" fmla="*/ 0 h 596"/>
                <a:gd name="T6" fmla="*/ 713 w 713"/>
                <a:gd name="T7" fmla="*/ 253 h 596"/>
                <a:gd name="T8" fmla="*/ 713 w 713"/>
                <a:gd name="T9" fmla="*/ 596 h 596"/>
              </a:gdLst>
              <a:ahLst/>
              <a:cxnLst>
                <a:cxn ang="0">
                  <a:pos x="T0" y="T1"/>
                </a:cxn>
                <a:cxn ang="0">
                  <a:pos x="T2" y="T3"/>
                </a:cxn>
                <a:cxn ang="0">
                  <a:pos x="T4" y="T5"/>
                </a:cxn>
                <a:cxn ang="0">
                  <a:pos x="T6" y="T7"/>
                </a:cxn>
                <a:cxn ang="0">
                  <a:pos x="T8" y="T9"/>
                </a:cxn>
              </a:cxnLst>
              <a:rect l="0" t="0" r="r" b="b"/>
              <a:pathLst>
                <a:path w="713" h="596">
                  <a:moveTo>
                    <a:pt x="713" y="596"/>
                  </a:moveTo>
                  <a:lnTo>
                    <a:pt x="0" y="346"/>
                  </a:lnTo>
                  <a:lnTo>
                    <a:pt x="0" y="0"/>
                  </a:lnTo>
                  <a:lnTo>
                    <a:pt x="713" y="253"/>
                  </a:lnTo>
                  <a:lnTo>
                    <a:pt x="713" y="596"/>
                  </a:lnTo>
                  <a:close/>
                </a:path>
              </a:pathLst>
            </a:custGeom>
            <a:gradFill flip="none" rotWithShape="1">
              <a:gsLst>
                <a:gs pos="0">
                  <a:schemeClr val="accent3">
                    <a:lumMod val="60000"/>
                    <a:lumOff val="40000"/>
                  </a:schemeClr>
                </a:gs>
                <a:gs pos="100000">
                  <a:schemeClr val="accent3"/>
                </a:gs>
              </a:gsLst>
              <a:lin ang="2700000" scaled="1"/>
              <a:tileRect/>
            </a:gradFill>
            <a:ln>
              <a:noFill/>
            </a:ln>
          </p:spPr>
          <p:txBody>
            <a:bodyPr vert="horz" wrap="square" lIns="91440" tIns="45720" rIns="91440" bIns="45720" numCol="1" anchor="t" anchorCtr="0" compatLnSpc="1"/>
            <a:lstStyle/>
            <a:p>
              <a:endParaRPr lang="zh-CN" altLang="en-US"/>
            </a:p>
          </p:txBody>
        </p:sp>
        <p:sp>
          <p:nvSpPr>
            <p:cNvPr id="103" name="Freeform 11"/>
            <p:cNvSpPr/>
            <p:nvPr/>
          </p:nvSpPr>
          <p:spPr bwMode="auto">
            <a:xfrm>
              <a:off x="4570413" y="2343944"/>
              <a:ext cx="1131888" cy="946150"/>
            </a:xfrm>
            <a:custGeom>
              <a:avLst/>
              <a:gdLst>
                <a:gd name="T0" fmla="*/ 0 w 713"/>
                <a:gd name="T1" fmla="*/ 596 h 596"/>
                <a:gd name="T2" fmla="*/ 713 w 713"/>
                <a:gd name="T3" fmla="*/ 346 h 596"/>
                <a:gd name="T4" fmla="*/ 713 w 713"/>
                <a:gd name="T5" fmla="*/ 0 h 596"/>
                <a:gd name="T6" fmla="*/ 0 w 713"/>
                <a:gd name="T7" fmla="*/ 253 h 596"/>
                <a:gd name="T8" fmla="*/ 0 w 713"/>
                <a:gd name="T9" fmla="*/ 596 h 596"/>
              </a:gdLst>
              <a:ahLst/>
              <a:cxnLst>
                <a:cxn ang="0">
                  <a:pos x="T0" y="T1"/>
                </a:cxn>
                <a:cxn ang="0">
                  <a:pos x="T2" y="T3"/>
                </a:cxn>
                <a:cxn ang="0">
                  <a:pos x="T4" y="T5"/>
                </a:cxn>
                <a:cxn ang="0">
                  <a:pos x="T6" y="T7"/>
                </a:cxn>
                <a:cxn ang="0">
                  <a:pos x="T8" y="T9"/>
                </a:cxn>
              </a:cxnLst>
              <a:rect l="0" t="0" r="r" b="b"/>
              <a:pathLst>
                <a:path w="713" h="596">
                  <a:moveTo>
                    <a:pt x="0" y="596"/>
                  </a:moveTo>
                  <a:lnTo>
                    <a:pt x="713" y="346"/>
                  </a:lnTo>
                  <a:lnTo>
                    <a:pt x="713" y="0"/>
                  </a:lnTo>
                  <a:lnTo>
                    <a:pt x="0" y="253"/>
                  </a:lnTo>
                  <a:lnTo>
                    <a:pt x="0" y="596"/>
                  </a:lnTo>
                  <a:close/>
                </a:path>
              </a:pathLst>
            </a:custGeom>
            <a:gradFill flip="none" rotWithShape="1">
              <a:gsLst>
                <a:gs pos="0">
                  <a:schemeClr val="accent3">
                    <a:lumMod val="60000"/>
                    <a:lumOff val="40000"/>
                  </a:schemeClr>
                </a:gs>
                <a:gs pos="100000">
                  <a:schemeClr val="accent3"/>
                </a:gs>
              </a:gsLst>
              <a:lin ang="2700000" scaled="1"/>
              <a:tileRect/>
            </a:gradFill>
            <a:ln>
              <a:noFill/>
            </a:ln>
          </p:spPr>
          <p:txBody>
            <a:bodyPr vert="horz" wrap="square" lIns="91440" tIns="45720" rIns="91440" bIns="45720" numCol="1" anchor="t" anchorCtr="0" compatLnSpc="1"/>
            <a:lstStyle/>
            <a:p>
              <a:endParaRPr lang="zh-CN" altLang="en-US"/>
            </a:p>
          </p:txBody>
        </p:sp>
        <p:sp>
          <p:nvSpPr>
            <p:cNvPr id="104" name="Freeform 12"/>
            <p:cNvSpPr/>
            <p:nvPr/>
          </p:nvSpPr>
          <p:spPr bwMode="auto">
            <a:xfrm>
              <a:off x="3438526" y="2066925"/>
              <a:ext cx="2263775" cy="681038"/>
            </a:xfrm>
            <a:custGeom>
              <a:avLst/>
              <a:gdLst>
                <a:gd name="T0" fmla="*/ 713 w 1426"/>
                <a:gd name="T1" fmla="*/ 0 h 429"/>
                <a:gd name="T2" fmla="*/ 0 w 1426"/>
                <a:gd name="T3" fmla="*/ 176 h 429"/>
                <a:gd name="T4" fmla="*/ 713 w 1426"/>
                <a:gd name="T5" fmla="*/ 429 h 429"/>
                <a:gd name="T6" fmla="*/ 1426 w 1426"/>
                <a:gd name="T7" fmla="*/ 176 h 429"/>
                <a:gd name="T8" fmla="*/ 713 w 1426"/>
                <a:gd name="T9" fmla="*/ 0 h 429"/>
              </a:gdLst>
              <a:ahLst/>
              <a:cxnLst>
                <a:cxn ang="0">
                  <a:pos x="T0" y="T1"/>
                </a:cxn>
                <a:cxn ang="0">
                  <a:pos x="T2" y="T3"/>
                </a:cxn>
                <a:cxn ang="0">
                  <a:pos x="T4" y="T5"/>
                </a:cxn>
                <a:cxn ang="0">
                  <a:pos x="T6" y="T7"/>
                </a:cxn>
                <a:cxn ang="0">
                  <a:pos x="T8" y="T9"/>
                </a:cxn>
              </a:cxnLst>
              <a:rect l="0" t="0" r="r" b="b"/>
              <a:pathLst>
                <a:path w="1426" h="429">
                  <a:moveTo>
                    <a:pt x="713" y="0"/>
                  </a:moveTo>
                  <a:lnTo>
                    <a:pt x="0" y="176"/>
                  </a:lnTo>
                  <a:lnTo>
                    <a:pt x="713" y="429"/>
                  </a:lnTo>
                  <a:lnTo>
                    <a:pt x="1426" y="176"/>
                  </a:lnTo>
                  <a:lnTo>
                    <a:pt x="713" y="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05" name="圆角矩形 104"/>
            <p:cNvSpPr/>
            <p:nvPr/>
          </p:nvSpPr>
          <p:spPr>
            <a:xfrm rot="20424403">
              <a:off x="4579098" y="2541981"/>
              <a:ext cx="111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圆角矩形 105"/>
            <p:cNvSpPr/>
            <p:nvPr/>
          </p:nvSpPr>
          <p:spPr>
            <a:xfrm rot="1175597" flipH="1">
              <a:off x="3462939" y="2547215"/>
              <a:ext cx="111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4965850" y="2613378"/>
            <a:ext cx="2262423" cy="1224492"/>
            <a:chOff x="3722688" y="1654175"/>
            <a:chExt cx="1697038" cy="918369"/>
          </a:xfrm>
        </p:grpSpPr>
        <p:sp>
          <p:nvSpPr>
            <p:cNvPr id="108" name="Freeform 14"/>
            <p:cNvSpPr/>
            <p:nvPr/>
          </p:nvSpPr>
          <p:spPr bwMode="auto">
            <a:xfrm>
              <a:off x="3722688" y="1861344"/>
              <a:ext cx="847725" cy="711200"/>
            </a:xfrm>
            <a:custGeom>
              <a:avLst/>
              <a:gdLst>
                <a:gd name="T0" fmla="*/ 534 w 534"/>
                <a:gd name="T1" fmla="*/ 448 h 448"/>
                <a:gd name="T2" fmla="*/ 0 w 534"/>
                <a:gd name="T3" fmla="*/ 260 h 448"/>
                <a:gd name="T4" fmla="*/ 0 w 534"/>
                <a:gd name="T5" fmla="*/ 0 h 448"/>
                <a:gd name="T6" fmla="*/ 534 w 534"/>
                <a:gd name="T7" fmla="*/ 191 h 448"/>
                <a:gd name="T8" fmla="*/ 534 w 534"/>
                <a:gd name="T9" fmla="*/ 448 h 448"/>
              </a:gdLst>
              <a:ahLst/>
              <a:cxnLst>
                <a:cxn ang="0">
                  <a:pos x="T0" y="T1"/>
                </a:cxn>
                <a:cxn ang="0">
                  <a:pos x="T2" y="T3"/>
                </a:cxn>
                <a:cxn ang="0">
                  <a:pos x="T4" y="T5"/>
                </a:cxn>
                <a:cxn ang="0">
                  <a:pos x="T6" y="T7"/>
                </a:cxn>
                <a:cxn ang="0">
                  <a:pos x="T8" y="T9"/>
                </a:cxn>
              </a:cxnLst>
              <a:rect l="0" t="0" r="r" b="b"/>
              <a:pathLst>
                <a:path w="534" h="448">
                  <a:moveTo>
                    <a:pt x="534" y="448"/>
                  </a:moveTo>
                  <a:lnTo>
                    <a:pt x="0" y="260"/>
                  </a:lnTo>
                  <a:lnTo>
                    <a:pt x="0" y="0"/>
                  </a:lnTo>
                  <a:lnTo>
                    <a:pt x="534" y="191"/>
                  </a:lnTo>
                  <a:lnTo>
                    <a:pt x="534" y="448"/>
                  </a:lnTo>
                  <a:close/>
                </a:path>
              </a:pathLst>
            </a:custGeom>
            <a:gradFill flip="none" rotWithShape="1">
              <a:gsLst>
                <a:gs pos="0">
                  <a:schemeClr val="accent4">
                    <a:lumMod val="60000"/>
                    <a:lumOff val="40000"/>
                  </a:schemeClr>
                </a:gs>
                <a:gs pos="100000">
                  <a:schemeClr val="accent4"/>
                </a:gs>
              </a:gsLst>
              <a:lin ang="2700000" scaled="1"/>
              <a:tileRect/>
            </a:gradFill>
            <a:ln>
              <a:noFill/>
            </a:ln>
          </p:spPr>
          <p:txBody>
            <a:bodyPr vert="horz" wrap="square" lIns="91440" tIns="45720" rIns="91440" bIns="45720" numCol="1" anchor="t" anchorCtr="0" compatLnSpc="1"/>
            <a:lstStyle/>
            <a:p>
              <a:endParaRPr lang="zh-CN" altLang="en-US"/>
            </a:p>
          </p:txBody>
        </p:sp>
        <p:sp>
          <p:nvSpPr>
            <p:cNvPr id="109" name="Freeform 15"/>
            <p:cNvSpPr/>
            <p:nvPr/>
          </p:nvSpPr>
          <p:spPr bwMode="auto">
            <a:xfrm>
              <a:off x="4570413" y="1861344"/>
              <a:ext cx="849313" cy="711200"/>
            </a:xfrm>
            <a:custGeom>
              <a:avLst/>
              <a:gdLst>
                <a:gd name="T0" fmla="*/ 0 w 535"/>
                <a:gd name="T1" fmla="*/ 448 h 448"/>
                <a:gd name="T2" fmla="*/ 535 w 535"/>
                <a:gd name="T3" fmla="*/ 260 h 448"/>
                <a:gd name="T4" fmla="*/ 535 w 535"/>
                <a:gd name="T5" fmla="*/ 0 h 448"/>
                <a:gd name="T6" fmla="*/ 0 w 535"/>
                <a:gd name="T7" fmla="*/ 191 h 448"/>
                <a:gd name="T8" fmla="*/ 0 w 535"/>
                <a:gd name="T9" fmla="*/ 448 h 448"/>
              </a:gdLst>
              <a:ahLst/>
              <a:cxnLst>
                <a:cxn ang="0">
                  <a:pos x="T0" y="T1"/>
                </a:cxn>
                <a:cxn ang="0">
                  <a:pos x="T2" y="T3"/>
                </a:cxn>
                <a:cxn ang="0">
                  <a:pos x="T4" y="T5"/>
                </a:cxn>
                <a:cxn ang="0">
                  <a:pos x="T6" y="T7"/>
                </a:cxn>
                <a:cxn ang="0">
                  <a:pos x="T8" y="T9"/>
                </a:cxn>
              </a:cxnLst>
              <a:rect l="0" t="0" r="r" b="b"/>
              <a:pathLst>
                <a:path w="535" h="448">
                  <a:moveTo>
                    <a:pt x="0" y="448"/>
                  </a:moveTo>
                  <a:lnTo>
                    <a:pt x="535" y="260"/>
                  </a:lnTo>
                  <a:lnTo>
                    <a:pt x="535" y="0"/>
                  </a:lnTo>
                  <a:lnTo>
                    <a:pt x="0" y="191"/>
                  </a:lnTo>
                  <a:lnTo>
                    <a:pt x="0" y="448"/>
                  </a:lnTo>
                  <a:close/>
                </a:path>
              </a:pathLst>
            </a:custGeom>
            <a:gradFill flip="none" rotWithShape="1">
              <a:gsLst>
                <a:gs pos="0">
                  <a:schemeClr val="accent4">
                    <a:lumMod val="60000"/>
                    <a:lumOff val="40000"/>
                  </a:schemeClr>
                </a:gs>
                <a:gs pos="100000">
                  <a:schemeClr val="accent4"/>
                </a:gs>
              </a:gsLst>
              <a:lin ang="2700000" scaled="1"/>
              <a:tileRect/>
            </a:gradFill>
            <a:ln>
              <a:noFill/>
            </a:ln>
          </p:spPr>
          <p:txBody>
            <a:bodyPr vert="horz" wrap="square" lIns="91440" tIns="45720" rIns="91440" bIns="45720" numCol="1" anchor="t" anchorCtr="0" compatLnSpc="1"/>
            <a:lstStyle/>
            <a:p>
              <a:endParaRPr lang="zh-CN" altLang="en-US"/>
            </a:p>
          </p:txBody>
        </p:sp>
        <p:sp>
          <p:nvSpPr>
            <p:cNvPr id="110" name="Freeform 16"/>
            <p:cNvSpPr/>
            <p:nvPr/>
          </p:nvSpPr>
          <p:spPr bwMode="auto">
            <a:xfrm>
              <a:off x="3722688" y="1654175"/>
              <a:ext cx="1697038" cy="512763"/>
            </a:xfrm>
            <a:custGeom>
              <a:avLst/>
              <a:gdLst>
                <a:gd name="T0" fmla="*/ 534 w 1069"/>
                <a:gd name="T1" fmla="*/ 0 h 323"/>
                <a:gd name="T2" fmla="*/ 0 w 1069"/>
                <a:gd name="T3" fmla="*/ 132 h 323"/>
                <a:gd name="T4" fmla="*/ 534 w 1069"/>
                <a:gd name="T5" fmla="*/ 323 h 323"/>
                <a:gd name="T6" fmla="*/ 1069 w 1069"/>
                <a:gd name="T7" fmla="*/ 132 h 323"/>
                <a:gd name="T8" fmla="*/ 534 w 1069"/>
                <a:gd name="T9" fmla="*/ 0 h 323"/>
              </a:gdLst>
              <a:ahLst/>
              <a:cxnLst>
                <a:cxn ang="0">
                  <a:pos x="T0" y="T1"/>
                </a:cxn>
                <a:cxn ang="0">
                  <a:pos x="T2" y="T3"/>
                </a:cxn>
                <a:cxn ang="0">
                  <a:pos x="T4" y="T5"/>
                </a:cxn>
                <a:cxn ang="0">
                  <a:pos x="T6" y="T7"/>
                </a:cxn>
                <a:cxn ang="0">
                  <a:pos x="T8" y="T9"/>
                </a:cxn>
              </a:cxnLst>
              <a:rect l="0" t="0" r="r" b="b"/>
              <a:pathLst>
                <a:path w="1069" h="323">
                  <a:moveTo>
                    <a:pt x="534" y="0"/>
                  </a:moveTo>
                  <a:lnTo>
                    <a:pt x="0" y="132"/>
                  </a:lnTo>
                  <a:lnTo>
                    <a:pt x="534" y="323"/>
                  </a:lnTo>
                  <a:lnTo>
                    <a:pt x="1069" y="132"/>
                  </a:lnTo>
                  <a:lnTo>
                    <a:pt x="534"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11" name="圆角矩形 110"/>
            <p:cNvSpPr/>
            <p:nvPr/>
          </p:nvSpPr>
          <p:spPr>
            <a:xfrm rot="20424403">
              <a:off x="4587434" y="2009243"/>
              <a:ext cx="82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圆角矩形 111"/>
            <p:cNvSpPr/>
            <p:nvPr/>
          </p:nvSpPr>
          <p:spPr>
            <a:xfrm rot="1175597" flipH="1">
              <a:off x="3722752" y="2006669"/>
              <a:ext cx="82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5342567" y="2249311"/>
            <a:ext cx="1506870" cy="813860"/>
            <a:chOff x="4005263" y="1381125"/>
            <a:chExt cx="1130300" cy="610395"/>
          </a:xfrm>
        </p:grpSpPr>
        <p:sp>
          <p:nvSpPr>
            <p:cNvPr id="114" name="Freeform 18"/>
            <p:cNvSpPr/>
            <p:nvPr/>
          </p:nvSpPr>
          <p:spPr bwMode="auto">
            <a:xfrm>
              <a:off x="4005263" y="1516857"/>
              <a:ext cx="565150" cy="474663"/>
            </a:xfrm>
            <a:custGeom>
              <a:avLst/>
              <a:gdLst>
                <a:gd name="T0" fmla="*/ 356 w 356"/>
                <a:gd name="T1" fmla="*/ 299 h 299"/>
                <a:gd name="T2" fmla="*/ 0 w 356"/>
                <a:gd name="T3" fmla="*/ 174 h 299"/>
                <a:gd name="T4" fmla="*/ 0 w 356"/>
                <a:gd name="T5" fmla="*/ 0 h 299"/>
                <a:gd name="T6" fmla="*/ 356 w 356"/>
                <a:gd name="T7" fmla="*/ 127 h 299"/>
                <a:gd name="T8" fmla="*/ 356 w 356"/>
                <a:gd name="T9" fmla="*/ 299 h 299"/>
              </a:gdLst>
              <a:ahLst/>
              <a:cxnLst>
                <a:cxn ang="0">
                  <a:pos x="T0" y="T1"/>
                </a:cxn>
                <a:cxn ang="0">
                  <a:pos x="T2" y="T3"/>
                </a:cxn>
                <a:cxn ang="0">
                  <a:pos x="T4" y="T5"/>
                </a:cxn>
                <a:cxn ang="0">
                  <a:pos x="T6" y="T7"/>
                </a:cxn>
                <a:cxn ang="0">
                  <a:pos x="T8" y="T9"/>
                </a:cxn>
              </a:cxnLst>
              <a:rect l="0" t="0" r="r" b="b"/>
              <a:pathLst>
                <a:path w="356" h="299">
                  <a:moveTo>
                    <a:pt x="356" y="299"/>
                  </a:moveTo>
                  <a:lnTo>
                    <a:pt x="0" y="174"/>
                  </a:lnTo>
                  <a:lnTo>
                    <a:pt x="0" y="0"/>
                  </a:lnTo>
                  <a:lnTo>
                    <a:pt x="356" y="127"/>
                  </a:lnTo>
                  <a:lnTo>
                    <a:pt x="356" y="299"/>
                  </a:lnTo>
                  <a:close/>
                </a:path>
              </a:pathLst>
            </a:custGeom>
            <a:gradFill flip="none" rotWithShape="1">
              <a:gsLst>
                <a:gs pos="0">
                  <a:schemeClr val="accent5">
                    <a:lumMod val="60000"/>
                    <a:lumOff val="40000"/>
                  </a:schemeClr>
                </a:gs>
                <a:gs pos="100000">
                  <a:schemeClr val="accent5"/>
                </a:gs>
              </a:gsLst>
              <a:lin ang="2700000" scaled="1"/>
              <a:tileRect/>
            </a:gradFill>
            <a:ln>
              <a:noFill/>
            </a:ln>
          </p:spPr>
          <p:txBody>
            <a:bodyPr vert="horz" wrap="square" lIns="91440" tIns="45720" rIns="91440" bIns="45720" numCol="1" anchor="t" anchorCtr="0" compatLnSpc="1"/>
            <a:lstStyle/>
            <a:p>
              <a:endParaRPr lang="zh-CN" altLang="en-US"/>
            </a:p>
          </p:txBody>
        </p:sp>
        <p:sp>
          <p:nvSpPr>
            <p:cNvPr id="115" name="Freeform 19"/>
            <p:cNvSpPr/>
            <p:nvPr/>
          </p:nvSpPr>
          <p:spPr bwMode="auto">
            <a:xfrm>
              <a:off x="4570413" y="1516857"/>
              <a:ext cx="565150" cy="474663"/>
            </a:xfrm>
            <a:custGeom>
              <a:avLst/>
              <a:gdLst>
                <a:gd name="T0" fmla="*/ 0 w 356"/>
                <a:gd name="T1" fmla="*/ 299 h 299"/>
                <a:gd name="T2" fmla="*/ 356 w 356"/>
                <a:gd name="T3" fmla="*/ 174 h 299"/>
                <a:gd name="T4" fmla="*/ 356 w 356"/>
                <a:gd name="T5" fmla="*/ 0 h 299"/>
                <a:gd name="T6" fmla="*/ 0 w 356"/>
                <a:gd name="T7" fmla="*/ 127 h 299"/>
                <a:gd name="T8" fmla="*/ 0 w 356"/>
                <a:gd name="T9" fmla="*/ 299 h 299"/>
              </a:gdLst>
              <a:ahLst/>
              <a:cxnLst>
                <a:cxn ang="0">
                  <a:pos x="T0" y="T1"/>
                </a:cxn>
                <a:cxn ang="0">
                  <a:pos x="T2" y="T3"/>
                </a:cxn>
                <a:cxn ang="0">
                  <a:pos x="T4" y="T5"/>
                </a:cxn>
                <a:cxn ang="0">
                  <a:pos x="T6" y="T7"/>
                </a:cxn>
                <a:cxn ang="0">
                  <a:pos x="T8" y="T9"/>
                </a:cxn>
              </a:cxnLst>
              <a:rect l="0" t="0" r="r" b="b"/>
              <a:pathLst>
                <a:path w="356" h="299">
                  <a:moveTo>
                    <a:pt x="0" y="299"/>
                  </a:moveTo>
                  <a:lnTo>
                    <a:pt x="356" y="174"/>
                  </a:lnTo>
                  <a:lnTo>
                    <a:pt x="356" y="0"/>
                  </a:lnTo>
                  <a:lnTo>
                    <a:pt x="0" y="127"/>
                  </a:lnTo>
                  <a:lnTo>
                    <a:pt x="0" y="299"/>
                  </a:lnTo>
                  <a:close/>
                </a:path>
              </a:pathLst>
            </a:custGeom>
            <a:gradFill flip="none" rotWithShape="1">
              <a:gsLst>
                <a:gs pos="0">
                  <a:schemeClr val="accent5">
                    <a:lumMod val="60000"/>
                    <a:lumOff val="40000"/>
                  </a:schemeClr>
                </a:gs>
                <a:gs pos="100000">
                  <a:schemeClr val="accent5"/>
                </a:gs>
              </a:gsLst>
              <a:lin ang="2700000" scaled="1"/>
              <a:tileRect/>
            </a:gradFill>
            <a:ln>
              <a:noFill/>
            </a:ln>
          </p:spPr>
          <p:txBody>
            <a:bodyPr vert="horz" wrap="square" lIns="91440" tIns="45720" rIns="91440" bIns="45720" numCol="1" anchor="t" anchorCtr="0" compatLnSpc="1"/>
            <a:lstStyle/>
            <a:p>
              <a:endParaRPr lang="zh-CN" altLang="en-US"/>
            </a:p>
          </p:txBody>
        </p:sp>
        <p:sp>
          <p:nvSpPr>
            <p:cNvPr id="116" name="Freeform 20"/>
            <p:cNvSpPr/>
            <p:nvPr/>
          </p:nvSpPr>
          <p:spPr bwMode="auto">
            <a:xfrm>
              <a:off x="4005263" y="1381125"/>
              <a:ext cx="1130300" cy="339725"/>
            </a:xfrm>
            <a:custGeom>
              <a:avLst/>
              <a:gdLst>
                <a:gd name="T0" fmla="*/ 356 w 712"/>
                <a:gd name="T1" fmla="*/ 0 h 214"/>
                <a:gd name="T2" fmla="*/ 0 w 712"/>
                <a:gd name="T3" fmla="*/ 87 h 214"/>
                <a:gd name="T4" fmla="*/ 356 w 712"/>
                <a:gd name="T5" fmla="*/ 214 h 214"/>
                <a:gd name="T6" fmla="*/ 712 w 712"/>
                <a:gd name="T7" fmla="*/ 87 h 214"/>
                <a:gd name="T8" fmla="*/ 356 w 712"/>
                <a:gd name="T9" fmla="*/ 0 h 214"/>
              </a:gdLst>
              <a:ahLst/>
              <a:cxnLst>
                <a:cxn ang="0">
                  <a:pos x="T0" y="T1"/>
                </a:cxn>
                <a:cxn ang="0">
                  <a:pos x="T2" y="T3"/>
                </a:cxn>
                <a:cxn ang="0">
                  <a:pos x="T4" y="T5"/>
                </a:cxn>
                <a:cxn ang="0">
                  <a:pos x="T6" y="T7"/>
                </a:cxn>
                <a:cxn ang="0">
                  <a:pos x="T8" y="T9"/>
                </a:cxn>
              </a:cxnLst>
              <a:rect l="0" t="0" r="r" b="b"/>
              <a:pathLst>
                <a:path w="712" h="214">
                  <a:moveTo>
                    <a:pt x="356" y="0"/>
                  </a:moveTo>
                  <a:lnTo>
                    <a:pt x="0" y="87"/>
                  </a:lnTo>
                  <a:lnTo>
                    <a:pt x="356" y="214"/>
                  </a:lnTo>
                  <a:lnTo>
                    <a:pt x="712" y="87"/>
                  </a:lnTo>
                  <a:lnTo>
                    <a:pt x="356" y="0"/>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117" name="圆角矩形 116"/>
            <p:cNvSpPr/>
            <p:nvPr/>
          </p:nvSpPr>
          <p:spPr>
            <a:xfrm rot="20424403">
              <a:off x="4596812" y="1618273"/>
              <a:ext cx="504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圆角矩形 117"/>
            <p:cNvSpPr/>
            <p:nvPr/>
          </p:nvSpPr>
          <p:spPr>
            <a:xfrm rot="1175597" flipH="1">
              <a:off x="4027206" y="1611924"/>
              <a:ext cx="504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矩形 118"/>
          <p:cNvSpPr/>
          <p:nvPr/>
        </p:nvSpPr>
        <p:spPr>
          <a:xfrm>
            <a:off x="579357" y="3363737"/>
            <a:ext cx="2889596"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20" name="矩形 119"/>
          <p:cNvSpPr/>
          <p:nvPr/>
        </p:nvSpPr>
        <p:spPr>
          <a:xfrm>
            <a:off x="579357" y="2103476"/>
            <a:ext cx="2889596"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21" name="矩形 120"/>
          <p:cNvSpPr/>
          <p:nvPr/>
        </p:nvSpPr>
        <p:spPr>
          <a:xfrm>
            <a:off x="8723051" y="4279590"/>
            <a:ext cx="2889596"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22" name="矩形 121"/>
          <p:cNvSpPr/>
          <p:nvPr/>
        </p:nvSpPr>
        <p:spPr>
          <a:xfrm>
            <a:off x="8716941" y="2674122"/>
            <a:ext cx="2889596"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23" name="直接连接符 122"/>
          <p:cNvCxnSpPr/>
          <p:nvPr/>
        </p:nvCxnSpPr>
        <p:spPr>
          <a:xfrm flipV="1">
            <a:off x="3521494" y="2608630"/>
            <a:ext cx="1628427"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V="1">
            <a:off x="3521493" y="3937416"/>
            <a:ext cx="977510"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V="1">
            <a:off x="8182054" y="4794607"/>
            <a:ext cx="545230"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7432549" y="3163713"/>
            <a:ext cx="1294737"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8" name="波形 127"/>
          <p:cNvSpPr/>
          <p:nvPr/>
        </p:nvSpPr>
        <p:spPr>
          <a:xfrm>
            <a:off x="6114507" y="1343112"/>
            <a:ext cx="705290" cy="705381"/>
          </a:xfrm>
          <a:prstGeom prst="wave">
            <a:avLst/>
          </a:prstGeom>
          <a:gradFill flip="none" rotWithShape="1">
            <a:gsLst>
              <a:gs pos="30000">
                <a:schemeClr val="accent1">
                  <a:lumMod val="60000"/>
                  <a:lumOff val="40000"/>
                </a:schemeClr>
              </a:gs>
              <a:gs pos="0">
                <a:schemeClr val="accent1"/>
              </a:gs>
              <a:gs pos="77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29" name="矩形 128"/>
          <p:cNvSpPr/>
          <p:nvPr/>
        </p:nvSpPr>
        <p:spPr>
          <a:xfrm>
            <a:off x="8716941" y="1251722"/>
            <a:ext cx="2889596"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30" name="直接连接符 129"/>
          <p:cNvCxnSpPr/>
          <p:nvPr/>
        </p:nvCxnSpPr>
        <p:spPr>
          <a:xfrm>
            <a:off x="6949331" y="1741312"/>
            <a:ext cx="17779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V="1">
            <a:off x="6096002" y="1344437"/>
            <a:ext cx="0" cy="1072467"/>
          </a:xfrm>
          <a:prstGeom prst="line">
            <a:avLst/>
          </a:prstGeom>
          <a:ln w="381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300" fill="hold"/>
                                        <p:tgtEl>
                                          <p:spTgt spid="95"/>
                                        </p:tgtEl>
                                        <p:attrNameLst>
                                          <p:attrName>ppt_w</p:attrName>
                                        </p:attrNameLst>
                                      </p:cBhvr>
                                      <p:tavLst>
                                        <p:tav tm="0">
                                          <p:val>
                                            <p:fltVal val="0"/>
                                          </p:val>
                                        </p:tav>
                                        <p:tav tm="100000">
                                          <p:val>
                                            <p:strVal val="#ppt_w"/>
                                          </p:val>
                                        </p:tav>
                                      </p:tavLst>
                                    </p:anim>
                                    <p:anim calcmode="lin" valueType="num">
                                      <p:cBhvr>
                                        <p:cTn id="8" dur="300" fill="hold"/>
                                        <p:tgtEl>
                                          <p:spTgt spid="95"/>
                                        </p:tgtEl>
                                        <p:attrNameLst>
                                          <p:attrName>ppt_h</p:attrName>
                                        </p:attrNameLst>
                                      </p:cBhvr>
                                      <p:tavLst>
                                        <p:tav tm="0">
                                          <p:val>
                                            <p:fltVal val="0"/>
                                          </p:val>
                                        </p:tav>
                                        <p:tav tm="100000">
                                          <p:val>
                                            <p:strVal val="#ppt_h"/>
                                          </p:val>
                                        </p:tav>
                                      </p:tavLst>
                                    </p:anim>
                                    <p:animEffect transition="in" filter="fade">
                                      <p:cBhvr>
                                        <p:cTn id="9" dur="300"/>
                                        <p:tgtEl>
                                          <p:spTgt spid="9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300" fill="hold"/>
                                        <p:tgtEl>
                                          <p:spTgt spid="101"/>
                                        </p:tgtEl>
                                        <p:attrNameLst>
                                          <p:attrName>ppt_w</p:attrName>
                                        </p:attrNameLst>
                                      </p:cBhvr>
                                      <p:tavLst>
                                        <p:tav tm="0">
                                          <p:val>
                                            <p:fltVal val="0"/>
                                          </p:val>
                                        </p:tav>
                                        <p:tav tm="100000">
                                          <p:val>
                                            <p:strVal val="#ppt_w"/>
                                          </p:val>
                                        </p:tav>
                                      </p:tavLst>
                                    </p:anim>
                                    <p:anim calcmode="lin" valueType="num">
                                      <p:cBhvr>
                                        <p:cTn id="14" dur="300" fill="hold"/>
                                        <p:tgtEl>
                                          <p:spTgt spid="101"/>
                                        </p:tgtEl>
                                        <p:attrNameLst>
                                          <p:attrName>ppt_h</p:attrName>
                                        </p:attrNameLst>
                                      </p:cBhvr>
                                      <p:tavLst>
                                        <p:tav tm="0">
                                          <p:val>
                                            <p:fltVal val="0"/>
                                          </p:val>
                                        </p:tav>
                                        <p:tav tm="100000">
                                          <p:val>
                                            <p:strVal val="#ppt_h"/>
                                          </p:val>
                                        </p:tav>
                                      </p:tavLst>
                                    </p:anim>
                                    <p:animEffect transition="in" filter="fade">
                                      <p:cBhvr>
                                        <p:cTn id="15" dur="300"/>
                                        <p:tgtEl>
                                          <p:spTgt spid="10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7"/>
                                        </p:tgtEl>
                                        <p:attrNameLst>
                                          <p:attrName>style.visibility</p:attrName>
                                        </p:attrNameLst>
                                      </p:cBhvr>
                                      <p:to>
                                        <p:strVal val="visible"/>
                                      </p:to>
                                    </p:set>
                                    <p:anim calcmode="lin" valueType="num">
                                      <p:cBhvr>
                                        <p:cTn id="19" dur="300" fill="hold"/>
                                        <p:tgtEl>
                                          <p:spTgt spid="107"/>
                                        </p:tgtEl>
                                        <p:attrNameLst>
                                          <p:attrName>ppt_w</p:attrName>
                                        </p:attrNameLst>
                                      </p:cBhvr>
                                      <p:tavLst>
                                        <p:tav tm="0">
                                          <p:val>
                                            <p:fltVal val="0"/>
                                          </p:val>
                                        </p:tav>
                                        <p:tav tm="100000">
                                          <p:val>
                                            <p:strVal val="#ppt_w"/>
                                          </p:val>
                                        </p:tav>
                                      </p:tavLst>
                                    </p:anim>
                                    <p:anim calcmode="lin" valueType="num">
                                      <p:cBhvr>
                                        <p:cTn id="20" dur="300" fill="hold"/>
                                        <p:tgtEl>
                                          <p:spTgt spid="107"/>
                                        </p:tgtEl>
                                        <p:attrNameLst>
                                          <p:attrName>ppt_h</p:attrName>
                                        </p:attrNameLst>
                                      </p:cBhvr>
                                      <p:tavLst>
                                        <p:tav tm="0">
                                          <p:val>
                                            <p:fltVal val="0"/>
                                          </p:val>
                                        </p:tav>
                                        <p:tav tm="100000">
                                          <p:val>
                                            <p:strVal val="#ppt_h"/>
                                          </p:val>
                                        </p:tav>
                                      </p:tavLst>
                                    </p:anim>
                                    <p:animEffect transition="in" filter="fade">
                                      <p:cBhvr>
                                        <p:cTn id="21" dur="300"/>
                                        <p:tgtEl>
                                          <p:spTgt spid="10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p:cTn id="25" dur="300" fill="hold"/>
                                        <p:tgtEl>
                                          <p:spTgt spid="113"/>
                                        </p:tgtEl>
                                        <p:attrNameLst>
                                          <p:attrName>ppt_w</p:attrName>
                                        </p:attrNameLst>
                                      </p:cBhvr>
                                      <p:tavLst>
                                        <p:tav tm="0">
                                          <p:val>
                                            <p:fltVal val="0"/>
                                          </p:val>
                                        </p:tav>
                                        <p:tav tm="100000">
                                          <p:val>
                                            <p:strVal val="#ppt_w"/>
                                          </p:val>
                                        </p:tav>
                                      </p:tavLst>
                                    </p:anim>
                                    <p:anim calcmode="lin" valueType="num">
                                      <p:cBhvr>
                                        <p:cTn id="26" dur="300" fill="hold"/>
                                        <p:tgtEl>
                                          <p:spTgt spid="113"/>
                                        </p:tgtEl>
                                        <p:attrNameLst>
                                          <p:attrName>ppt_h</p:attrName>
                                        </p:attrNameLst>
                                      </p:cBhvr>
                                      <p:tavLst>
                                        <p:tav tm="0">
                                          <p:val>
                                            <p:fltVal val="0"/>
                                          </p:val>
                                        </p:tav>
                                        <p:tav tm="100000">
                                          <p:val>
                                            <p:strVal val="#ppt_h"/>
                                          </p:val>
                                        </p:tav>
                                      </p:tavLst>
                                    </p:anim>
                                    <p:animEffect transition="in" filter="fade">
                                      <p:cBhvr>
                                        <p:cTn id="27" dur="300"/>
                                        <p:tgtEl>
                                          <p:spTgt spid="113"/>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wipe(right)">
                                      <p:cBhvr>
                                        <p:cTn id="31" dur="300"/>
                                        <p:tgtEl>
                                          <p:spTgt spid="123"/>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300"/>
                                        <p:tgtEl>
                                          <p:spTgt spid="120"/>
                                        </p:tgtEl>
                                      </p:cBhvr>
                                    </p:animEffect>
                                  </p:childTnLst>
                                </p:cTn>
                              </p:par>
                            </p:childTnLst>
                          </p:cTn>
                        </p:par>
                        <p:par>
                          <p:cTn id="36" fill="hold">
                            <p:stCondLst>
                              <p:cond delay="3000"/>
                            </p:stCondLst>
                            <p:childTnLst>
                              <p:par>
                                <p:cTn id="37" presetID="22" presetClass="entr" presetSubtype="2" fill="hold" nodeType="afterEffect">
                                  <p:stCondLst>
                                    <p:cond delay="0"/>
                                  </p:stCondLst>
                                  <p:childTnLst>
                                    <p:set>
                                      <p:cBhvr>
                                        <p:cTn id="38" dur="1" fill="hold">
                                          <p:stCondLst>
                                            <p:cond delay="0"/>
                                          </p:stCondLst>
                                        </p:cTn>
                                        <p:tgtEl>
                                          <p:spTgt spid="126"/>
                                        </p:tgtEl>
                                        <p:attrNameLst>
                                          <p:attrName>style.visibility</p:attrName>
                                        </p:attrNameLst>
                                      </p:cBhvr>
                                      <p:to>
                                        <p:strVal val="visible"/>
                                      </p:to>
                                    </p:set>
                                    <p:animEffect transition="in" filter="wipe(right)">
                                      <p:cBhvr>
                                        <p:cTn id="39" dur="300"/>
                                        <p:tgtEl>
                                          <p:spTgt spid="126"/>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fade">
                                      <p:cBhvr>
                                        <p:cTn id="43" dur="300"/>
                                        <p:tgtEl>
                                          <p:spTgt spid="122"/>
                                        </p:tgtEl>
                                      </p:cBhvr>
                                    </p:animEffect>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wipe(right)">
                                      <p:cBhvr>
                                        <p:cTn id="47" dur="300"/>
                                        <p:tgtEl>
                                          <p:spTgt spid="124"/>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300"/>
                                        <p:tgtEl>
                                          <p:spTgt spid="119"/>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125"/>
                                        </p:tgtEl>
                                        <p:attrNameLst>
                                          <p:attrName>style.visibility</p:attrName>
                                        </p:attrNameLst>
                                      </p:cBhvr>
                                      <p:to>
                                        <p:strVal val="visible"/>
                                      </p:to>
                                    </p:set>
                                    <p:animEffect transition="in" filter="wipe(right)">
                                      <p:cBhvr>
                                        <p:cTn id="55" dur="300"/>
                                        <p:tgtEl>
                                          <p:spTgt spid="125"/>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300"/>
                                        <p:tgtEl>
                                          <p:spTgt spid="121"/>
                                        </p:tgtEl>
                                      </p:cBhvr>
                                    </p:animEffect>
                                  </p:childTnLst>
                                </p:cTn>
                              </p:par>
                            </p:childTnLst>
                          </p:cTn>
                        </p:par>
                        <p:par>
                          <p:cTn id="60" fill="hold">
                            <p:stCondLst>
                              <p:cond delay="6000"/>
                            </p:stCondLst>
                            <p:childTnLst>
                              <p:par>
                                <p:cTn id="61" presetID="22" presetClass="entr" presetSubtype="4" fill="hold"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wipe(down)">
                                      <p:cBhvr>
                                        <p:cTn id="63" dur="300"/>
                                        <p:tgtEl>
                                          <p:spTgt spid="127"/>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wipe(left)">
                                      <p:cBhvr>
                                        <p:cTn id="67" dur="300"/>
                                        <p:tgtEl>
                                          <p:spTgt spid="128"/>
                                        </p:tgtEl>
                                      </p:cBhvr>
                                    </p:animEffect>
                                  </p:childTnLst>
                                </p:cTn>
                              </p:par>
                            </p:childTnLst>
                          </p:cTn>
                        </p:par>
                        <p:par>
                          <p:cTn id="68" fill="hold">
                            <p:stCondLst>
                              <p:cond delay="7000"/>
                            </p:stCondLst>
                            <p:childTnLst>
                              <p:par>
                                <p:cTn id="69" presetID="22" presetClass="entr" presetSubtype="2" fill="hold" nodeType="after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wipe(right)">
                                      <p:cBhvr>
                                        <p:cTn id="71" dur="300"/>
                                        <p:tgtEl>
                                          <p:spTgt spid="130"/>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fade">
                                      <p:cBhvr>
                                        <p:cTn id="75" dur="3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P spid="122" grpId="0"/>
      <p:bldP spid="128" grpId="0" animBg="1"/>
      <p:bldP spid="1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41498" y="2112010"/>
            <a:ext cx="5020391" cy="2633980"/>
          </a:xfrm>
          <a:prstGeom prst="rect">
            <a:avLst/>
          </a:prstGeom>
          <a:solidFill>
            <a:srgbClr val="2E75B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3228234" y="2642636"/>
            <a:ext cx="1210588" cy="707886"/>
          </a:xfrm>
          <a:prstGeom prst="rect">
            <a:avLst/>
          </a:prstGeom>
          <a:noFill/>
        </p:spPr>
        <p:txBody>
          <a:bodyPr wrap="none" rtlCol="0">
            <a:spAutoFit/>
          </a:bodyPr>
          <a:lstStyle/>
          <a:p>
            <a:r>
              <a:rPr lang="zh-CN" altLang="en-US" sz="4000" dirty="0" smtClean="0">
                <a:solidFill>
                  <a:schemeClr val="bg1"/>
                </a:solidFill>
                <a:cs typeface="+mn-ea"/>
                <a:sym typeface="+mn-lt"/>
              </a:rPr>
              <a:t>目录</a:t>
            </a:r>
            <a:endParaRPr lang="zh-CN" altLang="en-US" sz="4000" dirty="0">
              <a:solidFill>
                <a:schemeClr val="bg1"/>
              </a:solidFill>
              <a:cs typeface="+mn-ea"/>
              <a:sym typeface="+mn-lt"/>
            </a:endParaRPr>
          </a:p>
        </p:txBody>
      </p:sp>
      <p:sp>
        <p:nvSpPr>
          <p:cNvPr id="4" name="文本框 3"/>
          <p:cNvSpPr txBox="1"/>
          <p:nvPr/>
        </p:nvSpPr>
        <p:spPr>
          <a:xfrm>
            <a:off x="2502875" y="3201517"/>
            <a:ext cx="2661306" cy="707886"/>
          </a:xfrm>
          <a:prstGeom prst="rect">
            <a:avLst/>
          </a:prstGeom>
          <a:noFill/>
        </p:spPr>
        <p:txBody>
          <a:bodyPr wrap="none" rtlCol="0">
            <a:spAutoFit/>
          </a:bodyPr>
          <a:lstStyle/>
          <a:p>
            <a:r>
              <a:rPr lang="en-US" altLang="zh-CN" sz="4000" dirty="0" smtClean="0">
                <a:solidFill>
                  <a:schemeClr val="bg1"/>
                </a:solidFill>
                <a:cs typeface="+mn-ea"/>
                <a:sym typeface="+mn-lt"/>
              </a:rPr>
              <a:t>CONTENT</a:t>
            </a:r>
            <a:endParaRPr lang="zh-CN" altLang="en-US" sz="4000" dirty="0">
              <a:solidFill>
                <a:schemeClr val="bg1"/>
              </a:solidFill>
              <a:cs typeface="+mn-ea"/>
              <a:sym typeface="+mn-lt"/>
            </a:endParaRPr>
          </a:p>
        </p:txBody>
      </p:sp>
      <p:sp>
        <p:nvSpPr>
          <p:cNvPr id="5" name="矩形 31"/>
          <p:cNvSpPr>
            <a:spLocks noChangeArrowheads="1"/>
          </p:cNvSpPr>
          <p:nvPr/>
        </p:nvSpPr>
        <p:spPr bwMode="auto">
          <a:xfrm>
            <a:off x="8959520" y="1703301"/>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6" name="Rectangle 6"/>
          <p:cNvSpPr>
            <a:spLocks noChangeArrowheads="1"/>
          </p:cNvSpPr>
          <p:nvPr/>
        </p:nvSpPr>
        <p:spPr bwMode="auto">
          <a:xfrm>
            <a:off x="9286545" y="1669966"/>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年度工作概述</a:t>
            </a:r>
            <a:endParaRPr lang="zh-CN" altLang="en-US" sz="2000" b="1" dirty="0">
              <a:solidFill>
                <a:srgbClr val="2E75B6"/>
              </a:solidFill>
              <a:latin typeface="+mn-lt"/>
              <a:ea typeface="+mn-ea"/>
              <a:cs typeface="+mn-ea"/>
              <a:sym typeface="+mn-lt"/>
            </a:endParaRPr>
          </a:p>
        </p:txBody>
      </p:sp>
      <p:sp>
        <p:nvSpPr>
          <p:cNvPr id="7" name="矩形 29"/>
          <p:cNvSpPr>
            <a:spLocks noChangeArrowheads="1"/>
          </p:cNvSpPr>
          <p:nvPr/>
        </p:nvSpPr>
        <p:spPr bwMode="auto">
          <a:xfrm>
            <a:off x="7267798" y="1630542"/>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8" name="文本框 30"/>
          <p:cNvSpPr txBox="1">
            <a:spLocks noChangeArrowheads="1"/>
          </p:cNvSpPr>
          <p:nvPr/>
        </p:nvSpPr>
        <p:spPr bwMode="auto">
          <a:xfrm>
            <a:off x="7444011" y="1667055"/>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FFFFF"/>
                </a:solidFill>
                <a:latin typeface="+mn-lt"/>
                <a:ea typeface="+mn-ea"/>
                <a:cs typeface="+mn-ea"/>
                <a:sym typeface="+mn-lt"/>
              </a:rPr>
              <a:t>第一章</a:t>
            </a:r>
            <a:endParaRPr lang="zh-CN" altLang="en-US" sz="2000" b="1">
              <a:solidFill>
                <a:srgbClr val="FFFFFF"/>
              </a:solidFill>
              <a:latin typeface="+mn-lt"/>
              <a:ea typeface="+mn-ea"/>
              <a:cs typeface="+mn-ea"/>
              <a:sym typeface="+mn-lt"/>
            </a:endParaRPr>
          </a:p>
        </p:txBody>
      </p:sp>
      <p:sp>
        <p:nvSpPr>
          <p:cNvPr id="9" name="矩形 31"/>
          <p:cNvSpPr>
            <a:spLocks noChangeArrowheads="1"/>
          </p:cNvSpPr>
          <p:nvPr/>
        </p:nvSpPr>
        <p:spPr bwMode="auto">
          <a:xfrm>
            <a:off x="8959520" y="2478402"/>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10" name="Rectangle 6"/>
          <p:cNvSpPr>
            <a:spLocks noChangeArrowheads="1"/>
          </p:cNvSpPr>
          <p:nvPr/>
        </p:nvSpPr>
        <p:spPr bwMode="auto">
          <a:xfrm>
            <a:off x="9286545" y="2445067"/>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工作完成情况</a:t>
            </a:r>
            <a:endParaRPr lang="zh-CN" altLang="en-US" sz="2000" b="1" dirty="0">
              <a:solidFill>
                <a:srgbClr val="2E75B6"/>
              </a:solidFill>
              <a:latin typeface="+mn-lt"/>
              <a:ea typeface="+mn-ea"/>
              <a:cs typeface="+mn-ea"/>
              <a:sym typeface="+mn-lt"/>
            </a:endParaRPr>
          </a:p>
        </p:txBody>
      </p:sp>
      <p:sp>
        <p:nvSpPr>
          <p:cNvPr id="11" name="矩形 29"/>
          <p:cNvSpPr>
            <a:spLocks noChangeArrowheads="1"/>
          </p:cNvSpPr>
          <p:nvPr/>
        </p:nvSpPr>
        <p:spPr bwMode="auto">
          <a:xfrm>
            <a:off x="7267798" y="2405643"/>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12" name="文本框 30"/>
          <p:cNvSpPr txBox="1">
            <a:spLocks noChangeArrowheads="1"/>
          </p:cNvSpPr>
          <p:nvPr/>
        </p:nvSpPr>
        <p:spPr bwMode="auto">
          <a:xfrm>
            <a:off x="7444011" y="2442156"/>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第二章</a:t>
            </a:r>
            <a:endParaRPr lang="zh-CN" altLang="en-US" sz="2000" b="1" dirty="0">
              <a:solidFill>
                <a:srgbClr val="FFFFFF"/>
              </a:solidFill>
              <a:latin typeface="+mn-lt"/>
              <a:ea typeface="+mn-ea"/>
              <a:cs typeface="+mn-ea"/>
              <a:sym typeface="+mn-lt"/>
            </a:endParaRPr>
          </a:p>
        </p:txBody>
      </p:sp>
      <p:sp>
        <p:nvSpPr>
          <p:cNvPr id="13" name="矩形 31"/>
          <p:cNvSpPr>
            <a:spLocks noChangeArrowheads="1"/>
          </p:cNvSpPr>
          <p:nvPr/>
        </p:nvSpPr>
        <p:spPr bwMode="auto">
          <a:xfrm>
            <a:off x="8959520" y="3255687"/>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14" name="Rectangle 6"/>
          <p:cNvSpPr>
            <a:spLocks noChangeArrowheads="1"/>
          </p:cNvSpPr>
          <p:nvPr/>
        </p:nvSpPr>
        <p:spPr bwMode="auto">
          <a:xfrm>
            <a:off x="9286545" y="3222352"/>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成功项目展示</a:t>
            </a:r>
            <a:endParaRPr lang="zh-CN" altLang="en-US" sz="2000" b="1" dirty="0">
              <a:solidFill>
                <a:srgbClr val="2E75B6"/>
              </a:solidFill>
              <a:latin typeface="+mn-lt"/>
              <a:ea typeface="+mn-ea"/>
              <a:cs typeface="+mn-ea"/>
              <a:sym typeface="+mn-lt"/>
            </a:endParaRPr>
          </a:p>
        </p:txBody>
      </p:sp>
      <p:sp>
        <p:nvSpPr>
          <p:cNvPr id="15" name="矩形 29"/>
          <p:cNvSpPr>
            <a:spLocks noChangeArrowheads="1"/>
          </p:cNvSpPr>
          <p:nvPr/>
        </p:nvSpPr>
        <p:spPr bwMode="auto">
          <a:xfrm>
            <a:off x="7267798" y="3182928"/>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16" name="文本框 30"/>
          <p:cNvSpPr txBox="1">
            <a:spLocks noChangeArrowheads="1"/>
          </p:cNvSpPr>
          <p:nvPr/>
        </p:nvSpPr>
        <p:spPr bwMode="auto">
          <a:xfrm>
            <a:off x="7444011" y="3219441"/>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第三章</a:t>
            </a:r>
            <a:endParaRPr lang="zh-CN" altLang="en-US" sz="2000" b="1" dirty="0">
              <a:solidFill>
                <a:srgbClr val="FFFFFF"/>
              </a:solidFill>
              <a:latin typeface="+mn-lt"/>
              <a:ea typeface="+mn-ea"/>
              <a:cs typeface="+mn-ea"/>
              <a:sym typeface="+mn-lt"/>
            </a:endParaRPr>
          </a:p>
        </p:txBody>
      </p:sp>
      <p:sp>
        <p:nvSpPr>
          <p:cNvPr id="17" name="矩形 31"/>
          <p:cNvSpPr>
            <a:spLocks noChangeArrowheads="1"/>
          </p:cNvSpPr>
          <p:nvPr/>
        </p:nvSpPr>
        <p:spPr bwMode="auto">
          <a:xfrm>
            <a:off x="8959520" y="4032972"/>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18" name="Rectangle 6"/>
          <p:cNvSpPr>
            <a:spLocks noChangeArrowheads="1"/>
          </p:cNvSpPr>
          <p:nvPr/>
        </p:nvSpPr>
        <p:spPr bwMode="auto">
          <a:xfrm>
            <a:off x="9286545" y="3999637"/>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工作存在不足</a:t>
            </a:r>
            <a:endParaRPr lang="zh-CN" altLang="en-US" sz="2000" b="1" dirty="0">
              <a:solidFill>
                <a:srgbClr val="2E75B6"/>
              </a:solidFill>
              <a:latin typeface="+mn-lt"/>
              <a:ea typeface="+mn-ea"/>
              <a:cs typeface="+mn-ea"/>
              <a:sym typeface="+mn-lt"/>
            </a:endParaRPr>
          </a:p>
        </p:txBody>
      </p:sp>
      <p:sp>
        <p:nvSpPr>
          <p:cNvPr id="19" name="矩形 29"/>
          <p:cNvSpPr>
            <a:spLocks noChangeArrowheads="1"/>
          </p:cNvSpPr>
          <p:nvPr/>
        </p:nvSpPr>
        <p:spPr bwMode="auto">
          <a:xfrm>
            <a:off x="7267798" y="3960213"/>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0" name="文本框 30"/>
          <p:cNvSpPr txBox="1">
            <a:spLocks noChangeArrowheads="1"/>
          </p:cNvSpPr>
          <p:nvPr/>
        </p:nvSpPr>
        <p:spPr bwMode="auto">
          <a:xfrm>
            <a:off x="7444011" y="3996726"/>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第四章</a:t>
            </a:r>
            <a:endParaRPr lang="zh-CN" altLang="en-US" sz="2000" b="1" dirty="0">
              <a:solidFill>
                <a:srgbClr val="FFFFFF"/>
              </a:solidFill>
              <a:latin typeface="+mn-lt"/>
              <a:ea typeface="+mn-ea"/>
              <a:cs typeface="+mn-ea"/>
              <a:sym typeface="+mn-lt"/>
            </a:endParaRPr>
          </a:p>
        </p:txBody>
      </p:sp>
      <p:sp>
        <p:nvSpPr>
          <p:cNvPr id="21" name="矩形 31"/>
          <p:cNvSpPr>
            <a:spLocks noChangeArrowheads="1"/>
          </p:cNvSpPr>
          <p:nvPr/>
        </p:nvSpPr>
        <p:spPr bwMode="auto">
          <a:xfrm>
            <a:off x="8959520" y="4818342"/>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22" name="Rectangle 6"/>
          <p:cNvSpPr>
            <a:spLocks noChangeArrowheads="1"/>
          </p:cNvSpPr>
          <p:nvPr/>
        </p:nvSpPr>
        <p:spPr bwMode="auto">
          <a:xfrm>
            <a:off x="9286545" y="4785007"/>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明年工作计划</a:t>
            </a:r>
            <a:endParaRPr lang="zh-CN" altLang="en-US" sz="2000" b="1" dirty="0">
              <a:solidFill>
                <a:srgbClr val="2E75B6"/>
              </a:solidFill>
              <a:latin typeface="+mn-lt"/>
              <a:ea typeface="+mn-ea"/>
              <a:cs typeface="+mn-ea"/>
              <a:sym typeface="+mn-lt"/>
            </a:endParaRPr>
          </a:p>
        </p:txBody>
      </p:sp>
      <p:sp>
        <p:nvSpPr>
          <p:cNvPr id="23" name="矩形 29"/>
          <p:cNvSpPr>
            <a:spLocks noChangeArrowheads="1"/>
          </p:cNvSpPr>
          <p:nvPr/>
        </p:nvSpPr>
        <p:spPr bwMode="auto">
          <a:xfrm>
            <a:off x="7267798" y="4745583"/>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4" name="文本框 30"/>
          <p:cNvSpPr txBox="1">
            <a:spLocks noChangeArrowheads="1"/>
          </p:cNvSpPr>
          <p:nvPr/>
        </p:nvSpPr>
        <p:spPr bwMode="auto">
          <a:xfrm>
            <a:off x="7444011" y="4782096"/>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第五章</a:t>
            </a:r>
            <a:endParaRPr lang="zh-CN" altLang="en-US" sz="2000" b="1" dirty="0">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down)">
                                      <p:cBhvr>
                                        <p:cTn id="31" dur="500"/>
                                        <p:tgtEl>
                                          <p:spTgt spid="5"/>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ppt_y</p:attrName>
                                        </p:attrNameLst>
                                      </p:cBhvr>
                                      <p:tavLst>
                                        <p:tav tm="0">
                                          <p:val>
                                            <p:strVal val="#ppt_y-#ppt_h*1.125000"/>
                                          </p:val>
                                        </p:tav>
                                        <p:tav tm="100000">
                                          <p:val>
                                            <p:strVal val="#ppt_y"/>
                                          </p:val>
                                        </p:tav>
                                      </p:tavLst>
                                    </p:anim>
                                    <p:animEffect transition="in" filter="wipe(down)">
                                      <p:cBhvr>
                                        <p:cTn id="35" dur="500"/>
                                        <p:tgtEl>
                                          <p:spTgt spid="6"/>
                                        </p:tgtEl>
                                      </p:cBhvr>
                                    </p:animEffect>
                                  </p:childTnLst>
                                </p:cTn>
                              </p:par>
                              <p:par>
                                <p:cTn id="36" presetID="12" presetClass="entr" presetSubtype="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p:tgtEl>
                                          <p:spTgt spid="7"/>
                                        </p:tgtEl>
                                        <p:attrNameLst>
                                          <p:attrName>ppt_y</p:attrName>
                                        </p:attrNameLst>
                                      </p:cBhvr>
                                      <p:tavLst>
                                        <p:tav tm="0">
                                          <p:val>
                                            <p:strVal val="#ppt_y-#ppt_h*1.125000"/>
                                          </p:val>
                                        </p:tav>
                                        <p:tav tm="100000">
                                          <p:val>
                                            <p:strVal val="#ppt_y"/>
                                          </p:val>
                                        </p:tav>
                                      </p:tavLst>
                                    </p:anim>
                                    <p:animEffect transition="in" filter="wipe(down)">
                                      <p:cBhvr>
                                        <p:cTn id="39" dur="500"/>
                                        <p:tgtEl>
                                          <p:spTgt spid="7"/>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p:tgtEl>
                                          <p:spTgt spid="8"/>
                                        </p:tgtEl>
                                        <p:attrNameLst>
                                          <p:attrName>ppt_y</p:attrName>
                                        </p:attrNameLst>
                                      </p:cBhvr>
                                      <p:tavLst>
                                        <p:tav tm="0">
                                          <p:val>
                                            <p:strVal val="#ppt_y-#ppt_h*1.125000"/>
                                          </p:val>
                                        </p:tav>
                                        <p:tav tm="100000">
                                          <p:val>
                                            <p:strVal val="#ppt_y"/>
                                          </p:val>
                                        </p:tav>
                                      </p:tavLst>
                                    </p:anim>
                                    <p:animEffect transition="in" filter="wipe(down)">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p:tgtEl>
                                          <p:spTgt spid="9"/>
                                        </p:tgtEl>
                                        <p:attrNameLst>
                                          <p:attrName>ppt_y</p:attrName>
                                        </p:attrNameLst>
                                      </p:cBhvr>
                                      <p:tavLst>
                                        <p:tav tm="0">
                                          <p:val>
                                            <p:strVal val="#ppt_y-#ppt_h*1.125000"/>
                                          </p:val>
                                        </p:tav>
                                        <p:tav tm="100000">
                                          <p:val>
                                            <p:strVal val="#ppt_y"/>
                                          </p:val>
                                        </p:tav>
                                      </p:tavLst>
                                    </p:anim>
                                    <p:animEffect transition="in" filter="wipe(down)">
                                      <p:cBhvr>
                                        <p:cTn id="49" dur="500"/>
                                        <p:tgtEl>
                                          <p:spTgt spid="9"/>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p:tgtEl>
                                          <p:spTgt spid="10"/>
                                        </p:tgtEl>
                                        <p:attrNameLst>
                                          <p:attrName>ppt_y</p:attrName>
                                        </p:attrNameLst>
                                      </p:cBhvr>
                                      <p:tavLst>
                                        <p:tav tm="0">
                                          <p:val>
                                            <p:strVal val="#ppt_y-#ppt_h*1.125000"/>
                                          </p:val>
                                        </p:tav>
                                        <p:tav tm="100000">
                                          <p:val>
                                            <p:strVal val="#ppt_y"/>
                                          </p:val>
                                        </p:tav>
                                      </p:tavLst>
                                    </p:anim>
                                    <p:animEffect transition="in" filter="wipe(down)">
                                      <p:cBhvr>
                                        <p:cTn id="53" dur="500"/>
                                        <p:tgtEl>
                                          <p:spTgt spid="10"/>
                                        </p:tgtEl>
                                      </p:cBhvr>
                                    </p:animEffect>
                                  </p:childTnLst>
                                </p:cTn>
                              </p:par>
                              <p:par>
                                <p:cTn id="54" presetID="12" presetClass="entr" presetSubtype="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p:tgtEl>
                                          <p:spTgt spid="11"/>
                                        </p:tgtEl>
                                        <p:attrNameLst>
                                          <p:attrName>ppt_y</p:attrName>
                                        </p:attrNameLst>
                                      </p:cBhvr>
                                      <p:tavLst>
                                        <p:tav tm="0">
                                          <p:val>
                                            <p:strVal val="#ppt_y-#ppt_h*1.125000"/>
                                          </p:val>
                                        </p:tav>
                                        <p:tav tm="100000">
                                          <p:val>
                                            <p:strVal val="#ppt_y"/>
                                          </p:val>
                                        </p:tav>
                                      </p:tavLst>
                                    </p:anim>
                                    <p:animEffect transition="in" filter="wipe(down)">
                                      <p:cBhvr>
                                        <p:cTn id="57" dur="500"/>
                                        <p:tgtEl>
                                          <p:spTgt spid="11"/>
                                        </p:tgtEl>
                                      </p:cBhvr>
                                    </p:animEffect>
                                  </p:childTnLst>
                                </p:cTn>
                              </p:par>
                              <p:par>
                                <p:cTn id="58" presetID="12" presetClass="entr" presetSubtype="1"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p:tgtEl>
                                          <p:spTgt spid="12"/>
                                        </p:tgtEl>
                                        <p:attrNameLst>
                                          <p:attrName>ppt_y</p:attrName>
                                        </p:attrNameLst>
                                      </p:cBhvr>
                                      <p:tavLst>
                                        <p:tav tm="0">
                                          <p:val>
                                            <p:strVal val="#ppt_y-#ppt_h*1.125000"/>
                                          </p:val>
                                        </p:tav>
                                        <p:tav tm="100000">
                                          <p:val>
                                            <p:strVal val="#ppt_y"/>
                                          </p:val>
                                        </p:tav>
                                      </p:tavLst>
                                    </p:anim>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p:tgtEl>
                                          <p:spTgt spid="13"/>
                                        </p:tgtEl>
                                        <p:attrNameLst>
                                          <p:attrName>ppt_y</p:attrName>
                                        </p:attrNameLst>
                                      </p:cBhvr>
                                      <p:tavLst>
                                        <p:tav tm="0">
                                          <p:val>
                                            <p:strVal val="#ppt_y-#ppt_h*1.125000"/>
                                          </p:val>
                                        </p:tav>
                                        <p:tav tm="100000">
                                          <p:val>
                                            <p:strVal val="#ppt_y"/>
                                          </p:val>
                                        </p:tav>
                                      </p:tavLst>
                                    </p:anim>
                                    <p:animEffect transition="in" filter="wipe(down)">
                                      <p:cBhvr>
                                        <p:cTn id="67" dur="500"/>
                                        <p:tgtEl>
                                          <p:spTgt spid="13"/>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p:tgtEl>
                                          <p:spTgt spid="14"/>
                                        </p:tgtEl>
                                        <p:attrNameLst>
                                          <p:attrName>ppt_y</p:attrName>
                                        </p:attrNameLst>
                                      </p:cBhvr>
                                      <p:tavLst>
                                        <p:tav tm="0">
                                          <p:val>
                                            <p:strVal val="#ppt_y-#ppt_h*1.125000"/>
                                          </p:val>
                                        </p:tav>
                                        <p:tav tm="100000">
                                          <p:val>
                                            <p:strVal val="#ppt_y"/>
                                          </p:val>
                                        </p:tav>
                                      </p:tavLst>
                                    </p:anim>
                                    <p:animEffect transition="in" filter="wipe(down)">
                                      <p:cBhvr>
                                        <p:cTn id="71" dur="500"/>
                                        <p:tgtEl>
                                          <p:spTgt spid="14"/>
                                        </p:tgtEl>
                                      </p:cBhvr>
                                    </p:animEffect>
                                  </p:childTnLst>
                                </p:cTn>
                              </p:par>
                              <p:par>
                                <p:cTn id="72" presetID="12" presetClass="entr" presetSubtype="1"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p:tgtEl>
                                          <p:spTgt spid="15"/>
                                        </p:tgtEl>
                                        <p:attrNameLst>
                                          <p:attrName>ppt_y</p:attrName>
                                        </p:attrNameLst>
                                      </p:cBhvr>
                                      <p:tavLst>
                                        <p:tav tm="0">
                                          <p:val>
                                            <p:strVal val="#ppt_y-#ppt_h*1.125000"/>
                                          </p:val>
                                        </p:tav>
                                        <p:tav tm="100000">
                                          <p:val>
                                            <p:strVal val="#ppt_y"/>
                                          </p:val>
                                        </p:tav>
                                      </p:tavLst>
                                    </p:anim>
                                    <p:animEffect transition="in" filter="wipe(down)">
                                      <p:cBhvr>
                                        <p:cTn id="75" dur="500"/>
                                        <p:tgtEl>
                                          <p:spTgt spid="15"/>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500"/>
                                        <p:tgtEl>
                                          <p:spTgt spid="16"/>
                                        </p:tgtEl>
                                        <p:attrNameLst>
                                          <p:attrName>ppt_y</p:attrName>
                                        </p:attrNameLst>
                                      </p:cBhvr>
                                      <p:tavLst>
                                        <p:tav tm="0">
                                          <p:val>
                                            <p:strVal val="#ppt_y-#ppt_h*1.125000"/>
                                          </p:val>
                                        </p:tav>
                                        <p:tav tm="100000">
                                          <p:val>
                                            <p:strVal val="#ppt_y"/>
                                          </p:val>
                                        </p:tav>
                                      </p:tavLst>
                                    </p:anim>
                                    <p:animEffect transition="in" filter="wipe(down)">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1"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additive="base">
                                        <p:cTn id="84" dur="500"/>
                                        <p:tgtEl>
                                          <p:spTgt spid="17"/>
                                        </p:tgtEl>
                                        <p:attrNameLst>
                                          <p:attrName>ppt_y</p:attrName>
                                        </p:attrNameLst>
                                      </p:cBhvr>
                                      <p:tavLst>
                                        <p:tav tm="0">
                                          <p:val>
                                            <p:strVal val="#ppt_y-#ppt_h*1.125000"/>
                                          </p:val>
                                        </p:tav>
                                        <p:tav tm="100000">
                                          <p:val>
                                            <p:strVal val="#ppt_y"/>
                                          </p:val>
                                        </p:tav>
                                      </p:tavLst>
                                    </p:anim>
                                    <p:animEffect transition="in" filter="wipe(down)">
                                      <p:cBhvr>
                                        <p:cTn id="85" dur="500"/>
                                        <p:tgtEl>
                                          <p:spTgt spid="17"/>
                                        </p:tgtEl>
                                      </p:cBhvr>
                                    </p:animEffect>
                                  </p:childTnLst>
                                </p:cTn>
                              </p:par>
                              <p:par>
                                <p:cTn id="86" presetID="12" presetClass="entr" presetSubtype="1"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p:tgtEl>
                                          <p:spTgt spid="18"/>
                                        </p:tgtEl>
                                        <p:attrNameLst>
                                          <p:attrName>ppt_y</p:attrName>
                                        </p:attrNameLst>
                                      </p:cBhvr>
                                      <p:tavLst>
                                        <p:tav tm="0">
                                          <p:val>
                                            <p:strVal val="#ppt_y-#ppt_h*1.125000"/>
                                          </p:val>
                                        </p:tav>
                                        <p:tav tm="100000">
                                          <p:val>
                                            <p:strVal val="#ppt_y"/>
                                          </p:val>
                                        </p:tav>
                                      </p:tavLst>
                                    </p:anim>
                                    <p:animEffect transition="in" filter="wipe(down)">
                                      <p:cBhvr>
                                        <p:cTn id="89" dur="500"/>
                                        <p:tgtEl>
                                          <p:spTgt spid="18"/>
                                        </p:tgtEl>
                                      </p:cBhvr>
                                    </p:animEffect>
                                  </p:childTnLst>
                                </p:cTn>
                              </p:par>
                              <p:par>
                                <p:cTn id="90" presetID="12" presetClass="entr" presetSubtype="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500"/>
                                        <p:tgtEl>
                                          <p:spTgt spid="19"/>
                                        </p:tgtEl>
                                        <p:attrNameLst>
                                          <p:attrName>ppt_y</p:attrName>
                                        </p:attrNameLst>
                                      </p:cBhvr>
                                      <p:tavLst>
                                        <p:tav tm="0">
                                          <p:val>
                                            <p:strVal val="#ppt_y-#ppt_h*1.125000"/>
                                          </p:val>
                                        </p:tav>
                                        <p:tav tm="100000">
                                          <p:val>
                                            <p:strVal val="#ppt_y"/>
                                          </p:val>
                                        </p:tav>
                                      </p:tavLst>
                                    </p:anim>
                                    <p:animEffect transition="in" filter="wipe(down)">
                                      <p:cBhvr>
                                        <p:cTn id="93" dur="500"/>
                                        <p:tgtEl>
                                          <p:spTgt spid="19"/>
                                        </p:tgtEl>
                                      </p:cBhvr>
                                    </p:animEffect>
                                  </p:childTnLst>
                                </p:cTn>
                              </p:par>
                              <p:par>
                                <p:cTn id="94" presetID="12" presetClass="entr" presetSubtype="1"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0"/>
                                        <p:tgtEl>
                                          <p:spTgt spid="20"/>
                                        </p:tgtEl>
                                        <p:attrNameLst>
                                          <p:attrName>ppt_y</p:attrName>
                                        </p:attrNameLst>
                                      </p:cBhvr>
                                      <p:tavLst>
                                        <p:tav tm="0">
                                          <p:val>
                                            <p:strVal val="#ppt_y-#ppt_h*1.125000"/>
                                          </p:val>
                                        </p:tav>
                                        <p:tav tm="100000">
                                          <p:val>
                                            <p:strVal val="#ppt_y"/>
                                          </p:val>
                                        </p:tav>
                                      </p:tavLst>
                                    </p:anim>
                                    <p:animEffect transition="in" filter="wipe(down)">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12" presetClass="entr" presetSubtype="1"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500"/>
                                        <p:tgtEl>
                                          <p:spTgt spid="21"/>
                                        </p:tgtEl>
                                        <p:attrNameLst>
                                          <p:attrName>ppt_y</p:attrName>
                                        </p:attrNameLst>
                                      </p:cBhvr>
                                      <p:tavLst>
                                        <p:tav tm="0">
                                          <p:val>
                                            <p:strVal val="#ppt_y-#ppt_h*1.125000"/>
                                          </p:val>
                                        </p:tav>
                                        <p:tav tm="100000">
                                          <p:val>
                                            <p:strVal val="#ppt_y"/>
                                          </p:val>
                                        </p:tav>
                                      </p:tavLst>
                                    </p:anim>
                                    <p:animEffect transition="in" filter="wipe(down)">
                                      <p:cBhvr>
                                        <p:cTn id="103" dur="500"/>
                                        <p:tgtEl>
                                          <p:spTgt spid="21"/>
                                        </p:tgtEl>
                                      </p:cBhvr>
                                    </p:animEffect>
                                  </p:childTnLst>
                                </p:cTn>
                              </p:par>
                              <p:par>
                                <p:cTn id="104" presetID="12" presetClass="entr" presetSubtype="1" fill="hold" grpId="0" nodeType="with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additive="base">
                                        <p:cTn id="106" dur="500"/>
                                        <p:tgtEl>
                                          <p:spTgt spid="22"/>
                                        </p:tgtEl>
                                        <p:attrNameLst>
                                          <p:attrName>ppt_y</p:attrName>
                                        </p:attrNameLst>
                                      </p:cBhvr>
                                      <p:tavLst>
                                        <p:tav tm="0">
                                          <p:val>
                                            <p:strVal val="#ppt_y-#ppt_h*1.125000"/>
                                          </p:val>
                                        </p:tav>
                                        <p:tav tm="100000">
                                          <p:val>
                                            <p:strVal val="#ppt_y"/>
                                          </p:val>
                                        </p:tav>
                                      </p:tavLst>
                                    </p:anim>
                                    <p:animEffect transition="in" filter="wipe(down)">
                                      <p:cBhvr>
                                        <p:cTn id="107" dur="500"/>
                                        <p:tgtEl>
                                          <p:spTgt spid="22"/>
                                        </p:tgtEl>
                                      </p:cBhvr>
                                    </p:animEffect>
                                  </p:childTnLst>
                                </p:cTn>
                              </p:par>
                              <p:par>
                                <p:cTn id="108" presetID="12" presetClass="entr" presetSubtype="1"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additive="base">
                                        <p:cTn id="110" dur="500"/>
                                        <p:tgtEl>
                                          <p:spTgt spid="23"/>
                                        </p:tgtEl>
                                        <p:attrNameLst>
                                          <p:attrName>ppt_y</p:attrName>
                                        </p:attrNameLst>
                                      </p:cBhvr>
                                      <p:tavLst>
                                        <p:tav tm="0">
                                          <p:val>
                                            <p:strVal val="#ppt_y-#ppt_h*1.125000"/>
                                          </p:val>
                                        </p:tav>
                                        <p:tav tm="100000">
                                          <p:val>
                                            <p:strVal val="#ppt_y"/>
                                          </p:val>
                                        </p:tav>
                                      </p:tavLst>
                                    </p:anim>
                                    <p:animEffect transition="in" filter="wipe(down)">
                                      <p:cBhvr>
                                        <p:cTn id="111" dur="500"/>
                                        <p:tgtEl>
                                          <p:spTgt spid="23"/>
                                        </p:tgtEl>
                                      </p:cBhvr>
                                    </p:animEffect>
                                  </p:childTnLst>
                                </p:cTn>
                              </p:par>
                              <p:par>
                                <p:cTn id="112" presetID="12" presetClass="entr" presetSubtype="1"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 calcmode="lin" valueType="num">
                                      <p:cBhvr additive="base">
                                        <p:cTn id="114" dur="500"/>
                                        <p:tgtEl>
                                          <p:spTgt spid="24"/>
                                        </p:tgtEl>
                                        <p:attrNameLst>
                                          <p:attrName>ppt_y</p:attrName>
                                        </p:attrNameLst>
                                      </p:cBhvr>
                                      <p:tavLst>
                                        <p:tav tm="0">
                                          <p:val>
                                            <p:strVal val="#ppt_y-#ppt_h*1.125000"/>
                                          </p:val>
                                        </p:tav>
                                        <p:tav tm="100000">
                                          <p:val>
                                            <p:strVal val="#ppt_y"/>
                                          </p:val>
                                        </p:tav>
                                      </p:tavLst>
                                    </p:anim>
                                    <p:animEffect transition="in" filter="wipe(down)">
                                      <p:cBhvr>
                                        <p:cTn id="1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5"/>
          <p:cNvSpPr/>
          <p:nvPr/>
        </p:nvSpPr>
        <p:spPr bwMode="auto">
          <a:xfrm>
            <a:off x="4783748" y="1607646"/>
            <a:ext cx="2626013" cy="861620"/>
          </a:xfrm>
          <a:custGeom>
            <a:avLst/>
            <a:gdLst>
              <a:gd name="T0" fmla="*/ 1914 w 2152"/>
              <a:gd name="T1" fmla="*/ 230 h 706"/>
              <a:gd name="T2" fmla="*/ 1780 w 2152"/>
              <a:gd name="T3" fmla="*/ 158 h 706"/>
              <a:gd name="T4" fmla="*/ 1620 w 2152"/>
              <a:gd name="T5" fmla="*/ 94 h 706"/>
              <a:gd name="T6" fmla="*/ 1444 w 2152"/>
              <a:gd name="T7" fmla="*/ 44 h 706"/>
              <a:gd name="T8" fmla="*/ 1260 w 2152"/>
              <a:gd name="T9" fmla="*/ 10 h 706"/>
              <a:gd name="T10" fmla="*/ 1078 w 2152"/>
              <a:gd name="T11" fmla="*/ 0 h 706"/>
              <a:gd name="T12" fmla="*/ 1076 w 2152"/>
              <a:gd name="T13" fmla="*/ 0 h 706"/>
              <a:gd name="T14" fmla="*/ 1076 w 2152"/>
              <a:gd name="T15" fmla="*/ 0 h 706"/>
              <a:gd name="T16" fmla="*/ 1074 w 2152"/>
              <a:gd name="T17" fmla="*/ 0 h 706"/>
              <a:gd name="T18" fmla="*/ 892 w 2152"/>
              <a:gd name="T19" fmla="*/ 10 h 706"/>
              <a:gd name="T20" fmla="*/ 708 w 2152"/>
              <a:gd name="T21" fmla="*/ 44 h 706"/>
              <a:gd name="T22" fmla="*/ 534 w 2152"/>
              <a:gd name="T23" fmla="*/ 94 h 706"/>
              <a:gd name="T24" fmla="*/ 374 w 2152"/>
              <a:gd name="T25" fmla="*/ 158 h 706"/>
              <a:gd name="T26" fmla="*/ 238 w 2152"/>
              <a:gd name="T27" fmla="*/ 230 h 706"/>
              <a:gd name="T28" fmla="*/ 170 w 2152"/>
              <a:gd name="T29" fmla="*/ 280 h 706"/>
              <a:gd name="T30" fmla="*/ 96 w 2152"/>
              <a:gd name="T31" fmla="*/ 350 h 706"/>
              <a:gd name="T32" fmla="*/ 46 w 2152"/>
              <a:gd name="T33" fmla="*/ 416 h 706"/>
              <a:gd name="T34" fmla="*/ 16 w 2152"/>
              <a:gd name="T35" fmla="*/ 484 h 706"/>
              <a:gd name="T36" fmla="*/ 2 w 2152"/>
              <a:gd name="T37" fmla="*/ 552 h 706"/>
              <a:gd name="T38" fmla="*/ 2 w 2152"/>
              <a:gd name="T39" fmla="*/ 624 h 706"/>
              <a:gd name="T40" fmla="*/ 14 w 2152"/>
              <a:gd name="T41" fmla="*/ 680 h 706"/>
              <a:gd name="T42" fmla="*/ 46 w 2152"/>
              <a:gd name="T43" fmla="*/ 704 h 706"/>
              <a:gd name="T44" fmla="*/ 96 w 2152"/>
              <a:gd name="T45" fmla="*/ 702 h 706"/>
              <a:gd name="T46" fmla="*/ 218 w 2152"/>
              <a:gd name="T47" fmla="*/ 658 h 706"/>
              <a:gd name="T48" fmla="*/ 432 w 2152"/>
              <a:gd name="T49" fmla="*/ 564 h 706"/>
              <a:gd name="T50" fmla="*/ 614 w 2152"/>
              <a:gd name="T51" fmla="*/ 502 h 706"/>
              <a:gd name="T52" fmla="*/ 772 w 2152"/>
              <a:gd name="T53" fmla="*/ 464 h 706"/>
              <a:gd name="T54" fmla="*/ 948 w 2152"/>
              <a:gd name="T55" fmla="*/ 440 h 706"/>
              <a:gd name="T56" fmla="*/ 1076 w 2152"/>
              <a:gd name="T57" fmla="*/ 436 h 706"/>
              <a:gd name="T58" fmla="*/ 1076 w 2152"/>
              <a:gd name="T59" fmla="*/ 436 h 706"/>
              <a:gd name="T60" fmla="*/ 1204 w 2152"/>
              <a:gd name="T61" fmla="*/ 440 h 706"/>
              <a:gd name="T62" fmla="*/ 1380 w 2152"/>
              <a:gd name="T63" fmla="*/ 464 h 706"/>
              <a:gd name="T64" fmla="*/ 1538 w 2152"/>
              <a:gd name="T65" fmla="*/ 502 h 706"/>
              <a:gd name="T66" fmla="*/ 1720 w 2152"/>
              <a:gd name="T67" fmla="*/ 564 h 706"/>
              <a:gd name="T68" fmla="*/ 1934 w 2152"/>
              <a:gd name="T69" fmla="*/ 658 h 706"/>
              <a:gd name="T70" fmla="*/ 2058 w 2152"/>
              <a:gd name="T71" fmla="*/ 702 h 706"/>
              <a:gd name="T72" fmla="*/ 2106 w 2152"/>
              <a:gd name="T73" fmla="*/ 704 h 706"/>
              <a:gd name="T74" fmla="*/ 2138 w 2152"/>
              <a:gd name="T75" fmla="*/ 680 h 706"/>
              <a:gd name="T76" fmla="*/ 2152 w 2152"/>
              <a:gd name="T77" fmla="*/ 624 h 706"/>
              <a:gd name="T78" fmla="*/ 2150 w 2152"/>
              <a:gd name="T79" fmla="*/ 552 h 706"/>
              <a:gd name="T80" fmla="*/ 2138 w 2152"/>
              <a:gd name="T81" fmla="*/ 484 h 706"/>
              <a:gd name="T82" fmla="*/ 2108 w 2152"/>
              <a:gd name="T83" fmla="*/ 416 h 706"/>
              <a:gd name="T84" fmla="*/ 2058 w 2152"/>
              <a:gd name="T85" fmla="*/ 350 h 706"/>
              <a:gd name="T86" fmla="*/ 1982 w 2152"/>
              <a:gd name="T87" fmla="*/ 28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52" h="706">
                <a:moveTo>
                  <a:pt x="1952" y="256"/>
                </a:moveTo>
                <a:lnTo>
                  <a:pt x="1952" y="256"/>
                </a:lnTo>
                <a:lnTo>
                  <a:pt x="1914" y="230"/>
                </a:lnTo>
                <a:lnTo>
                  <a:pt x="1872" y="206"/>
                </a:lnTo>
                <a:lnTo>
                  <a:pt x="1828" y="180"/>
                </a:lnTo>
                <a:lnTo>
                  <a:pt x="1780" y="158"/>
                </a:lnTo>
                <a:lnTo>
                  <a:pt x="1728" y="134"/>
                </a:lnTo>
                <a:lnTo>
                  <a:pt x="1674" y="114"/>
                </a:lnTo>
                <a:lnTo>
                  <a:pt x="1620" y="94"/>
                </a:lnTo>
                <a:lnTo>
                  <a:pt x="1562" y="76"/>
                </a:lnTo>
                <a:lnTo>
                  <a:pt x="1504" y="58"/>
                </a:lnTo>
                <a:lnTo>
                  <a:pt x="1444" y="44"/>
                </a:lnTo>
                <a:lnTo>
                  <a:pt x="1384" y="30"/>
                </a:lnTo>
                <a:lnTo>
                  <a:pt x="1322" y="20"/>
                </a:lnTo>
                <a:lnTo>
                  <a:pt x="1260" y="10"/>
                </a:lnTo>
                <a:lnTo>
                  <a:pt x="1200" y="4"/>
                </a:lnTo>
                <a:lnTo>
                  <a:pt x="1138" y="0"/>
                </a:lnTo>
                <a:lnTo>
                  <a:pt x="1078" y="0"/>
                </a:lnTo>
                <a:lnTo>
                  <a:pt x="1078" y="0"/>
                </a:lnTo>
                <a:lnTo>
                  <a:pt x="1076" y="0"/>
                </a:lnTo>
                <a:lnTo>
                  <a:pt x="1076" y="0"/>
                </a:lnTo>
                <a:lnTo>
                  <a:pt x="1076" y="0"/>
                </a:lnTo>
                <a:lnTo>
                  <a:pt x="1076" y="0"/>
                </a:lnTo>
                <a:lnTo>
                  <a:pt x="1076" y="0"/>
                </a:lnTo>
                <a:lnTo>
                  <a:pt x="1076" y="0"/>
                </a:lnTo>
                <a:lnTo>
                  <a:pt x="1074" y="0"/>
                </a:lnTo>
                <a:lnTo>
                  <a:pt x="1074" y="0"/>
                </a:lnTo>
                <a:lnTo>
                  <a:pt x="1014" y="0"/>
                </a:lnTo>
                <a:lnTo>
                  <a:pt x="954" y="4"/>
                </a:lnTo>
                <a:lnTo>
                  <a:pt x="892" y="10"/>
                </a:lnTo>
                <a:lnTo>
                  <a:pt x="830" y="20"/>
                </a:lnTo>
                <a:lnTo>
                  <a:pt x="770" y="30"/>
                </a:lnTo>
                <a:lnTo>
                  <a:pt x="708" y="44"/>
                </a:lnTo>
                <a:lnTo>
                  <a:pt x="650" y="58"/>
                </a:lnTo>
                <a:lnTo>
                  <a:pt x="590" y="76"/>
                </a:lnTo>
                <a:lnTo>
                  <a:pt x="534" y="94"/>
                </a:lnTo>
                <a:lnTo>
                  <a:pt x="478" y="114"/>
                </a:lnTo>
                <a:lnTo>
                  <a:pt x="424" y="134"/>
                </a:lnTo>
                <a:lnTo>
                  <a:pt x="374" y="158"/>
                </a:lnTo>
                <a:lnTo>
                  <a:pt x="326" y="180"/>
                </a:lnTo>
                <a:lnTo>
                  <a:pt x="280" y="206"/>
                </a:lnTo>
                <a:lnTo>
                  <a:pt x="238" y="230"/>
                </a:lnTo>
                <a:lnTo>
                  <a:pt x="202" y="256"/>
                </a:lnTo>
                <a:lnTo>
                  <a:pt x="202" y="256"/>
                </a:lnTo>
                <a:lnTo>
                  <a:pt x="170" y="280"/>
                </a:lnTo>
                <a:lnTo>
                  <a:pt x="142" y="304"/>
                </a:lnTo>
                <a:lnTo>
                  <a:pt x="118" y="326"/>
                </a:lnTo>
                <a:lnTo>
                  <a:pt x="96" y="350"/>
                </a:lnTo>
                <a:lnTo>
                  <a:pt x="76" y="372"/>
                </a:lnTo>
                <a:lnTo>
                  <a:pt x="60" y="394"/>
                </a:lnTo>
                <a:lnTo>
                  <a:pt x="46" y="416"/>
                </a:lnTo>
                <a:lnTo>
                  <a:pt x="34" y="438"/>
                </a:lnTo>
                <a:lnTo>
                  <a:pt x="24" y="460"/>
                </a:lnTo>
                <a:lnTo>
                  <a:pt x="16" y="484"/>
                </a:lnTo>
                <a:lnTo>
                  <a:pt x="10" y="506"/>
                </a:lnTo>
                <a:lnTo>
                  <a:pt x="4" y="528"/>
                </a:lnTo>
                <a:lnTo>
                  <a:pt x="2" y="552"/>
                </a:lnTo>
                <a:lnTo>
                  <a:pt x="0" y="576"/>
                </a:lnTo>
                <a:lnTo>
                  <a:pt x="2" y="624"/>
                </a:lnTo>
                <a:lnTo>
                  <a:pt x="2" y="624"/>
                </a:lnTo>
                <a:lnTo>
                  <a:pt x="4" y="646"/>
                </a:lnTo>
                <a:lnTo>
                  <a:pt x="8" y="666"/>
                </a:lnTo>
                <a:lnTo>
                  <a:pt x="14" y="680"/>
                </a:lnTo>
                <a:lnTo>
                  <a:pt x="22" y="692"/>
                </a:lnTo>
                <a:lnTo>
                  <a:pt x="34" y="700"/>
                </a:lnTo>
                <a:lnTo>
                  <a:pt x="46" y="704"/>
                </a:lnTo>
                <a:lnTo>
                  <a:pt x="60" y="706"/>
                </a:lnTo>
                <a:lnTo>
                  <a:pt x="78" y="706"/>
                </a:lnTo>
                <a:lnTo>
                  <a:pt x="96" y="702"/>
                </a:lnTo>
                <a:lnTo>
                  <a:pt x="116" y="698"/>
                </a:lnTo>
                <a:lnTo>
                  <a:pt x="164" y="680"/>
                </a:lnTo>
                <a:lnTo>
                  <a:pt x="218" y="658"/>
                </a:lnTo>
                <a:lnTo>
                  <a:pt x="282" y="628"/>
                </a:lnTo>
                <a:lnTo>
                  <a:pt x="352" y="598"/>
                </a:lnTo>
                <a:lnTo>
                  <a:pt x="432" y="564"/>
                </a:lnTo>
                <a:lnTo>
                  <a:pt x="520" y="532"/>
                </a:lnTo>
                <a:lnTo>
                  <a:pt x="566" y="516"/>
                </a:lnTo>
                <a:lnTo>
                  <a:pt x="614" y="502"/>
                </a:lnTo>
                <a:lnTo>
                  <a:pt x="666" y="488"/>
                </a:lnTo>
                <a:lnTo>
                  <a:pt x="718" y="476"/>
                </a:lnTo>
                <a:lnTo>
                  <a:pt x="772" y="464"/>
                </a:lnTo>
                <a:lnTo>
                  <a:pt x="830" y="454"/>
                </a:lnTo>
                <a:lnTo>
                  <a:pt x="888" y="446"/>
                </a:lnTo>
                <a:lnTo>
                  <a:pt x="948" y="440"/>
                </a:lnTo>
                <a:lnTo>
                  <a:pt x="1012" y="436"/>
                </a:lnTo>
                <a:lnTo>
                  <a:pt x="1076" y="436"/>
                </a:lnTo>
                <a:lnTo>
                  <a:pt x="1076" y="436"/>
                </a:lnTo>
                <a:lnTo>
                  <a:pt x="1076" y="436"/>
                </a:lnTo>
                <a:lnTo>
                  <a:pt x="1076" y="436"/>
                </a:lnTo>
                <a:lnTo>
                  <a:pt x="1076" y="436"/>
                </a:lnTo>
                <a:lnTo>
                  <a:pt x="1076" y="436"/>
                </a:lnTo>
                <a:lnTo>
                  <a:pt x="1142" y="436"/>
                </a:lnTo>
                <a:lnTo>
                  <a:pt x="1204" y="440"/>
                </a:lnTo>
                <a:lnTo>
                  <a:pt x="1264" y="446"/>
                </a:lnTo>
                <a:lnTo>
                  <a:pt x="1324" y="454"/>
                </a:lnTo>
                <a:lnTo>
                  <a:pt x="1380" y="464"/>
                </a:lnTo>
                <a:lnTo>
                  <a:pt x="1434" y="476"/>
                </a:lnTo>
                <a:lnTo>
                  <a:pt x="1488" y="488"/>
                </a:lnTo>
                <a:lnTo>
                  <a:pt x="1538" y="502"/>
                </a:lnTo>
                <a:lnTo>
                  <a:pt x="1586" y="516"/>
                </a:lnTo>
                <a:lnTo>
                  <a:pt x="1634" y="532"/>
                </a:lnTo>
                <a:lnTo>
                  <a:pt x="1720" y="564"/>
                </a:lnTo>
                <a:lnTo>
                  <a:pt x="1800" y="598"/>
                </a:lnTo>
                <a:lnTo>
                  <a:pt x="1872" y="628"/>
                </a:lnTo>
                <a:lnTo>
                  <a:pt x="1934" y="658"/>
                </a:lnTo>
                <a:lnTo>
                  <a:pt x="1990" y="680"/>
                </a:lnTo>
                <a:lnTo>
                  <a:pt x="2036" y="698"/>
                </a:lnTo>
                <a:lnTo>
                  <a:pt x="2058" y="702"/>
                </a:lnTo>
                <a:lnTo>
                  <a:pt x="2076" y="706"/>
                </a:lnTo>
                <a:lnTo>
                  <a:pt x="2092" y="706"/>
                </a:lnTo>
                <a:lnTo>
                  <a:pt x="2106" y="704"/>
                </a:lnTo>
                <a:lnTo>
                  <a:pt x="2120" y="700"/>
                </a:lnTo>
                <a:lnTo>
                  <a:pt x="2130" y="692"/>
                </a:lnTo>
                <a:lnTo>
                  <a:pt x="2138" y="680"/>
                </a:lnTo>
                <a:lnTo>
                  <a:pt x="2144" y="666"/>
                </a:lnTo>
                <a:lnTo>
                  <a:pt x="2150" y="646"/>
                </a:lnTo>
                <a:lnTo>
                  <a:pt x="2152" y="624"/>
                </a:lnTo>
                <a:lnTo>
                  <a:pt x="2152" y="624"/>
                </a:lnTo>
                <a:lnTo>
                  <a:pt x="2152" y="576"/>
                </a:lnTo>
                <a:lnTo>
                  <a:pt x="2150" y="552"/>
                </a:lnTo>
                <a:lnTo>
                  <a:pt x="2148" y="528"/>
                </a:lnTo>
                <a:lnTo>
                  <a:pt x="2144" y="506"/>
                </a:lnTo>
                <a:lnTo>
                  <a:pt x="2138" y="484"/>
                </a:lnTo>
                <a:lnTo>
                  <a:pt x="2130" y="460"/>
                </a:lnTo>
                <a:lnTo>
                  <a:pt x="2120" y="438"/>
                </a:lnTo>
                <a:lnTo>
                  <a:pt x="2108" y="416"/>
                </a:lnTo>
                <a:lnTo>
                  <a:pt x="2094" y="394"/>
                </a:lnTo>
                <a:lnTo>
                  <a:pt x="2076" y="372"/>
                </a:lnTo>
                <a:lnTo>
                  <a:pt x="2058" y="350"/>
                </a:lnTo>
                <a:lnTo>
                  <a:pt x="2036" y="326"/>
                </a:lnTo>
                <a:lnTo>
                  <a:pt x="2010" y="304"/>
                </a:lnTo>
                <a:lnTo>
                  <a:pt x="1982" y="280"/>
                </a:lnTo>
                <a:lnTo>
                  <a:pt x="1952" y="256"/>
                </a:lnTo>
                <a:lnTo>
                  <a:pt x="1952" y="256"/>
                </a:lnTo>
                <a:close/>
              </a:path>
            </a:pathLst>
          </a:custGeom>
          <a:gradFill flip="none" rotWithShape="1">
            <a:gsLst>
              <a:gs pos="20000">
                <a:schemeClr val="accent4">
                  <a:lumMod val="75000"/>
                </a:schemeClr>
              </a:gs>
              <a:gs pos="100000">
                <a:schemeClr val="accent4"/>
              </a:gs>
            </a:gsLst>
            <a:lin ang="5400000" scaled="1"/>
            <a:tileRect/>
          </a:gradFill>
          <a:ln w="28575">
            <a:solidFill>
              <a:schemeClr val="accent4">
                <a:lumMod val="20000"/>
                <a:lumOff val="80000"/>
              </a:schemeClr>
            </a:solidFill>
          </a:ln>
        </p:spPr>
        <p:txBody>
          <a:bodyPr vert="horz" wrap="square" lIns="121908" tIns="60954" rIns="121908" bIns="60954" numCol="1" anchor="t" anchorCtr="0" compatLnSpc="1"/>
          <a:lstStyle/>
          <a:p>
            <a:endParaRPr lang="zh-CN" altLang="en-US"/>
          </a:p>
        </p:txBody>
      </p:sp>
      <p:sp>
        <p:nvSpPr>
          <p:cNvPr id="66" name="Freeform 6"/>
          <p:cNvSpPr/>
          <p:nvPr/>
        </p:nvSpPr>
        <p:spPr bwMode="auto">
          <a:xfrm>
            <a:off x="6479917" y="3079876"/>
            <a:ext cx="1622954" cy="2384711"/>
          </a:xfrm>
          <a:custGeom>
            <a:avLst/>
            <a:gdLst>
              <a:gd name="T0" fmla="*/ 510 w 1330"/>
              <a:gd name="T1" fmla="*/ 1876 h 1954"/>
              <a:gd name="T2" fmla="*/ 640 w 1330"/>
              <a:gd name="T3" fmla="*/ 1796 h 1954"/>
              <a:gd name="T4" fmla="*/ 774 w 1330"/>
              <a:gd name="T5" fmla="*/ 1688 h 1954"/>
              <a:gd name="T6" fmla="*/ 902 w 1330"/>
              <a:gd name="T7" fmla="*/ 1558 h 1954"/>
              <a:gd name="T8" fmla="*/ 1020 w 1330"/>
              <a:gd name="T9" fmla="*/ 1414 h 1954"/>
              <a:gd name="T10" fmla="*/ 1120 w 1330"/>
              <a:gd name="T11" fmla="*/ 1262 h 1954"/>
              <a:gd name="T12" fmla="*/ 1122 w 1330"/>
              <a:gd name="T13" fmla="*/ 1260 h 1954"/>
              <a:gd name="T14" fmla="*/ 1122 w 1330"/>
              <a:gd name="T15" fmla="*/ 1260 h 1954"/>
              <a:gd name="T16" fmla="*/ 1122 w 1330"/>
              <a:gd name="T17" fmla="*/ 1258 h 1954"/>
              <a:gd name="T18" fmla="*/ 1202 w 1330"/>
              <a:gd name="T19" fmla="*/ 1094 h 1954"/>
              <a:gd name="T20" fmla="*/ 1262 w 1330"/>
              <a:gd name="T21" fmla="*/ 918 h 1954"/>
              <a:gd name="T22" fmla="*/ 1304 w 1330"/>
              <a:gd name="T23" fmla="*/ 740 h 1954"/>
              <a:gd name="T24" fmla="*/ 1328 w 1330"/>
              <a:gd name="T25" fmla="*/ 570 h 1954"/>
              <a:gd name="T26" fmla="*/ 1330 w 1330"/>
              <a:gd name="T27" fmla="*/ 416 h 1954"/>
              <a:gd name="T28" fmla="*/ 1320 w 1330"/>
              <a:gd name="T29" fmla="*/ 332 h 1954"/>
              <a:gd name="T30" fmla="*/ 1296 w 1330"/>
              <a:gd name="T31" fmla="*/ 234 h 1954"/>
              <a:gd name="T32" fmla="*/ 1262 w 1330"/>
              <a:gd name="T33" fmla="*/ 156 h 1954"/>
              <a:gd name="T34" fmla="*/ 1218 w 1330"/>
              <a:gd name="T35" fmla="*/ 98 h 1954"/>
              <a:gd name="T36" fmla="*/ 1164 w 1330"/>
              <a:gd name="T37" fmla="*/ 52 h 1954"/>
              <a:gd name="T38" fmla="*/ 1102 w 1330"/>
              <a:gd name="T39" fmla="*/ 16 h 1954"/>
              <a:gd name="T40" fmla="*/ 1048 w 1330"/>
              <a:gd name="T41" fmla="*/ 0 h 1954"/>
              <a:gd name="T42" fmla="*/ 1010 w 1330"/>
              <a:gd name="T43" fmla="*/ 16 h 1954"/>
              <a:gd name="T44" fmla="*/ 988 w 1330"/>
              <a:gd name="T45" fmla="*/ 60 h 1954"/>
              <a:gd name="T46" fmla="*/ 968 w 1330"/>
              <a:gd name="T47" fmla="*/ 190 h 1954"/>
              <a:gd name="T48" fmla="*/ 944 w 1330"/>
              <a:gd name="T49" fmla="*/ 420 h 1954"/>
              <a:gd name="T50" fmla="*/ 908 w 1330"/>
              <a:gd name="T51" fmla="*/ 610 h 1954"/>
              <a:gd name="T52" fmla="*/ 864 w 1330"/>
              <a:gd name="T53" fmla="*/ 768 h 1954"/>
              <a:gd name="T54" fmla="*/ 798 w 1330"/>
              <a:gd name="T55" fmla="*/ 932 h 1954"/>
              <a:gd name="T56" fmla="*/ 740 w 1330"/>
              <a:gd name="T57" fmla="*/ 1046 h 1954"/>
              <a:gd name="T58" fmla="*/ 740 w 1330"/>
              <a:gd name="T59" fmla="*/ 1046 h 1954"/>
              <a:gd name="T60" fmla="*/ 674 w 1330"/>
              <a:gd name="T61" fmla="*/ 1156 h 1954"/>
              <a:gd name="T62" fmla="*/ 568 w 1330"/>
              <a:gd name="T63" fmla="*/ 1298 h 1954"/>
              <a:gd name="T64" fmla="*/ 456 w 1330"/>
              <a:gd name="T65" fmla="*/ 1416 h 1954"/>
              <a:gd name="T66" fmla="*/ 312 w 1330"/>
              <a:gd name="T67" fmla="*/ 1544 h 1954"/>
              <a:gd name="T68" fmla="*/ 128 w 1330"/>
              <a:gd name="T69" fmla="*/ 1686 h 1954"/>
              <a:gd name="T70" fmla="*/ 28 w 1330"/>
              <a:gd name="T71" fmla="*/ 1770 h 1954"/>
              <a:gd name="T72" fmla="*/ 2 w 1330"/>
              <a:gd name="T73" fmla="*/ 1814 h 1954"/>
              <a:gd name="T74" fmla="*/ 8 w 1330"/>
              <a:gd name="T75" fmla="*/ 1852 h 1954"/>
              <a:gd name="T76" fmla="*/ 50 w 1330"/>
              <a:gd name="T77" fmla="*/ 1892 h 1954"/>
              <a:gd name="T78" fmla="*/ 114 w 1330"/>
              <a:gd name="T79" fmla="*/ 1926 h 1954"/>
              <a:gd name="T80" fmla="*/ 180 w 1330"/>
              <a:gd name="T81" fmla="*/ 1948 h 1954"/>
              <a:gd name="T82" fmla="*/ 254 w 1330"/>
              <a:gd name="T83" fmla="*/ 1954 h 1954"/>
              <a:gd name="T84" fmla="*/ 336 w 1330"/>
              <a:gd name="T85" fmla="*/ 1944 h 1954"/>
              <a:gd name="T86" fmla="*/ 432 w 1330"/>
              <a:gd name="T87" fmla="*/ 191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0" h="1954">
                <a:moveTo>
                  <a:pt x="468" y="1898"/>
                </a:moveTo>
                <a:lnTo>
                  <a:pt x="468" y="1898"/>
                </a:lnTo>
                <a:lnTo>
                  <a:pt x="510" y="1876"/>
                </a:lnTo>
                <a:lnTo>
                  <a:pt x="552" y="1852"/>
                </a:lnTo>
                <a:lnTo>
                  <a:pt x="596" y="1826"/>
                </a:lnTo>
                <a:lnTo>
                  <a:pt x="640" y="1796"/>
                </a:lnTo>
                <a:lnTo>
                  <a:pt x="684" y="1762"/>
                </a:lnTo>
                <a:lnTo>
                  <a:pt x="728" y="1726"/>
                </a:lnTo>
                <a:lnTo>
                  <a:pt x="774" y="1688"/>
                </a:lnTo>
                <a:lnTo>
                  <a:pt x="818" y="1646"/>
                </a:lnTo>
                <a:lnTo>
                  <a:pt x="860" y="1604"/>
                </a:lnTo>
                <a:lnTo>
                  <a:pt x="902" y="1558"/>
                </a:lnTo>
                <a:lnTo>
                  <a:pt x="944" y="1512"/>
                </a:lnTo>
                <a:lnTo>
                  <a:pt x="984" y="1464"/>
                </a:lnTo>
                <a:lnTo>
                  <a:pt x="1020" y="1414"/>
                </a:lnTo>
                <a:lnTo>
                  <a:pt x="1056" y="1364"/>
                </a:lnTo>
                <a:lnTo>
                  <a:pt x="1090" y="1314"/>
                </a:lnTo>
                <a:lnTo>
                  <a:pt x="1120" y="1262"/>
                </a:lnTo>
                <a:lnTo>
                  <a:pt x="1120" y="1262"/>
                </a:lnTo>
                <a:lnTo>
                  <a:pt x="1122" y="1260"/>
                </a:lnTo>
                <a:lnTo>
                  <a:pt x="1122" y="1260"/>
                </a:lnTo>
                <a:lnTo>
                  <a:pt x="1122" y="1260"/>
                </a:lnTo>
                <a:lnTo>
                  <a:pt x="1122" y="1260"/>
                </a:lnTo>
                <a:lnTo>
                  <a:pt x="1122" y="1260"/>
                </a:lnTo>
                <a:lnTo>
                  <a:pt x="1122" y="1260"/>
                </a:lnTo>
                <a:lnTo>
                  <a:pt x="1122" y="1258"/>
                </a:lnTo>
                <a:lnTo>
                  <a:pt x="1122" y="1258"/>
                </a:lnTo>
                <a:lnTo>
                  <a:pt x="1150" y="1204"/>
                </a:lnTo>
                <a:lnTo>
                  <a:pt x="1176" y="1150"/>
                </a:lnTo>
                <a:lnTo>
                  <a:pt x="1202" y="1094"/>
                </a:lnTo>
                <a:lnTo>
                  <a:pt x="1224" y="1036"/>
                </a:lnTo>
                <a:lnTo>
                  <a:pt x="1244" y="976"/>
                </a:lnTo>
                <a:lnTo>
                  <a:pt x="1262" y="918"/>
                </a:lnTo>
                <a:lnTo>
                  <a:pt x="1278" y="858"/>
                </a:lnTo>
                <a:lnTo>
                  <a:pt x="1292" y="798"/>
                </a:lnTo>
                <a:lnTo>
                  <a:pt x="1304" y="740"/>
                </a:lnTo>
                <a:lnTo>
                  <a:pt x="1314" y="682"/>
                </a:lnTo>
                <a:lnTo>
                  <a:pt x="1322" y="624"/>
                </a:lnTo>
                <a:lnTo>
                  <a:pt x="1328" y="570"/>
                </a:lnTo>
                <a:lnTo>
                  <a:pt x="1330" y="516"/>
                </a:lnTo>
                <a:lnTo>
                  <a:pt x="1330" y="464"/>
                </a:lnTo>
                <a:lnTo>
                  <a:pt x="1330" y="416"/>
                </a:lnTo>
                <a:lnTo>
                  <a:pt x="1324" y="370"/>
                </a:lnTo>
                <a:lnTo>
                  <a:pt x="1324" y="370"/>
                </a:lnTo>
                <a:lnTo>
                  <a:pt x="1320" y="332"/>
                </a:lnTo>
                <a:lnTo>
                  <a:pt x="1312" y="296"/>
                </a:lnTo>
                <a:lnTo>
                  <a:pt x="1304" y="264"/>
                </a:lnTo>
                <a:lnTo>
                  <a:pt x="1296" y="234"/>
                </a:lnTo>
                <a:lnTo>
                  <a:pt x="1286" y="206"/>
                </a:lnTo>
                <a:lnTo>
                  <a:pt x="1274" y="180"/>
                </a:lnTo>
                <a:lnTo>
                  <a:pt x="1262" y="156"/>
                </a:lnTo>
                <a:lnTo>
                  <a:pt x="1248" y="134"/>
                </a:lnTo>
                <a:lnTo>
                  <a:pt x="1234" y="116"/>
                </a:lnTo>
                <a:lnTo>
                  <a:pt x="1218" y="98"/>
                </a:lnTo>
                <a:lnTo>
                  <a:pt x="1202" y="80"/>
                </a:lnTo>
                <a:lnTo>
                  <a:pt x="1184" y="66"/>
                </a:lnTo>
                <a:lnTo>
                  <a:pt x="1164" y="52"/>
                </a:lnTo>
                <a:lnTo>
                  <a:pt x="1146" y="40"/>
                </a:lnTo>
                <a:lnTo>
                  <a:pt x="1102" y="16"/>
                </a:lnTo>
                <a:lnTo>
                  <a:pt x="1102" y="16"/>
                </a:lnTo>
                <a:lnTo>
                  <a:pt x="1082" y="8"/>
                </a:lnTo>
                <a:lnTo>
                  <a:pt x="1064" y="2"/>
                </a:lnTo>
                <a:lnTo>
                  <a:pt x="1048" y="0"/>
                </a:lnTo>
                <a:lnTo>
                  <a:pt x="1032" y="2"/>
                </a:lnTo>
                <a:lnTo>
                  <a:pt x="1020" y="8"/>
                </a:lnTo>
                <a:lnTo>
                  <a:pt x="1010" y="16"/>
                </a:lnTo>
                <a:lnTo>
                  <a:pt x="1002" y="28"/>
                </a:lnTo>
                <a:lnTo>
                  <a:pt x="994" y="42"/>
                </a:lnTo>
                <a:lnTo>
                  <a:pt x="988" y="60"/>
                </a:lnTo>
                <a:lnTo>
                  <a:pt x="982" y="80"/>
                </a:lnTo>
                <a:lnTo>
                  <a:pt x="974" y="130"/>
                </a:lnTo>
                <a:lnTo>
                  <a:pt x="968" y="190"/>
                </a:lnTo>
                <a:lnTo>
                  <a:pt x="960" y="258"/>
                </a:lnTo>
                <a:lnTo>
                  <a:pt x="954" y="336"/>
                </a:lnTo>
                <a:lnTo>
                  <a:pt x="944" y="420"/>
                </a:lnTo>
                <a:lnTo>
                  <a:pt x="928" y="512"/>
                </a:lnTo>
                <a:lnTo>
                  <a:pt x="920" y="562"/>
                </a:lnTo>
                <a:lnTo>
                  <a:pt x="908" y="610"/>
                </a:lnTo>
                <a:lnTo>
                  <a:pt x="896" y="662"/>
                </a:lnTo>
                <a:lnTo>
                  <a:pt x="882" y="714"/>
                </a:lnTo>
                <a:lnTo>
                  <a:pt x="864" y="768"/>
                </a:lnTo>
                <a:lnTo>
                  <a:pt x="846" y="822"/>
                </a:lnTo>
                <a:lnTo>
                  <a:pt x="824" y="876"/>
                </a:lnTo>
                <a:lnTo>
                  <a:pt x="798" y="932"/>
                </a:lnTo>
                <a:lnTo>
                  <a:pt x="772" y="988"/>
                </a:lnTo>
                <a:lnTo>
                  <a:pt x="740" y="1046"/>
                </a:lnTo>
                <a:lnTo>
                  <a:pt x="740" y="1046"/>
                </a:lnTo>
                <a:lnTo>
                  <a:pt x="740" y="1046"/>
                </a:lnTo>
                <a:lnTo>
                  <a:pt x="740" y="1046"/>
                </a:lnTo>
                <a:lnTo>
                  <a:pt x="740" y="1046"/>
                </a:lnTo>
                <a:lnTo>
                  <a:pt x="740" y="1046"/>
                </a:lnTo>
                <a:lnTo>
                  <a:pt x="708" y="1102"/>
                </a:lnTo>
                <a:lnTo>
                  <a:pt x="674" y="1156"/>
                </a:lnTo>
                <a:lnTo>
                  <a:pt x="640" y="1206"/>
                </a:lnTo>
                <a:lnTo>
                  <a:pt x="604" y="1252"/>
                </a:lnTo>
                <a:lnTo>
                  <a:pt x="568" y="1298"/>
                </a:lnTo>
                <a:lnTo>
                  <a:pt x="530" y="1340"/>
                </a:lnTo>
                <a:lnTo>
                  <a:pt x="494" y="1378"/>
                </a:lnTo>
                <a:lnTo>
                  <a:pt x="456" y="1416"/>
                </a:lnTo>
                <a:lnTo>
                  <a:pt x="420" y="1452"/>
                </a:lnTo>
                <a:lnTo>
                  <a:pt x="384" y="1484"/>
                </a:lnTo>
                <a:lnTo>
                  <a:pt x="312" y="1544"/>
                </a:lnTo>
                <a:lnTo>
                  <a:pt x="246" y="1598"/>
                </a:lnTo>
                <a:lnTo>
                  <a:pt x="184" y="1644"/>
                </a:lnTo>
                <a:lnTo>
                  <a:pt x="128" y="1686"/>
                </a:lnTo>
                <a:lnTo>
                  <a:pt x="80" y="1722"/>
                </a:lnTo>
                <a:lnTo>
                  <a:pt x="42" y="1756"/>
                </a:lnTo>
                <a:lnTo>
                  <a:pt x="28" y="1770"/>
                </a:lnTo>
                <a:lnTo>
                  <a:pt x="16" y="1786"/>
                </a:lnTo>
                <a:lnTo>
                  <a:pt x="8" y="1800"/>
                </a:lnTo>
                <a:lnTo>
                  <a:pt x="2" y="1814"/>
                </a:lnTo>
                <a:lnTo>
                  <a:pt x="0" y="1826"/>
                </a:lnTo>
                <a:lnTo>
                  <a:pt x="2" y="1840"/>
                </a:lnTo>
                <a:lnTo>
                  <a:pt x="8" y="1852"/>
                </a:lnTo>
                <a:lnTo>
                  <a:pt x="18" y="1866"/>
                </a:lnTo>
                <a:lnTo>
                  <a:pt x="32" y="1878"/>
                </a:lnTo>
                <a:lnTo>
                  <a:pt x="50" y="1892"/>
                </a:lnTo>
                <a:lnTo>
                  <a:pt x="50" y="1892"/>
                </a:lnTo>
                <a:lnTo>
                  <a:pt x="92" y="1916"/>
                </a:lnTo>
                <a:lnTo>
                  <a:pt x="114" y="1926"/>
                </a:lnTo>
                <a:lnTo>
                  <a:pt x="134" y="1936"/>
                </a:lnTo>
                <a:lnTo>
                  <a:pt x="158" y="1942"/>
                </a:lnTo>
                <a:lnTo>
                  <a:pt x="180" y="1948"/>
                </a:lnTo>
                <a:lnTo>
                  <a:pt x="204" y="1952"/>
                </a:lnTo>
                <a:lnTo>
                  <a:pt x="228" y="1954"/>
                </a:lnTo>
                <a:lnTo>
                  <a:pt x="254" y="1954"/>
                </a:lnTo>
                <a:lnTo>
                  <a:pt x="280" y="1954"/>
                </a:lnTo>
                <a:lnTo>
                  <a:pt x="308" y="1950"/>
                </a:lnTo>
                <a:lnTo>
                  <a:pt x="336" y="1944"/>
                </a:lnTo>
                <a:lnTo>
                  <a:pt x="366" y="1936"/>
                </a:lnTo>
                <a:lnTo>
                  <a:pt x="398" y="1926"/>
                </a:lnTo>
                <a:lnTo>
                  <a:pt x="432" y="1912"/>
                </a:lnTo>
                <a:lnTo>
                  <a:pt x="468" y="1898"/>
                </a:lnTo>
                <a:lnTo>
                  <a:pt x="468" y="1898"/>
                </a:lnTo>
                <a:close/>
              </a:path>
            </a:pathLst>
          </a:custGeom>
          <a:gradFill flip="none" rotWithShape="1">
            <a:gsLst>
              <a:gs pos="20000">
                <a:schemeClr val="accent3">
                  <a:lumMod val="75000"/>
                </a:schemeClr>
              </a:gs>
              <a:gs pos="100000">
                <a:schemeClr val="accent3"/>
              </a:gs>
            </a:gsLst>
            <a:lin ang="13500000" scaled="1"/>
            <a:tileRect/>
          </a:gradFill>
          <a:ln w="28575">
            <a:solidFill>
              <a:schemeClr val="accent3">
                <a:lumMod val="20000"/>
                <a:lumOff val="80000"/>
              </a:schemeClr>
            </a:solidFill>
          </a:ln>
        </p:spPr>
        <p:txBody>
          <a:bodyPr vert="horz" wrap="square" lIns="121908" tIns="60954" rIns="121908" bIns="60954" numCol="1" anchor="t" anchorCtr="0" compatLnSpc="1"/>
          <a:lstStyle/>
          <a:p>
            <a:endParaRPr lang="zh-CN" altLang="en-US"/>
          </a:p>
        </p:txBody>
      </p:sp>
      <p:sp>
        <p:nvSpPr>
          <p:cNvPr id="67" name="Freeform 7"/>
          <p:cNvSpPr/>
          <p:nvPr/>
        </p:nvSpPr>
        <p:spPr bwMode="auto">
          <a:xfrm>
            <a:off x="4083316" y="3099403"/>
            <a:ext cx="1644919" cy="2370065"/>
          </a:xfrm>
          <a:custGeom>
            <a:avLst/>
            <a:gdLst>
              <a:gd name="T0" fmla="*/ 0 w 1348"/>
              <a:gd name="T1" fmla="*/ 418 h 1942"/>
              <a:gd name="T2" fmla="*/ 4 w 1348"/>
              <a:gd name="T3" fmla="*/ 572 h 1942"/>
              <a:gd name="T4" fmla="*/ 30 w 1348"/>
              <a:gd name="T5" fmla="*/ 742 h 1942"/>
              <a:gd name="T6" fmla="*/ 74 w 1348"/>
              <a:gd name="T7" fmla="*/ 920 h 1942"/>
              <a:gd name="T8" fmla="*/ 138 w 1348"/>
              <a:gd name="T9" fmla="*/ 1094 h 1942"/>
              <a:gd name="T10" fmla="*/ 218 w 1348"/>
              <a:gd name="T11" fmla="*/ 1258 h 1942"/>
              <a:gd name="T12" fmla="*/ 220 w 1348"/>
              <a:gd name="T13" fmla="*/ 1260 h 1942"/>
              <a:gd name="T14" fmla="*/ 220 w 1348"/>
              <a:gd name="T15" fmla="*/ 1260 h 1942"/>
              <a:gd name="T16" fmla="*/ 222 w 1348"/>
              <a:gd name="T17" fmla="*/ 1262 h 1942"/>
              <a:gd name="T18" fmla="*/ 322 w 1348"/>
              <a:gd name="T19" fmla="*/ 1414 h 1942"/>
              <a:gd name="T20" fmla="*/ 442 w 1348"/>
              <a:gd name="T21" fmla="*/ 1556 h 1942"/>
              <a:gd name="T22" fmla="*/ 574 w 1348"/>
              <a:gd name="T23" fmla="*/ 1682 h 1942"/>
              <a:gd name="T24" fmla="*/ 710 w 1348"/>
              <a:gd name="T25" fmla="*/ 1788 h 1942"/>
              <a:gd name="T26" fmla="*/ 840 w 1348"/>
              <a:gd name="T27" fmla="*/ 1868 h 1942"/>
              <a:gd name="T28" fmla="*/ 918 w 1348"/>
              <a:gd name="T29" fmla="*/ 1902 h 1942"/>
              <a:gd name="T30" fmla="*/ 1014 w 1348"/>
              <a:gd name="T31" fmla="*/ 1932 h 1942"/>
              <a:gd name="T32" fmla="*/ 1098 w 1348"/>
              <a:gd name="T33" fmla="*/ 1942 h 1942"/>
              <a:gd name="T34" fmla="*/ 1170 w 1348"/>
              <a:gd name="T35" fmla="*/ 1934 h 1942"/>
              <a:gd name="T36" fmla="*/ 1236 w 1348"/>
              <a:gd name="T37" fmla="*/ 1912 h 1942"/>
              <a:gd name="T38" fmla="*/ 1300 w 1348"/>
              <a:gd name="T39" fmla="*/ 1876 h 1942"/>
              <a:gd name="T40" fmla="*/ 1342 w 1348"/>
              <a:gd name="T41" fmla="*/ 1836 h 1942"/>
              <a:gd name="T42" fmla="*/ 1346 w 1348"/>
              <a:gd name="T43" fmla="*/ 1798 h 1942"/>
              <a:gd name="T44" fmla="*/ 1320 w 1348"/>
              <a:gd name="T45" fmla="*/ 1756 h 1942"/>
              <a:gd name="T46" fmla="*/ 1220 w 1348"/>
              <a:gd name="T47" fmla="*/ 1672 h 1942"/>
              <a:gd name="T48" fmla="*/ 1032 w 1348"/>
              <a:gd name="T49" fmla="*/ 1534 h 1942"/>
              <a:gd name="T50" fmla="*/ 886 w 1348"/>
              <a:gd name="T51" fmla="*/ 1406 h 1942"/>
              <a:gd name="T52" fmla="*/ 774 w 1348"/>
              <a:gd name="T53" fmla="*/ 1290 h 1942"/>
              <a:gd name="T54" fmla="*/ 666 w 1348"/>
              <a:gd name="T55" fmla="*/ 1148 h 1942"/>
              <a:gd name="T56" fmla="*/ 598 w 1348"/>
              <a:gd name="T57" fmla="*/ 1040 h 1942"/>
              <a:gd name="T58" fmla="*/ 598 w 1348"/>
              <a:gd name="T59" fmla="*/ 1040 h 1942"/>
              <a:gd name="T60" fmla="*/ 538 w 1348"/>
              <a:gd name="T61" fmla="*/ 928 h 1942"/>
              <a:gd name="T62" fmla="*/ 470 w 1348"/>
              <a:gd name="T63" fmla="*/ 764 h 1942"/>
              <a:gd name="T64" fmla="*/ 424 w 1348"/>
              <a:gd name="T65" fmla="*/ 608 h 1942"/>
              <a:gd name="T66" fmla="*/ 386 w 1348"/>
              <a:gd name="T67" fmla="*/ 418 h 1942"/>
              <a:gd name="T68" fmla="*/ 358 w 1348"/>
              <a:gd name="T69" fmla="*/ 188 h 1942"/>
              <a:gd name="T70" fmla="*/ 336 w 1348"/>
              <a:gd name="T71" fmla="*/ 58 h 1942"/>
              <a:gd name="T72" fmla="*/ 314 w 1348"/>
              <a:gd name="T73" fmla="*/ 14 h 1942"/>
              <a:gd name="T74" fmla="*/ 276 w 1348"/>
              <a:gd name="T75" fmla="*/ 0 h 1942"/>
              <a:gd name="T76" fmla="*/ 220 w 1348"/>
              <a:gd name="T77" fmla="*/ 16 h 1942"/>
              <a:gd name="T78" fmla="*/ 160 w 1348"/>
              <a:gd name="T79" fmla="*/ 52 h 1942"/>
              <a:gd name="T80" fmla="*/ 106 w 1348"/>
              <a:gd name="T81" fmla="*/ 98 h 1942"/>
              <a:gd name="T82" fmla="*/ 64 w 1348"/>
              <a:gd name="T83" fmla="*/ 158 h 1942"/>
              <a:gd name="T84" fmla="*/ 30 w 1348"/>
              <a:gd name="T85" fmla="*/ 236 h 1942"/>
              <a:gd name="T86" fmla="*/ 8 w 1348"/>
              <a:gd name="T87" fmla="*/ 334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8" h="1942">
                <a:moveTo>
                  <a:pt x="4" y="374"/>
                </a:moveTo>
                <a:lnTo>
                  <a:pt x="4" y="374"/>
                </a:lnTo>
                <a:lnTo>
                  <a:pt x="0" y="418"/>
                </a:lnTo>
                <a:lnTo>
                  <a:pt x="0" y="468"/>
                </a:lnTo>
                <a:lnTo>
                  <a:pt x="0" y="518"/>
                </a:lnTo>
                <a:lnTo>
                  <a:pt x="4" y="572"/>
                </a:lnTo>
                <a:lnTo>
                  <a:pt x="10" y="628"/>
                </a:lnTo>
                <a:lnTo>
                  <a:pt x="18" y="684"/>
                </a:lnTo>
                <a:lnTo>
                  <a:pt x="30" y="742"/>
                </a:lnTo>
                <a:lnTo>
                  <a:pt x="42" y="800"/>
                </a:lnTo>
                <a:lnTo>
                  <a:pt x="58" y="860"/>
                </a:lnTo>
                <a:lnTo>
                  <a:pt x="74" y="920"/>
                </a:lnTo>
                <a:lnTo>
                  <a:pt x="94" y="978"/>
                </a:lnTo>
                <a:lnTo>
                  <a:pt x="114" y="1036"/>
                </a:lnTo>
                <a:lnTo>
                  <a:pt x="138" y="1094"/>
                </a:lnTo>
                <a:lnTo>
                  <a:pt x="162" y="1150"/>
                </a:lnTo>
                <a:lnTo>
                  <a:pt x="190" y="1204"/>
                </a:lnTo>
                <a:lnTo>
                  <a:pt x="218" y="1258"/>
                </a:lnTo>
                <a:lnTo>
                  <a:pt x="218" y="1258"/>
                </a:lnTo>
                <a:lnTo>
                  <a:pt x="220" y="1260"/>
                </a:lnTo>
                <a:lnTo>
                  <a:pt x="220" y="1260"/>
                </a:lnTo>
                <a:lnTo>
                  <a:pt x="220" y="1260"/>
                </a:lnTo>
                <a:lnTo>
                  <a:pt x="220" y="1260"/>
                </a:lnTo>
                <a:lnTo>
                  <a:pt x="220" y="1260"/>
                </a:lnTo>
                <a:lnTo>
                  <a:pt x="220" y="1260"/>
                </a:lnTo>
                <a:lnTo>
                  <a:pt x="222" y="1262"/>
                </a:lnTo>
                <a:lnTo>
                  <a:pt x="222" y="1262"/>
                </a:lnTo>
                <a:lnTo>
                  <a:pt x="252" y="1312"/>
                </a:lnTo>
                <a:lnTo>
                  <a:pt x="286" y="1364"/>
                </a:lnTo>
                <a:lnTo>
                  <a:pt x="322" y="1414"/>
                </a:lnTo>
                <a:lnTo>
                  <a:pt x="360" y="1462"/>
                </a:lnTo>
                <a:lnTo>
                  <a:pt x="400" y="1510"/>
                </a:lnTo>
                <a:lnTo>
                  <a:pt x="442" y="1556"/>
                </a:lnTo>
                <a:lnTo>
                  <a:pt x="486" y="1600"/>
                </a:lnTo>
                <a:lnTo>
                  <a:pt x="530" y="1642"/>
                </a:lnTo>
                <a:lnTo>
                  <a:pt x="574" y="1682"/>
                </a:lnTo>
                <a:lnTo>
                  <a:pt x="620" y="1720"/>
                </a:lnTo>
                <a:lnTo>
                  <a:pt x="664" y="1756"/>
                </a:lnTo>
                <a:lnTo>
                  <a:pt x="710" y="1788"/>
                </a:lnTo>
                <a:lnTo>
                  <a:pt x="754" y="1818"/>
                </a:lnTo>
                <a:lnTo>
                  <a:pt x="798" y="1844"/>
                </a:lnTo>
                <a:lnTo>
                  <a:pt x="840" y="1868"/>
                </a:lnTo>
                <a:lnTo>
                  <a:pt x="882" y="1888"/>
                </a:lnTo>
                <a:lnTo>
                  <a:pt x="882" y="1888"/>
                </a:lnTo>
                <a:lnTo>
                  <a:pt x="918" y="1902"/>
                </a:lnTo>
                <a:lnTo>
                  <a:pt x="952" y="1914"/>
                </a:lnTo>
                <a:lnTo>
                  <a:pt x="984" y="1924"/>
                </a:lnTo>
                <a:lnTo>
                  <a:pt x="1014" y="1932"/>
                </a:lnTo>
                <a:lnTo>
                  <a:pt x="1044" y="1938"/>
                </a:lnTo>
                <a:lnTo>
                  <a:pt x="1072" y="1942"/>
                </a:lnTo>
                <a:lnTo>
                  <a:pt x="1098" y="1942"/>
                </a:lnTo>
                <a:lnTo>
                  <a:pt x="1124" y="1942"/>
                </a:lnTo>
                <a:lnTo>
                  <a:pt x="1148" y="1940"/>
                </a:lnTo>
                <a:lnTo>
                  <a:pt x="1170" y="1934"/>
                </a:lnTo>
                <a:lnTo>
                  <a:pt x="1194" y="1928"/>
                </a:lnTo>
                <a:lnTo>
                  <a:pt x="1216" y="1922"/>
                </a:lnTo>
                <a:lnTo>
                  <a:pt x="1236" y="1912"/>
                </a:lnTo>
                <a:lnTo>
                  <a:pt x="1258" y="1902"/>
                </a:lnTo>
                <a:lnTo>
                  <a:pt x="1300" y="1876"/>
                </a:lnTo>
                <a:lnTo>
                  <a:pt x="1300" y="1876"/>
                </a:lnTo>
                <a:lnTo>
                  <a:pt x="1318" y="1864"/>
                </a:lnTo>
                <a:lnTo>
                  <a:pt x="1332" y="1850"/>
                </a:lnTo>
                <a:lnTo>
                  <a:pt x="1342" y="1836"/>
                </a:lnTo>
                <a:lnTo>
                  <a:pt x="1348" y="1824"/>
                </a:lnTo>
                <a:lnTo>
                  <a:pt x="1348" y="1810"/>
                </a:lnTo>
                <a:lnTo>
                  <a:pt x="1346" y="1798"/>
                </a:lnTo>
                <a:lnTo>
                  <a:pt x="1342" y="1784"/>
                </a:lnTo>
                <a:lnTo>
                  <a:pt x="1332" y="1770"/>
                </a:lnTo>
                <a:lnTo>
                  <a:pt x="1320" y="1756"/>
                </a:lnTo>
                <a:lnTo>
                  <a:pt x="1306" y="1740"/>
                </a:lnTo>
                <a:lnTo>
                  <a:pt x="1268" y="1708"/>
                </a:lnTo>
                <a:lnTo>
                  <a:pt x="1220" y="1672"/>
                </a:lnTo>
                <a:lnTo>
                  <a:pt x="1164" y="1632"/>
                </a:lnTo>
                <a:lnTo>
                  <a:pt x="1100" y="1586"/>
                </a:lnTo>
                <a:lnTo>
                  <a:pt x="1032" y="1534"/>
                </a:lnTo>
                <a:lnTo>
                  <a:pt x="960" y="1474"/>
                </a:lnTo>
                <a:lnTo>
                  <a:pt x="924" y="1442"/>
                </a:lnTo>
                <a:lnTo>
                  <a:pt x="886" y="1406"/>
                </a:lnTo>
                <a:lnTo>
                  <a:pt x="850" y="1370"/>
                </a:lnTo>
                <a:lnTo>
                  <a:pt x="812" y="1330"/>
                </a:lnTo>
                <a:lnTo>
                  <a:pt x="774" y="1290"/>
                </a:lnTo>
                <a:lnTo>
                  <a:pt x="738" y="1246"/>
                </a:lnTo>
                <a:lnTo>
                  <a:pt x="702" y="1198"/>
                </a:lnTo>
                <a:lnTo>
                  <a:pt x="666" y="1148"/>
                </a:lnTo>
                <a:lnTo>
                  <a:pt x="630" y="1096"/>
                </a:lnTo>
                <a:lnTo>
                  <a:pt x="598" y="1040"/>
                </a:lnTo>
                <a:lnTo>
                  <a:pt x="598" y="1040"/>
                </a:lnTo>
                <a:lnTo>
                  <a:pt x="598" y="1040"/>
                </a:lnTo>
                <a:lnTo>
                  <a:pt x="598" y="1040"/>
                </a:lnTo>
                <a:lnTo>
                  <a:pt x="598" y="1040"/>
                </a:lnTo>
                <a:lnTo>
                  <a:pt x="598" y="1040"/>
                </a:lnTo>
                <a:lnTo>
                  <a:pt x="566" y="984"/>
                </a:lnTo>
                <a:lnTo>
                  <a:pt x="538" y="928"/>
                </a:lnTo>
                <a:lnTo>
                  <a:pt x="512" y="872"/>
                </a:lnTo>
                <a:lnTo>
                  <a:pt x="490" y="818"/>
                </a:lnTo>
                <a:lnTo>
                  <a:pt x="470" y="764"/>
                </a:lnTo>
                <a:lnTo>
                  <a:pt x="452" y="710"/>
                </a:lnTo>
                <a:lnTo>
                  <a:pt x="436" y="658"/>
                </a:lnTo>
                <a:lnTo>
                  <a:pt x="424" y="608"/>
                </a:lnTo>
                <a:lnTo>
                  <a:pt x="412" y="558"/>
                </a:lnTo>
                <a:lnTo>
                  <a:pt x="402" y="510"/>
                </a:lnTo>
                <a:lnTo>
                  <a:pt x="386" y="418"/>
                </a:lnTo>
                <a:lnTo>
                  <a:pt x="374" y="334"/>
                </a:lnTo>
                <a:lnTo>
                  <a:pt x="366" y="256"/>
                </a:lnTo>
                <a:lnTo>
                  <a:pt x="358" y="188"/>
                </a:lnTo>
                <a:lnTo>
                  <a:pt x="352" y="128"/>
                </a:lnTo>
                <a:lnTo>
                  <a:pt x="342" y="78"/>
                </a:lnTo>
                <a:lnTo>
                  <a:pt x="336" y="58"/>
                </a:lnTo>
                <a:lnTo>
                  <a:pt x="330" y="40"/>
                </a:lnTo>
                <a:lnTo>
                  <a:pt x="322" y="26"/>
                </a:lnTo>
                <a:lnTo>
                  <a:pt x="314" y="14"/>
                </a:lnTo>
                <a:lnTo>
                  <a:pt x="302" y="6"/>
                </a:lnTo>
                <a:lnTo>
                  <a:pt x="290" y="0"/>
                </a:lnTo>
                <a:lnTo>
                  <a:pt x="276" y="0"/>
                </a:lnTo>
                <a:lnTo>
                  <a:pt x="260" y="2"/>
                </a:lnTo>
                <a:lnTo>
                  <a:pt x="242" y="6"/>
                </a:lnTo>
                <a:lnTo>
                  <a:pt x="220" y="16"/>
                </a:lnTo>
                <a:lnTo>
                  <a:pt x="220" y="16"/>
                </a:lnTo>
                <a:lnTo>
                  <a:pt x="178" y="40"/>
                </a:lnTo>
                <a:lnTo>
                  <a:pt x="160" y="52"/>
                </a:lnTo>
                <a:lnTo>
                  <a:pt x="140" y="66"/>
                </a:lnTo>
                <a:lnTo>
                  <a:pt x="124" y="82"/>
                </a:lnTo>
                <a:lnTo>
                  <a:pt x="106" y="98"/>
                </a:lnTo>
                <a:lnTo>
                  <a:pt x="92" y="116"/>
                </a:lnTo>
                <a:lnTo>
                  <a:pt x="76" y="136"/>
                </a:lnTo>
                <a:lnTo>
                  <a:pt x="64" y="158"/>
                </a:lnTo>
                <a:lnTo>
                  <a:pt x="52" y="182"/>
                </a:lnTo>
                <a:lnTo>
                  <a:pt x="40" y="208"/>
                </a:lnTo>
                <a:lnTo>
                  <a:pt x="30" y="236"/>
                </a:lnTo>
                <a:lnTo>
                  <a:pt x="22" y="266"/>
                </a:lnTo>
                <a:lnTo>
                  <a:pt x="14" y="298"/>
                </a:lnTo>
                <a:lnTo>
                  <a:pt x="8" y="334"/>
                </a:lnTo>
                <a:lnTo>
                  <a:pt x="4" y="374"/>
                </a:lnTo>
                <a:lnTo>
                  <a:pt x="4" y="374"/>
                </a:lnTo>
                <a:close/>
              </a:path>
            </a:pathLst>
          </a:custGeom>
          <a:gradFill flip="none" rotWithShape="1">
            <a:gsLst>
              <a:gs pos="20000">
                <a:schemeClr val="accent2">
                  <a:lumMod val="75000"/>
                </a:schemeClr>
              </a:gs>
              <a:gs pos="100000">
                <a:schemeClr val="accent2"/>
              </a:gs>
            </a:gsLst>
            <a:lin ang="18900000" scaled="1"/>
            <a:tileRect/>
          </a:gradFill>
          <a:ln w="28575">
            <a:solidFill>
              <a:schemeClr val="accent2">
                <a:lumMod val="20000"/>
                <a:lumOff val="80000"/>
              </a:schemeClr>
            </a:solidFill>
          </a:ln>
        </p:spPr>
        <p:txBody>
          <a:bodyPr vert="horz" wrap="square" lIns="121908" tIns="60954" rIns="121908" bIns="60954" numCol="1" anchor="t" anchorCtr="0" compatLnSpc="1"/>
          <a:lstStyle/>
          <a:p>
            <a:endParaRPr lang="zh-CN" altLang="en-US"/>
          </a:p>
        </p:txBody>
      </p:sp>
      <p:sp>
        <p:nvSpPr>
          <p:cNvPr id="68" name="Freeform 8"/>
          <p:cNvSpPr/>
          <p:nvPr/>
        </p:nvSpPr>
        <p:spPr bwMode="auto">
          <a:xfrm>
            <a:off x="4345333" y="1879857"/>
            <a:ext cx="3497961" cy="3498416"/>
          </a:xfrm>
          <a:custGeom>
            <a:avLst/>
            <a:gdLst>
              <a:gd name="T0" fmla="*/ 2966 w 2968"/>
              <a:gd name="T1" fmla="*/ 1560 h 2968"/>
              <a:gd name="T2" fmla="*/ 2938 w 2968"/>
              <a:gd name="T3" fmla="*/ 1784 h 2968"/>
              <a:gd name="T4" fmla="*/ 2878 w 2968"/>
              <a:gd name="T5" fmla="*/ 1994 h 2968"/>
              <a:gd name="T6" fmla="*/ 2788 w 2968"/>
              <a:gd name="T7" fmla="*/ 2192 h 2968"/>
              <a:gd name="T8" fmla="*/ 2674 w 2968"/>
              <a:gd name="T9" fmla="*/ 2372 h 2968"/>
              <a:gd name="T10" fmla="*/ 2534 w 2968"/>
              <a:gd name="T11" fmla="*/ 2534 h 2968"/>
              <a:gd name="T12" fmla="*/ 2372 w 2968"/>
              <a:gd name="T13" fmla="*/ 2674 h 2968"/>
              <a:gd name="T14" fmla="*/ 2192 w 2968"/>
              <a:gd name="T15" fmla="*/ 2790 h 2968"/>
              <a:gd name="T16" fmla="*/ 1994 w 2968"/>
              <a:gd name="T17" fmla="*/ 2878 h 2968"/>
              <a:gd name="T18" fmla="*/ 1784 w 2968"/>
              <a:gd name="T19" fmla="*/ 2938 h 2968"/>
              <a:gd name="T20" fmla="*/ 1560 w 2968"/>
              <a:gd name="T21" fmla="*/ 2966 h 2968"/>
              <a:gd name="T22" fmla="*/ 1408 w 2968"/>
              <a:gd name="T23" fmla="*/ 2966 h 2968"/>
              <a:gd name="T24" fmla="*/ 1184 w 2968"/>
              <a:gd name="T25" fmla="*/ 2938 h 2968"/>
              <a:gd name="T26" fmla="*/ 974 w 2968"/>
              <a:gd name="T27" fmla="*/ 2878 h 2968"/>
              <a:gd name="T28" fmla="*/ 776 w 2968"/>
              <a:gd name="T29" fmla="*/ 2790 h 2968"/>
              <a:gd name="T30" fmla="*/ 596 w 2968"/>
              <a:gd name="T31" fmla="*/ 2674 h 2968"/>
              <a:gd name="T32" fmla="*/ 434 w 2968"/>
              <a:gd name="T33" fmla="*/ 2534 h 2968"/>
              <a:gd name="T34" fmla="*/ 294 w 2968"/>
              <a:gd name="T35" fmla="*/ 2372 h 2968"/>
              <a:gd name="T36" fmla="*/ 180 w 2968"/>
              <a:gd name="T37" fmla="*/ 2192 h 2968"/>
              <a:gd name="T38" fmla="*/ 90 w 2968"/>
              <a:gd name="T39" fmla="*/ 1994 h 2968"/>
              <a:gd name="T40" fmla="*/ 30 w 2968"/>
              <a:gd name="T41" fmla="*/ 1784 h 2968"/>
              <a:gd name="T42" fmla="*/ 2 w 2968"/>
              <a:gd name="T43" fmla="*/ 1560 h 2968"/>
              <a:gd name="T44" fmla="*/ 2 w 2968"/>
              <a:gd name="T45" fmla="*/ 1408 h 2968"/>
              <a:gd name="T46" fmla="*/ 30 w 2968"/>
              <a:gd name="T47" fmla="*/ 1186 h 2968"/>
              <a:gd name="T48" fmla="*/ 90 w 2968"/>
              <a:gd name="T49" fmla="*/ 974 h 2968"/>
              <a:gd name="T50" fmla="*/ 180 w 2968"/>
              <a:gd name="T51" fmla="*/ 778 h 2968"/>
              <a:gd name="T52" fmla="*/ 294 w 2968"/>
              <a:gd name="T53" fmla="*/ 596 h 2968"/>
              <a:gd name="T54" fmla="*/ 434 w 2968"/>
              <a:gd name="T55" fmla="*/ 436 h 2968"/>
              <a:gd name="T56" fmla="*/ 596 w 2968"/>
              <a:gd name="T57" fmla="*/ 296 h 2968"/>
              <a:gd name="T58" fmla="*/ 776 w 2968"/>
              <a:gd name="T59" fmla="*/ 180 h 2968"/>
              <a:gd name="T60" fmla="*/ 974 w 2968"/>
              <a:gd name="T61" fmla="*/ 90 h 2968"/>
              <a:gd name="T62" fmla="*/ 1184 w 2968"/>
              <a:gd name="T63" fmla="*/ 30 h 2968"/>
              <a:gd name="T64" fmla="*/ 1408 w 2968"/>
              <a:gd name="T65" fmla="*/ 2 h 2968"/>
              <a:gd name="T66" fmla="*/ 1560 w 2968"/>
              <a:gd name="T67" fmla="*/ 2 h 2968"/>
              <a:gd name="T68" fmla="*/ 1784 w 2968"/>
              <a:gd name="T69" fmla="*/ 30 h 2968"/>
              <a:gd name="T70" fmla="*/ 1994 w 2968"/>
              <a:gd name="T71" fmla="*/ 90 h 2968"/>
              <a:gd name="T72" fmla="*/ 2192 w 2968"/>
              <a:gd name="T73" fmla="*/ 180 h 2968"/>
              <a:gd name="T74" fmla="*/ 2372 w 2968"/>
              <a:gd name="T75" fmla="*/ 296 h 2968"/>
              <a:gd name="T76" fmla="*/ 2534 w 2968"/>
              <a:gd name="T77" fmla="*/ 436 h 2968"/>
              <a:gd name="T78" fmla="*/ 2674 w 2968"/>
              <a:gd name="T79" fmla="*/ 596 h 2968"/>
              <a:gd name="T80" fmla="*/ 2788 w 2968"/>
              <a:gd name="T81" fmla="*/ 778 h 2968"/>
              <a:gd name="T82" fmla="*/ 2878 w 2968"/>
              <a:gd name="T83" fmla="*/ 974 h 2968"/>
              <a:gd name="T84" fmla="*/ 2938 w 2968"/>
              <a:gd name="T85" fmla="*/ 1186 h 2968"/>
              <a:gd name="T86" fmla="*/ 2966 w 2968"/>
              <a:gd name="T87" fmla="*/ 1408 h 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68" h="2968">
                <a:moveTo>
                  <a:pt x="2968" y="1484"/>
                </a:moveTo>
                <a:lnTo>
                  <a:pt x="2968" y="1484"/>
                </a:lnTo>
                <a:lnTo>
                  <a:pt x="2966" y="1560"/>
                </a:lnTo>
                <a:lnTo>
                  <a:pt x="2960" y="1636"/>
                </a:lnTo>
                <a:lnTo>
                  <a:pt x="2950" y="1710"/>
                </a:lnTo>
                <a:lnTo>
                  <a:pt x="2938" y="1784"/>
                </a:lnTo>
                <a:lnTo>
                  <a:pt x="2922" y="1856"/>
                </a:lnTo>
                <a:lnTo>
                  <a:pt x="2902" y="1926"/>
                </a:lnTo>
                <a:lnTo>
                  <a:pt x="2878" y="1994"/>
                </a:lnTo>
                <a:lnTo>
                  <a:pt x="2852" y="2062"/>
                </a:lnTo>
                <a:lnTo>
                  <a:pt x="2822" y="2128"/>
                </a:lnTo>
                <a:lnTo>
                  <a:pt x="2788" y="2192"/>
                </a:lnTo>
                <a:lnTo>
                  <a:pt x="2754" y="2254"/>
                </a:lnTo>
                <a:lnTo>
                  <a:pt x="2714" y="2314"/>
                </a:lnTo>
                <a:lnTo>
                  <a:pt x="2674" y="2372"/>
                </a:lnTo>
                <a:lnTo>
                  <a:pt x="2630" y="2428"/>
                </a:lnTo>
                <a:lnTo>
                  <a:pt x="2582" y="2482"/>
                </a:lnTo>
                <a:lnTo>
                  <a:pt x="2534" y="2534"/>
                </a:lnTo>
                <a:lnTo>
                  <a:pt x="2482" y="2582"/>
                </a:lnTo>
                <a:lnTo>
                  <a:pt x="2428" y="2630"/>
                </a:lnTo>
                <a:lnTo>
                  <a:pt x="2372" y="2674"/>
                </a:lnTo>
                <a:lnTo>
                  <a:pt x="2314" y="2716"/>
                </a:lnTo>
                <a:lnTo>
                  <a:pt x="2254" y="2754"/>
                </a:lnTo>
                <a:lnTo>
                  <a:pt x="2192" y="2790"/>
                </a:lnTo>
                <a:lnTo>
                  <a:pt x="2128" y="2822"/>
                </a:lnTo>
                <a:lnTo>
                  <a:pt x="2062" y="2852"/>
                </a:lnTo>
                <a:lnTo>
                  <a:pt x="1994" y="2878"/>
                </a:lnTo>
                <a:lnTo>
                  <a:pt x="1926" y="2902"/>
                </a:lnTo>
                <a:lnTo>
                  <a:pt x="1854" y="2922"/>
                </a:lnTo>
                <a:lnTo>
                  <a:pt x="1784" y="2938"/>
                </a:lnTo>
                <a:lnTo>
                  <a:pt x="1710" y="2952"/>
                </a:lnTo>
                <a:lnTo>
                  <a:pt x="1636" y="2960"/>
                </a:lnTo>
                <a:lnTo>
                  <a:pt x="1560" y="2966"/>
                </a:lnTo>
                <a:lnTo>
                  <a:pt x="1484" y="2968"/>
                </a:lnTo>
                <a:lnTo>
                  <a:pt x="1484" y="2968"/>
                </a:lnTo>
                <a:lnTo>
                  <a:pt x="1408" y="2966"/>
                </a:lnTo>
                <a:lnTo>
                  <a:pt x="1332" y="2960"/>
                </a:lnTo>
                <a:lnTo>
                  <a:pt x="1258" y="2952"/>
                </a:lnTo>
                <a:lnTo>
                  <a:pt x="1184" y="2938"/>
                </a:lnTo>
                <a:lnTo>
                  <a:pt x="1114" y="2922"/>
                </a:lnTo>
                <a:lnTo>
                  <a:pt x="1042" y="2902"/>
                </a:lnTo>
                <a:lnTo>
                  <a:pt x="974" y="2878"/>
                </a:lnTo>
                <a:lnTo>
                  <a:pt x="906" y="2852"/>
                </a:lnTo>
                <a:lnTo>
                  <a:pt x="840" y="2822"/>
                </a:lnTo>
                <a:lnTo>
                  <a:pt x="776" y="2790"/>
                </a:lnTo>
                <a:lnTo>
                  <a:pt x="714" y="2754"/>
                </a:lnTo>
                <a:lnTo>
                  <a:pt x="654" y="2716"/>
                </a:lnTo>
                <a:lnTo>
                  <a:pt x="596" y="2674"/>
                </a:lnTo>
                <a:lnTo>
                  <a:pt x="540" y="2630"/>
                </a:lnTo>
                <a:lnTo>
                  <a:pt x="486" y="2582"/>
                </a:lnTo>
                <a:lnTo>
                  <a:pt x="434" y="2534"/>
                </a:lnTo>
                <a:lnTo>
                  <a:pt x="386" y="2482"/>
                </a:lnTo>
                <a:lnTo>
                  <a:pt x="338" y="2428"/>
                </a:lnTo>
                <a:lnTo>
                  <a:pt x="294" y="2372"/>
                </a:lnTo>
                <a:lnTo>
                  <a:pt x="254" y="2314"/>
                </a:lnTo>
                <a:lnTo>
                  <a:pt x="214" y="2254"/>
                </a:lnTo>
                <a:lnTo>
                  <a:pt x="180" y="2192"/>
                </a:lnTo>
                <a:lnTo>
                  <a:pt x="146" y="2128"/>
                </a:lnTo>
                <a:lnTo>
                  <a:pt x="116" y="2062"/>
                </a:lnTo>
                <a:lnTo>
                  <a:pt x="90" y="1994"/>
                </a:lnTo>
                <a:lnTo>
                  <a:pt x="66" y="1926"/>
                </a:lnTo>
                <a:lnTo>
                  <a:pt x="46" y="1856"/>
                </a:lnTo>
                <a:lnTo>
                  <a:pt x="30" y="1784"/>
                </a:lnTo>
                <a:lnTo>
                  <a:pt x="18" y="1710"/>
                </a:lnTo>
                <a:lnTo>
                  <a:pt x="8" y="1636"/>
                </a:lnTo>
                <a:lnTo>
                  <a:pt x="2" y="1560"/>
                </a:lnTo>
                <a:lnTo>
                  <a:pt x="0" y="1484"/>
                </a:lnTo>
                <a:lnTo>
                  <a:pt x="0" y="1484"/>
                </a:lnTo>
                <a:lnTo>
                  <a:pt x="2" y="1408"/>
                </a:lnTo>
                <a:lnTo>
                  <a:pt x="8" y="1332"/>
                </a:lnTo>
                <a:lnTo>
                  <a:pt x="18" y="1258"/>
                </a:lnTo>
                <a:lnTo>
                  <a:pt x="30" y="1186"/>
                </a:lnTo>
                <a:lnTo>
                  <a:pt x="46" y="1114"/>
                </a:lnTo>
                <a:lnTo>
                  <a:pt x="66" y="1044"/>
                </a:lnTo>
                <a:lnTo>
                  <a:pt x="90" y="974"/>
                </a:lnTo>
                <a:lnTo>
                  <a:pt x="116" y="906"/>
                </a:lnTo>
                <a:lnTo>
                  <a:pt x="146" y="842"/>
                </a:lnTo>
                <a:lnTo>
                  <a:pt x="180" y="778"/>
                </a:lnTo>
                <a:lnTo>
                  <a:pt x="214" y="716"/>
                </a:lnTo>
                <a:lnTo>
                  <a:pt x="254" y="654"/>
                </a:lnTo>
                <a:lnTo>
                  <a:pt x="294" y="596"/>
                </a:lnTo>
                <a:lnTo>
                  <a:pt x="338" y="540"/>
                </a:lnTo>
                <a:lnTo>
                  <a:pt x="386" y="486"/>
                </a:lnTo>
                <a:lnTo>
                  <a:pt x="434" y="436"/>
                </a:lnTo>
                <a:lnTo>
                  <a:pt x="486" y="386"/>
                </a:lnTo>
                <a:lnTo>
                  <a:pt x="540" y="340"/>
                </a:lnTo>
                <a:lnTo>
                  <a:pt x="596" y="296"/>
                </a:lnTo>
                <a:lnTo>
                  <a:pt x="654" y="254"/>
                </a:lnTo>
                <a:lnTo>
                  <a:pt x="714" y="216"/>
                </a:lnTo>
                <a:lnTo>
                  <a:pt x="776" y="180"/>
                </a:lnTo>
                <a:lnTo>
                  <a:pt x="840" y="146"/>
                </a:lnTo>
                <a:lnTo>
                  <a:pt x="906" y="118"/>
                </a:lnTo>
                <a:lnTo>
                  <a:pt x="974" y="90"/>
                </a:lnTo>
                <a:lnTo>
                  <a:pt x="1042" y="68"/>
                </a:lnTo>
                <a:lnTo>
                  <a:pt x="1114" y="48"/>
                </a:lnTo>
                <a:lnTo>
                  <a:pt x="1184" y="30"/>
                </a:lnTo>
                <a:lnTo>
                  <a:pt x="1258" y="18"/>
                </a:lnTo>
                <a:lnTo>
                  <a:pt x="1332" y="8"/>
                </a:lnTo>
                <a:lnTo>
                  <a:pt x="1408" y="2"/>
                </a:lnTo>
                <a:lnTo>
                  <a:pt x="1484" y="0"/>
                </a:lnTo>
                <a:lnTo>
                  <a:pt x="1484" y="0"/>
                </a:lnTo>
                <a:lnTo>
                  <a:pt x="1560" y="2"/>
                </a:lnTo>
                <a:lnTo>
                  <a:pt x="1636" y="8"/>
                </a:lnTo>
                <a:lnTo>
                  <a:pt x="1710" y="18"/>
                </a:lnTo>
                <a:lnTo>
                  <a:pt x="1784" y="30"/>
                </a:lnTo>
                <a:lnTo>
                  <a:pt x="1854" y="48"/>
                </a:lnTo>
                <a:lnTo>
                  <a:pt x="1926" y="68"/>
                </a:lnTo>
                <a:lnTo>
                  <a:pt x="1994" y="90"/>
                </a:lnTo>
                <a:lnTo>
                  <a:pt x="2062" y="118"/>
                </a:lnTo>
                <a:lnTo>
                  <a:pt x="2128" y="146"/>
                </a:lnTo>
                <a:lnTo>
                  <a:pt x="2192" y="180"/>
                </a:lnTo>
                <a:lnTo>
                  <a:pt x="2254" y="216"/>
                </a:lnTo>
                <a:lnTo>
                  <a:pt x="2314" y="254"/>
                </a:lnTo>
                <a:lnTo>
                  <a:pt x="2372" y="296"/>
                </a:lnTo>
                <a:lnTo>
                  <a:pt x="2428" y="340"/>
                </a:lnTo>
                <a:lnTo>
                  <a:pt x="2482" y="386"/>
                </a:lnTo>
                <a:lnTo>
                  <a:pt x="2534" y="436"/>
                </a:lnTo>
                <a:lnTo>
                  <a:pt x="2582" y="486"/>
                </a:lnTo>
                <a:lnTo>
                  <a:pt x="2630" y="540"/>
                </a:lnTo>
                <a:lnTo>
                  <a:pt x="2674" y="596"/>
                </a:lnTo>
                <a:lnTo>
                  <a:pt x="2714" y="654"/>
                </a:lnTo>
                <a:lnTo>
                  <a:pt x="2754" y="716"/>
                </a:lnTo>
                <a:lnTo>
                  <a:pt x="2788" y="778"/>
                </a:lnTo>
                <a:lnTo>
                  <a:pt x="2822" y="842"/>
                </a:lnTo>
                <a:lnTo>
                  <a:pt x="2852" y="906"/>
                </a:lnTo>
                <a:lnTo>
                  <a:pt x="2878" y="974"/>
                </a:lnTo>
                <a:lnTo>
                  <a:pt x="2902" y="1044"/>
                </a:lnTo>
                <a:lnTo>
                  <a:pt x="2922" y="1114"/>
                </a:lnTo>
                <a:lnTo>
                  <a:pt x="2938" y="1186"/>
                </a:lnTo>
                <a:lnTo>
                  <a:pt x="2950" y="1258"/>
                </a:lnTo>
                <a:lnTo>
                  <a:pt x="2960" y="1332"/>
                </a:lnTo>
                <a:lnTo>
                  <a:pt x="2966" y="1408"/>
                </a:lnTo>
                <a:lnTo>
                  <a:pt x="2968" y="1484"/>
                </a:lnTo>
                <a:lnTo>
                  <a:pt x="2968" y="1484"/>
                </a:lnTo>
                <a:close/>
              </a:path>
            </a:pathLst>
          </a:custGeom>
          <a:gradFill flip="none" rotWithShape="1">
            <a:gsLst>
              <a:gs pos="37000">
                <a:schemeClr val="bg1"/>
              </a:gs>
              <a:gs pos="82000">
                <a:schemeClr val="bg1">
                  <a:lumMod val="85000"/>
                  <a:alpha val="50000"/>
                </a:schemeClr>
              </a:gs>
            </a:gsLst>
            <a:path path="circle">
              <a:fillToRect l="50000" t="50000" r="50000" b="50000"/>
            </a:path>
            <a:tileRect/>
          </a:gradFill>
          <a:ln w="28575">
            <a:noFill/>
          </a:ln>
        </p:spPr>
        <p:txBody>
          <a:bodyPr vert="horz" wrap="square" lIns="121908" tIns="60954" rIns="121908" bIns="60954" numCol="1" anchor="t" anchorCtr="0" compatLnSpc="1"/>
          <a:lstStyle/>
          <a:p>
            <a:endParaRPr lang="zh-CN" altLang="en-US"/>
          </a:p>
        </p:txBody>
      </p:sp>
      <p:grpSp>
        <p:nvGrpSpPr>
          <p:cNvPr id="69" name="组合 68"/>
          <p:cNvGrpSpPr/>
          <p:nvPr/>
        </p:nvGrpSpPr>
        <p:grpSpPr>
          <a:xfrm>
            <a:off x="5508502" y="3043177"/>
            <a:ext cx="1171623" cy="1171776"/>
            <a:chOff x="4131318" y="2472883"/>
            <a:chExt cx="878832" cy="878832"/>
          </a:xfrm>
        </p:grpSpPr>
        <p:sp>
          <p:nvSpPr>
            <p:cNvPr id="70" name="椭圆 69"/>
            <p:cNvSpPr/>
            <p:nvPr/>
          </p:nvSpPr>
          <p:spPr>
            <a:xfrm>
              <a:off x="4131318" y="2472883"/>
              <a:ext cx="878832" cy="878832"/>
            </a:xfrm>
            <a:prstGeom prst="ellipse">
              <a:avLst/>
            </a:prstGeom>
            <a:solidFill>
              <a:schemeClr val="accent5"/>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4334236" y="2679700"/>
              <a:ext cx="472998" cy="465198"/>
              <a:chOff x="5294306" y="6135664"/>
              <a:chExt cx="865187" cy="850924"/>
            </a:xfrm>
          </p:grpSpPr>
          <p:sp>
            <p:nvSpPr>
              <p:cNvPr id="72" name="Freeform 28"/>
              <p:cNvSpPr/>
              <p:nvPr/>
            </p:nvSpPr>
            <p:spPr bwMode="auto">
              <a:xfrm>
                <a:off x="5495919" y="6199165"/>
                <a:ext cx="463551" cy="544512"/>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Freeform 29"/>
              <p:cNvSpPr/>
              <p:nvPr/>
            </p:nvSpPr>
            <p:spPr bwMode="auto">
              <a:xfrm>
                <a:off x="5294306" y="6199165"/>
                <a:ext cx="865187" cy="334960"/>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4" name="Line 30"/>
              <p:cNvSpPr>
                <a:spLocks noChangeShapeType="1"/>
              </p:cNvSpPr>
              <p:nvPr/>
            </p:nvSpPr>
            <p:spPr bwMode="auto">
              <a:xfrm>
                <a:off x="5495923" y="6135664"/>
                <a:ext cx="463551"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5" name="Line 31"/>
              <p:cNvSpPr>
                <a:spLocks noChangeShapeType="1"/>
              </p:cNvSpPr>
              <p:nvPr/>
            </p:nvSpPr>
            <p:spPr bwMode="auto">
              <a:xfrm>
                <a:off x="5727696" y="6743669"/>
                <a:ext cx="0" cy="92076"/>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Freeform 32"/>
              <p:cNvSpPr/>
              <p:nvPr/>
            </p:nvSpPr>
            <p:spPr bwMode="auto">
              <a:xfrm>
                <a:off x="5549902" y="6878637"/>
                <a:ext cx="355600" cy="107951"/>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7" name="组合 76"/>
          <p:cNvGrpSpPr/>
          <p:nvPr/>
        </p:nvGrpSpPr>
        <p:grpSpPr>
          <a:xfrm>
            <a:off x="4083315" y="3555841"/>
            <a:ext cx="1339852" cy="1847724"/>
            <a:chOff x="3062289" y="2857380"/>
            <a:chExt cx="1005020" cy="1385793"/>
          </a:xfrm>
        </p:grpSpPr>
        <p:sp>
          <p:nvSpPr>
            <p:cNvPr id="78" name="Freeform 11"/>
            <p:cNvSpPr/>
            <p:nvPr/>
          </p:nvSpPr>
          <p:spPr bwMode="auto">
            <a:xfrm>
              <a:off x="3062289" y="2857380"/>
              <a:ext cx="1005020" cy="1385793"/>
            </a:xfrm>
            <a:custGeom>
              <a:avLst/>
              <a:gdLst>
                <a:gd name="T0" fmla="*/ 220 w 1098"/>
                <a:gd name="T1" fmla="*/ 886 h 1514"/>
                <a:gd name="T2" fmla="*/ 220 w 1098"/>
                <a:gd name="T3" fmla="*/ 886 h 1514"/>
                <a:gd name="T4" fmla="*/ 222 w 1098"/>
                <a:gd name="T5" fmla="*/ 888 h 1514"/>
                <a:gd name="T6" fmla="*/ 286 w 1098"/>
                <a:gd name="T7" fmla="*/ 990 h 1514"/>
                <a:gd name="T8" fmla="*/ 400 w 1098"/>
                <a:gd name="T9" fmla="*/ 1136 h 1514"/>
                <a:gd name="T10" fmla="*/ 530 w 1098"/>
                <a:gd name="T11" fmla="*/ 1268 h 1514"/>
                <a:gd name="T12" fmla="*/ 664 w 1098"/>
                <a:gd name="T13" fmla="*/ 1382 h 1514"/>
                <a:gd name="T14" fmla="*/ 798 w 1098"/>
                <a:gd name="T15" fmla="*/ 1470 h 1514"/>
                <a:gd name="T16" fmla="*/ 882 w 1098"/>
                <a:gd name="T17" fmla="*/ 1514 h 1514"/>
                <a:gd name="T18" fmla="*/ 834 w 1098"/>
                <a:gd name="T19" fmla="*/ 1470 h 1514"/>
                <a:gd name="T20" fmla="*/ 780 w 1098"/>
                <a:gd name="T21" fmla="*/ 1398 h 1514"/>
                <a:gd name="T22" fmla="*/ 746 w 1098"/>
                <a:gd name="T23" fmla="*/ 1322 h 1514"/>
                <a:gd name="T24" fmla="*/ 732 w 1098"/>
                <a:gd name="T25" fmla="*/ 1228 h 1514"/>
                <a:gd name="T26" fmla="*/ 738 w 1098"/>
                <a:gd name="T27" fmla="*/ 1164 h 1514"/>
                <a:gd name="T28" fmla="*/ 764 w 1098"/>
                <a:gd name="T29" fmla="*/ 1082 h 1514"/>
                <a:gd name="T30" fmla="*/ 804 w 1098"/>
                <a:gd name="T31" fmla="*/ 1014 h 1514"/>
                <a:gd name="T32" fmla="*/ 864 w 1098"/>
                <a:gd name="T33" fmla="*/ 948 h 1514"/>
                <a:gd name="T34" fmla="*/ 914 w 1098"/>
                <a:gd name="T35" fmla="*/ 912 h 1514"/>
                <a:gd name="T36" fmla="*/ 1000 w 1098"/>
                <a:gd name="T37" fmla="*/ 842 h 1514"/>
                <a:gd name="T38" fmla="*/ 1062 w 1098"/>
                <a:gd name="T39" fmla="*/ 754 h 1514"/>
                <a:gd name="T40" fmla="*/ 1094 w 1098"/>
                <a:gd name="T41" fmla="*/ 652 h 1514"/>
                <a:gd name="T42" fmla="*/ 1096 w 1098"/>
                <a:gd name="T43" fmla="*/ 546 h 1514"/>
                <a:gd name="T44" fmla="*/ 1066 w 1098"/>
                <a:gd name="T45" fmla="*/ 440 h 1514"/>
                <a:gd name="T46" fmla="*/ 1028 w 1098"/>
                <a:gd name="T47" fmla="*/ 374 h 1514"/>
                <a:gd name="T48" fmla="*/ 952 w 1098"/>
                <a:gd name="T49" fmla="*/ 296 h 1514"/>
                <a:gd name="T50" fmla="*/ 860 w 1098"/>
                <a:gd name="T51" fmla="*/ 246 h 1514"/>
                <a:gd name="T52" fmla="*/ 758 w 1098"/>
                <a:gd name="T53" fmla="*/ 222 h 1514"/>
                <a:gd name="T54" fmla="*/ 650 w 1098"/>
                <a:gd name="T55" fmla="*/ 230 h 1514"/>
                <a:gd name="T56" fmla="*/ 548 w 1098"/>
                <a:gd name="T57" fmla="*/ 268 h 1514"/>
                <a:gd name="T58" fmla="*/ 542 w 1098"/>
                <a:gd name="T59" fmla="*/ 270 h 1514"/>
                <a:gd name="T60" fmla="*/ 446 w 1098"/>
                <a:gd name="T61" fmla="*/ 306 h 1514"/>
                <a:gd name="T62" fmla="*/ 374 w 1098"/>
                <a:gd name="T63" fmla="*/ 316 h 1514"/>
                <a:gd name="T64" fmla="*/ 292 w 1098"/>
                <a:gd name="T65" fmla="*/ 312 h 1514"/>
                <a:gd name="T66" fmla="*/ 206 w 1098"/>
                <a:gd name="T67" fmla="*/ 286 h 1514"/>
                <a:gd name="T68" fmla="*/ 150 w 1098"/>
                <a:gd name="T69" fmla="*/ 252 h 1514"/>
                <a:gd name="T70" fmla="*/ 84 w 1098"/>
                <a:gd name="T71" fmla="*/ 190 h 1514"/>
                <a:gd name="T72" fmla="*/ 42 w 1098"/>
                <a:gd name="T73" fmla="*/ 122 h 1514"/>
                <a:gd name="T74" fmla="*/ 8 w 1098"/>
                <a:gd name="T75" fmla="*/ 28 h 1514"/>
                <a:gd name="T76" fmla="*/ 4 w 1098"/>
                <a:gd name="T77" fmla="*/ 0 h 1514"/>
                <a:gd name="T78" fmla="*/ 0 w 1098"/>
                <a:gd name="T79" fmla="*/ 144 h 1514"/>
                <a:gd name="T80" fmla="*/ 18 w 1098"/>
                <a:gd name="T81" fmla="*/ 310 h 1514"/>
                <a:gd name="T82" fmla="*/ 58 w 1098"/>
                <a:gd name="T83" fmla="*/ 486 h 1514"/>
                <a:gd name="T84" fmla="*/ 114 w 1098"/>
                <a:gd name="T85" fmla="*/ 662 h 1514"/>
                <a:gd name="T86" fmla="*/ 190 w 1098"/>
                <a:gd name="T87" fmla="*/ 83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8" h="1514">
                  <a:moveTo>
                    <a:pt x="218" y="884"/>
                  </a:moveTo>
                  <a:lnTo>
                    <a:pt x="218" y="884"/>
                  </a:lnTo>
                  <a:lnTo>
                    <a:pt x="220" y="886"/>
                  </a:lnTo>
                  <a:lnTo>
                    <a:pt x="220" y="886"/>
                  </a:lnTo>
                  <a:lnTo>
                    <a:pt x="220" y="886"/>
                  </a:lnTo>
                  <a:lnTo>
                    <a:pt x="220" y="886"/>
                  </a:lnTo>
                  <a:lnTo>
                    <a:pt x="220" y="886"/>
                  </a:lnTo>
                  <a:lnTo>
                    <a:pt x="220" y="886"/>
                  </a:lnTo>
                  <a:lnTo>
                    <a:pt x="222" y="888"/>
                  </a:lnTo>
                  <a:lnTo>
                    <a:pt x="222" y="888"/>
                  </a:lnTo>
                  <a:lnTo>
                    <a:pt x="252" y="938"/>
                  </a:lnTo>
                  <a:lnTo>
                    <a:pt x="286" y="990"/>
                  </a:lnTo>
                  <a:lnTo>
                    <a:pt x="322" y="1040"/>
                  </a:lnTo>
                  <a:lnTo>
                    <a:pt x="360" y="1088"/>
                  </a:lnTo>
                  <a:lnTo>
                    <a:pt x="400" y="1136"/>
                  </a:lnTo>
                  <a:lnTo>
                    <a:pt x="442" y="1182"/>
                  </a:lnTo>
                  <a:lnTo>
                    <a:pt x="486" y="1226"/>
                  </a:lnTo>
                  <a:lnTo>
                    <a:pt x="530" y="1268"/>
                  </a:lnTo>
                  <a:lnTo>
                    <a:pt x="574" y="1308"/>
                  </a:lnTo>
                  <a:lnTo>
                    <a:pt x="620" y="1346"/>
                  </a:lnTo>
                  <a:lnTo>
                    <a:pt x="664" y="1382"/>
                  </a:lnTo>
                  <a:lnTo>
                    <a:pt x="710" y="1414"/>
                  </a:lnTo>
                  <a:lnTo>
                    <a:pt x="754" y="1444"/>
                  </a:lnTo>
                  <a:lnTo>
                    <a:pt x="798" y="1470"/>
                  </a:lnTo>
                  <a:lnTo>
                    <a:pt x="840" y="1494"/>
                  </a:lnTo>
                  <a:lnTo>
                    <a:pt x="882" y="1514"/>
                  </a:lnTo>
                  <a:lnTo>
                    <a:pt x="882" y="1514"/>
                  </a:lnTo>
                  <a:lnTo>
                    <a:pt x="876" y="1508"/>
                  </a:lnTo>
                  <a:lnTo>
                    <a:pt x="858" y="1494"/>
                  </a:lnTo>
                  <a:lnTo>
                    <a:pt x="834" y="1470"/>
                  </a:lnTo>
                  <a:lnTo>
                    <a:pt x="806" y="1438"/>
                  </a:lnTo>
                  <a:lnTo>
                    <a:pt x="792" y="1420"/>
                  </a:lnTo>
                  <a:lnTo>
                    <a:pt x="780" y="1398"/>
                  </a:lnTo>
                  <a:lnTo>
                    <a:pt x="766" y="1374"/>
                  </a:lnTo>
                  <a:lnTo>
                    <a:pt x="756" y="1350"/>
                  </a:lnTo>
                  <a:lnTo>
                    <a:pt x="746" y="1322"/>
                  </a:lnTo>
                  <a:lnTo>
                    <a:pt x="738" y="1292"/>
                  </a:lnTo>
                  <a:lnTo>
                    <a:pt x="734" y="1262"/>
                  </a:lnTo>
                  <a:lnTo>
                    <a:pt x="732" y="1228"/>
                  </a:lnTo>
                  <a:lnTo>
                    <a:pt x="732" y="1228"/>
                  </a:lnTo>
                  <a:lnTo>
                    <a:pt x="734" y="1196"/>
                  </a:lnTo>
                  <a:lnTo>
                    <a:pt x="738" y="1164"/>
                  </a:lnTo>
                  <a:lnTo>
                    <a:pt x="744" y="1136"/>
                  </a:lnTo>
                  <a:lnTo>
                    <a:pt x="754" y="1108"/>
                  </a:lnTo>
                  <a:lnTo>
                    <a:pt x="764" y="1082"/>
                  </a:lnTo>
                  <a:lnTo>
                    <a:pt x="776" y="1058"/>
                  </a:lnTo>
                  <a:lnTo>
                    <a:pt x="790" y="1034"/>
                  </a:lnTo>
                  <a:lnTo>
                    <a:pt x="804" y="1014"/>
                  </a:lnTo>
                  <a:lnTo>
                    <a:pt x="820" y="994"/>
                  </a:lnTo>
                  <a:lnTo>
                    <a:pt x="834" y="978"/>
                  </a:lnTo>
                  <a:lnTo>
                    <a:pt x="864" y="948"/>
                  </a:lnTo>
                  <a:lnTo>
                    <a:pt x="892" y="926"/>
                  </a:lnTo>
                  <a:lnTo>
                    <a:pt x="914" y="912"/>
                  </a:lnTo>
                  <a:lnTo>
                    <a:pt x="914" y="912"/>
                  </a:lnTo>
                  <a:lnTo>
                    <a:pt x="946" y="892"/>
                  </a:lnTo>
                  <a:lnTo>
                    <a:pt x="974" y="868"/>
                  </a:lnTo>
                  <a:lnTo>
                    <a:pt x="1000" y="842"/>
                  </a:lnTo>
                  <a:lnTo>
                    <a:pt x="1024" y="814"/>
                  </a:lnTo>
                  <a:lnTo>
                    <a:pt x="1044" y="784"/>
                  </a:lnTo>
                  <a:lnTo>
                    <a:pt x="1062" y="754"/>
                  </a:lnTo>
                  <a:lnTo>
                    <a:pt x="1076" y="720"/>
                  </a:lnTo>
                  <a:lnTo>
                    <a:pt x="1086" y="688"/>
                  </a:lnTo>
                  <a:lnTo>
                    <a:pt x="1094" y="652"/>
                  </a:lnTo>
                  <a:lnTo>
                    <a:pt x="1098" y="616"/>
                  </a:lnTo>
                  <a:lnTo>
                    <a:pt x="1098" y="582"/>
                  </a:lnTo>
                  <a:lnTo>
                    <a:pt x="1096" y="546"/>
                  </a:lnTo>
                  <a:lnTo>
                    <a:pt x="1090" y="510"/>
                  </a:lnTo>
                  <a:lnTo>
                    <a:pt x="1080" y="474"/>
                  </a:lnTo>
                  <a:lnTo>
                    <a:pt x="1066" y="440"/>
                  </a:lnTo>
                  <a:lnTo>
                    <a:pt x="1048" y="406"/>
                  </a:lnTo>
                  <a:lnTo>
                    <a:pt x="1048" y="406"/>
                  </a:lnTo>
                  <a:lnTo>
                    <a:pt x="1028" y="374"/>
                  </a:lnTo>
                  <a:lnTo>
                    <a:pt x="1006" y="346"/>
                  </a:lnTo>
                  <a:lnTo>
                    <a:pt x="980" y="320"/>
                  </a:lnTo>
                  <a:lnTo>
                    <a:pt x="952" y="296"/>
                  </a:lnTo>
                  <a:lnTo>
                    <a:pt x="924" y="276"/>
                  </a:lnTo>
                  <a:lnTo>
                    <a:pt x="892" y="260"/>
                  </a:lnTo>
                  <a:lnTo>
                    <a:pt x="860" y="246"/>
                  </a:lnTo>
                  <a:lnTo>
                    <a:pt x="826" y="234"/>
                  </a:lnTo>
                  <a:lnTo>
                    <a:pt x="792" y="228"/>
                  </a:lnTo>
                  <a:lnTo>
                    <a:pt x="758" y="222"/>
                  </a:lnTo>
                  <a:lnTo>
                    <a:pt x="722" y="222"/>
                  </a:lnTo>
                  <a:lnTo>
                    <a:pt x="686" y="224"/>
                  </a:lnTo>
                  <a:lnTo>
                    <a:pt x="650" y="230"/>
                  </a:lnTo>
                  <a:lnTo>
                    <a:pt x="616" y="238"/>
                  </a:lnTo>
                  <a:lnTo>
                    <a:pt x="582" y="252"/>
                  </a:lnTo>
                  <a:lnTo>
                    <a:pt x="548" y="268"/>
                  </a:lnTo>
                  <a:lnTo>
                    <a:pt x="548" y="268"/>
                  </a:lnTo>
                  <a:lnTo>
                    <a:pt x="542" y="270"/>
                  </a:lnTo>
                  <a:lnTo>
                    <a:pt x="542" y="270"/>
                  </a:lnTo>
                  <a:lnTo>
                    <a:pt x="518" y="282"/>
                  </a:lnTo>
                  <a:lnTo>
                    <a:pt x="486" y="294"/>
                  </a:lnTo>
                  <a:lnTo>
                    <a:pt x="446" y="306"/>
                  </a:lnTo>
                  <a:lnTo>
                    <a:pt x="424" y="310"/>
                  </a:lnTo>
                  <a:lnTo>
                    <a:pt x="400" y="314"/>
                  </a:lnTo>
                  <a:lnTo>
                    <a:pt x="374" y="316"/>
                  </a:lnTo>
                  <a:lnTo>
                    <a:pt x="348" y="318"/>
                  </a:lnTo>
                  <a:lnTo>
                    <a:pt x="320" y="316"/>
                  </a:lnTo>
                  <a:lnTo>
                    <a:pt x="292" y="312"/>
                  </a:lnTo>
                  <a:lnTo>
                    <a:pt x="264" y="306"/>
                  </a:lnTo>
                  <a:lnTo>
                    <a:pt x="236" y="298"/>
                  </a:lnTo>
                  <a:lnTo>
                    <a:pt x="206" y="286"/>
                  </a:lnTo>
                  <a:lnTo>
                    <a:pt x="176" y="270"/>
                  </a:lnTo>
                  <a:lnTo>
                    <a:pt x="176" y="270"/>
                  </a:lnTo>
                  <a:lnTo>
                    <a:pt x="150" y="252"/>
                  </a:lnTo>
                  <a:lnTo>
                    <a:pt x="124" y="234"/>
                  </a:lnTo>
                  <a:lnTo>
                    <a:pt x="102" y="212"/>
                  </a:lnTo>
                  <a:lnTo>
                    <a:pt x="84" y="190"/>
                  </a:lnTo>
                  <a:lnTo>
                    <a:pt x="68" y="168"/>
                  </a:lnTo>
                  <a:lnTo>
                    <a:pt x="54" y="146"/>
                  </a:lnTo>
                  <a:lnTo>
                    <a:pt x="42" y="122"/>
                  </a:lnTo>
                  <a:lnTo>
                    <a:pt x="32" y="102"/>
                  </a:lnTo>
                  <a:lnTo>
                    <a:pt x="18" y="62"/>
                  </a:lnTo>
                  <a:lnTo>
                    <a:pt x="8" y="28"/>
                  </a:lnTo>
                  <a:lnTo>
                    <a:pt x="4" y="8"/>
                  </a:lnTo>
                  <a:lnTo>
                    <a:pt x="4" y="0"/>
                  </a:lnTo>
                  <a:lnTo>
                    <a:pt x="4" y="0"/>
                  </a:lnTo>
                  <a:lnTo>
                    <a:pt x="0" y="44"/>
                  </a:lnTo>
                  <a:lnTo>
                    <a:pt x="0" y="94"/>
                  </a:lnTo>
                  <a:lnTo>
                    <a:pt x="0" y="144"/>
                  </a:lnTo>
                  <a:lnTo>
                    <a:pt x="4" y="198"/>
                  </a:lnTo>
                  <a:lnTo>
                    <a:pt x="10" y="254"/>
                  </a:lnTo>
                  <a:lnTo>
                    <a:pt x="18" y="310"/>
                  </a:lnTo>
                  <a:lnTo>
                    <a:pt x="30" y="368"/>
                  </a:lnTo>
                  <a:lnTo>
                    <a:pt x="42" y="426"/>
                  </a:lnTo>
                  <a:lnTo>
                    <a:pt x="58" y="486"/>
                  </a:lnTo>
                  <a:lnTo>
                    <a:pt x="74" y="546"/>
                  </a:lnTo>
                  <a:lnTo>
                    <a:pt x="94" y="604"/>
                  </a:lnTo>
                  <a:lnTo>
                    <a:pt x="114" y="662"/>
                  </a:lnTo>
                  <a:lnTo>
                    <a:pt x="138" y="720"/>
                  </a:lnTo>
                  <a:lnTo>
                    <a:pt x="162" y="776"/>
                  </a:lnTo>
                  <a:lnTo>
                    <a:pt x="190" y="830"/>
                  </a:lnTo>
                  <a:lnTo>
                    <a:pt x="218" y="884"/>
                  </a:lnTo>
                  <a:lnTo>
                    <a:pt x="218" y="884"/>
                  </a:lnTo>
                  <a:close/>
                </a:path>
              </a:pathLst>
            </a:custGeom>
            <a:gradFill flip="none" rotWithShape="1">
              <a:gsLst>
                <a:gs pos="0">
                  <a:schemeClr val="accent2"/>
                </a:gs>
                <a:gs pos="75000">
                  <a:schemeClr val="accent2">
                    <a:lumMod val="60000"/>
                    <a:lumOff val="40000"/>
                  </a:schemeClr>
                </a:gs>
              </a:gsLst>
              <a:lin ang="189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79" name="组合 78"/>
            <p:cNvGrpSpPr/>
            <p:nvPr/>
          </p:nvGrpSpPr>
          <p:grpSpPr>
            <a:xfrm>
              <a:off x="3490251" y="3158271"/>
              <a:ext cx="481728" cy="481726"/>
              <a:chOff x="5835317" y="2123703"/>
              <a:chExt cx="756000" cy="756000"/>
            </a:xfrm>
          </p:grpSpPr>
          <p:sp>
            <p:nvSpPr>
              <p:cNvPr id="80" name="椭圆 79"/>
              <p:cNvSpPr/>
              <p:nvPr/>
            </p:nvSpPr>
            <p:spPr>
              <a:xfrm>
                <a:off x="5835317"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1" name="组合 80"/>
              <p:cNvGrpSpPr/>
              <p:nvPr/>
            </p:nvGrpSpPr>
            <p:grpSpPr>
              <a:xfrm>
                <a:off x="6046413" y="2333066"/>
                <a:ext cx="333808" cy="298641"/>
                <a:chOff x="4987925" y="414338"/>
                <a:chExt cx="1898650" cy="1698625"/>
              </a:xfrm>
            </p:grpSpPr>
            <p:sp>
              <p:nvSpPr>
                <p:cNvPr id="82"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3" name="Line 23"/>
                <p:cNvSpPr>
                  <a:spLocks noChangeShapeType="1"/>
                </p:cNvSpPr>
                <p:nvPr/>
              </p:nvSpPr>
              <p:spPr bwMode="auto">
                <a:xfrm>
                  <a:off x="5937250" y="893763"/>
                  <a:ext cx="0" cy="568325"/>
                </a:xfrm>
                <a:prstGeom prst="line">
                  <a:avLst/>
                </a:prstGeom>
                <a:noFill/>
                <a:ln w="6350">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4"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grpSp>
        <p:nvGrpSpPr>
          <p:cNvPr id="85" name="组合 84"/>
          <p:cNvGrpSpPr/>
          <p:nvPr/>
        </p:nvGrpSpPr>
        <p:grpSpPr>
          <a:xfrm>
            <a:off x="6772782" y="3531434"/>
            <a:ext cx="1330090" cy="1864809"/>
            <a:chOff x="5079652" y="2839074"/>
            <a:chExt cx="997697" cy="1398607"/>
          </a:xfrm>
        </p:grpSpPr>
        <p:sp>
          <p:nvSpPr>
            <p:cNvPr id="86" name="Freeform 10"/>
            <p:cNvSpPr/>
            <p:nvPr/>
          </p:nvSpPr>
          <p:spPr bwMode="auto">
            <a:xfrm>
              <a:off x="5079652" y="2839074"/>
              <a:ext cx="997697" cy="1398607"/>
            </a:xfrm>
            <a:custGeom>
              <a:avLst/>
              <a:gdLst>
                <a:gd name="T0" fmla="*/ 882 w 1090"/>
                <a:gd name="T1" fmla="*/ 890 h 1528"/>
                <a:gd name="T2" fmla="*/ 882 w 1090"/>
                <a:gd name="T3" fmla="*/ 890 h 1528"/>
                <a:gd name="T4" fmla="*/ 882 w 1090"/>
                <a:gd name="T5" fmla="*/ 888 h 1528"/>
                <a:gd name="T6" fmla="*/ 936 w 1090"/>
                <a:gd name="T7" fmla="*/ 780 h 1528"/>
                <a:gd name="T8" fmla="*/ 1004 w 1090"/>
                <a:gd name="T9" fmla="*/ 606 h 1528"/>
                <a:gd name="T10" fmla="*/ 1052 w 1090"/>
                <a:gd name="T11" fmla="*/ 428 h 1528"/>
                <a:gd name="T12" fmla="*/ 1082 w 1090"/>
                <a:gd name="T13" fmla="*/ 254 h 1528"/>
                <a:gd name="T14" fmla="*/ 1090 w 1090"/>
                <a:gd name="T15" fmla="*/ 94 h 1528"/>
                <a:gd name="T16" fmla="*/ 1084 w 1090"/>
                <a:gd name="T17" fmla="*/ 0 h 1528"/>
                <a:gd name="T18" fmla="*/ 1072 w 1090"/>
                <a:gd name="T19" fmla="*/ 62 h 1528"/>
                <a:gd name="T20" fmla="*/ 1038 w 1090"/>
                <a:gd name="T21" fmla="*/ 148 h 1528"/>
                <a:gd name="T22" fmla="*/ 988 w 1090"/>
                <a:gd name="T23" fmla="*/ 214 h 1528"/>
                <a:gd name="T24" fmla="*/ 916 w 1090"/>
                <a:gd name="T25" fmla="*/ 274 h 1528"/>
                <a:gd name="T26" fmla="*/ 858 w 1090"/>
                <a:gd name="T27" fmla="*/ 302 h 1528"/>
                <a:gd name="T28" fmla="*/ 772 w 1090"/>
                <a:gd name="T29" fmla="*/ 322 h 1528"/>
                <a:gd name="T30" fmla="*/ 694 w 1090"/>
                <a:gd name="T31" fmla="*/ 322 h 1528"/>
                <a:gd name="T32" fmla="*/ 608 w 1090"/>
                <a:gd name="T33" fmla="*/ 302 h 1528"/>
                <a:gd name="T34" fmla="*/ 550 w 1090"/>
                <a:gd name="T35" fmla="*/ 278 h 1528"/>
                <a:gd name="T36" fmla="*/ 446 w 1090"/>
                <a:gd name="T37" fmla="*/ 240 h 1528"/>
                <a:gd name="T38" fmla="*/ 340 w 1090"/>
                <a:gd name="T39" fmla="*/ 232 h 1528"/>
                <a:gd name="T40" fmla="*/ 236 w 1090"/>
                <a:gd name="T41" fmla="*/ 256 h 1528"/>
                <a:gd name="T42" fmla="*/ 142 w 1090"/>
                <a:gd name="T43" fmla="*/ 308 h 1528"/>
                <a:gd name="T44" fmla="*/ 66 w 1090"/>
                <a:gd name="T45" fmla="*/ 388 h 1528"/>
                <a:gd name="T46" fmla="*/ 30 w 1090"/>
                <a:gd name="T47" fmla="*/ 454 h 1528"/>
                <a:gd name="T48" fmla="*/ 2 w 1090"/>
                <a:gd name="T49" fmla="*/ 558 h 1528"/>
                <a:gd name="T50" fmla="*/ 4 w 1090"/>
                <a:gd name="T51" fmla="*/ 664 h 1528"/>
                <a:gd name="T52" fmla="*/ 38 w 1090"/>
                <a:gd name="T53" fmla="*/ 764 h 1528"/>
                <a:gd name="T54" fmla="*/ 98 w 1090"/>
                <a:gd name="T55" fmla="*/ 852 h 1528"/>
                <a:gd name="T56" fmla="*/ 182 w 1090"/>
                <a:gd name="T57" fmla="*/ 922 h 1528"/>
                <a:gd name="T58" fmla="*/ 188 w 1090"/>
                <a:gd name="T59" fmla="*/ 926 h 1528"/>
                <a:gd name="T60" fmla="*/ 268 w 1090"/>
                <a:gd name="T61" fmla="*/ 990 h 1528"/>
                <a:gd name="T62" fmla="*/ 314 w 1090"/>
                <a:gd name="T63" fmla="*/ 1046 h 1528"/>
                <a:gd name="T64" fmla="*/ 350 w 1090"/>
                <a:gd name="T65" fmla="*/ 1118 h 1528"/>
                <a:gd name="T66" fmla="*/ 372 w 1090"/>
                <a:gd name="T67" fmla="*/ 1208 h 1528"/>
                <a:gd name="T68" fmla="*/ 372 w 1090"/>
                <a:gd name="T69" fmla="*/ 1272 h 1528"/>
                <a:gd name="T70" fmla="*/ 352 w 1090"/>
                <a:gd name="T71" fmla="*/ 1360 h 1528"/>
                <a:gd name="T72" fmla="*/ 316 w 1090"/>
                <a:gd name="T73" fmla="*/ 1432 h 1528"/>
                <a:gd name="T74" fmla="*/ 252 w 1090"/>
                <a:gd name="T75" fmla="*/ 1508 h 1528"/>
                <a:gd name="T76" fmla="*/ 228 w 1090"/>
                <a:gd name="T77" fmla="*/ 1528 h 1528"/>
                <a:gd name="T78" fmla="*/ 356 w 1090"/>
                <a:gd name="T79" fmla="*/ 1456 h 1528"/>
                <a:gd name="T80" fmla="*/ 488 w 1090"/>
                <a:gd name="T81" fmla="*/ 1356 h 1528"/>
                <a:gd name="T82" fmla="*/ 620 w 1090"/>
                <a:gd name="T83" fmla="*/ 1234 h 1528"/>
                <a:gd name="T84" fmla="*/ 744 w 1090"/>
                <a:gd name="T85" fmla="*/ 1094 h 1528"/>
                <a:gd name="T86" fmla="*/ 850 w 1090"/>
                <a:gd name="T87" fmla="*/ 944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0" h="1528">
                  <a:moveTo>
                    <a:pt x="880" y="892"/>
                  </a:moveTo>
                  <a:lnTo>
                    <a:pt x="880" y="892"/>
                  </a:lnTo>
                  <a:lnTo>
                    <a:pt x="882" y="890"/>
                  </a:lnTo>
                  <a:lnTo>
                    <a:pt x="882" y="890"/>
                  </a:lnTo>
                  <a:lnTo>
                    <a:pt x="882" y="890"/>
                  </a:lnTo>
                  <a:lnTo>
                    <a:pt x="882" y="890"/>
                  </a:lnTo>
                  <a:lnTo>
                    <a:pt x="882" y="890"/>
                  </a:lnTo>
                  <a:lnTo>
                    <a:pt x="882" y="890"/>
                  </a:lnTo>
                  <a:lnTo>
                    <a:pt x="882" y="888"/>
                  </a:lnTo>
                  <a:lnTo>
                    <a:pt x="882" y="888"/>
                  </a:lnTo>
                  <a:lnTo>
                    <a:pt x="910" y="834"/>
                  </a:lnTo>
                  <a:lnTo>
                    <a:pt x="936" y="780"/>
                  </a:lnTo>
                  <a:lnTo>
                    <a:pt x="962" y="724"/>
                  </a:lnTo>
                  <a:lnTo>
                    <a:pt x="984" y="666"/>
                  </a:lnTo>
                  <a:lnTo>
                    <a:pt x="1004" y="606"/>
                  </a:lnTo>
                  <a:lnTo>
                    <a:pt x="1022" y="548"/>
                  </a:lnTo>
                  <a:lnTo>
                    <a:pt x="1038" y="488"/>
                  </a:lnTo>
                  <a:lnTo>
                    <a:pt x="1052" y="428"/>
                  </a:lnTo>
                  <a:lnTo>
                    <a:pt x="1064" y="370"/>
                  </a:lnTo>
                  <a:lnTo>
                    <a:pt x="1074" y="312"/>
                  </a:lnTo>
                  <a:lnTo>
                    <a:pt x="1082" y="254"/>
                  </a:lnTo>
                  <a:lnTo>
                    <a:pt x="1088" y="200"/>
                  </a:lnTo>
                  <a:lnTo>
                    <a:pt x="1090" y="146"/>
                  </a:lnTo>
                  <a:lnTo>
                    <a:pt x="1090" y="94"/>
                  </a:lnTo>
                  <a:lnTo>
                    <a:pt x="1090" y="46"/>
                  </a:lnTo>
                  <a:lnTo>
                    <a:pt x="1084" y="0"/>
                  </a:lnTo>
                  <a:lnTo>
                    <a:pt x="1084" y="0"/>
                  </a:lnTo>
                  <a:lnTo>
                    <a:pt x="1084" y="8"/>
                  </a:lnTo>
                  <a:lnTo>
                    <a:pt x="1080" y="30"/>
                  </a:lnTo>
                  <a:lnTo>
                    <a:pt x="1072" y="62"/>
                  </a:lnTo>
                  <a:lnTo>
                    <a:pt x="1058" y="102"/>
                  </a:lnTo>
                  <a:lnTo>
                    <a:pt x="1048" y="124"/>
                  </a:lnTo>
                  <a:lnTo>
                    <a:pt x="1038" y="148"/>
                  </a:lnTo>
                  <a:lnTo>
                    <a:pt x="1024" y="170"/>
                  </a:lnTo>
                  <a:lnTo>
                    <a:pt x="1008" y="192"/>
                  </a:lnTo>
                  <a:lnTo>
                    <a:pt x="988" y="214"/>
                  </a:lnTo>
                  <a:lnTo>
                    <a:pt x="968" y="236"/>
                  </a:lnTo>
                  <a:lnTo>
                    <a:pt x="944" y="256"/>
                  </a:lnTo>
                  <a:lnTo>
                    <a:pt x="916" y="274"/>
                  </a:lnTo>
                  <a:lnTo>
                    <a:pt x="916" y="274"/>
                  </a:lnTo>
                  <a:lnTo>
                    <a:pt x="886" y="290"/>
                  </a:lnTo>
                  <a:lnTo>
                    <a:pt x="858" y="302"/>
                  </a:lnTo>
                  <a:lnTo>
                    <a:pt x="828" y="310"/>
                  </a:lnTo>
                  <a:lnTo>
                    <a:pt x="800" y="318"/>
                  </a:lnTo>
                  <a:lnTo>
                    <a:pt x="772" y="322"/>
                  </a:lnTo>
                  <a:lnTo>
                    <a:pt x="746" y="322"/>
                  </a:lnTo>
                  <a:lnTo>
                    <a:pt x="720" y="322"/>
                  </a:lnTo>
                  <a:lnTo>
                    <a:pt x="694" y="322"/>
                  </a:lnTo>
                  <a:lnTo>
                    <a:pt x="670" y="318"/>
                  </a:lnTo>
                  <a:lnTo>
                    <a:pt x="648" y="314"/>
                  </a:lnTo>
                  <a:lnTo>
                    <a:pt x="608" y="302"/>
                  </a:lnTo>
                  <a:lnTo>
                    <a:pt x="574" y="290"/>
                  </a:lnTo>
                  <a:lnTo>
                    <a:pt x="550" y="278"/>
                  </a:lnTo>
                  <a:lnTo>
                    <a:pt x="550" y="278"/>
                  </a:lnTo>
                  <a:lnTo>
                    <a:pt x="516" y="262"/>
                  </a:lnTo>
                  <a:lnTo>
                    <a:pt x="482" y="248"/>
                  </a:lnTo>
                  <a:lnTo>
                    <a:pt x="446" y="240"/>
                  </a:lnTo>
                  <a:lnTo>
                    <a:pt x="410" y="234"/>
                  </a:lnTo>
                  <a:lnTo>
                    <a:pt x="374" y="232"/>
                  </a:lnTo>
                  <a:lnTo>
                    <a:pt x="340" y="232"/>
                  </a:lnTo>
                  <a:lnTo>
                    <a:pt x="304" y="238"/>
                  </a:lnTo>
                  <a:lnTo>
                    <a:pt x="270" y="246"/>
                  </a:lnTo>
                  <a:lnTo>
                    <a:pt x="236" y="256"/>
                  </a:lnTo>
                  <a:lnTo>
                    <a:pt x="204" y="270"/>
                  </a:lnTo>
                  <a:lnTo>
                    <a:pt x="172" y="288"/>
                  </a:lnTo>
                  <a:lnTo>
                    <a:pt x="142" y="308"/>
                  </a:lnTo>
                  <a:lnTo>
                    <a:pt x="114" y="332"/>
                  </a:lnTo>
                  <a:lnTo>
                    <a:pt x="90" y="360"/>
                  </a:lnTo>
                  <a:lnTo>
                    <a:pt x="66" y="388"/>
                  </a:lnTo>
                  <a:lnTo>
                    <a:pt x="46" y="420"/>
                  </a:lnTo>
                  <a:lnTo>
                    <a:pt x="46" y="420"/>
                  </a:lnTo>
                  <a:lnTo>
                    <a:pt x="30" y="454"/>
                  </a:lnTo>
                  <a:lnTo>
                    <a:pt x="16" y="488"/>
                  </a:lnTo>
                  <a:lnTo>
                    <a:pt x="8" y="524"/>
                  </a:lnTo>
                  <a:lnTo>
                    <a:pt x="2" y="558"/>
                  </a:lnTo>
                  <a:lnTo>
                    <a:pt x="0" y="594"/>
                  </a:lnTo>
                  <a:lnTo>
                    <a:pt x="0" y="630"/>
                  </a:lnTo>
                  <a:lnTo>
                    <a:pt x="4" y="664"/>
                  </a:lnTo>
                  <a:lnTo>
                    <a:pt x="12" y="700"/>
                  </a:lnTo>
                  <a:lnTo>
                    <a:pt x="24" y="732"/>
                  </a:lnTo>
                  <a:lnTo>
                    <a:pt x="38" y="764"/>
                  </a:lnTo>
                  <a:lnTo>
                    <a:pt x="54" y="796"/>
                  </a:lnTo>
                  <a:lnTo>
                    <a:pt x="74" y="826"/>
                  </a:lnTo>
                  <a:lnTo>
                    <a:pt x="98" y="852"/>
                  </a:lnTo>
                  <a:lnTo>
                    <a:pt x="124" y="878"/>
                  </a:lnTo>
                  <a:lnTo>
                    <a:pt x="152" y="900"/>
                  </a:lnTo>
                  <a:lnTo>
                    <a:pt x="182" y="922"/>
                  </a:lnTo>
                  <a:lnTo>
                    <a:pt x="182" y="922"/>
                  </a:lnTo>
                  <a:lnTo>
                    <a:pt x="188" y="926"/>
                  </a:lnTo>
                  <a:lnTo>
                    <a:pt x="188" y="926"/>
                  </a:lnTo>
                  <a:lnTo>
                    <a:pt x="210" y="940"/>
                  </a:lnTo>
                  <a:lnTo>
                    <a:pt x="238" y="962"/>
                  </a:lnTo>
                  <a:lnTo>
                    <a:pt x="268" y="990"/>
                  </a:lnTo>
                  <a:lnTo>
                    <a:pt x="284" y="1008"/>
                  </a:lnTo>
                  <a:lnTo>
                    <a:pt x="298" y="1026"/>
                  </a:lnTo>
                  <a:lnTo>
                    <a:pt x="314" y="1046"/>
                  </a:lnTo>
                  <a:lnTo>
                    <a:pt x="326" y="1068"/>
                  </a:lnTo>
                  <a:lnTo>
                    <a:pt x="340" y="1094"/>
                  </a:lnTo>
                  <a:lnTo>
                    <a:pt x="350" y="1118"/>
                  </a:lnTo>
                  <a:lnTo>
                    <a:pt x="360" y="1146"/>
                  </a:lnTo>
                  <a:lnTo>
                    <a:pt x="366" y="1176"/>
                  </a:lnTo>
                  <a:lnTo>
                    <a:pt x="372" y="1208"/>
                  </a:lnTo>
                  <a:lnTo>
                    <a:pt x="374" y="1240"/>
                  </a:lnTo>
                  <a:lnTo>
                    <a:pt x="374" y="1240"/>
                  </a:lnTo>
                  <a:lnTo>
                    <a:pt x="372" y="1272"/>
                  </a:lnTo>
                  <a:lnTo>
                    <a:pt x="368" y="1304"/>
                  </a:lnTo>
                  <a:lnTo>
                    <a:pt x="362" y="1334"/>
                  </a:lnTo>
                  <a:lnTo>
                    <a:pt x="352" y="1360"/>
                  </a:lnTo>
                  <a:lnTo>
                    <a:pt x="342" y="1386"/>
                  </a:lnTo>
                  <a:lnTo>
                    <a:pt x="328" y="1410"/>
                  </a:lnTo>
                  <a:lnTo>
                    <a:pt x="316" y="1432"/>
                  </a:lnTo>
                  <a:lnTo>
                    <a:pt x="302" y="1450"/>
                  </a:lnTo>
                  <a:lnTo>
                    <a:pt x="274" y="1484"/>
                  </a:lnTo>
                  <a:lnTo>
                    <a:pt x="252" y="1508"/>
                  </a:lnTo>
                  <a:lnTo>
                    <a:pt x="234" y="1522"/>
                  </a:lnTo>
                  <a:lnTo>
                    <a:pt x="228" y="1528"/>
                  </a:lnTo>
                  <a:lnTo>
                    <a:pt x="228" y="1528"/>
                  </a:lnTo>
                  <a:lnTo>
                    <a:pt x="270" y="1506"/>
                  </a:lnTo>
                  <a:lnTo>
                    <a:pt x="312" y="1482"/>
                  </a:lnTo>
                  <a:lnTo>
                    <a:pt x="356" y="1456"/>
                  </a:lnTo>
                  <a:lnTo>
                    <a:pt x="400" y="1426"/>
                  </a:lnTo>
                  <a:lnTo>
                    <a:pt x="444" y="1392"/>
                  </a:lnTo>
                  <a:lnTo>
                    <a:pt x="488" y="1356"/>
                  </a:lnTo>
                  <a:lnTo>
                    <a:pt x="534" y="1318"/>
                  </a:lnTo>
                  <a:lnTo>
                    <a:pt x="578" y="1276"/>
                  </a:lnTo>
                  <a:lnTo>
                    <a:pt x="620" y="1234"/>
                  </a:lnTo>
                  <a:lnTo>
                    <a:pt x="662" y="1188"/>
                  </a:lnTo>
                  <a:lnTo>
                    <a:pt x="704" y="1142"/>
                  </a:lnTo>
                  <a:lnTo>
                    <a:pt x="744" y="1094"/>
                  </a:lnTo>
                  <a:lnTo>
                    <a:pt x="780" y="1044"/>
                  </a:lnTo>
                  <a:lnTo>
                    <a:pt x="816" y="994"/>
                  </a:lnTo>
                  <a:lnTo>
                    <a:pt x="850" y="944"/>
                  </a:lnTo>
                  <a:lnTo>
                    <a:pt x="880" y="892"/>
                  </a:lnTo>
                  <a:lnTo>
                    <a:pt x="880" y="892"/>
                  </a:lnTo>
                  <a:close/>
                </a:path>
              </a:pathLst>
            </a:custGeom>
            <a:gradFill flip="none" rotWithShape="1">
              <a:gsLst>
                <a:gs pos="80000">
                  <a:schemeClr val="accent3">
                    <a:lumMod val="60000"/>
                    <a:lumOff val="40000"/>
                  </a:schemeClr>
                </a:gs>
                <a:gs pos="0">
                  <a:schemeClr val="accent3"/>
                </a:gs>
              </a:gsLst>
              <a:lin ang="135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87" name="组合 86"/>
            <p:cNvGrpSpPr/>
            <p:nvPr/>
          </p:nvGrpSpPr>
          <p:grpSpPr>
            <a:xfrm>
              <a:off x="5171361" y="3147195"/>
              <a:ext cx="481728" cy="481726"/>
              <a:chOff x="2552681" y="2123703"/>
              <a:chExt cx="756000" cy="756000"/>
            </a:xfrm>
          </p:grpSpPr>
          <p:sp>
            <p:nvSpPr>
              <p:cNvPr id="88" name="椭圆 87"/>
              <p:cNvSpPr/>
              <p:nvPr/>
            </p:nvSpPr>
            <p:spPr>
              <a:xfrm>
                <a:off x="2552681"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9" name="组合 88"/>
              <p:cNvGrpSpPr/>
              <p:nvPr/>
            </p:nvGrpSpPr>
            <p:grpSpPr>
              <a:xfrm>
                <a:off x="2780523" y="2352383"/>
                <a:ext cx="300316" cy="298641"/>
                <a:chOff x="2616200" y="414338"/>
                <a:chExt cx="1708150" cy="1698625"/>
              </a:xfrm>
            </p:grpSpPr>
            <p:sp>
              <p:nvSpPr>
                <p:cNvPr id="9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7"/>
                <p:cNvSpPr>
                  <a:spLocks noChangeShapeType="1"/>
                </p:cNvSpPr>
                <p:nvPr/>
              </p:nvSpPr>
              <p:spPr bwMode="auto">
                <a:xfrm flipH="1">
                  <a:off x="3409950" y="614363"/>
                  <a:ext cx="606425" cy="546100"/>
                </a:xfrm>
                <a:prstGeom prst="line">
                  <a:avLst/>
                </a:prstGeom>
                <a:noFill/>
                <a:ln w="6350">
                  <a:solidFill>
                    <a:schemeClr val="accent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grpSp>
        <p:nvGrpSpPr>
          <p:cNvPr id="93" name="组合 92"/>
          <p:cNvGrpSpPr/>
          <p:nvPr/>
        </p:nvGrpSpPr>
        <p:grpSpPr>
          <a:xfrm>
            <a:off x="5030241" y="1607647"/>
            <a:ext cx="2135466" cy="1166727"/>
            <a:chOff x="3772576" y="1396234"/>
            <a:chExt cx="1601808" cy="875045"/>
          </a:xfrm>
        </p:grpSpPr>
        <p:sp>
          <p:nvSpPr>
            <p:cNvPr id="94" name="Freeform 9"/>
            <p:cNvSpPr/>
            <p:nvPr/>
          </p:nvSpPr>
          <p:spPr bwMode="auto">
            <a:xfrm>
              <a:off x="3772576" y="1396234"/>
              <a:ext cx="1601808" cy="875045"/>
            </a:xfrm>
            <a:custGeom>
              <a:avLst/>
              <a:gdLst>
                <a:gd name="T0" fmla="*/ 874 w 1750"/>
                <a:gd name="T1" fmla="*/ 0 h 956"/>
                <a:gd name="T2" fmla="*/ 874 w 1750"/>
                <a:gd name="T3" fmla="*/ 0 h 956"/>
                <a:gd name="T4" fmla="*/ 872 w 1750"/>
                <a:gd name="T5" fmla="*/ 0 h 956"/>
                <a:gd name="T6" fmla="*/ 752 w 1750"/>
                <a:gd name="T7" fmla="*/ 4 h 956"/>
                <a:gd name="T8" fmla="*/ 568 w 1750"/>
                <a:gd name="T9" fmla="*/ 30 h 956"/>
                <a:gd name="T10" fmla="*/ 388 w 1750"/>
                <a:gd name="T11" fmla="*/ 76 h 956"/>
                <a:gd name="T12" fmla="*/ 222 w 1750"/>
                <a:gd name="T13" fmla="*/ 134 h 956"/>
                <a:gd name="T14" fmla="*/ 78 w 1750"/>
                <a:gd name="T15" fmla="*/ 206 h 956"/>
                <a:gd name="T16" fmla="*/ 0 w 1750"/>
                <a:gd name="T17" fmla="*/ 256 h 956"/>
                <a:gd name="T18" fmla="*/ 60 w 1750"/>
                <a:gd name="T19" fmla="*/ 238 h 956"/>
                <a:gd name="T20" fmla="*/ 150 w 1750"/>
                <a:gd name="T21" fmla="*/ 226 h 956"/>
                <a:gd name="T22" fmla="*/ 234 w 1750"/>
                <a:gd name="T23" fmla="*/ 236 h 956"/>
                <a:gd name="T24" fmla="*/ 320 w 1750"/>
                <a:gd name="T25" fmla="*/ 270 h 956"/>
                <a:gd name="T26" fmla="*/ 374 w 1750"/>
                <a:gd name="T27" fmla="*/ 308 h 956"/>
                <a:gd name="T28" fmla="*/ 432 w 1750"/>
                <a:gd name="T29" fmla="*/ 372 h 956"/>
                <a:gd name="T30" fmla="*/ 470 w 1750"/>
                <a:gd name="T31" fmla="*/ 440 h 956"/>
                <a:gd name="T32" fmla="*/ 496 w 1750"/>
                <a:gd name="T33" fmla="*/ 526 h 956"/>
                <a:gd name="T34" fmla="*/ 504 w 1750"/>
                <a:gd name="T35" fmla="*/ 586 h 956"/>
                <a:gd name="T36" fmla="*/ 520 w 1750"/>
                <a:gd name="T37" fmla="*/ 696 h 956"/>
                <a:gd name="T38" fmla="*/ 566 w 1750"/>
                <a:gd name="T39" fmla="*/ 794 h 956"/>
                <a:gd name="T40" fmla="*/ 638 w 1750"/>
                <a:gd name="T41" fmla="*/ 872 h 956"/>
                <a:gd name="T42" fmla="*/ 730 w 1750"/>
                <a:gd name="T43" fmla="*/ 928 h 956"/>
                <a:gd name="T44" fmla="*/ 836 w 1750"/>
                <a:gd name="T45" fmla="*/ 954 h 956"/>
                <a:gd name="T46" fmla="*/ 912 w 1750"/>
                <a:gd name="T47" fmla="*/ 954 h 956"/>
                <a:gd name="T48" fmla="*/ 1016 w 1750"/>
                <a:gd name="T49" fmla="*/ 928 h 956"/>
                <a:gd name="T50" fmla="*/ 1108 w 1750"/>
                <a:gd name="T51" fmla="*/ 874 h 956"/>
                <a:gd name="T52" fmla="*/ 1178 w 1750"/>
                <a:gd name="T53" fmla="*/ 796 h 956"/>
                <a:gd name="T54" fmla="*/ 1226 w 1750"/>
                <a:gd name="T55" fmla="*/ 702 h 956"/>
                <a:gd name="T56" fmla="*/ 1244 w 1750"/>
                <a:gd name="T57" fmla="*/ 592 h 956"/>
                <a:gd name="T58" fmla="*/ 1246 w 1750"/>
                <a:gd name="T59" fmla="*/ 586 h 956"/>
                <a:gd name="T60" fmla="*/ 1262 w 1750"/>
                <a:gd name="T61" fmla="*/ 486 h 956"/>
                <a:gd name="T62" fmla="*/ 1290 w 1750"/>
                <a:gd name="T63" fmla="*/ 418 h 956"/>
                <a:gd name="T64" fmla="*/ 1334 w 1750"/>
                <a:gd name="T65" fmla="*/ 350 h 956"/>
                <a:gd name="T66" fmla="*/ 1400 w 1750"/>
                <a:gd name="T67" fmla="*/ 288 h 956"/>
                <a:gd name="T68" fmla="*/ 1458 w 1750"/>
                <a:gd name="T69" fmla="*/ 256 h 956"/>
                <a:gd name="T70" fmla="*/ 1544 w 1750"/>
                <a:gd name="T71" fmla="*/ 230 h 956"/>
                <a:gd name="T72" fmla="*/ 1624 w 1750"/>
                <a:gd name="T73" fmla="*/ 228 h 956"/>
                <a:gd name="T74" fmla="*/ 1722 w 1750"/>
                <a:gd name="T75" fmla="*/ 246 h 956"/>
                <a:gd name="T76" fmla="*/ 1750 w 1750"/>
                <a:gd name="T77" fmla="*/ 256 h 956"/>
                <a:gd name="T78" fmla="*/ 1626 w 1750"/>
                <a:gd name="T79" fmla="*/ 180 h 956"/>
                <a:gd name="T80" fmla="*/ 1472 w 1750"/>
                <a:gd name="T81" fmla="*/ 114 h 956"/>
                <a:gd name="T82" fmla="*/ 1302 w 1750"/>
                <a:gd name="T83" fmla="*/ 58 h 956"/>
                <a:gd name="T84" fmla="*/ 1120 w 1750"/>
                <a:gd name="T85" fmla="*/ 20 h 956"/>
                <a:gd name="T86" fmla="*/ 936 w 1750"/>
                <a:gd name="T8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50" h="956">
                  <a:moveTo>
                    <a:pt x="876" y="0"/>
                  </a:moveTo>
                  <a:lnTo>
                    <a:pt x="876" y="0"/>
                  </a:lnTo>
                  <a:lnTo>
                    <a:pt x="874" y="0"/>
                  </a:lnTo>
                  <a:lnTo>
                    <a:pt x="874" y="0"/>
                  </a:lnTo>
                  <a:lnTo>
                    <a:pt x="874" y="0"/>
                  </a:lnTo>
                  <a:lnTo>
                    <a:pt x="874" y="0"/>
                  </a:lnTo>
                  <a:lnTo>
                    <a:pt x="874" y="0"/>
                  </a:lnTo>
                  <a:lnTo>
                    <a:pt x="874" y="0"/>
                  </a:lnTo>
                  <a:lnTo>
                    <a:pt x="872" y="0"/>
                  </a:lnTo>
                  <a:lnTo>
                    <a:pt x="872" y="0"/>
                  </a:lnTo>
                  <a:lnTo>
                    <a:pt x="812" y="0"/>
                  </a:lnTo>
                  <a:lnTo>
                    <a:pt x="752" y="4"/>
                  </a:lnTo>
                  <a:lnTo>
                    <a:pt x="690" y="10"/>
                  </a:lnTo>
                  <a:lnTo>
                    <a:pt x="628" y="20"/>
                  </a:lnTo>
                  <a:lnTo>
                    <a:pt x="568" y="30"/>
                  </a:lnTo>
                  <a:lnTo>
                    <a:pt x="506" y="44"/>
                  </a:lnTo>
                  <a:lnTo>
                    <a:pt x="448" y="58"/>
                  </a:lnTo>
                  <a:lnTo>
                    <a:pt x="388" y="76"/>
                  </a:lnTo>
                  <a:lnTo>
                    <a:pt x="332" y="94"/>
                  </a:lnTo>
                  <a:lnTo>
                    <a:pt x="276" y="114"/>
                  </a:lnTo>
                  <a:lnTo>
                    <a:pt x="222" y="134"/>
                  </a:lnTo>
                  <a:lnTo>
                    <a:pt x="172" y="158"/>
                  </a:lnTo>
                  <a:lnTo>
                    <a:pt x="124" y="180"/>
                  </a:lnTo>
                  <a:lnTo>
                    <a:pt x="78" y="206"/>
                  </a:lnTo>
                  <a:lnTo>
                    <a:pt x="36" y="230"/>
                  </a:lnTo>
                  <a:lnTo>
                    <a:pt x="0" y="256"/>
                  </a:lnTo>
                  <a:lnTo>
                    <a:pt x="0" y="256"/>
                  </a:lnTo>
                  <a:lnTo>
                    <a:pt x="6" y="254"/>
                  </a:lnTo>
                  <a:lnTo>
                    <a:pt x="28" y="246"/>
                  </a:lnTo>
                  <a:lnTo>
                    <a:pt x="60" y="238"/>
                  </a:lnTo>
                  <a:lnTo>
                    <a:pt x="102" y="230"/>
                  </a:lnTo>
                  <a:lnTo>
                    <a:pt x="126" y="228"/>
                  </a:lnTo>
                  <a:lnTo>
                    <a:pt x="150" y="226"/>
                  </a:lnTo>
                  <a:lnTo>
                    <a:pt x="178" y="228"/>
                  </a:lnTo>
                  <a:lnTo>
                    <a:pt x="204" y="230"/>
                  </a:lnTo>
                  <a:lnTo>
                    <a:pt x="234" y="236"/>
                  </a:lnTo>
                  <a:lnTo>
                    <a:pt x="262" y="244"/>
                  </a:lnTo>
                  <a:lnTo>
                    <a:pt x="292" y="256"/>
                  </a:lnTo>
                  <a:lnTo>
                    <a:pt x="320" y="270"/>
                  </a:lnTo>
                  <a:lnTo>
                    <a:pt x="320" y="270"/>
                  </a:lnTo>
                  <a:lnTo>
                    <a:pt x="348" y="288"/>
                  </a:lnTo>
                  <a:lnTo>
                    <a:pt x="374" y="308"/>
                  </a:lnTo>
                  <a:lnTo>
                    <a:pt x="396" y="328"/>
                  </a:lnTo>
                  <a:lnTo>
                    <a:pt x="414" y="350"/>
                  </a:lnTo>
                  <a:lnTo>
                    <a:pt x="432" y="372"/>
                  </a:lnTo>
                  <a:lnTo>
                    <a:pt x="446" y="396"/>
                  </a:lnTo>
                  <a:lnTo>
                    <a:pt x="460" y="418"/>
                  </a:lnTo>
                  <a:lnTo>
                    <a:pt x="470" y="440"/>
                  </a:lnTo>
                  <a:lnTo>
                    <a:pt x="480" y="464"/>
                  </a:lnTo>
                  <a:lnTo>
                    <a:pt x="486" y="486"/>
                  </a:lnTo>
                  <a:lnTo>
                    <a:pt x="496" y="526"/>
                  </a:lnTo>
                  <a:lnTo>
                    <a:pt x="502" y="560"/>
                  </a:lnTo>
                  <a:lnTo>
                    <a:pt x="504" y="586"/>
                  </a:lnTo>
                  <a:lnTo>
                    <a:pt x="504" y="586"/>
                  </a:lnTo>
                  <a:lnTo>
                    <a:pt x="506" y="624"/>
                  </a:lnTo>
                  <a:lnTo>
                    <a:pt x="510" y="662"/>
                  </a:lnTo>
                  <a:lnTo>
                    <a:pt x="520" y="696"/>
                  </a:lnTo>
                  <a:lnTo>
                    <a:pt x="532" y="730"/>
                  </a:lnTo>
                  <a:lnTo>
                    <a:pt x="548" y="762"/>
                  </a:lnTo>
                  <a:lnTo>
                    <a:pt x="566" y="794"/>
                  </a:lnTo>
                  <a:lnTo>
                    <a:pt x="588" y="822"/>
                  </a:lnTo>
                  <a:lnTo>
                    <a:pt x="612" y="848"/>
                  </a:lnTo>
                  <a:lnTo>
                    <a:pt x="638" y="872"/>
                  </a:lnTo>
                  <a:lnTo>
                    <a:pt x="666" y="894"/>
                  </a:lnTo>
                  <a:lnTo>
                    <a:pt x="698" y="912"/>
                  </a:lnTo>
                  <a:lnTo>
                    <a:pt x="730" y="928"/>
                  </a:lnTo>
                  <a:lnTo>
                    <a:pt x="764" y="940"/>
                  </a:lnTo>
                  <a:lnTo>
                    <a:pt x="798" y="950"/>
                  </a:lnTo>
                  <a:lnTo>
                    <a:pt x="836" y="954"/>
                  </a:lnTo>
                  <a:lnTo>
                    <a:pt x="874" y="956"/>
                  </a:lnTo>
                  <a:lnTo>
                    <a:pt x="874" y="956"/>
                  </a:lnTo>
                  <a:lnTo>
                    <a:pt x="912" y="954"/>
                  </a:lnTo>
                  <a:lnTo>
                    <a:pt x="948" y="950"/>
                  </a:lnTo>
                  <a:lnTo>
                    <a:pt x="982" y="940"/>
                  </a:lnTo>
                  <a:lnTo>
                    <a:pt x="1016" y="928"/>
                  </a:lnTo>
                  <a:lnTo>
                    <a:pt x="1048" y="912"/>
                  </a:lnTo>
                  <a:lnTo>
                    <a:pt x="1078" y="894"/>
                  </a:lnTo>
                  <a:lnTo>
                    <a:pt x="1108" y="874"/>
                  </a:lnTo>
                  <a:lnTo>
                    <a:pt x="1134" y="850"/>
                  </a:lnTo>
                  <a:lnTo>
                    <a:pt x="1158" y="824"/>
                  </a:lnTo>
                  <a:lnTo>
                    <a:pt x="1178" y="796"/>
                  </a:lnTo>
                  <a:lnTo>
                    <a:pt x="1198" y="766"/>
                  </a:lnTo>
                  <a:lnTo>
                    <a:pt x="1212" y="734"/>
                  </a:lnTo>
                  <a:lnTo>
                    <a:pt x="1226" y="702"/>
                  </a:lnTo>
                  <a:lnTo>
                    <a:pt x="1236" y="666"/>
                  </a:lnTo>
                  <a:lnTo>
                    <a:pt x="1242" y="630"/>
                  </a:lnTo>
                  <a:lnTo>
                    <a:pt x="1244" y="592"/>
                  </a:lnTo>
                  <a:lnTo>
                    <a:pt x="1244" y="592"/>
                  </a:lnTo>
                  <a:lnTo>
                    <a:pt x="1246" y="586"/>
                  </a:lnTo>
                  <a:lnTo>
                    <a:pt x="1246" y="586"/>
                  </a:lnTo>
                  <a:lnTo>
                    <a:pt x="1246" y="560"/>
                  </a:lnTo>
                  <a:lnTo>
                    <a:pt x="1252" y="526"/>
                  </a:lnTo>
                  <a:lnTo>
                    <a:pt x="1262" y="486"/>
                  </a:lnTo>
                  <a:lnTo>
                    <a:pt x="1270" y="464"/>
                  </a:lnTo>
                  <a:lnTo>
                    <a:pt x="1278" y="440"/>
                  </a:lnTo>
                  <a:lnTo>
                    <a:pt x="1290" y="418"/>
                  </a:lnTo>
                  <a:lnTo>
                    <a:pt x="1302" y="396"/>
                  </a:lnTo>
                  <a:lnTo>
                    <a:pt x="1316" y="372"/>
                  </a:lnTo>
                  <a:lnTo>
                    <a:pt x="1334" y="350"/>
                  </a:lnTo>
                  <a:lnTo>
                    <a:pt x="1354" y="328"/>
                  </a:lnTo>
                  <a:lnTo>
                    <a:pt x="1376" y="308"/>
                  </a:lnTo>
                  <a:lnTo>
                    <a:pt x="1400" y="288"/>
                  </a:lnTo>
                  <a:lnTo>
                    <a:pt x="1428" y="270"/>
                  </a:lnTo>
                  <a:lnTo>
                    <a:pt x="1428" y="270"/>
                  </a:lnTo>
                  <a:lnTo>
                    <a:pt x="1458" y="256"/>
                  </a:lnTo>
                  <a:lnTo>
                    <a:pt x="1486" y="244"/>
                  </a:lnTo>
                  <a:lnTo>
                    <a:pt x="1516" y="236"/>
                  </a:lnTo>
                  <a:lnTo>
                    <a:pt x="1544" y="230"/>
                  </a:lnTo>
                  <a:lnTo>
                    <a:pt x="1572" y="228"/>
                  </a:lnTo>
                  <a:lnTo>
                    <a:pt x="1598" y="226"/>
                  </a:lnTo>
                  <a:lnTo>
                    <a:pt x="1624" y="228"/>
                  </a:lnTo>
                  <a:lnTo>
                    <a:pt x="1648" y="230"/>
                  </a:lnTo>
                  <a:lnTo>
                    <a:pt x="1690" y="238"/>
                  </a:lnTo>
                  <a:lnTo>
                    <a:pt x="1722" y="246"/>
                  </a:lnTo>
                  <a:lnTo>
                    <a:pt x="1742" y="254"/>
                  </a:lnTo>
                  <a:lnTo>
                    <a:pt x="1750" y="256"/>
                  </a:lnTo>
                  <a:lnTo>
                    <a:pt x="1750" y="256"/>
                  </a:lnTo>
                  <a:lnTo>
                    <a:pt x="1712" y="230"/>
                  </a:lnTo>
                  <a:lnTo>
                    <a:pt x="1670" y="206"/>
                  </a:lnTo>
                  <a:lnTo>
                    <a:pt x="1626" y="180"/>
                  </a:lnTo>
                  <a:lnTo>
                    <a:pt x="1578" y="158"/>
                  </a:lnTo>
                  <a:lnTo>
                    <a:pt x="1526" y="134"/>
                  </a:lnTo>
                  <a:lnTo>
                    <a:pt x="1472" y="114"/>
                  </a:lnTo>
                  <a:lnTo>
                    <a:pt x="1418" y="94"/>
                  </a:lnTo>
                  <a:lnTo>
                    <a:pt x="1360" y="76"/>
                  </a:lnTo>
                  <a:lnTo>
                    <a:pt x="1302" y="58"/>
                  </a:lnTo>
                  <a:lnTo>
                    <a:pt x="1242" y="44"/>
                  </a:lnTo>
                  <a:lnTo>
                    <a:pt x="1182" y="30"/>
                  </a:lnTo>
                  <a:lnTo>
                    <a:pt x="1120" y="20"/>
                  </a:lnTo>
                  <a:lnTo>
                    <a:pt x="1058" y="10"/>
                  </a:lnTo>
                  <a:lnTo>
                    <a:pt x="998" y="4"/>
                  </a:lnTo>
                  <a:lnTo>
                    <a:pt x="936" y="0"/>
                  </a:lnTo>
                  <a:lnTo>
                    <a:pt x="876" y="0"/>
                  </a:lnTo>
                  <a:lnTo>
                    <a:pt x="876" y="0"/>
                  </a:lnTo>
                  <a:close/>
                </a:path>
              </a:pathLst>
            </a:custGeom>
            <a:gradFill flip="none" rotWithShape="1">
              <a:gsLst>
                <a:gs pos="24000">
                  <a:schemeClr val="accent4">
                    <a:lumMod val="60000"/>
                    <a:lumOff val="40000"/>
                  </a:schemeClr>
                </a:gs>
                <a:gs pos="100000">
                  <a:schemeClr val="accent4"/>
                </a:gs>
              </a:gsLst>
              <a:lin ang="162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a:p>
          </p:txBody>
        </p:sp>
        <p:grpSp>
          <p:nvGrpSpPr>
            <p:cNvPr id="95" name="组合 94"/>
            <p:cNvGrpSpPr/>
            <p:nvPr/>
          </p:nvGrpSpPr>
          <p:grpSpPr>
            <a:xfrm>
              <a:off x="4328910" y="1705028"/>
              <a:ext cx="481728" cy="481726"/>
              <a:chOff x="911363" y="2123703"/>
              <a:chExt cx="756000" cy="756000"/>
            </a:xfrm>
          </p:grpSpPr>
          <p:sp>
            <p:nvSpPr>
              <p:cNvPr id="96" name="椭圆 95"/>
              <p:cNvSpPr/>
              <p:nvPr/>
            </p:nvSpPr>
            <p:spPr>
              <a:xfrm>
                <a:off x="911363"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7" name="组合 96"/>
              <p:cNvGrpSpPr/>
              <p:nvPr/>
            </p:nvGrpSpPr>
            <p:grpSpPr>
              <a:xfrm>
                <a:off x="1140043" y="2352383"/>
                <a:ext cx="298641" cy="298641"/>
                <a:chOff x="152400" y="414338"/>
                <a:chExt cx="1698625" cy="1698625"/>
              </a:xfrm>
            </p:grpSpPr>
            <p:sp>
              <p:nvSpPr>
                <p:cNvPr id="98"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9"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00" name="矩形 99"/>
          <p:cNvSpPr/>
          <p:nvPr/>
        </p:nvSpPr>
        <p:spPr>
          <a:xfrm>
            <a:off x="534468" y="3881218"/>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01" name="组合 100"/>
          <p:cNvGrpSpPr/>
          <p:nvPr/>
        </p:nvGrpSpPr>
        <p:grpSpPr>
          <a:xfrm>
            <a:off x="2963176" y="4057771"/>
            <a:ext cx="535214" cy="535284"/>
            <a:chOff x="5835317" y="2123703"/>
            <a:chExt cx="756000" cy="756000"/>
          </a:xfrm>
        </p:grpSpPr>
        <p:sp>
          <p:nvSpPr>
            <p:cNvPr id="102" name="椭圆 101"/>
            <p:cNvSpPr/>
            <p:nvPr/>
          </p:nvSpPr>
          <p:spPr>
            <a:xfrm>
              <a:off x="5835317"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3" name="组合 102"/>
            <p:cNvGrpSpPr/>
            <p:nvPr/>
          </p:nvGrpSpPr>
          <p:grpSpPr>
            <a:xfrm>
              <a:off x="6046413" y="2333066"/>
              <a:ext cx="333808" cy="298641"/>
              <a:chOff x="4987925" y="414338"/>
              <a:chExt cx="1898650" cy="1698625"/>
            </a:xfrm>
          </p:grpSpPr>
          <p:sp>
            <p:nvSpPr>
              <p:cNvPr id="104"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6"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07" name="矩形 106"/>
          <p:cNvSpPr/>
          <p:nvPr/>
        </p:nvSpPr>
        <p:spPr>
          <a:xfrm>
            <a:off x="9151408" y="3881218"/>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8594247" y="4048909"/>
            <a:ext cx="535214" cy="535284"/>
            <a:chOff x="2552681" y="2123703"/>
            <a:chExt cx="756000" cy="756000"/>
          </a:xfrm>
        </p:grpSpPr>
        <p:sp>
          <p:nvSpPr>
            <p:cNvPr id="109" name="椭圆 108"/>
            <p:cNvSpPr/>
            <p:nvPr/>
          </p:nvSpPr>
          <p:spPr>
            <a:xfrm>
              <a:off x="2552681" y="2123703"/>
              <a:ext cx="756000" cy="756000"/>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0" name="组合 109"/>
            <p:cNvGrpSpPr/>
            <p:nvPr/>
          </p:nvGrpSpPr>
          <p:grpSpPr>
            <a:xfrm>
              <a:off x="2780523" y="2352383"/>
              <a:ext cx="300316" cy="298641"/>
              <a:chOff x="2616200" y="414338"/>
              <a:chExt cx="1708150" cy="1698625"/>
            </a:xfrm>
          </p:grpSpPr>
          <p:sp>
            <p:nvSpPr>
              <p:cNvPr id="111"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3"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114" name="矩形 113"/>
          <p:cNvSpPr/>
          <p:nvPr/>
        </p:nvSpPr>
        <p:spPr>
          <a:xfrm>
            <a:off x="534468" y="2223534"/>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15" name="组合 114"/>
          <p:cNvGrpSpPr/>
          <p:nvPr/>
        </p:nvGrpSpPr>
        <p:grpSpPr>
          <a:xfrm>
            <a:off x="2970466" y="2402082"/>
            <a:ext cx="535214" cy="535284"/>
            <a:chOff x="4193999" y="2123703"/>
            <a:chExt cx="756000" cy="756000"/>
          </a:xfrm>
        </p:grpSpPr>
        <p:sp>
          <p:nvSpPr>
            <p:cNvPr id="116" name="椭圆 115"/>
            <p:cNvSpPr/>
            <p:nvPr/>
          </p:nvSpPr>
          <p:spPr>
            <a:xfrm>
              <a:off x="4193999"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7" name="组合 116"/>
            <p:cNvGrpSpPr/>
            <p:nvPr/>
          </p:nvGrpSpPr>
          <p:grpSpPr>
            <a:xfrm>
              <a:off x="4420167" y="2352383"/>
              <a:ext cx="303665" cy="298641"/>
              <a:chOff x="5032375" y="3027363"/>
              <a:chExt cx="1727200" cy="1698625"/>
            </a:xfrm>
          </p:grpSpPr>
          <p:sp>
            <p:nvSpPr>
              <p:cNvPr id="118"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9"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0"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1"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2"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23" name="矩形 122"/>
          <p:cNvSpPr/>
          <p:nvPr/>
        </p:nvSpPr>
        <p:spPr>
          <a:xfrm>
            <a:off x="9151408" y="2223534"/>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24" name="组合 123"/>
          <p:cNvGrpSpPr/>
          <p:nvPr/>
        </p:nvGrpSpPr>
        <p:grpSpPr>
          <a:xfrm>
            <a:off x="8588675" y="2358465"/>
            <a:ext cx="535214" cy="535284"/>
            <a:chOff x="911363" y="2123703"/>
            <a:chExt cx="756000" cy="756000"/>
          </a:xfrm>
        </p:grpSpPr>
        <p:sp>
          <p:nvSpPr>
            <p:cNvPr id="125" name="椭圆 124"/>
            <p:cNvSpPr/>
            <p:nvPr/>
          </p:nvSpPr>
          <p:spPr>
            <a:xfrm>
              <a:off x="911363"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6" name="组合 125"/>
            <p:cNvGrpSpPr/>
            <p:nvPr/>
          </p:nvGrpSpPr>
          <p:grpSpPr>
            <a:xfrm>
              <a:off x="1140043" y="2352383"/>
              <a:ext cx="298641" cy="298641"/>
              <a:chOff x="152400" y="414338"/>
              <a:chExt cx="1698625" cy="1698625"/>
            </a:xfrm>
          </p:grpSpPr>
          <p:sp>
            <p:nvSpPr>
              <p:cNvPr id="127"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1+#ppt_w/2"/>
                                          </p:val>
                                        </p:tav>
                                        <p:tav tm="100000">
                                          <p:val>
                                            <p:strVal val="#ppt_x"/>
                                          </p:val>
                                        </p:tav>
                                      </p:tavLst>
                                    </p:anim>
                                    <p:anim calcmode="lin" valueType="num">
                                      <p:cBhvr additive="base">
                                        <p:cTn id="28" dur="500" fill="hold"/>
                                        <p:tgtEl>
                                          <p:spTgt spid="85"/>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1+#ppt_w/2"/>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0-#ppt_w/2"/>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0-#ppt_w/2"/>
                                          </p:val>
                                        </p:tav>
                                        <p:tav tm="100000">
                                          <p:val>
                                            <p:strVal val="#ppt_x"/>
                                          </p:val>
                                        </p:tav>
                                      </p:tavLst>
                                    </p:anim>
                                    <p:anim calcmode="lin" valueType="num">
                                      <p:cBhvr additive="base">
                                        <p:cTn id="40" dur="500" fill="hold"/>
                                        <p:tgtEl>
                                          <p:spTgt spid="67"/>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300" fill="hold"/>
                                        <p:tgtEl>
                                          <p:spTgt spid="115"/>
                                        </p:tgtEl>
                                        <p:attrNameLst>
                                          <p:attrName>ppt_w</p:attrName>
                                        </p:attrNameLst>
                                      </p:cBhvr>
                                      <p:tavLst>
                                        <p:tav tm="0">
                                          <p:val>
                                            <p:fltVal val="0"/>
                                          </p:val>
                                        </p:tav>
                                        <p:tav tm="100000">
                                          <p:val>
                                            <p:strVal val="#ppt_w"/>
                                          </p:val>
                                        </p:tav>
                                      </p:tavLst>
                                    </p:anim>
                                    <p:anim calcmode="lin" valueType="num">
                                      <p:cBhvr>
                                        <p:cTn id="45" dur="300" fill="hold"/>
                                        <p:tgtEl>
                                          <p:spTgt spid="115"/>
                                        </p:tgtEl>
                                        <p:attrNameLst>
                                          <p:attrName>ppt_h</p:attrName>
                                        </p:attrNameLst>
                                      </p:cBhvr>
                                      <p:tavLst>
                                        <p:tav tm="0">
                                          <p:val>
                                            <p:fltVal val="0"/>
                                          </p:val>
                                        </p:tav>
                                        <p:tav tm="100000">
                                          <p:val>
                                            <p:strVal val="#ppt_h"/>
                                          </p:val>
                                        </p:tav>
                                      </p:tavLst>
                                    </p:anim>
                                    <p:animEffect transition="in" filter="fade">
                                      <p:cBhvr>
                                        <p:cTn id="46" dur="300"/>
                                        <p:tgtEl>
                                          <p:spTgt spid="115"/>
                                        </p:tgtEl>
                                      </p:cBhvr>
                                    </p:animEffect>
                                  </p:childTnLst>
                                </p:cTn>
                              </p:par>
                            </p:childTnLst>
                          </p:cTn>
                        </p:par>
                        <p:par>
                          <p:cTn id="47" fill="hold">
                            <p:stCondLst>
                              <p:cond delay="2000"/>
                            </p:stCondLst>
                            <p:childTnLst>
                              <p:par>
                                <p:cTn id="48" presetID="2" presetClass="entr" presetSubtype="8" fill="hold" grpId="0" nodeType="afterEffect">
                                  <p:stCondLst>
                                    <p:cond delay="0"/>
                                  </p:stCondLst>
                                  <p:childTnLst>
                                    <p:set>
                                      <p:cBhvr>
                                        <p:cTn id="49" dur="1" fill="hold">
                                          <p:stCondLst>
                                            <p:cond delay="0"/>
                                          </p:stCondLst>
                                        </p:cTn>
                                        <p:tgtEl>
                                          <p:spTgt spid="114"/>
                                        </p:tgtEl>
                                        <p:attrNameLst>
                                          <p:attrName>style.visibility</p:attrName>
                                        </p:attrNameLst>
                                      </p:cBhvr>
                                      <p:to>
                                        <p:strVal val="visible"/>
                                      </p:to>
                                    </p:set>
                                    <p:anim calcmode="lin" valueType="num">
                                      <p:cBhvr additive="base">
                                        <p:cTn id="50" dur="300" fill="hold"/>
                                        <p:tgtEl>
                                          <p:spTgt spid="114"/>
                                        </p:tgtEl>
                                        <p:attrNameLst>
                                          <p:attrName>ppt_x</p:attrName>
                                        </p:attrNameLst>
                                      </p:cBhvr>
                                      <p:tavLst>
                                        <p:tav tm="0">
                                          <p:val>
                                            <p:strVal val="0-#ppt_w/2"/>
                                          </p:val>
                                        </p:tav>
                                        <p:tav tm="100000">
                                          <p:val>
                                            <p:strVal val="#ppt_x"/>
                                          </p:val>
                                        </p:tav>
                                      </p:tavLst>
                                    </p:anim>
                                    <p:anim calcmode="lin" valueType="num">
                                      <p:cBhvr additive="base">
                                        <p:cTn id="51" dur="300" fill="hold"/>
                                        <p:tgtEl>
                                          <p:spTgt spid="114"/>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53" presetClass="entr" presetSubtype="16" fill="hold" nodeType="afterEffect">
                                  <p:stCondLst>
                                    <p:cond delay="0"/>
                                  </p:stCondLst>
                                  <p:childTnLst>
                                    <p:set>
                                      <p:cBhvr>
                                        <p:cTn id="54" dur="1" fill="hold">
                                          <p:stCondLst>
                                            <p:cond delay="0"/>
                                          </p:stCondLst>
                                        </p:cTn>
                                        <p:tgtEl>
                                          <p:spTgt spid="124"/>
                                        </p:tgtEl>
                                        <p:attrNameLst>
                                          <p:attrName>style.visibility</p:attrName>
                                        </p:attrNameLst>
                                      </p:cBhvr>
                                      <p:to>
                                        <p:strVal val="visible"/>
                                      </p:to>
                                    </p:set>
                                    <p:anim calcmode="lin" valueType="num">
                                      <p:cBhvr>
                                        <p:cTn id="55" dur="300" fill="hold"/>
                                        <p:tgtEl>
                                          <p:spTgt spid="124"/>
                                        </p:tgtEl>
                                        <p:attrNameLst>
                                          <p:attrName>ppt_w</p:attrName>
                                        </p:attrNameLst>
                                      </p:cBhvr>
                                      <p:tavLst>
                                        <p:tav tm="0">
                                          <p:val>
                                            <p:fltVal val="0"/>
                                          </p:val>
                                        </p:tav>
                                        <p:tav tm="100000">
                                          <p:val>
                                            <p:strVal val="#ppt_w"/>
                                          </p:val>
                                        </p:tav>
                                      </p:tavLst>
                                    </p:anim>
                                    <p:anim calcmode="lin" valueType="num">
                                      <p:cBhvr>
                                        <p:cTn id="56" dur="300" fill="hold"/>
                                        <p:tgtEl>
                                          <p:spTgt spid="124"/>
                                        </p:tgtEl>
                                        <p:attrNameLst>
                                          <p:attrName>ppt_h</p:attrName>
                                        </p:attrNameLst>
                                      </p:cBhvr>
                                      <p:tavLst>
                                        <p:tav tm="0">
                                          <p:val>
                                            <p:fltVal val="0"/>
                                          </p:val>
                                        </p:tav>
                                        <p:tav tm="100000">
                                          <p:val>
                                            <p:strVal val="#ppt_h"/>
                                          </p:val>
                                        </p:tav>
                                      </p:tavLst>
                                    </p:anim>
                                    <p:animEffect transition="in" filter="fade">
                                      <p:cBhvr>
                                        <p:cTn id="57" dur="300"/>
                                        <p:tgtEl>
                                          <p:spTgt spid="124"/>
                                        </p:tgtEl>
                                      </p:cBhvr>
                                    </p:animEffect>
                                  </p:childTnLst>
                                </p:cTn>
                              </p:par>
                            </p:childTnLst>
                          </p:cTn>
                        </p:par>
                        <p:par>
                          <p:cTn id="58" fill="hold">
                            <p:stCondLst>
                              <p:cond delay="3000"/>
                            </p:stCondLst>
                            <p:childTnLst>
                              <p:par>
                                <p:cTn id="59" presetID="2" presetClass="entr" presetSubtype="2" fill="hold" grpId="0" nodeType="afterEffect">
                                  <p:stCondLst>
                                    <p:cond delay="0"/>
                                  </p:stCondLst>
                                  <p:childTnLst>
                                    <p:set>
                                      <p:cBhvr>
                                        <p:cTn id="60" dur="1" fill="hold">
                                          <p:stCondLst>
                                            <p:cond delay="0"/>
                                          </p:stCondLst>
                                        </p:cTn>
                                        <p:tgtEl>
                                          <p:spTgt spid="123"/>
                                        </p:tgtEl>
                                        <p:attrNameLst>
                                          <p:attrName>style.visibility</p:attrName>
                                        </p:attrNameLst>
                                      </p:cBhvr>
                                      <p:to>
                                        <p:strVal val="visible"/>
                                      </p:to>
                                    </p:set>
                                    <p:anim calcmode="lin" valueType="num">
                                      <p:cBhvr additive="base">
                                        <p:cTn id="61" dur="300" fill="hold"/>
                                        <p:tgtEl>
                                          <p:spTgt spid="123"/>
                                        </p:tgtEl>
                                        <p:attrNameLst>
                                          <p:attrName>ppt_x</p:attrName>
                                        </p:attrNameLst>
                                      </p:cBhvr>
                                      <p:tavLst>
                                        <p:tav tm="0">
                                          <p:val>
                                            <p:strVal val="1+#ppt_w/2"/>
                                          </p:val>
                                        </p:tav>
                                        <p:tav tm="100000">
                                          <p:val>
                                            <p:strVal val="#ppt_x"/>
                                          </p:val>
                                        </p:tav>
                                      </p:tavLst>
                                    </p:anim>
                                    <p:anim calcmode="lin" valueType="num">
                                      <p:cBhvr additive="base">
                                        <p:cTn id="62" dur="300" fill="hold"/>
                                        <p:tgtEl>
                                          <p:spTgt spid="123"/>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01"/>
                                        </p:tgtEl>
                                        <p:attrNameLst>
                                          <p:attrName>style.visibility</p:attrName>
                                        </p:attrNameLst>
                                      </p:cBhvr>
                                      <p:to>
                                        <p:strVal val="visible"/>
                                      </p:to>
                                    </p:set>
                                    <p:anim calcmode="lin" valueType="num">
                                      <p:cBhvr>
                                        <p:cTn id="66" dur="300" fill="hold"/>
                                        <p:tgtEl>
                                          <p:spTgt spid="101"/>
                                        </p:tgtEl>
                                        <p:attrNameLst>
                                          <p:attrName>ppt_w</p:attrName>
                                        </p:attrNameLst>
                                      </p:cBhvr>
                                      <p:tavLst>
                                        <p:tav tm="0">
                                          <p:val>
                                            <p:fltVal val="0"/>
                                          </p:val>
                                        </p:tav>
                                        <p:tav tm="100000">
                                          <p:val>
                                            <p:strVal val="#ppt_w"/>
                                          </p:val>
                                        </p:tav>
                                      </p:tavLst>
                                    </p:anim>
                                    <p:anim calcmode="lin" valueType="num">
                                      <p:cBhvr>
                                        <p:cTn id="67" dur="300" fill="hold"/>
                                        <p:tgtEl>
                                          <p:spTgt spid="101"/>
                                        </p:tgtEl>
                                        <p:attrNameLst>
                                          <p:attrName>ppt_h</p:attrName>
                                        </p:attrNameLst>
                                      </p:cBhvr>
                                      <p:tavLst>
                                        <p:tav tm="0">
                                          <p:val>
                                            <p:fltVal val="0"/>
                                          </p:val>
                                        </p:tav>
                                        <p:tav tm="100000">
                                          <p:val>
                                            <p:strVal val="#ppt_h"/>
                                          </p:val>
                                        </p:tav>
                                      </p:tavLst>
                                    </p:anim>
                                    <p:animEffect transition="in" filter="fade">
                                      <p:cBhvr>
                                        <p:cTn id="68" dur="300"/>
                                        <p:tgtEl>
                                          <p:spTgt spid="101"/>
                                        </p:tgtEl>
                                      </p:cBhvr>
                                    </p:animEffect>
                                  </p:childTnLst>
                                </p:cTn>
                              </p:par>
                            </p:childTnLst>
                          </p:cTn>
                        </p:par>
                        <p:par>
                          <p:cTn id="69" fill="hold">
                            <p:stCondLst>
                              <p:cond delay="4000"/>
                            </p:stCondLst>
                            <p:childTnLst>
                              <p:par>
                                <p:cTn id="70" presetID="2" presetClass="entr" presetSubtype="8" fill="hold" grpId="0" nodeType="afterEffect">
                                  <p:stCondLst>
                                    <p:cond delay="0"/>
                                  </p:stCondLst>
                                  <p:childTnLst>
                                    <p:set>
                                      <p:cBhvr>
                                        <p:cTn id="71" dur="1" fill="hold">
                                          <p:stCondLst>
                                            <p:cond delay="0"/>
                                          </p:stCondLst>
                                        </p:cTn>
                                        <p:tgtEl>
                                          <p:spTgt spid="100"/>
                                        </p:tgtEl>
                                        <p:attrNameLst>
                                          <p:attrName>style.visibility</p:attrName>
                                        </p:attrNameLst>
                                      </p:cBhvr>
                                      <p:to>
                                        <p:strVal val="visible"/>
                                      </p:to>
                                    </p:set>
                                    <p:anim calcmode="lin" valueType="num">
                                      <p:cBhvr additive="base">
                                        <p:cTn id="72" dur="300" fill="hold"/>
                                        <p:tgtEl>
                                          <p:spTgt spid="100"/>
                                        </p:tgtEl>
                                        <p:attrNameLst>
                                          <p:attrName>ppt_x</p:attrName>
                                        </p:attrNameLst>
                                      </p:cBhvr>
                                      <p:tavLst>
                                        <p:tav tm="0">
                                          <p:val>
                                            <p:strVal val="0-#ppt_w/2"/>
                                          </p:val>
                                        </p:tav>
                                        <p:tav tm="100000">
                                          <p:val>
                                            <p:strVal val="#ppt_x"/>
                                          </p:val>
                                        </p:tav>
                                      </p:tavLst>
                                    </p:anim>
                                    <p:anim calcmode="lin" valueType="num">
                                      <p:cBhvr additive="base">
                                        <p:cTn id="73" dur="300" fill="hold"/>
                                        <p:tgtEl>
                                          <p:spTgt spid="100"/>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53" presetClass="entr" presetSubtype="16" fill="hold" nodeType="afterEffect">
                                  <p:stCondLst>
                                    <p:cond delay="0"/>
                                  </p:stCondLst>
                                  <p:childTnLst>
                                    <p:set>
                                      <p:cBhvr>
                                        <p:cTn id="76" dur="1" fill="hold">
                                          <p:stCondLst>
                                            <p:cond delay="0"/>
                                          </p:stCondLst>
                                        </p:cTn>
                                        <p:tgtEl>
                                          <p:spTgt spid="108"/>
                                        </p:tgtEl>
                                        <p:attrNameLst>
                                          <p:attrName>style.visibility</p:attrName>
                                        </p:attrNameLst>
                                      </p:cBhvr>
                                      <p:to>
                                        <p:strVal val="visible"/>
                                      </p:to>
                                    </p:set>
                                    <p:anim calcmode="lin" valueType="num">
                                      <p:cBhvr>
                                        <p:cTn id="77" dur="300" fill="hold"/>
                                        <p:tgtEl>
                                          <p:spTgt spid="108"/>
                                        </p:tgtEl>
                                        <p:attrNameLst>
                                          <p:attrName>ppt_w</p:attrName>
                                        </p:attrNameLst>
                                      </p:cBhvr>
                                      <p:tavLst>
                                        <p:tav tm="0">
                                          <p:val>
                                            <p:fltVal val="0"/>
                                          </p:val>
                                        </p:tav>
                                        <p:tav tm="100000">
                                          <p:val>
                                            <p:strVal val="#ppt_w"/>
                                          </p:val>
                                        </p:tav>
                                      </p:tavLst>
                                    </p:anim>
                                    <p:anim calcmode="lin" valueType="num">
                                      <p:cBhvr>
                                        <p:cTn id="78" dur="300" fill="hold"/>
                                        <p:tgtEl>
                                          <p:spTgt spid="108"/>
                                        </p:tgtEl>
                                        <p:attrNameLst>
                                          <p:attrName>ppt_h</p:attrName>
                                        </p:attrNameLst>
                                      </p:cBhvr>
                                      <p:tavLst>
                                        <p:tav tm="0">
                                          <p:val>
                                            <p:fltVal val="0"/>
                                          </p:val>
                                        </p:tav>
                                        <p:tav tm="100000">
                                          <p:val>
                                            <p:strVal val="#ppt_h"/>
                                          </p:val>
                                        </p:tav>
                                      </p:tavLst>
                                    </p:anim>
                                    <p:animEffect transition="in" filter="fade">
                                      <p:cBhvr>
                                        <p:cTn id="79" dur="300"/>
                                        <p:tgtEl>
                                          <p:spTgt spid="108"/>
                                        </p:tgtEl>
                                      </p:cBhvr>
                                    </p:animEffect>
                                  </p:childTnLst>
                                </p:cTn>
                              </p:par>
                            </p:childTnLst>
                          </p:cTn>
                        </p:par>
                        <p:par>
                          <p:cTn id="80" fill="hold">
                            <p:stCondLst>
                              <p:cond delay="5000"/>
                            </p:stCondLst>
                            <p:childTnLst>
                              <p:par>
                                <p:cTn id="81" presetID="2" presetClass="entr" presetSubtype="2" fill="hold" grpId="0" nodeType="afterEffect">
                                  <p:stCondLst>
                                    <p:cond delay="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300" fill="hold"/>
                                        <p:tgtEl>
                                          <p:spTgt spid="107"/>
                                        </p:tgtEl>
                                        <p:attrNameLst>
                                          <p:attrName>ppt_x</p:attrName>
                                        </p:attrNameLst>
                                      </p:cBhvr>
                                      <p:tavLst>
                                        <p:tav tm="0">
                                          <p:val>
                                            <p:strVal val="1+#ppt_w/2"/>
                                          </p:val>
                                        </p:tav>
                                        <p:tav tm="100000">
                                          <p:val>
                                            <p:strVal val="#ppt_x"/>
                                          </p:val>
                                        </p:tav>
                                      </p:tavLst>
                                    </p:anim>
                                    <p:anim calcmode="lin" valueType="num">
                                      <p:cBhvr additive="base">
                                        <p:cTn id="84" dur="3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100" grpId="0"/>
      <p:bldP spid="107" grpId="0"/>
      <p:bldP spid="114" grpId="0"/>
      <p:bldP spid="1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同心圆 37"/>
          <p:cNvSpPr/>
          <p:nvPr/>
        </p:nvSpPr>
        <p:spPr>
          <a:xfrm>
            <a:off x="1189360" y="2604820"/>
            <a:ext cx="3128873" cy="3129280"/>
          </a:xfrm>
          <a:prstGeom prst="donut">
            <a:avLst>
              <a:gd name="adj" fmla="val 74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9" name="同心圆 38"/>
          <p:cNvSpPr/>
          <p:nvPr/>
        </p:nvSpPr>
        <p:spPr>
          <a:xfrm>
            <a:off x="1626183" y="3041700"/>
            <a:ext cx="2255226" cy="2255520"/>
          </a:xfrm>
          <a:prstGeom prst="donut">
            <a:avLst>
              <a:gd name="adj" fmla="val 1098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40" name="椭圆 39"/>
          <p:cNvSpPr/>
          <p:nvPr/>
        </p:nvSpPr>
        <p:spPr>
          <a:xfrm>
            <a:off x="2083324" y="3498900"/>
            <a:ext cx="1340945" cy="1341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grpSp>
        <p:nvGrpSpPr>
          <p:cNvPr id="41" name="组合 40"/>
          <p:cNvGrpSpPr/>
          <p:nvPr/>
        </p:nvGrpSpPr>
        <p:grpSpPr>
          <a:xfrm rot="2700000">
            <a:off x="7917565" y="-2498076"/>
            <a:ext cx="302327" cy="2618735"/>
            <a:chOff x="1485898" y="1354944"/>
            <a:chExt cx="312420" cy="2706516"/>
          </a:xfrm>
          <a:solidFill>
            <a:schemeClr val="accent4"/>
          </a:solidFill>
        </p:grpSpPr>
        <p:sp>
          <p:nvSpPr>
            <p:cNvPr id="42" name="下箭头 41"/>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燕尾形 42"/>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nvGrpSpPr>
        <p:grpSpPr>
          <a:xfrm>
            <a:off x="5997682" y="3373011"/>
            <a:ext cx="329100" cy="329143"/>
            <a:chOff x="4390979" y="2619843"/>
            <a:chExt cx="246857" cy="246857"/>
          </a:xfrm>
        </p:grpSpPr>
        <p:sp>
          <p:nvSpPr>
            <p:cNvPr id="45" name="圆角矩形 44"/>
            <p:cNvSpPr/>
            <p:nvPr/>
          </p:nvSpPr>
          <p:spPr>
            <a:xfrm rot="2700000">
              <a:off x="4390979" y="2619843"/>
              <a:ext cx="246857" cy="24685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5"/>
            <p:cNvSpPr/>
            <p:nvPr/>
          </p:nvSpPr>
          <p:spPr bwMode="auto">
            <a:xfrm>
              <a:off x="4444416" y="2679420"/>
              <a:ext cx="139984" cy="127709"/>
            </a:xfrm>
            <a:custGeom>
              <a:avLst/>
              <a:gdLst>
                <a:gd name="T0" fmla="*/ 312 w 318"/>
                <a:gd name="T1" fmla="*/ 0 h 374"/>
                <a:gd name="T2" fmla="*/ 294 w 318"/>
                <a:gd name="T3" fmla="*/ 4 h 374"/>
                <a:gd name="T4" fmla="*/ 256 w 318"/>
                <a:gd name="T5" fmla="*/ 16 h 374"/>
                <a:gd name="T6" fmla="*/ 218 w 318"/>
                <a:gd name="T7" fmla="*/ 38 h 374"/>
                <a:gd name="T8" fmla="*/ 178 w 318"/>
                <a:gd name="T9" fmla="*/ 66 h 374"/>
                <a:gd name="T10" fmla="*/ 160 w 318"/>
                <a:gd name="T11" fmla="*/ 84 h 374"/>
                <a:gd name="T12" fmla="*/ 120 w 318"/>
                <a:gd name="T13" fmla="*/ 50 h 374"/>
                <a:gd name="T14" fmla="*/ 82 w 318"/>
                <a:gd name="T15" fmla="*/ 26 h 374"/>
                <a:gd name="T16" fmla="*/ 44 w 318"/>
                <a:gd name="T17" fmla="*/ 8 h 374"/>
                <a:gd name="T18" fmla="*/ 6 w 318"/>
                <a:gd name="T19" fmla="*/ 0 h 374"/>
                <a:gd name="T20" fmla="*/ 0 w 318"/>
                <a:gd name="T21" fmla="*/ 38 h 374"/>
                <a:gd name="T22" fmla="*/ 60 w 318"/>
                <a:gd name="T23" fmla="*/ 76 h 374"/>
                <a:gd name="T24" fmla="*/ 118 w 318"/>
                <a:gd name="T25" fmla="*/ 128 h 374"/>
                <a:gd name="T26" fmla="*/ 88 w 318"/>
                <a:gd name="T27" fmla="*/ 164 h 374"/>
                <a:gd name="T28" fmla="*/ 58 w 318"/>
                <a:gd name="T29" fmla="*/ 204 h 374"/>
                <a:gd name="T30" fmla="*/ 0 w 318"/>
                <a:gd name="T31" fmla="*/ 294 h 374"/>
                <a:gd name="T32" fmla="*/ 6 w 318"/>
                <a:gd name="T33" fmla="*/ 374 h 374"/>
                <a:gd name="T34" fmla="*/ 10 w 318"/>
                <a:gd name="T35" fmla="*/ 374 h 374"/>
                <a:gd name="T36" fmla="*/ 20 w 318"/>
                <a:gd name="T37" fmla="*/ 374 h 374"/>
                <a:gd name="T38" fmla="*/ 30 w 318"/>
                <a:gd name="T39" fmla="*/ 356 h 374"/>
                <a:gd name="T40" fmla="*/ 104 w 318"/>
                <a:gd name="T41" fmla="*/ 244 h 374"/>
                <a:gd name="T42" fmla="*/ 160 w 318"/>
                <a:gd name="T43" fmla="*/ 174 h 374"/>
                <a:gd name="T44" fmla="*/ 188 w 318"/>
                <a:gd name="T45" fmla="*/ 210 h 374"/>
                <a:gd name="T46" fmla="*/ 258 w 318"/>
                <a:gd name="T47" fmla="*/ 310 h 374"/>
                <a:gd name="T48" fmla="*/ 298 w 318"/>
                <a:gd name="T49" fmla="*/ 374 h 374"/>
                <a:gd name="T50" fmla="*/ 306 w 318"/>
                <a:gd name="T51" fmla="*/ 374 h 374"/>
                <a:gd name="T52" fmla="*/ 314 w 318"/>
                <a:gd name="T53" fmla="*/ 374 h 374"/>
                <a:gd name="T54" fmla="*/ 318 w 318"/>
                <a:gd name="T55" fmla="*/ 294 h 374"/>
                <a:gd name="T56" fmla="*/ 292 w 318"/>
                <a:gd name="T57" fmla="*/ 250 h 374"/>
                <a:gd name="T58" fmla="*/ 260 w 318"/>
                <a:gd name="T59" fmla="*/ 204 h 374"/>
                <a:gd name="T60" fmla="*/ 202 w 318"/>
                <a:gd name="T61" fmla="*/ 128 h 374"/>
                <a:gd name="T62" fmla="*/ 230 w 318"/>
                <a:gd name="T63" fmla="*/ 100 h 374"/>
                <a:gd name="T64" fmla="*/ 288 w 318"/>
                <a:gd name="T65" fmla="*/ 54 h 374"/>
                <a:gd name="T66" fmla="*/ 318 w 318"/>
                <a:gd name="T67" fmla="*/ 3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8" h="374">
                  <a:moveTo>
                    <a:pt x="318" y="38"/>
                  </a:moveTo>
                  <a:lnTo>
                    <a:pt x="312" y="0"/>
                  </a:lnTo>
                  <a:lnTo>
                    <a:pt x="312" y="0"/>
                  </a:lnTo>
                  <a:lnTo>
                    <a:pt x="294" y="4"/>
                  </a:lnTo>
                  <a:lnTo>
                    <a:pt x="274" y="8"/>
                  </a:lnTo>
                  <a:lnTo>
                    <a:pt x="256" y="16"/>
                  </a:lnTo>
                  <a:lnTo>
                    <a:pt x="236" y="26"/>
                  </a:lnTo>
                  <a:lnTo>
                    <a:pt x="218" y="38"/>
                  </a:lnTo>
                  <a:lnTo>
                    <a:pt x="198" y="50"/>
                  </a:lnTo>
                  <a:lnTo>
                    <a:pt x="178" y="66"/>
                  </a:lnTo>
                  <a:lnTo>
                    <a:pt x="160" y="84"/>
                  </a:lnTo>
                  <a:lnTo>
                    <a:pt x="160" y="84"/>
                  </a:lnTo>
                  <a:lnTo>
                    <a:pt x="140" y="66"/>
                  </a:lnTo>
                  <a:lnTo>
                    <a:pt x="120" y="50"/>
                  </a:lnTo>
                  <a:lnTo>
                    <a:pt x="100" y="38"/>
                  </a:lnTo>
                  <a:lnTo>
                    <a:pt x="82" y="26"/>
                  </a:lnTo>
                  <a:lnTo>
                    <a:pt x="62" y="16"/>
                  </a:lnTo>
                  <a:lnTo>
                    <a:pt x="44" y="8"/>
                  </a:lnTo>
                  <a:lnTo>
                    <a:pt x="26" y="4"/>
                  </a:lnTo>
                  <a:lnTo>
                    <a:pt x="6" y="0"/>
                  </a:lnTo>
                  <a:lnTo>
                    <a:pt x="0" y="38"/>
                  </a:lnTo>
                  <a:lnTo>
                    <a:pt x="0" y="38"/>
                  </a:lnTo>
                  <a:lnTo>
                    <a:pt x="30" y="54"/>
                  </a:lnTo>
                  <a:lnTo>
                    <a:pt x="60" y="76"/>
                  </a:lnTo>
                  <a:lnTo>
                    <a:pt x="90" y="100"/>
                  </a:lnTo>
                  <a:lnTo>
                    <a:pt x="118" y="128"/>
                  </a:lnTo>
                  <a:lnTo>
                    <a:pt x="118" y="128"/>
                  </a:lnTo>
                  <a:lnTo>
                    <a:pt x="88" y="164"/>
                  </a:lnTo>
                  <a:lnTo>
                    <a:pt x="58" y="204"/>
                  </a:lnTo>
                  <a:lnTo>
                    <a:pt x="58" y="204"/>
                  </a:lnTo>
                  <a:lnTo>
                    <a:pt x="26" y="250"/>
                  </a:lnTo>
                  <a:lnTo>
                    <a:pt x="0" y="294"/>
                  </a:lnTo>
                  <a:lnTo>
                    <a:pt x="0" y="374"/>
                  </a:lnTo>
                  <a:lnTo>
                    <a:pt x="6" y="374"/>
                  </a:lnTo>
                  <a:lnTo>
                    <a:pt x="10" y="374"/>
                  </a:lnTo>
                  <a:lnTo>
                    <a:pt x="10" y="374"/>
                  </a:lnTo>
                  <a:lnTo>
                    <a:pt x="12" y="374"/>
                  </a:lnTo>
                  <a:lnTo>
                    <a:pt x="20" y="374"/>
                  </a:lnTo>
                  <a:lnTo>
                    <a:pt x="20" y="374"/>
                  </a:lnTo>
                  <a:lnTo>
                    <a:pt x="30" y="356"/>
                  </a:lnTo>
                  <a:lnTo>
                    <a:pt x="60" y="310"/>
                  </a:lnTo>
                  <a:lnTo>
                    <a:pt x="104" y="244"/>
                  </a:lnTo>
                  <a:lnTo>
                    <a:pt x="130" y="210"/>
                  </a:lnTo>
                  <a:lnTo>
                    <a:pt x="160" y="174"/>
                  </a:lnTo>
                  <a:lnTo>
                    <a:pt x="160" y="174"/>
                  </a:lnTo>
                  <a:lnTo>
                    <a:pt x="188" y="210"/>
                  </a:lnTo>
                  <a:lnTo>
                    <a:pt x="214" y="244"/>
                  </a:lnTo>
                  <a:lnTo>
                    <a:pt x="258" y="310"/>
                  </a:lnTo>
                  <a:lnTo>
                    <a:pt x="288" y="356"/>
                  </a:lnTo>
                  <a:lnTo>
                    <a:pt x="298" y="374"/>
                  </a:lnTo>
                  <a:lnTo>
                    <a:pt x="306" y="374"/>
                  </a:lnTo>
                  <a:lnTo>
                    <a:pt x="306" y="374"/>
                  </a:lnTo>
                  <a:lnTo>
                    <a:pt x="310" y="374"/>
                  </a:lnTo>
                  <a:lnTo>
                    <a:pt x="314" y="374"/>
                  </a:lnTo>
                  <a:lnTo>
                    <a:pt x="318" y="374"/>
                  </a:lnTo>
                  <a:lnTo>
                    <a:pt x="318" y="294"/>
                  </a:lnTo>
                  <a:lnTo>
                    <a:pt x="318" y="294"/>
                  </a:lnTo>
                  <a:lnTo>
                    <a:pt x="292" y="250"/>
                  </a:lnTo>
                  <a:lnTo>
                    <a:pt x="260" y="204"/>
                  </a:lnTo>
                  <a:lnTo>
                    <a:pt x="260" y="204"/>
                  </a:lnTo>
                  <a:lnTo>
                    <a:pt x="230" y="164"/>
                  </a:lnTo>
                  <a:lnTo>
                    <a:pt x="202" y="128"/>
                  </a:lnTo>
                  <a:lnTo>
                    <a:pt x="202" y="128"/>
                  </a:lnTo>
                  <a:lnTo>
                    <a:pt x="230" y="100"/>
                  </a:lnTo>
                  <a:lnTo>
                    <a:pt x="258" y="76"/>
                  </a:lnTo>
                  <a:lnTo>
                    <a:pt x="288" y="54"/>
                  </a:lnTo>
                  <a:lnTo>
                    <a:pt x="318" y="38"/>
                  </a:lnTo>
                  <a:lnTo>
                    <a:pt x="318" y="38"/>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sp>
        <p:nvSpPr>
          <p:cNvPr id="47" name="矩形 46"/>
          <p:cNvSpPr/>
          <p:nvPr/>
        </p:nvSpPr>
        <p:spPr>
          <a:xfrm>
            <a:off x="5785467" y="1356655"/>
            <a:ext cx="5409053" cy="1145943"/>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6354208" y="2566722"/>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49" name="矩形 48"/>
          <p:cNvSpPr/>
          <p:nvPr/>
        </p:nvSpPr>
        <p:spPr>
          <a:xfrm>
            <a:off x="6354208" y="3263391"/>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8" name="矩形 57"/>
          <p:cNvSpPr/>
          <p:nvPr/>
        </p:nvSpPr>
        <p:spPr>
          <a:xfrm>
            <a:off x="6354208" y="5353399"/>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9" name="矩形 58"/>
          <p:cNvSpPr/>
          <p:nvPr/>
        </p:nvSpPr>
        <p:spPr>
          <a:xfrm>
            <a:off x="6354208" y="4656730"/>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60" name="矩形 59"/>
          <p:cNvSpPr/>
          <p:nvPr/>
        </p:nvSpPr>
        <p:spPr>
          <a:xfrm>
            <a:off x="6354208" y="3960060"/>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grpSp>
        <p:nvGrpSpPr>
          <p:cNvPr id="61" name="组合 60"/>
          <p:cNvGrpSpPr/>
          <p:nvPr/>
        </p:nvGrpSpPr>
        <p:grpSpPr>
          <a:xfrm>
            <a:off x="5993194" y="2676091"/>
            <a:ext cx="329100" cy="329143"/>
            <a:chOff x="4390979" y="2111842"/>
            <a:chExt cx="246857" cy="246857"/>
          </a:xfrm>
        </p:grpSpPr>
        <p:sp>
          <p:nvSpPr>
            <p:cNvPr id="62" name="圆角矩形 61"/>
            <p:cNvSpPr/>
            <p:nvPr/>
          </p:nvSpPr>
          <p:spPr>
            <a:xfrm rot="2700000">
              <a:off x="4390979" y="2111842"/>
              <a:ext cx="246857" cy="2468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5993194" y="4069931"/>
            <a:ext cx="329100" cy="329143"/>
            <a:chOff x="4390979" y="2111842"/>
            <a:chExt cx="246857" cy="246857"/>
          </a:xfrm>
        </p:grpSpPr>
        <p:sp>
          <p:nvSpPr>
            <p:cNvPr id="91" name="圆角矩形 90"/>
            <p:cNvSpPr/>
            <p:nvPr/>
          </p:nvSpPr>
          <p:spPr>
            <a:xfrm rot="2700000">
              <a:off x="4390979" y="2111842"/>
              <a:ext cx="246857" cy="2468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3" name="组合 92"/>
          <p:cNvGrpSpPr/>
          <p:nvPr/>
        </p:nvGrpSpPr>
        <p:grpSpPr>
          <a:xfrm>
            <a:off x="5993194" y="4766851"/>
            <a:ext cx="329100" cy="329143"/>
            <a:chOff x="4390979" y="2111842"/>
            <a:chExt cx="246857" cy="246857"/>
          </a:xfrm>
        </p:grpSpPr>
        <p:sp>
          <p:nvSpPr>
            <p:cNvPr id="94" name="圆角矩形 93"/>
            <p:cNvSpPr/>
            <p:nvPr/>
          </p:nvSpPr>
          <p:spPr>
            <a:xfrm rot="2700000">
              <a:off x="4390979" y="2111842"/>
              <a:ext cx="246857" cy="2468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6" name="组合 95"/>
          <p:cNvGrpSpPr/>
          <p:nvPr/>
        </p:nvGrpSpPr>
        <p:grpSpPr>
          <a:xfrm>
            <a:off x="5993194" y="5463771"/>
            <a:ext cx="329100" cy="329143"/>
            <a:chOff x="4390979" y="2111842"/>
            <a:chExt cx="246857" cy="246857"/>
          </a:xfrm>
        </p:grpSpPr>
        <p:sp>
          <p:nvSpPr>
            <p:cNvPr id="97" name="圆角矩形 96"/>
            <p:cNvSpPr/>
            <p:nvPr/>
          </p:nvSpPr>
          <p:spPr>
            <a:xfrm rot="2700000">
              <a:off x="4390979" y="2111842"/>
              <a:ext cx="246857" cy="246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4.44444E-6 0.00494 L -0.36025 0.65679 " pathEditMode="relative" rAng="0" ptsTypes="AA">
                                      <p:cBhvr>
                                        <p:cTn id="24" dur="300" fill="hold"/>
                                        <p:tgtEl>
                                          <p:spTgt spid="41"/>
                                        </p:tgtEl>
                                        <p:attrNameLst>
                                          <p:attrName>ppt_x</p:attrName>
                                          <p:attrName>ppt_y</p:attrName>
                                        </p:attrNameLst>
                                      </p:cBhvr>
                                      <p:rCtr x="-18021" y="32593"/>
                                    </p:animMotion>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anim calcmode="lin" valueType="num">
                                      <p:cBhvr>
                                        <p:cTn id="29" dur="500" fill="hold"/>
                                        <p:tgtEl>
                                          <p:spTgt spid="47"/>
                                        </p:tgtEl>
                                        <p:attrNameLst>
                                          <p:attrName>ppt_x</p:attrName>
                                        </p:attrNameLst>
                                      </p:cBhvr>
                                      <p:tavLst>
                                        <p:tav tm="0">
                                          <p:val>
                                            <p:strVal val="#ppt_x"/>
                                          </p:val>
                                        </p:tav>
                                        <p:tav tm="100000">
                                          <p:val>
                                            <p:strVal val="#ppt_x"/>
                                          </p:val>
                                        </p:tav>
                                      </p:tavLst>
                                    </p:anim>
                                    <p:anim calcmode="lin" valueType="num">
                                      <p:cBhvr>
                                        <p:cTn id="30" dur="500" fill="hold"/>
                                        <p:tgtEl>
                                          <p:spTgt spid="47"/>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5"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anim calcmode="lin" valueType="num">
                                      <p:cBhvr>
                                        <p:cTn id="35" dur="1000" fill="hold"/>
                                        <p:tgtEl>
                                          <p:spTgt spid="61"/>
                                        </p:tgtEl>
                                        <p:attrNameLst>
                                          <p:attrName>ppt_w</p:attrName>
                                        </p:attrNameLst>
                                      </p:cBhvr>
                                      <p:tavLst>
                                        <p:tav tm="0" fmla="#ppt_w*sin(2.5*pi*$)">
                                          <p:val>
                                            <p:fltVal val="0"/>
                                          </p:val>
                                        </p:tav>
                                        <p:tav tm="100000">
                                          <p:val>
                                            <p:fltVal val="1"/>
                                          </p:val>
                                        </p:tav>
                                      </p:tavLst>
                                    </p:anim>
                                    <p:anim calcmode="lin" valueType="num">
                                      <p:cBhvr>
                                        <p:cTn id="36" dur="1000" fill="hold"/>
                                        <p:tgtEl>
                                          <p:spTgt spid="61"/>
                                        </p:tgtEl>
                                        <p:attrNameLst>
                                          <p:attrName>ppt_h</p:attrName>
                                        </p:attrNameLst>
                                      </p:cBhvr>
                                      <p:tavLst>
                                        <p:tav tm="0">
                                          <p:val>
                                            <p:strVal val="#ppt_h"/>
                                          </p:val>
                                        </p:tav>
                                        <p:tav tm="100000">
                                          <p:val>
                                            <p:strVal val="#ppt_h"/>
                                          </p:val>
                                        </p:tav>
                                      </p:tavLst>
                                    </p:anim>
                                  </p:childTnLst>
                                </p:cTn>
                              </p:par>
                              <p:par>
                                <p:cTn id="37" presetID="2" presetClass="entr" presetSubtype="2"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45"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ppt_w</p:attrName>
                                        </p:attrNameLst>
                                      </p:cBhvr>
                                      <p:tavLst>
                                        <p:tav tm="0" fmla="#ppt_w*sin(2.5*pi*$)">
                                          <p:val>
                                            <p:fltVal val="0"/>
                                          </p:val>
                                        </p:tav>
                                        <p:tav tm="100000">
                                          <p:val>
                                            <p:fltVal val="1"/>
                                          </p:val>
                                        </p:tav>
                                      </p:tavLst>
                                    </p:anim>
                                    <p:anim calcmode="lin" valueType="num">
                                      <p:cBhvr>
                                        <p:cTn id="46" dur="1000" fill="hold"/>
                                        <p:tgtEl>
                                          <p:spTgt spid="44"/>
                                        </p:tgtEl>
                                        <p:attrNameLst>
                                          <p:attrName>ppt_h</p:attrName>
                                        </p:attrNameLst>
                                      </p:cBhvr>
                                      <p:tavLst>
                                        <p:tav tm="0">
                                          <p:val>
                                            <p:strVal val="#ppt_h"/>
                                          </p:val>
                                        </p:tav>
                                        <p:tav tm="100000">
                                          <p:val>
                                            <p:strVal val="#ppt_h"/>
                                          </p:val>
                                        </p:tav>
                                      </p:tavLst>
                                    </p:anim>
                                  </p:childTnLst>
                                </p:cTn>
                              </p:par>
                              <p:par>
                                <p:cTn id="47" presetID="2" presetClass="entr" presetSubtype="2" fill="hold" grpId="0" nodeType="withEffect">
                                  <p:stCondLst>
                                    <p:cond delay="25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1+#ppt_w/2"/>
                                          </p:val>
                                        </p:tav>
                                        <p:tav tm="100000">
                                          <p:val>
                                            <p:strVal val="#ppt_x"/>
                                          </p:val>
                                        </p:tav>
                                      </p:tavLst>
                                    </p:anim>
                                    <p:anim calcmode="lin" valueType="num">
                                      <p:cBhvr additive="base">
                                        <p:cTn id="50" dur="500" fill="hold"/>
                                        <p:tgtEl>
                                          <p:spTgt spid="49"/>
                                        </p:tgtEl>
                                        <p:attrNameLst>
                                          <p:attrName>ppt_y</p:attrName>
                                        </p:attrNameLst>
                                      </p:cBhvr>
                                      <p:tavLst>
                                        <p:tav tm="0">
                                          <p:val>
                                            <p:strVal val="#ppt_y"/>
                                          </p:val>
                                        </p:tav>
                                        <p:tav tm="100000">
                                          <p:val>
                                            <p:strVal val="#ppt_y"/>
                                          </p:val>
                                        </p:tav>
                                      </p:tavLst>
                                    </p:anim>
                                  </p:childTnLst>
                                </p:cTn>
                              </p:par>
                            </p:childTnLst>
                          </p:cTn>
                        </p:par>
                        <p:par>
                          <p:cTn id="51" fill="hold">
                            <p:stCondLst>
                              <p:cond delay="4500"/>
                            </p:stCondLst>
                            <p:childTnLst>
                              <p:par>
                                <p:cTn id="52" presetID="45" presetClass="entr" presetSubtype="0" fill="hold" nodeType="after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1000"/>
                                        <p:tgtEl>
                                          <p:spTgt spid="90"/>
                                        </p:tgtEl>
                                      </p:cBhvr>
                                    </p:animEffect>
                                    <p:anim calcmode="lin" valueType="num">
                                      <p:cBhvr>
                                        <p:cTn id="55" dur="1000" fill="hold"/>
                                        <p:tgtEl>
                                          <p:spTgt spid="90"/>
                                        </p:tgtEl>
                                        <p:attrNameLst>
                                          <p:attrName>ppt_w</p:attrName>
                                        </p:attrNameLst>
                                      </p:cBhvr>
                                      <p:tavLst>
                                        <p:tav tm="0" fmla="#ppt_w*sin(2.5*pi*$)">
                                          <p:val>
                                            <p:fltVal val="0"/>
                                          </p:val>
                                        </p:tav>
                                        <p:tav tm="100000">
                                          <p:val>
                                            <p:fltVal val="1"/>
                                          </p:val>
                                        </p:tav>
                                      </p:tavLst>
                                    </p:anim>
                                    <p:anim calcmode="lin" valueType="num">
                                      <p:cBhvr>
                                        <p:cTn id="56" dur="1000" fill="hold"/>
                                        <p:tgtEl>
                                          <p:spTgt spid="90"/>
                                        </p:tgtEl>
                                        <p:attrNameLst>
                                          <p:attrName>ppt_h</p:attrName>
                                        </p:attrNameLst>
                                      </p:cBhvr>
                                      <p:tavLst>
                                        <p:tav tm="0">
                                          <p:val>
                                            <p:strVal val="#ppt_h"/>
                                          </p:val>
                                        </p:tav>
                                        <p:tav tm="100000">
                                          <p:val>
                                            <p:strVal val="#ppt_h"/>
                                          </p:val>
                                        </p:tav>
                                      </p:tavLst>
                                    </p:anim>
                                  </p:childTnLst>
                                </p:cTn>
                              </p:par>
                              <p:par>
                                <p:cTn id="57" presetID="2" presetClass="entr" presetSubtype="2" fill="hold" grpId="0" nodeType="withEffect">
                                  <p:stCondLst>
                                    <p:cond delay="25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fill="hold"/>
                                        <p:tgtEl>
                                          <p:spTgt spid="60"/>
                                        </p:tgtEl>
                                        <p:attrNameLst>
                                          <p:attrName>ppt_x</p:attrName>
                                        </p:attrNameLst>
                                      </p:cBhvr>
                                      <p:tavLst>
                                        <p:tav tm="0">
                                          <p:val>
                                            <p:strVal val="1+#ppt_w/2"/>
                                          </p:val>
                                        </p:tav>
                                        <p:tav tm="100000">
                                          <p:val>
                                            <p:strVal val="#ppt_x"/>
                                          </p:val>
                                        </p:tav>
                                      </p:tavLst>
                                    </p:anim>
                                    <p:anim calcmode="lin" valueType="num">
                                      <p:cBhvr additive="base">
                                        <p:cTn id="60" dur="500" fill="hold"/>
                                        <p:tgtEl>
                                          <p:spTgt spid="60"/>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45" presetClass="entr" presetSubtype="0" fill="hold" nodeType="after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1000"/>
                                        <p:tgtEl>
                                          <p:spTgt spid="93"/>
                                        </p:tgtEl>
                                      </p:cBhvr>
                                    </p:animEffect>
                                    <p:anim calcmode="lin" valueType="num">
                                      <p:cBhvr>
                                        <p:cTn id="65" dur="1000" fill="hold"/>
                                        <p:tgtEl>
                                          <p:spTgt spid="93"/>
                                        </p:tgtEl>
                                        <p:attrNameLst>
                                          <p:attrName>ppt_w</p:attrName>
                                        </p:attrNameLst>
                                      </p:cBhvr>
                                      <p:tavLst>
                                        <p:tav tm="0" fmla="#ppt_w*sin(2.5*pi*$)">
                                          <p:val>
                                            <p:fltVal val="0"/>
                                          </p:val>
                                        </p:tav>
                                        <p:tav tm="100000">
                                          <p:val>
                                            <p:fltVal val="1"/>
                                          </p:val>
                                        </p:tav>
                                      </p:tavLst>
                                    </p:anim>
                                    <p:anim calcmode="lin" valueType="num">
                                      <p:cBhvr>
                                        <p:cTn id="66" dur="1000" fill="hold"/>
                                        <p:tgtEl>
                                          <p:spTgt spid="93"/>
                                        </p:tgtEl>
                                        <p:attrNameLst>
                                          <p:attrName>ppt_h</p:attrName>
                                        </p:attrNameLst>
                                      </p:cBhvr>
                                      <p:tavLst>
                                        <p:tav tm="0">
                                          <p:val>
                                            <p:strVal val="#ppt_h"/>
                                          </p:val>
                                        </p:tav>
                                        <p:tav tm="100000">
                                          <p:val>
                                            <p:strVal val="#ppt_h"/>
                                          </p:val>
                                        </p:tav>
                                      </p:tavLst>
                                    </p:anim>
                                  </p:childTnLst>
                                </p:cTn>
                              </p:par>
                              <p:par>
                                <p:cTn id="67" presetID="2" presetClass="entr" presetSubtype="2" fill="hold" grpId="0" nodeType="withEffect">
                                  <p:stCondLst>
                                    <p:cond delay="25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1+#ppt_w/2"/>
                                          </p:val>
                                        </p:tav>
                                        <p:tav tm="100000">
                                          <p:val>
                                            <p:strVal val="#ppt_x"/>
                                          </p:val>
                                        </p:tav>
                                      </p:tavLst>
                                    </p:anim>
                                    <p:anim calcmode="lin" valueType="num">
                                      <p:cBhvr additive="base">
                                        <p:cTn id="70" dur="500" fill="hold"/>
                                        <p:tgtEl>
                                          <p:spTgt spid="59"/>
                                        </p:tgtEl>
                                        <p:attrNameLst>
                                          <p:attrName>ppt_y</p:attrName>
                                        </p:attrNameLst>
                                      </p:cBhvr>
                                      <p:tavLst>
                                        <p:tav tm="0">
                                          <p:val>
                                            <p:strVal val="#ppt_y"/>
                                          </p:val>
                                        </p:tav>
                                        <p:tav tm="100000">
                                          <p:val>
                                            <p:strVal val="#ppt_y"/>
                                          </p:val>
                                        </p:tav>
                                      </p:tavLst>
                                    </p:anim>
                                  </p:childTnLst>
                                </p:cTn>
                              </p:par>
                            </p:childTnLst>
                          </p:cTn>
                        </p:par>
                        <p:par>
                          <p:cTn id="71" fill="hold">
                            <p:stCondLst>
                              <p:cond delay="6500"/>
                            </p:stCondLst>
                            <p:childTnLst>
                              <p:par>
                                <p:cTn id="72" presetID="45" presetClass="entr" presetSubtype="0" fill="hold" nodeType="after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fade">
                                      <p:cBhvr>
                                        <p:cTn id="74" dur="1000"/>
                                        <p:tgtEl>
                                          <p:spTgt spid="96"/>
                                        </p:tgtEl>
                                      </p:cBhvr>
                                    </p:animEffect>
                                    <p:anim calcmode="lin" valueType="num">
                                      <p:cBhvr>
                                        <p:cTn id="75" dur="1000" fill="hold"/>
                                        <p:tgtEl>
                                          <p:spTgt spid="96"/>
                                        </p:tgtEl>
                                        <p:attrNameLst>
                                          <p:attrName>ppt_w</p:attrName>
                                        </p:attrNameLst>
                                      </p:cBhvr>
                                      <p:tavLst>
                                        <p:tav tm="0" fmla="#ppt_w*sin(2.5*pi*$)">
                                          <p:val>
                                            <p:fltVal val="0"/>
                                          </p:val>
                                        </p:tav>
                                        <p:tav tm="100000">
                                          <p:val>
                                            <p:fltVal val="1"/>
                                          </p:val>
                                        </p:tav>
                                      </p:tavLst>
                                    </p:anim>
                                    <p:anim calcmode="lin" valueType="num">
                                      <p:cBhvr>
                                        <p:cTn id="76" dur="1000" fill="hold"/>
                                        <p:tgtEl>
                                          <p:spTgt spid="96"/>
                                        </p:tgtEl>
                                        <p:attrNameLst>
                                          <p:attrName>ppt_h</p:attrName>
                                        </p:attrNameLst>
                                      </p:cBhvr>
                                      <p:tavLst>
                                        <p:tav tm="0">
                                          <p:val>
                                            <p:strVal val="#ppt_h"/>
                                          </p:val>
                                        </p:tav>
                                        <p:tav tm="100000">
                                          <p:val>
                                            <p:strVal val="#ppt_h"/>
                                          </p:val>
                                        </p:tav>
                                      </p:tavLst>
                                    </p:anim>
                                  </p:childTnLst>
                                </p:cTn>
                              </p:par>
                              <p:par>
                                <p:cTn id="77" presetID="2" presetClass="entr" presetSubtype="2" fill="hold" grpId="0" nodeType="withEffect">
                                  <p:stCondLst>
                                    <p:cond delay="25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fill="hold"/>
                                        <p:tgtEl>
                                          <p:spTgt spid="58"/>
                                        </p:tgtEl>
                                        <p:attrNameLst>
                                          <p:attrName>ppt_x</p:attrName>
                                        </p:attrNameLst>
                                      </p:cBhvr>
                                      <p:tavLst>
                                        <p:tav tm="0">
                                          <p:val>
                                            <p:strVal val="1+#ppt_w/2"/>
                                          </p:val>
                                        </p:tav>
                                        <p:tav tm="100000">
                                          <p:val>
                                            <p:strVal val="#ppt_x"/>
                                          </p:val>
                                        </p:tav>
                                      </p:tavLst>
                                    </p:anim>
                                    <p:anim calcmode="lin" valueType="num">
                                      <p:cBhvr additive="base">
                                        <p:cTn id="80"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7" grpId="0"/>
      <p:bldP spid="48" grpId="0"/>
      <p:bldP spid="49" grpId="0"/>
      <p:bldP spid="58" grpId="0"/>
      <p:bldP spid="59"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p:cNvSpPr/>
          <p:nvPr/>
        </p:nvSpPr>
        <p:spPr bwMode="auto">
          <a:xfrm>
            <a:off x="1473735" y="3059709"/>
            <a:ext cx="1170365" cy="1170517"/>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2"/>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6" name="Freeform 9"/>
          <p:cNvSpPr/>
          <p:nvPr/>
        </p:nvSpPr>
        <p:spPr bwMode="auto">
          <a:xfrm>
            <a:off x="2855739" y="4431309"/>
            <a:ext cx="1170365" cy="1170517"/>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blipFill>
            <a:blip r:embed="rId1"/>
            <a:stretch>
              <a:fillRect/>
            </a:stretch>
          </a:blip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7" name="Freeform 11"/>
          <p:cNvSpPr/>
          <p:nvPr/>
        </p:nvSpPr>
        <p:spPr bwMode="auto">
          <a:xfrm>
            <a:off x="5600697" y="4431309"/>
            <a:ext cx="1168248" cy="1170517"/>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solidFill>
            <a:schemeClr val="accent1"/>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8" name="Freeform 14"/>
          <p:cNvSpPr/>
          <p:nvPr/>
        </p:nvSpPr>
        <p:spPr bwMode="auto">
          <a:xfrm>
            <a:off x="6982702" y="3082992"/>
            <a:ext cx="1170365" cy="1168400"/>
          </a:xfrm>
          <a:custGeom>
            <a:avLst/>
            <a:gdLst>
              <a:gd name="T0" fmla="*/ 553 w 553"/>
              <a:gd name="T1" fmla="*/ 552 h 552"/>
              <a:gd name="T2" fmla="*/ 0 w 553"/>
              <a:gd name="T3" fmla="*/ 552 h 552"/>
              <a:gd name="T4" fmla="*/ 0 w 553"/>
              <a:gd name="T5" fmla="*/ 0 h 552"/>
              <a:gd name="T6" fmla="*/ 553 w 553"/>
              <a:gd name="T7" fmla="*/ 0 h 552"/>
              <a:gd name="T8" fmla="*/ 553 w 553"/>
              <a:gd name="T9" fmla="*/ 552 h 552"/>
              <a:gd name="T10" fmla="*/ 553 w 553"/>
              <a:gd name="T11" fmla="*/ 552 h 5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2">
                <a:moveTo>
                  <a:pt x="553" y="552"/>
                </a:moveTo>
                <a:lnTo>
                  <a:pt x="0" y="552"/>
                </a:lnTo>
                <a:lnTo>
                  <a:pt x="0" y="0"/>
                </a:lnTo>
                <a:lnTo>
                  <a:pt x="553" y="0"/>
                </a:lnTo>
                <a:lnTo>
                  <a:pt x="553" y="552"/>
                </a:lnTo>
                <a:close/>
              </a:path>
            </a:pathLst>
          </a:custGeom>
          <a:solidFill>
            <a:schemeClr val="accent1"/>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9" name="Freeform 15"/>
          <p:cNvSpPr/>
          <p:nvPr/>
        </p:nvSpPr>
        <p:spPr bwMode="auto">
          <a:xfrm>
            <a:off x="5600697" y="1721976"/>
            <a:ext cx="1168248" cy="1170517"/>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solidFill>
            <a:schemeClr val="tx2"/>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40" name="Freeform 17"/>
          <p:cNvSpPr/>
          <p:nvPr/>
        </p:nvSpPr>
        <p:spPr bwMode="auto">
          <a:xfrm>
            <a:off x="8332959" y="1721976"/>
            <a:ext cx="1168248" cy="1170517"/>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blipFill>
            <a:blip r:embed="rId2"/>
            <a:stretch>
              <a:fillRect/>
            </a:stretch>
          </a:blip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41" name="Freeform 13"/>
          <p:cNvSpPr/>
          <p:nvPr/>
        </p:nvSpPr>
        <p:spPr bwMode="auto">
          <a:xfrm>
            <a:off x="5600697" y="3082992"/>
            <a:ext cx="1168248" cy="1168400"/>
          </a:xfrm>
          <a:custGeom>
            <a:avLst/>
            <a:gdLst>
              <a:gd name="T0" fmla="*/ 552 w 552"/>
              <a:gd name="T1" fmla="*/ 552 h 552"/>
              <a:gd name="T2" fmla="*/ 0 w 552"/>
              <a:gd name="T3" fmla="*/ 552 h 552"/>
              <a:gd name="T4" fmla="*/ 0 w 552"/>
              <a:gd name="T5" fmla="*/ 0 h 552"/>
              <a:gd name="T6" fmla="*/ 552 w 552"/>
              <a:gd name="T7" fmla="*/ 0 h 552"/>
              <a:gd name="T8" fmla="*/ 552 w 552"/>
              <a:gd name="T9" fmla="*/ 552 h 552"/>
              <a:gd name="T10" fmla="*/ 552 w 552"/>
              <a:gd name="T11" fmla="*/ 552 h 5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2">
                <a:moveTo>
                  <a:pt x="552" y="552"/>
                </a:moveTo>
                <a:lnTo>
                  <a:pt x="0" y="552"/>
                </a:lnTo>
                <a:lnTo>
                  <a:pt x="0" y="0"/>
                </a:lnTo>
                <a:lnTo>
                  <a:pt x="552" y="0"/>
                </a:lnTo>
                <a:lnTo>
                  <a:pt x="552" y="552"/>
                </a:lnTo>
                <a:close/>
              </a:path>
            </a:pathLst>
          </a:custGeom>
          <a:blipFill>
            <a:blip r:embed="rId3"/>
            <a:stretch>
              <a:fillRect/>
            </a:stretch>
          </a:blipFill>
          <a:ln>
            <a:noFill/>
          </a:ln>
        </p:spPr>
        <p:txBody>
          <a:bodyPr lIns="121908" tIns="60954" rIns="121908" bIns="60954"/>
          <a:lstStyle/>
          <a:p>
            <a:pPr defTabSz="1218565">
              <a:defRPr/>
            </a:pPr>
            <a:endParaRPr lang="zh-CN" altLang="en-US" sz="2400" kern="0">
              <a:solidFill>
                <a:sysClr val="windowText" lastClr="000000"/>
              </a:solidFill>
            </a:endParaRPr>
          </a:p>
        </p:txBody>
      </p:sp>
      <p:grpSp>
        <p:nvGrpSpPr>
          <p:cNvPr id="42" name="组合 41"/>
          <p:cNvGrpSpPr/>
          <p:nvPr/>
        </p:nvGrpSpPr>
        <p:grpSpPr>
          <a:xfrm>
            <a:off x="1473735" y="4431309"/>
            <a:ext cx="1170365" cy="1170517"/>
            <a:chOff x="1041400" y="3566070"/>
            <a:chExt cx="877888" cy="877888"/>
          </a:xfrm>
        </p:grpSpPr>
        <p:sp>
          <p:nvSpPr>
            <p:cNvPr id="43" name="Freeform 8"/>
            <p:cNvSpPr/>
            <p:nvPr/>
          </p:nvSpPr>
          <p:spPr bwMode="auto">
            <a:xfrm>
              <a:off x="1041400" y="3566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1">
                <a:lumMod val="65000"/>
                <a:lumOff val="35000"/>
              </a:schemeClr>
            </a:solidFill>
            <a:ln>
              <a:noFill/>
            </a:ln>
          </p:spPr>
          <p:txBody>
            <a:bodyPr/>
            <a:lstStyle/>
            <a:p>
              <a:pPr defTabSz="1218565">
                <a:defRPr/>
              </a:pPr>
              <a:endParaRPr lang="zh-CN" altLang="en-US" sz="2400" kern="0">
                <a:solidFill>
                  <a:sysClr val="windowText" lastClr="000000"/>
                </a:solidFill>
              </a:endParaRPr>
            </a:p>
          </p:txBody>
        </p:sp>
        <p:sp>
          <p:nvSpPr>
            <p:cNvPr id="44" name="Freeform 71"/>
            <p:cNvSpPr/>
            <p:nvPr/>
          </p:nvSpPr>
          <p:spPr bwMode="auto">
            <a:xfrm>
              <a:off x="1303338" y="3861345"/>
              <a:ext cx="336550" cy="361950"/>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sp>
        <p:nvSpPr>
          <p:cNvPr id="45" name="Oval 72"/>
          <p:cNvSpPr>
            <a:spLocks noChangeArrowheads="1"/>
          </p:cNvSpPr>
          <p:nvPr/>
        </p:nvSpPr>
        <p:spPr bwMode="auto">
          <a:xfrm>
            <a:off x="4531921" y="5150976"/>
            <a:ext cx="135449" cy="14605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908" tIns="60954" rIns="121908" bIns="60954"/>
          <a:lstStyle/>
          <a:p>
            <a:pPr defTabSz="1218565">
              <a:defRPr/>
            </a:pPr>
            <a:endParaRPr lang="zh-CN" altLang="en-US" sz="2400" kern="0">
              <a:solidFill>
                <a:sysClr val="windowText" lastClr="000000"/>
              </a:solidFill>
            </a:endParaRPr>
          </a:p>
        </p:txBody>
      </p:sp>
      <p:grpSp>
        <p:nvGrpSpPr>
          <p:cNvPr id="46" name="组合 45"/>
          <p:cNvGrpSpPr/>
          <p:nvPr/>
        </p:nvGrpSpPr>
        <p:grpSpPr>
          <a:xfrm>
            <a:off x="4229275" y="4431309"/>
            <a:ext cx="1168248" cy="1170517"/>
            <a:chOff x="3171774" y="3566070"/>
            <a:chExt cx="876300" cy="877888"/>
          </a:xfrm>
        </p:grpSpPr>
        <p:grpSp>
          <p:nvGrpSpPr>
            <p:cNvPr id="47" name="组合 46"/>
            <p:cNvGrpSpPr/>
            <p:nvPr/>
          </p:nvGrpSpPr>
          <p:grpSpPr>
            <a:xfrm>
              <a:off x="3171774" y="3566070"/>
              <a:ext cx="876300" cy="877888"/>
              <a:chOff x="3108325" y="3566070"/>
              <a:chExt cx="876300" cy="877888"/>
            </a:xfrm>
          </p:grpSpPr>
          <p:sp>
            <p:nvSpPr>
              <p:cNvPr id="49" name="Freeform 10"/>
              <p:cNvSpPr/>
              <p:nvPr/>
            </p:nvSpPr>
            <p:spPr bwMode="auto">
              <a:xfrm>
                <a:off x="3108325" y="3566070"/>
                <a:ext cx="876300" cy="877888"/>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solidFill>
                <a:schemeClr val="tx1">
                  <a:lumMod val="65000"/>
                  <a:lumOff val="35000"/>
                </a:schemeClr>
              </a:solidFill>
              <a:ln>
                <a:noFill/>
              </a:ln>
            </p:spPr>
            <p:txBody>
              <a:bodyPr/>
              <a:lstStyle/>
              <a:p>
                <a:pPr defTabSz="1218565">
                  <a:defRPr/>
                </a:pPr>
                <a:endParaRPr lang="zh-CN" altLang="en-US" sz="2400" kern="0">
                  <a:solidFill>
                    <a:sysClr val="windowText" lastClr="000000"/>
                  </a:solidFill>
                </a:endParaRPr>
              </a:p>
            </p:txBody>
          </p:sp>
          <p:sp>
            <p:nvSpPr>
              <p:cNvPr id="50" name="Freeform 73"/>
              <p:cNvSpPr/>
              <p:nvPr/>
            </p:nvSpPr>
            <p:spPr bwMode="auto">
              <a:xfrm>
                <a:off x="3335338" y="3828008"/>
                <a:ext cx="387350" cy="379413"/>
              </a:xfrm>
              <a:custGeom>
                <a:avLst/>
                <a:gdLst>
                  <a:gd name="T0" fmla="*/ 36409 w 46"/>
                  <a:gd name="T1" fmla="*/ 35797 h 45"/>
                  <a:gd name="T2" fmla="*/ 30134 w 46"/>
                  <a:gd name="T3" fmla="*/ 35797 h 45"/>
                  <a:gd name="T4" fmla="*/ 0 w 46"/>
                  <a:gd name="T5" fmla="*/ 6288 h 45"/>
                  <a:gd name="T6" fmla="*/ 0 w 46"/>
                  <a:gd name="T7" fmla="*/ 0 h 45"/>
                  <a:gd name="T8" fmla="*/ 36409 w 46"/>
                  <a:gd name="T9" fmla="*/ 35797 h 45"/>
                  <a:gd name="T10" fmla="*/ 36409 w 46"/>
                  <a:gd name="T11" fmla="*/ 3579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45">
                    <a:moveTo>
                      <a:pt x="46" y="45"/>
                    </a:moveTo>
                    <a:cubicBezTo>
                      <a:pt x="38" y="45"/>
                      <a:pt x="38" y="45"/>
                      <a:pt x="38" y="45"/>
                    </a:cubicBezTo>
                    <a:cubicBezTo>
                      <a:pt x="37" y="25"/>
                      <a:pt x="21" y="8"/>
                      <a:pt x="0" y="8"/>
                    </a:cubicBezTo>
                    <a:cubicBezTo>
                      <a:pt x="0" y="0"/>
                      <a:pt x="0" y="0"/>
                      <a:pt x="0" y="0"/>
                    </a:cubicBezTo>
                    <a:cubicBezTo>
                      <a:pt x="25" y="0"/>
                      <a:pt x="46" y="20"/>
                      <a:pt x="46" y="45"/>
                    </a:cubicBezTo>
                    <a:cubicBezTo>
                      <a:pt x="46" y="45"/>
                      <a:pt x="46" y="45"/>
                      <a:pt x="4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sp>
          <p:nvSpPr>
            <p:cNvPr id="48" name="Freeform 74"/>
            <p:cNvSpPr/>
            <p:nvPr/>
          </p:nvSpPr>
          <p:spPr bwMode="auto">
            <a:xfrm>
              <a:off x="3398787" y="3962945"/>
              <a:ext cx="252413" cy="244475"/>
            </a:xfrm>
            <a:custGeom>
              <a:avLst/>
              <a:gdLst>
                <a:gd name="T0" fmla="*/ 23680 w 30"/>
                <a:gd name="T1" fmla="*/ 23068 h 29"/>
                <a:gd name="T2" fmla="*/ 17416 w 30"/>
                <a:gd name="T3" fmla="*/ 23068 h 29"/>
                <a:gd name="T4" fmla="*/ 12667 w 30"/>
                <a:gd name="T5" fmla="*/ 11083 h 29"/>
                <a:gd name="T6" fmla="*/ 0 w 30"/>
                <a:gd name="T7" fmla="*/ 6287 h 29"/>
                <a:gd name="T8" fmla="*/ 0 w 30"/>
                <a:gd name="T9" fmla="*/ 0 h 29"/>
                <a:gd name="T10" fmla="*/ 23680 w 30"/>
                <a:gd name="T11" fmla="*/ 23068 h 29"/>
                <a:gd name="T12" fmla="*/ 23680 w 30"/>
                <a:gd name="T13" fmla="*/ 2306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29">
                  <a:moveTo>
                    <a:pt x="30" y="29"/>
                  </a:moveTo>
                  <a:cubicBezTo>
                    <a:pt x="22" y="29"/>
                    <a:pt x="22" y="29"/>
                    <a:pt x="22" y="29"/>
                  </a:cubicBezTo>
                  <a:cubicBezTo>
                    <a:pt x="22" y="24"/>
                    <a:pt x="20" y="18"/>
                    <a:pt x="16" y="14"/>
                  </a:cubicBezTo>
                  <a:cubicBezTo>
                    <a:pt x="11" y="10"/>
                    <a:pt x="6" y="8"/>
                    <a:pt x="0" y="8"/>
                  </a:cubicBezTo>
                  <a:cubicBezTo>
                    <a:pt x="0" y="0"/>
                    <a:pt x="0" y="0"/>
                    <a:pt x="0" y="0"/>
                  </a:cubicBezTo>
                  <a:cubicBezTo>
                    <a:pt x="17" y="0"/>
                    <a:pt x="30" y="13"/>
                    <a:pt x="30" y="29"/>
                  </a:cubicBezTo>
                  <a:cubicBezTo>
                    <a:pt x="30" y="29"/>
                    <a:pt x="30" y="29"/>
                    <a:pt x="30"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51" name="组合 50"/>
          <p:cNvGrpSpPr/>
          <p:nvPr/>
        </p:nvGrpSpPr>
        <p:grpSpPr>
          <a:xfrm>
            <a:off x="1473735" y="1700808"/>
            <a:ext cx="1170365" cy="1168400"/>
            <a:chOff x="1041400" y="1518195"/>
            <a:chExt cx="877888" cy="876300"/>
          </a:xfrm>
        </p:grpSpPr>
        <p:sp>
          <p:nvSpPr>
            <p:cNvPr id="52" name="Freeform 6"/>
            <p:cNvSpPr/>
            <p:nvPr/>
          </p:nvSpPr>
          <p:spPr bwMode="auto">
            <a:xfrm>
              <a:off x="1041400" y="1518195"/>
              <a:ext cx="877888" cy="876300"/>
            </a:xfrm>
            <a:custGeom>
              <a:avLst/>
              <a:gdLst>
                <a:gd name="T0" fmla="*/ 553 w 553"/>
                <a:gd name="T1" fmla="*/ 552 h 552"/>
                <a:gd name="T2" fmla="*/ 0 w 553"/>
                <a:gd name="T3" fmla="*/ 552 h 552"/>
                <a:gd name="T4" fmla="*/ 0 w 553"/>
                <a:gd name="T5" fmla="*/ 0 h 552"/>
                <a:gd name="T6" fmla="*/ 553 w 553"/>
                <a:gd name="T7" fmla="*/ 0 h 552"/>
                <a:gd name="T8" fmla="*/ 553 w 553"/>
                <a:gd name="T9" fmla="*/ 552 h 552"/>
                <a:gd name="T10" fmla="*/ 553 w 553"/>
                <a:gd name="T11" fmla="*/ 552 h 5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2">
                  <a:moveTo>
                    <a:pt x="553" y="552"/>
                  </a:moveTo>
                  <a:lnTo>
                    <a:pt x="0" y="552"/>
                  </a:lnTo>
                  <a:lnTo>
                    <a:pt x="0" y="0"/>
                  </a:lnTo>
                  <a:lnTo>
                    <a:pt x="553" y="0"/>
                  </a:lnTo>
                  <a:lnTo>
                    <a:pt x="553" y="552"/>
                  </a:lnTo>
                  <a:close/>
                </a:path>
              </a:pathLst>
            </a:custGeom>
            <a:solidFill>
              <a:schemeClr val="accent5"/>
            </a:solidFill>
            <a:ln>
              <a:noFill/>
            </a:ln>
          </p:spPr>
          <p:txBody>
            <a:bodyPr/>
            <a:lstStyle/>
            <a:p>
              <a:pPr defTabSz="1218565">
                <a:defRPr/>
              </a:pPr>
              <a:endParaRPr lang="zh-CN" altLang="en-US" sz="2400" kern="0">
                <a:solidFill>
                  <a:sysClr val="windowText" lastClr="000000"/>
                </a:solidFill>
              </a:endParaRPr>
            </a:p>
          </p:txBody>
        </p:sp>
        <p:sp>
          <p:nvSpPr>
            <p:cNvPr id="53" name="Freeform 75"/>
            <p:cNvSpPr/>
            <p:nvPr/>
          </p:nvSpPr>
          <p:spPr bwMode="auto">
            <a:xfrm>
              <a:off x="1209675" y="1788070"/>
              <a:ext cx="523875" cy="320675"/>
            </a:xfrm>
            <a:custGeom>
              <a:avLst/>
              <a:gdLst>
                <a:gd name="T0" fmla="*/ 40851 w 62"/>
                <a:gd name="T1" fmla="*/ 13507 h 38"/>
                <a:gd name="T2" fmla="*/ 40116 w 62"/>
                <a:gd name="T3" fmla="*/ 13507 h 38"/>
                <a:gd name="T4" fmla="*/ 40851 w 62"/>
                <a:gd name="T5" fmla="*/ 12774 h 38"/>
                <a:gd name="T6" fmla="*/ 28045 w 62"/>
                <a:gd name="T7" fmla="*/ 0 h 38"/>
                <a:gd name="T8" fmla="*/ 15978 w 62"/>
                <a:gd name="T9" fmla="*/ 7968 h 38"/>
                <a:gd name="T10" fmla="*/ 12806 w 62"/>
                <a:gd name="T11" fmla="*/ 7208 h 38"/>
                <a:gd name="T12" fmla="*/ 7223 w 62"/>
                <a:gd name="T13" fmla="*/ 12774 h 38"/>
                <a:gd name="T14" fmla="*/ 7223 w 62"/>
                <a:gd name="T15" fmla="*/ 13507 h 38"/>
                <a:gd name="T16" fmla="*/ 0 w 62"/>
                <a:gd name="T17" fmla="*/ 22379 h 38"/>
                <a:gd name="T18" fmla="*/ 8894 w 62"/>
                <a:gd name="T19" fmla="*/ 30348 h 38"/>
                <a:gd name="T20" fmla="*/ 40851 w 62"/>
                <a:gd name="T21" fmla="*/ 30348 h 38"/>
                <a:gd name="T22" fmla="*/ 49745 w 62"/>
                <a:gd name="T23" fmla="*/ 22379 h 38"/>
                <a:gd name="T24" fmla="*/ 40851 w 62"/>
                <a:gd name="T25" fmla="*/ 1350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 h="38">
                  <a:moveTo>
                    <a:pt x="51" y="17"/>
                  </a:moveTo>
                  <a:cubicBezTo>
                    <a:pt x="51" y="17"/>
                    <a:pt x="51" y="17"/>
                    <a:pt x="50" y="17"/>
                  </a:cubicBezTo>
                  <a:cubicBezTo>
                    <a:pt x="50" y="17"/>
                    <a:pt x="51" y="16"/>
                    <a:pt x="51" y="16"/>
                  </a:cubicBezTo>
                  <a:cubicBezTo>
                    <a:pt x="51" y="7"/>
                    <a:pt x="44" y="0"/>
                    <a:pt x="35" y="0"/>
                  </a:cubicBezTo>
                  <a:cubicBezTo>
                    <a:pt x="28" y="0"/>
                    <a:pt x="23" y="4"/>
                    <a:pt x="20" y="10"/>
                  </a:cubicBezTo>
                  <a:cubicBezTo>
                    <a:pt x="19" y="9"/>
                    <a:pt x="18" y="9"/>
                    <a:pt x="16" y="9"/>
                  </a:cubicBezTo>
                  <a:cubicBezTo>
                    <a:pt x="12" y="9"/>
                    <a:pt x="9" y="12"/>
                    <a:pt x="9" y="16"/>
                  </a:cubicBezTo>
                  <a:cubicBezTo>
                    <a:pt x="9" y="17"/>
                    <a:pt x="9" y="17"/>
                    <a:pt x="9" y="17"/>
                  </a:cubicBezTo>
                  <a:cubicBezTo>
                    <a:pt x="4" y="18"/>
                    <a:pt x="0" y="23"/>
                    <a:pt x="0" y="28"/>
                  </a:cubicBezTo>
                  <a:cubicBezTo>
                    <a:pt x="0" y="33"/>
                    <a:pt x="5" y="38"/>
                    <a:pt x="11" y="38"/>
                  </a:cubicBezTo>
                  <a:cubicBezTo>
                    <a:pt x="51" y="38"/>
                    <a:pt x="51" y="38"/>
                    <a:pt x="51" y="38"/>
                  </a:cubicBezTo>
                  <a:cubicBezTo>
                    <a:pt x="57" y="38"/>
                    <a:pt x="62" y="33"/>
                    <a:pt x="62" y="28"/>
                  </a:cubicBezTo>
                  <a:cubicBezTo>
                    <a:pt x="62" y="22"/>
                    <a:pt x="57" y="17"/>
                    <a:pt x="51"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54" name="组合 53"/>
          <p:cNvGrpSpPr/>
          <p:nvPr/>
        </p:nvGrpSpPr>
        <p:grpSpPr>
          <a:xfrm>
            <a:off x="9704381" y="1721976"/>
            <a:ext cx="1170365" cy="1170517"/>
            <a:chOff x="7215188" y="1534070"/>
            <a:chExt cx="877888" cy="877888"/>
          </a:xfrm>
        </p:grpSpPr>
        <p:sp>
          <p:nvSpPr>
            <p:cNvPr id="55" name="Freeform 18"/>
            <p:cNvSpPr/>
            <p:nvPr/>
          </p:nvSpPr>
          <p:spPr bwMode="auto">
            <a:xfrm>
              <a:off x="7215188" y="1534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accent5"/>
            </a:solidFill>
            <a:ln>
              <a:noFill/>
            </a:ln>
          </p:spPr>
          <p:txBody>
            <a:bodyPr/>
            <a:lstStyle/>
            <a:p>
              <a:pPr defTabSz="1218565">
                <a:defRPr/>
              </a:pPr>
              <a:endParaRPr lang="zh-CN" altLang="en-US" sz="2400" kern="0">
                <a:solidFill>
                  <a:sysClr val="windowText" lastClr="000000"/>
                </a:solidFill>
              </a:endParaRPr>
            </a:p>
          </p:txBody>
        </p:sp>
        <p:sp>
          <p:nvSpPr>
            <p:cNvPr id="56" name="Freeform 76"/>
            <p:cNvSpPr/>
            <p:nvPr/>
          </p:nvSpPr>
          <p:spPr bwMode="auto">
            <a:xfrm>
              <a:off x="7408863" y="1770608"/>
              <a:ext cx="455613" cy="412750"/>
            </a:xfrm>
            <a:custGeom>
              <a:avLst/>
              <a:gdLst>
                <a:gd name="T0" fmla="*/ 21610 w 54"/>
                <a:gd name="T1" fmla="*/ 8670 h 49"/>
                <a:gd name="T2" fmla="*/ 11103 w 54"/>
                <a:gd name="T3" fmla="*/ 759 h 49"/>
                <a:gd name="T4" fmla="*/ 765 w 54"/>
                <a:gd name="T5" fmla="*/ 13456 h 49"/>
                <a:gd name="T6" fmla="*/ 21610 w 54"/>
                <a:gd name="T7" fmla="*/ 38851 h 49"/>
                <a:gd name="T8" fmla="*/ 42343 w 54"/>
                <a:gd name="T9" fmla="*/ 13456 h 49"/>
                <a:gd name="T10" fmla="*/ 32739 w 54"/>
                <a:gd name="T11" fmla="*/ 759 h 49"/>
                <a:gd name="T12" fmla="*/ 21610 w 54"/>
                <a:gd name="T13" fmla="*/ 8670 h 49"/>
                <a:gd name="T14" fmla="*/ 21610 w 54"/>
                <a:gd name="T15" fmla="*/ 8670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49">
                  <a:moveTo>
                    <a:pt x="27" y="11"/>
                  </a:moveTo>
                  <a:cubicBezTo>
                    <a:pt x="25" y="4"/>
                    <a:pt x="20" y="0"/>
                    <a:pt x="14" y="1"/>
                  </a:cubicBezTo>
                  <a:cubicBezTo>
                    <a:pt x="4" y="1"/>
                    <a:pt x="0" y="8"/>
                    <a:pt x="1" y="17"/>
                  </a:cubicBezTo>
                  <a:cubicBezTo>
                    <a:pt x="2" y="28"/>
                    <a:pt x="17" y="35"/>
                    <a:pt x="27" y="49"/>
                  </a:cubicBezTo>
                  <a:cubicBezTo>
                    <a:pt x="37" y="35"/>
                    <a:pt x="52" y="29"/>
                    <a:pt x="53" y="17"/>
                  </a:cubicBezTo>
                  <a:cubicBezTo>
                    <a:pt x="54" y="9"/>
                    <a:pt x="51" y="2"/>
                    <a:pt x="41" y="1"/>
                  </a:cubicBezTo>
                  <a:cubicBezTo>
                    <a:pt x="34" y="0"/>
                    <a:pt x="30" y="4"/>
                    <a:pt x="27" y="11"/>
                  </a:cubicBezTo>
                  <a:cubicBezTo>
                    <a:pt x="27" y="11"/>
                    <a:pt x="27" y="11"/>
                    <a:pt x="27"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57" name="组合 56"/>
          <p:cNvGrpSpPr/>
          <p:nvPr/>
        </p:nvGrpSpPr>
        <p:grpSpPr>
          <a:xfrm>
            <a:off x="6982702" y="1721976"/>
            <a:ext cx="1170365" cy="1170517"/>
            <a:chOff x="5173663" y="1534070"/>
            <a:chExt cx="877888" cy="877888"/>
          </a:xfrm>
        </p:grpSpPr>
        <p:sp>
          <p:nvSpPr>
            <p:cNvPr id="58" name="Freeform 16"/>
            <p:cNvSpPr/>
            <p:nvPr/>
          </p:nvSpPr>
          <p:spPr bwMode="auto">
            <a:xfrm>
              <a:off x="5173663" y="1534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rgbClr val="A5A19B"/>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sp>
          <p:nvSpPr>
            <p:cNvPr id="59" name="Freeform 77"/>
            <p:cNvSpPr/>
            <p:nvPr/>
          </p:nvSpPr>
          <p:spPr bwMode="auto">
            <a:xfrm>
              <a:off x="5435600" y="1754733"/>
              <a:ext cx="371475" cy="412750"/>
            </a:xfrm>
            <a:custGeom>
              <a:avLst/>
              <a:gdLst>
                <a:gd name="T0" fmla="*/ 22400 w 44"/>
                <a:gd name="T1" fmla="*/ 759 h 49"/>
                <a:gd name="T2" fmla="*/ 23166 w 44"/>
                <a:gd name="T3" fmla="*/ 3125 h 49"/>
                <a:gd name="T4" fmla="*/ 29638 w 44"/>
                <a:gd name="T5" fmla="*/ 26154 h 49"/>
                <a:gd name="T6" fmla="*/ 24831 w 44"/>
                <a:gd name="T7" fmla="*/ 30181 h 49"/>
                <a:gd name="T8" fmla="*/ 25570 w 44"/>
                <a:gd name="T9" fmla="*/ 26886 h 49"/>
                <a:gd name="T10" fmla="*/ 23166 w 44"/>
                <a:gd name="T11" fmla="*/ 12698 h 49"/>
                <a:gd name="T12" fmla="*/ 20762 w 44"/>
                <a:gd name="T13" fmla="*/ 11063 h 49"/>
                <a:gd name="T14" fmla="*/ 19996 w 44"/>
                <a:gd name="T15" fmla="*/ 16582 h 49"/>
                <a:gd name="T16" fmla="*/ 17593 w 44"/>
                <a:gd name="T17" fmla="*/ 28520 h 49"/>
                <a:gd name="T18" fmla="*/ 15949 w 44"/>
                <a:gd name="T19" fmla="*/ 35700 h 49"/>
                <a:gd name="T20" fmla="*/ 5573 w 44"/>
                <a:gd name="T21" fmla="*/ 38093 h 49"/>
                <a:gd name="T22" fmla="*/ 1670 w 44"/>
                <a:gd name="T23" fmla="*/ 34065 h 49"/>
                <a:gd name="T24" fmla="*/ 7211 w 44"/>
                <a:gd name="T25" fmla="*/ 24493 h 49"/>
                <a:gd name="T26" fmla="*/ 12785 w 44"/>
                <a:gd name="T27" fmla="*/ 26886 h 49"/>
                <a:gd name="T28" fmla="*/ 14455 w 44"/>
                <a:gd name="T29" fmla="*/ 27788 h 49"/>
                <a:gd name="T30" fmla="*/ 15189 w 44"/>
                <a:gd name="T31" fmla="*/ 24493 h 49"/>
                <a:gd name="T32" fmla="*/ 19262 w 44"/>
                <a:gd name="T33" fmla="*/ 4027 h 49"/>
                <a:gd name="T34" fmla="*/ 19996 w 44"/>
                <a:gd name="T35" fmla="*/ 759 h 49"/>
                <a:gd name="T36" fmla="*/ 22400 w 44"/>
                <a:gd name="T37" fmla="*/ 759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49">
                  <a:moveTo>
                    <a:pt x="28" y="1"/>
                  </a:moveTo>
                  <a:cubicBezTo>
                    <a:pt x="29" y="2"/>
                    <a:pt x="29" y="3"/>
                    <a:pt x="29" y="4"/>
                  </a:cubicBezTo>
                  <a:cubicBezTo>
                    <a:pt x="33" y="13"/>
                    <a:pt x="44" y="21"/>
                    <a:pt x="37" y="33"/>
                  </a:cubicBezTo>
                  <a:cubicBezTo>
                    <a:pt x="36" y="34"/>
                    <a:pt x="32" y="39"/>
                    <a:pt x="31" y="38"/>
                  </a:cubicBezTo>
                  <a:cubicBezTo>
                    <a:pt x="30" y="37"/>
                    <a:pt x="32" y="36"/>
                    <a:pt x="32" y="34"/>
                  </a:cubicBezTo>
                  <a:cubicBezTo>
                    <a:pt x="36" y="28"/>
                    <a:pt x="33" y="21"/>
                    <a:pt x="29" y="16"/>
                  </a:cubicBezTo>
                  <a:cubicBezTo>
                    <a:pt x="28" y="16"/>
                    <a:pt x="27" y="14"/>
                    <a:pt x="26" y="14"/>
                  </a:cubicBezTo>
                  <a:cubicBezTo>
                    <a:pt x="26" y="14"/>
                    <a:pt x="25" y="21"/>
                    <a:pt x="25" y="21"/>
                  </a:cubicBezTo>
                  <a:cubicBezTo>
                    <a:pt x="24" y="26"/>
                    <a:pt x="23" y="30"/>
                    <a:pt x="22" y="36"/>
                  </a:cubicBezTo>
                  <a:cubicBezTo>
                    <a:pt x="22" y="39"/>
                    <a:pt x="22" y="42"/>
                    <a:pt x="20" y="45"/>
                  </a:cubicBezTo>
                  <a:cubicBezTo>
                    <a:pt x="17" y="48"/>
                    <a:pt x="10" y="49"/>
                    <a:pt x="7" y="48"/>
                  </a:cubicBezTo>
                  <a:cubicBezTo>
                    <a:pt x="4" y="47"/>
                    <a:pt x="2" y="45"/>
                    <a:pt x="2" y="43"/>
                  </a:cubicBezTo>
                  <a:cubicBezTo>
                    <a:pt x="0" y="38"/>
                    <a:pt x="4" y="32"/>
                    <a:pt x="9" y="31"/>
                  </a:cubicBezTo>
                  <a:cubicBezTo>
                    <a:pt x="12" y="31"/>
                    <a:pt x="14" y="32"/>
                    <a:pt x="16" y="34"/>
                  </a:cubicBezTo>
                  <a:cubicBezTo>
                    <a:pt x="17" y="34"/>
                    <a:pt x="18" y="35"/>
                    <a:pt x="18" y="35"/>
                  </a:cubicBezTo>
                  <a:cubicBezTo>
                    <a:pt x="19" y="35"/>
                    <a:pt x="19" y="31"/>
                    <a:pt x="19" y="31"/>
                  </a:cubicBezTo>
                  <a:cubicBezTo>
                    <a:pt x="20" y="22"/>
                    <a:pt x="22" y="14"/>
                    <a:pt x="24" y="5"/>
                  </a:cubicBezTo>
                  <a:cubicBezTo>
                    <a:pt x="24" y="4"/>
                    <a:pt x="25" y="1"/>
                    <a:pt x="25" y="1"/>
                  </a:cubicBezTo>
                  <a:cubicBezTo>
                    <a:pt x="25" y="0"/>
                    <a:pt x="28" y="1"/>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60" name="组合 59"/>
          <p:cNvGrpSpPr/>
          <p:nvPr/>
        </p:nvGrpSpPr>
        <p:grpSpPr>
          <a:xfrm>
            <a:off x="6982702" y="4431309"/>
            <a:ext cx="1170365" cy="1170517"/>
            <a:chOff x="5173663" y="3566070"/>
            <a:chExt cx="877888" cy="877888"/>
          </a:xfrm>
        </p:grpSpPr>
        <p:sp>
          <p:nvSpPr>
            <p:cNvPr id="61" name="Freeform 12"/>
            <p:cNvSpPr/>
            <p:nvPr/>
          </p:nvSpPr>
          <p:spPr bwMode="auto">
            <a:xfrm>
              <a:off x="5173663" y="3566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rgbClr val="A5A19B"/>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sp>
          <p:nvSpPr>
            <p:cNvPr id="62" name="Freeform 78"/>
            <p:cNvSpPr>
              <a:spLocks noEditPoints="1"/>
            </p:cNvSpPr>
            <p:nvPr/>
          </p:nvSpPr>
          <p:spPr bwMode="auto">
            <a:xfrm>
              <a:off x="5367338" y="3777208"/>
              <a:ext cx="490538" cy="481013"/>
            </a:xfrm>
            <a:custGeom>
              <a:avLst/>
              <a:gdLst>
                <a:gd name="T0" fmla="*/ 23447 w 58"/>
                <a:gd name="T1" fmla="*/ 0 h 57"/>
                <a:gd name="T2" fmla="*/ 0 w 58"/>
                <a:gd name="T3" fmla="*/ 23145 h 57"/>
                <a:gd name="T4" fmla="*/ 23447 w 58"/>
                <a:gd name="T5" fmla="*/ 45524 h 57"/>
                <a:gd name="T6" fmla="*/ 46718 w 58"/>
                <a:gd name="T7" fmla="*/ 23145 h 57"/>
                <a:gd name="T8" fmla="*/ 23447 w 58"/>
                <a:gd name="T9" fmla="*/ 0 h 57"/>
                <a:gd name="T10" fmla="*/ 21769 w 58"/>
                <a:gd name="T11" fmla="*/ 34388 h 57"/>
                <a:gd name="T12" fmla="*/ 21769 w 58"/>
                <a:gd name="T13" fmla="*/ 34388 h 57"/>
                <a:gd name="T14" fmla="*/ 22536 w 58"/>
                <a:gd name="T15" fmla="*/ 34388 h 57"/>
                <a:gd name="T16" fmla="*/ 25716 w 58"/>
                <a:gd name="T17" fmla="*/ 31081 h 57"/>
                <a:gd name="T18" fmla="*/ 26622 w 58"/>
                <a:gd name="T19" fmla="*/ 31985 h 57"/>
                <a:gd name="T20" fmla="*/ 22536 w 58"/>
                <a:gd name="T21" fmla="*/ 35887 h 57"/>
                <a:gd name="T22" fmla="*/ 19355 w 58"/>
                <a:gd name="T23" fmla="*/ 37556 h 57"/>
                <a:gd name="T24" fmla="*/ 17682 w 58"/>
                <a:gd name="T25" fmla="*/ 36791 h 57"/>
                <a:gd name="T26" fmla="*/ 17682 w 58"/>
                <a:gd name="T27" fmla="*/ 35153 h 57"/>
                <a:gd name="T28" fmla="*/ 17682 w 58"/>
                <a:gd name="T29" fmla="*/ 31985 h 57"/>
                <a:gd name="T30" fmla="*/ 21033 w 58"/>
                <a:gd name="T31" fmla="*/ 21619 h 57"/>
                <a:gd name="T32" fmla="*/ 21769 w 58"/>
                <a:gd name="T33" fmla="*/ 18339 h 57"/>
                <a:gd name="T34" fmla="*/ 21769 w 58"/>
                <a:gd name="T35" fmla="*/ 17574 h 57"/>
                <a:gd name="T36" fmla="*/ 20122 w 58"/>
                <a:gd name="T37" fmla="*/ 17574 h 57"/>
                <a:gd name="T38" fmla="*/ 18593 w 58"/>
                <a:gd name="T39" fmla="*/ 17574 h 57"/>
                <a:gd name="T40" fmla="*/ 18593 w 58"/>
                <a:gd name="T41" fmla="*/ 16814 h 57"/>
                <a:gd name="T42" fmla="*/ 26622 w 58"/>
                <a:gd name="T43" fmla="*/ 15177 h 57"/>
                <a:gd name="T44" fmla="*/ 21769 w 58"/>
                <a:gd name="T45" fmla="*/ 31985 h 57"/>
                <a:gd name="T46" fmla="*/ 21033 w 58"/>
                <a:gd name="T47" fmla="*/ 33484 h 57"/>
                <a:gd name="T48" fmla="*/ 21769 w 58"/>
                <a:gd name="T49" fmla="*/ 34388 h 57"/>
                <a:gd name="T50" fmla="*/ 27362 w 58"/>
                <a:gd name="T51" fmla="*/ 10371 h 57"/>
                <a:gd name="T52" fmla="*/ 25716 w 58"/>
                <a:gd name="T53" fmla="*/ 10371 h 57"/>
                <a:gd name="T54" fmla="*/ 24182 w 58"/>
                <a:gd name="T55" fmla="*/ 10371 h 57"/>
                <a:gd name="T56" fmla="*/ 23447 w 58"/>
                <a:gd name="T57" fmla="*/ 8702 h 57"/>
                <a:gd name="T58" fmla="*/ 24182 w 58"/>
                <a:gd name="T59" fmla="*/ 6469 h 57"/>
                <a:gd name="T60" fmla="*/ 25716 w 58"/>
                <a:gd name="T61" fmla="*/ 6469 h 57"/>
                <a:gd name="T62" fmla="*/ 27362 w 58"/>
                <a:gd name="T63" fmla="*/ 6469 h 57"/>
                <a:gd name="T64" fmla="*/ 28130 w 58"/>
                <a:gd name="T65" fmla="*/ 8702 h 57"/>
                <a:gd name="T66" fmla="*/ 27362 w 58"/>
                <a:gd name="T67" fmla="*/ 10371 h 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8" h="57">
                  <a:moveTo>
                    <a:pt x="29" y="0"/>
                  </a:moveTo>
                  <a:cubicBezTo>
                    <a:pt x="13" y="0"/>
                    <a:pt x="0" y="13"/>
                    <a:pt x="0" y="29"/>
                  </a:cubicBezTo>
                  <a:cubicBezTo>
                    <a:pt x="0" y="45"/>
                    <a:pt x="13" y="57"/>
                    <a:pt x="29" y="57"/>
                  </a:cubicBezTo>
                  <a:cubicBezTo>
                    <a:pt x="45" y="57"/>
                    <a:pt x="58" y="45"/>
                    <a:pt x="58" y="29"/>
                  </a:cubicBezTo>
                  <a:cubicBezTo>
                    <a:pt x="58" y="13"/>
                    <a:pt x="45" y="0"/>
                    <a:pt x="29" y="0"/>
                  </a:cubicBezTo>
                  <a:close/>
                  <a:moveTo>
                    <a:pt x="27" y="43"/>
                  </a:moveTo>
                  <a:cubicBezTo>
                    <a:pt x="27" y="43"/>
                    <a:pt x="27" y="43"/>
                    <a:pt x="27" y="43"/>
                  </a:cubicBezTo>
                  <a:cubicBezTo>
                    <a:pt x="28" y="43"/>
                    <a:pt x="28" y="43"/>
                    <a:pt x="28" y="43"/>
                  </a:cubicBezTo>
                  <a:cubicBezTo>
                    <a:pt x="29" y="42"/>
                    <a:pt x="31" y="41"/>
                    <a:pt x="32" y="39"/>
                  </a:cubicBezTo>
                  <a:cubicBezTo>
                    <a:pt x="33" y="40"/>
                    <a:pt x="33" y="40"/>
                    <a:pt x="33" y="40"/>
                  </a:cubicBezTo>
                  <a:cubicBezTo>
                    <a:pt x="31" y="42"/>
                    <a:pt x="30" y="44"/>
                    <a:pt x="28" y="45"/>
                  </a:cubicBezTo>
                  <a:cubicBezTo>
                    <a:pt x="27" y="46"/>
                    <a:pt x="25" y="47"/>
                    <a:pt x="24" y="47"/>
                  </a:cubicBezTo>
                  <a:cubicBezTo>
                    <a:pt x="23" y="47"/>
                    <a:pt x="23" y="46"/>
                    <a:pt x="22" y="46"/>
                  </a:cubicBezTo>
                  <a:cubicBezTo>
                    <a:pt x="22" y="45"/>
                    <a:pt x="22" y="45"/>
                    <a:pt x="22" y="44"/>
                  </a:cubicBezTo>
                  <a:cubicBezTo>
                    <a:pt x="22" y="43"/>
                    <a:pt x="22" y="42"/>
                    <a:pt x="22" y="40"/>
                  </a:cubicBezTo>
                  <a:cubicBezTo>
                    <a:pt x="26" y="27"/>
                    <a:pt x="26" y="27"/>
                    <a:pt x="26" y="27"/>
                  </a:cubicBezTo>
                  <a:cubicBezTo>
                    <a:pt x="27" y="25"/>
                    <a:pt x="27" y="24"/>
                    <a:pt x="27" y="23"/>
                  </a:cubicBezTo>
                  <a:cubicBezTo>
                    <a:pt x="27" y="23"/>
                    <a:pt x="27" y="22"/>
                    <a:pt x="27" y="22"/>
                  </a:cubicBezTo>
                  <a:cubicBezTo>
                    <a:pt x="26" y="22"/>
                    <a:pt x="26" y="22"/>
                    <a:pt x="25" y="22"/>
                  </a:cubicBezTo>
                  <a:cubicBezTo>
                    <a:pt x="25" y="22"/>
                    <a:pt x="24" y="22"/>
                    <a:pt x="23" y="22"/>
                  </a:cubicBezTo>
                  <a:cubicBezTo>
                    <a:pt x="23" y="21"/>
                    <a:pt x="23" y="21"/>
                    <a:pt x="23" y="21"/>
                  </a:cubicBezTo>
                  <a:cubicBezTo>
                    <a:pt x="33" y="19"/>
                    <a:pt x="33" y="19"/>
                    <a:pt x="33" y="19"/>
                  </a:cubicBezTo>
                  <a:cubicBezTo>
                    <a:pt x="27" y="40"/>
                    <a:pt x="27" y="40"/>
                    <a:pt x="27" y="40"/>
                  </a:cubicBezTo>
                  <a:cubicBezTo>
                    <a:pt x="27" y="41"/>
                    <a:pt x="26" y="42"/>
                    <a:pt x="26" y="42"/>
                  </a:cubicBezTo>
                  <a:cubicBezTo>
                    <a:pt x="26" y="43"/>
                    <a:pt x="26" y="43"/>
                    <a:pt x="27" y="43"/>
                  </a:cubicBezTo>
                  <a:close/>
                  <a:moveTo>
                    <a:pt x="34" y="13"/>
                  </a:moveTo>
                  <a:cubicBezTo>
                    <a:pt x="34" y="13"/>
                    <a:pt x="33" y="13"/>
                    <a:pt x="32" y="13"/>
                  </a:cubicBezTo>
                  <a:cubicBezTo>
                    <a:pt x="32" y="13"/>
                    <a:pt x="31" y="13"/>
                    <a:pt x="30" y="13"/>
                  </a:cubicBezTo>
                  <a:cubicBezTo>
                    <a:pt x="30" y="12"/>
                    <a:pt x="29" y="11"/>
                    <a:pt x="29" y="11"/>
                  </a:cubicBezTo>
                  <a:cubicBezTo>
                    <a:pt x="29" y="10"/>
                    <a:pt x="30" y="9"/>
                    <a:pt x="30" y="8"/>
                  </a:cubicBezTo>
                  <a:cubicBezTo>
                    <a:pt x="31" y="8"/>
                    <a:pt x="32" y="8"/>
                    <a:pt x="32" y="8"/>
                  </a:cubicBezTo>
                  <a:cubicBezTo>
                    <a:pt x="33" y="8"/>
                    <a:pt x="34" y="8"/>
                    <a:pt x="34" y="8"/>
                  </a:cubicBezTo>
                  <a:cubicBezTo>
                    <a:pt x="35" y="9"/>
                    <a:pt x="35" y="10"/>
                    <a:pt x="35" y="11"/>
                  </a:cubicBezTo>
                  <a:cubicBezTo>
                    <a:pt x="35" y="11"/>
                    <a:pt x="35" y="12"/>
                    <a:pt x="3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63" name="组合 62"/>
          <p:cNvGrpSpPr/>
          <p:nvPr/>
        </p:nvGrpSpPr>
        <p:grpSpPr>
          <a:xfrm>
            <a:off x="2855739" y="1700809"/>
            <a:ext cx="2541786" cy="2506133"/>
            <a:chOff x="2078038" y="1518195"/>
            <a:chExt cx="1906588" cy="1879600"/>
          </a:xfrm>
        </p:grpSpPr>
        <p:sp>
          <p:nvSpPr>
            <p:cNvPr id="64" name="Freeform 19"/>
            <p:cNvSpPr/>
            <p:nvPr/>
          </p:nvSpPr>
          <p:spPr bwMode="auto">
            <a:xfrm>
              <a:off x="2078038" y="1518195"/>
              <a:ext cx="1906588" cy="1879600"/>
            </a:xfrm>
            <a:custGeom>
              <a:avLst/>
              <a:gdLst>
                <a:gd name="T0" fmla="*/ 1201 w 1201"/>
                <a:gd name="T1" fmla="*/ 1184 h 1184"/>
                <a:gd name="T2" fmla="*/ 0 w 1201"/>
                <a:gd name="T3" fmla="*/ 1184 h 1184"/>
                <a:gd name="T4" fmla="*/ 0 w 1201"/>
                <a:gd name="T5" fmla="*/ 0 h 1184"/>
                <a:gd name="T6" fmla="*/ 1201 w 1201"/>
                <a:gd name="T7" fmla="*/ 0 h 1184"/>
                <a:gd name="T8" fmla="*/ 1201 w 1201"/>
                <a:gd name="T9" fmla="*/ 1184 h 1184"/>
                <a:gd name="T10" fmla="*/ 1201 w 1201"/>
                <a:gd name="T11" fmla="*/ 1184 h 1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1" h="1184">
                  <a:moveTo>
                    <a:pt x="1201" y="1184"/>
                  </a:moveTo>
                  <a:lnTo>
                    <a:pt x="0" y="1184"/>
                  </a:lnTo>
                  <a:lnTo>
                    <a:pt x="0" y="0"/>
                  </a:lnTo>
                  <a:lnTo>
                    <a:pt x="1201" y="0"/>
                  </a:lnTo>
                  <a:lnTo>
                    <a:pt x="1201" y="1184"/>
                  </a:lnTo>
                  <a:close/>
                </a:path>
              </a:pathLst>
            </a:custGeom>
            <a:solidFill>
              <a:schemeClr val="accent1"/>
            </a:solidFill>
            <a:ln>
              <a:noFill/>
            </a:ln>
          </p:spPr>
          <p:txBody>
            <a:bodyPr/>
            <a:lstStyle/>
            <a:p>
              <a:pPr defTabSz="1218565">
                <a:defRPr/>
              </a:pPr>
              <a:endParaRPr lang="zh-CN" altLang="en-US" sz="2400" kern="0">
                <a:solidFill>
                  <a:sysClr val="windowText" lastClr="000000"/>
                </a:solidFill>
              </a:endParaRPr>
            </a:p>
          </p:txBody>
        </p:sp>
        <p:sp>
          <p:nvSpPr>
            <p:cNvPr id="65" name="矩形 1"/>
            <p:cNvSpPr>
              <a:spLocks noChangeArrowheads="1"/>
            </p:cNvSpPr>
            <p:nvPr/>
          </p:nvSpPr>
          <p:spPr bwMode="auto">
            <a:xfrm>
              <a:off x="2158089" y="1599158"/>
              <a:ext cx="1746485" cy="172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kern="0" dirty="0">
                  <a:solidFill>
                    <a:sysClr val="window" lastClr="FFFFFF"/>
                  </a:solidFill>
                  <a:latin typeface="微软雅黑" panose="020B0503020204020204" pitchFamily="34" charset="-122"/>
                  <a:ea typeface="微软雅黑" panose="020B0503020204020204" pitchFamily="34" charset="-122"/>
                </a:rPr>
                <a:t>设计的发展存在着一个时代价值观的问题，即什么是设计？为什么而设计？围绕这个问题，不同的时期就会形成不同的设计面貌。</a:t>
              </a:r>
              <a:endParaRPr lang="zh-CN" altLang="en-US" sz="1600"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8354123" y="3082993"/>
            <a:ext cx="2541786" cy="2506133"/>
            <a:chOff x="6202363" y="2554833"/>
            <a:chExt cx="1906588" cy="1879600"/>
          </a:xfrm>
        </p:grpSpPr>
        <p:sp>
          <p:nvSpPr>
            <p:cNvPr id="67" name="Freeform 20"/>
            <p:cNvSpPr/>
            <p:nvPr/>
          </p:nvSpPr>
          <p:spPr bwMode="auto">
            <a:xfrm>
              <a:off x="6202363" y="2554833"/>
              <a:ext cx="1906588" cy="1879600"/>
            </a:xfrm>
            <a:custGeom>
              <a:avLst/>
              <a:gdLst>
                <a:gd name="T0" fmla="*/ 1201 w 1201"/>
                <a:gd name="T1" fmla="*/ 1184 h 1184"/>
                <a:gd name="T2" fmla="*/ 0 w 1201"/>
                <a:gd name="T3" fmla="*/ 1184 h 1184"/>
                <a:gd name="T4" fmla="*/ 0 w 1201"/>
                <a:gd name="T5" fmla="*/ 0 h 1184"/>
                <a:gd name="T6" fmla="*/ 1201 w 1201"/>
                <a:gd name="T7" fmla="*/ 0 h 1184"/>
                <a:gd name="T8" fmla="*/ 1201 w 1201"/>
                <a:gd name="T9" fmla="*/ 1184 h 1184"/>
                <a:gd name="T10" fmla="*/ 1201 w 1201"/>
                <a:gd name="T11" fmla="*/ 1184 h 1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1" h="1184">
                  <a:moveTo>
                    <a:pt x="1201" y="1184"/>
                  </a:moveTo>
                  <a:lnTo>
                    <a:pt x="0" y="1184"/>
                  </a:lnTo>
                  <a:lnTo>
                    <a:pt x="0" y="0"/>
                  </a:lnTo>
                  <a:lnTo>
                    <a:pt x="1201" y="0"/>
                  </a:lnTo>
                  <a:lnTo>
                    <a:pt x="1201" y="1184"/>
                  </a:lnTo>
                  <a:close/>
                </a:path>
              </a:pathLst>
            </a:custGeom>
            <a:solidFill>
              <a:schemeClr val="tx2"/>
            </a:solidFill>
            <a:ln>
              <a:noFill/>
            </a:ln>
          </p:spPr>
          <p:txBody>
            <a:bodyPr/>
            <a:lstStyle/>
            <a:p>
              <a:pPr defTabSz="1218565">
                <a:defRPr/>
              </a:pPr>
              <a:endParaRPr lang="zh-CN" altLang="en-US" sz="2400" kern="0">
                <a:solidFill>
                  <a:sysClr val="windowText" lastClr="000000"/>
                </a:solidFill>
              </a:endParaRPr>
            </a:p>
          </p:txBody>
        </p:sp>
        <p:sp>
          <p:nvSpPr>
            <p:cNvPr id="68" name="矩形 1"/>
            <p:cNvSpPr>
              <a:spLocks noChangeArrowheads="1"/>
            </p:cNvSpPr>
            <p:nvPr/>
          </p:nvSpPr>
          <p:spPr bwMode="auto">
            <a:xfrm>
              <a:off x="6263364" y="2649130"/>
              <a:ext cx="1746485" cy="172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kern="0" dirty="0">
                  <a:solidFill>
                    <a:sysClr val="window" lastClr="FFFFFF"/>
                  </a:solidFill>
                  <a:latin typeface="微软雅黑" panose="020B0503020204020204" pitchFamily="34" charset="-122"/>
                  <a:ea typeface="微软雅黑" panose="020B0503020204020204" pitchFamily="34" charset="-122"/>
                </a:rPr>
                <a:t>设计的发展存在着一个时代价值观的问题，即什么是设计？为什么而设计？围绕这个问题，不同的时期就会形成不同的设计面貌。</a:t>
              </a:r>
              <a:endParaRPr lang="zh-CN" altLang="en-US" sz="1600" kern="0" dirty="0">
                <a:solidFill>
                  <a:sysClr val="window" lastClr="FFFFFF"/>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animEffect transition="in" filter="fade">
                                      <p:cBhvr>
                                        <p:cTn id="9" dur="200"/>
                                        <p:tgtEl>
                                          <p:spTgt spid="63"/>
                                        </p:tgtEl>
                                      </p:cBhvr>
                                    </p:animEffect>
                                  </p:childTnLst>
                                </p:cTn>
                              </p:par>
                              <p:par>
                                <p:cTn id="10" presetID="6" presetClass="emph" presetSubtype="0" autoRev="1" fill="hold" nodeType="withEffect">
                                  <p:stCondLst>
                                    <p:cond delay="200"/>
                                  </p:stCondLst>
                                  <p:childTnLst>
                                    <p:animScale>
                                      <p:cBhvr>
                                        <p:cTn id="11" dur="100" fill="hold"/>
                                        <p:tgtEl>
                                          <p:spTgt spid="63"/>
                                        </p:tgtEl>
                                      </p:cBhvr>
                                      <p:by x="130000" y="130000"/>
                                    </p:animScale>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200" fill="hold"/>
                                        <p:tgtEl>
                                          <p:spTgt spid="41"/>
                                        </p:tgtEl>
                                        <p:attrNameLst>
                                          <p:attrName>ppt_w</p:attrName>
                                        </p:attrNameLst>
                                      </p:cBhvr>
                                      <p:tavLst>
                                        <p:tav tm="0">
                                          <p:val>
                                            <p:fltVal val="0"/>
                                          </p:val>
                                        </p:tav>
                                        <p:tav tm="100000">
                                          <p:val>
                                            <p:strVal val="#ppt_w"/>
                                          </p:val>
                                        </p:tav>
                                      </p:tavLst>
                                    </p:anim>
                                    <p:anim calcmode="lin" valueType="num">
                                      <p:cBhvr>
                                        <p:cTn id="16" dur="200" fill="hold"/>
                                        <p:tgtEl>
                                          <p:spTgt spid="41"/>
                                        </p:tgtEl>
                                        <p:attrNameLst>
                                          <p:attrName>ppt_h</p:attrName>
                                        </p:attrNameLst>
                                      </p:cBhvr>
                                      <p:tavLst>
                                        <p:tav tm="0">
                                          <p:val>
                                            <p:fltVal val="0"/>
                                          </p:val>
                                        </p:tav>
                                        <p:tav tm="100000">
                                          <p:val>
                                            <p:strVal val="#ppt_h"/>
                                          </p:val>
                                        </p:tav>
                                      </p:tavLst>
                                    </p:anim>
                                    <p:animEffect transition="in" filter="fade">
                                      <p:cBhvr>
                                        <p:cTn id="17" dur="200"/>
                                        <p:tgtEl>
                                          <p:spTgt spid="41"/>
                                        </p:tgtEl>
                                      </p:cBhvr>
                                    </p:animEffect>
                                  </p:childTnLst>
                                </p:cTn>
                              </p:par>
                              <p:par>
                                <p:cTn id="18" presetID="6" presetClass="emph" presetSubtype="0" autoRev="1" fill="hold" grpId="1" nodeType="withEffect">
                                  <p:stCondLst>
                                    <p:cond delay="200"/>
                                  </p:stCondLst>
                                  <p:childTnLst>
                                    <p:animScale>
                                      <p:cBhvr>
                                        <p:cTn id="19" dur="100" fill="hold"/>
                                        <p:tgtEl>
                                          <p:spTgt spid="41"/>
                                        </p:tgtEl>
                                      </p:cBhvr>
                                      <p:by x="130000" y="130000"/>
                                    </p:animScale>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200" fill="hold"/>
                                        <p:tgtEl>
                                          <p:spTgt spid="66"/>
                                        </p:tgtEl>
                                        <p:attrNameLst>
                                          <p:attrName>ppt_w</p:attrName>
                                        </p:attrNameLst>
                                      </p:cBhvr>
                                      <p:tavLst>
                                        <p:tav tm="0">
                                          <p:val>
                                            <p:fltVal val="0"/>
                                          </p:val>
                                        </p:tav>
                                        <p:tav tm="100000">
                                          <p:val>
                                            <p:strVal val="#ppt_w"/>
                                          </p:val>
                                        </p:tav>
                                      </p:tavLst>
                                    </p:anim>
                                    <p:anim calcmode="lin" valueType="num">
                                      <p:cBhvr>
                                        <p:cTn id="24" dur="200" fill="hold"/>
                                        <p:tgtEl>
                                          <p:spTgt spid="66"/>
                                        </p:tgtEl>
                                        <p:attrNameLst>
                                          <p:attrName>ppt_h</p:attrName>
                                        </p:attrNameLst>
                                      </p:cBhvr>
                                      <p:tavLst>
                                        <p:tav tm="0">
                                          <p:val>
                                            <p:fltVal val="0"/>
                                          </p:val>
                                        </p:tav>
                                        <p:tav tm="100000">
                                          <p:val>
                                            <p:strVal val="#ppt_h"/>
                                          </p:val>
                                        </p:tav>
                                      </p:tavLst>
                                    </p:anim>
                                    <p:animEffect transition="in" filter="fade">
                                      <p:cBhvr>
                                        <p:cTn id="25" dur="200"/>
                                        <p:tgtEl>
                                          <p:spTgt spid="66"/>
                                        </p:tgtEl>
                                      </p:cBhvr>
                                    </p:animEffect>
                                  </p:childTnLst>
                                </p:cTn>
                              </p:par>
                              <p:par>
                                <p:cTn id="26" presetID="6" presetClass="emph" presetSubtype="0" autoRev="1" fill="hold" nodeType="withEffect">
                                  <p:stCondLst>
                                    <p:cond delay="200"/>
                                  </p:stCondLst>
                                  <p:childTnLst>
                                    <p:animScale>
                                      <p:cBhvr>
                                        <p:cTn id="27" dur="100" fill="hold"/>
                                        <p:tgtEl>
                                          <p:spTgt spid="66"/>
                                        </p:tgtEl>
                                      </p:cBhvr>
                                      <p:by x="130000" y="130000"/>
                                    </p:animScale>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200" fill="hold"/>
                                        <p:tgtEl>
                                          <p:spTgt spid="42"/>
                                        </p:tgtEl>
                                        <p:attrNameLst>
                                          <p:attrName>ppt_w</p:attrName>
                                        </p:attrNameLst>
                                      </p:cBhvr>
                                      <p:tavLst>
                                        <p:tav tm="0">
                                          <p:val>
                                            <p:fltVal val="0"/>
                                          </p:val>
                                        </p:tav>
                                        <p:tav tm="100000">
                                          <p:val>
                                            <p:strVal val="#ppt_w"/>
                                          </p:val>
                                        </p:tav>
                                      </p:tavLst>
                                    </p:anim>
                                    <p:anim calcmode="lin" valueType="num">
                                      <p:cBhvr>
                                        <p:cTn id="32" dur="200" fill="hold"/>
                                        <p:tgtEl>
                                          <p:spTgt spid="42"/>
                                        </p:tgtEl>
                                        <p:attrNameLst>
                                          <p:attrName>ppt_h</p:attrName>
                                        </p:attrNameLst>
                                      </p:cBhvr>
                                      <p:tavLst>
                                        <p:tav tm="0">
                                          <p:val>
                                            <p:fltVal val="0"/>
                                          </p:val>
                                        </p:tav>
                                        <p:tav tm="100000">
                                          <p:val>
                                            <p:strVal val="#ppt_h"/>
                                          </p:val>
                                        </p:tav>
                                      </p:tavLst>
                                    </p:anim>
                                    <p:animEffect transition="in" filter="fade">
                                      <p:cBhvr>
                                        <p:cTn id="33" dur="200"/>
                                        <p:tgtEl>
                                          <p:spTgt spid="42"/>
                                        </p:tgtEl>
                                      </p:cBhvr>
                                    </p:animEffect>
                                  </p:childTnLst>
                                </p:cTn>
                              </p:par>
                              <p:par>
                                <p:cTn id="34" presetID="6" presetClass="emph" presetSubtype="0" autoRev="1" fill="hold" nodeType="withEffect">
                                  <p:stCondLst>
                                    <p:cond delay="200"/>
                                  </p:stCondLst>
                                  <p:childTnLst>
                                    <p:animScale>
                                      <p:cBhvr>
                                        <p:cTn id="35" dur="100" fill="hold"/>
                                        <p:tgtEl>
                                          <p:spTgt spid="42"/>
                                        </p:tgtEl>
                                      </p:cBhvr>
                                      <p:by x="130000" y="130000"/>
                                    </p:animScale>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200" fill="hold"/>
                                        <p:tgtEl>
                                          <p:spTgt spid="35"/>
                                        </p:tgtEl>
                                        <p:attrNameLst>
                                          <p:attrName>ppt_w</p:attrName>
                                        </p:attrNameLst>
                                      </p:cBhvr>
                                      <p:tavLst>
                                        <p:tav tm="0">
                                          <p:val>
                                            <p:fltVal val="0"/>
                                          </p:val>
                                        </p:tav>
                                        <p:tav tm="100000">
                                          <p:val>
                                            <p:strVal val="#ppt_w"/>
                                          </p:val>
                                        </p:tav>
                                      </p:tavLst>
                                    </p:anim>
                                    <p:anim calcmode="lin" valueType="num">
                                      <p:cBhvr>
                                        <p:cTn id="40" dur="200" fill="hold"/>
                                        <p:tgtEl>
                                          <p:spTgt spid="35"/>
                                        </p:tgtEl>
                                        <p:attrNameLst>
                                          <p:attrName>ppt_h</p:attrName>
                                        </p:attrNameLst>
                                      </p:cBhvr>
                                      <p:tavLst>
                                        <p:tav tm="0">
                                          <p:val>
                                            <p:fltVal val="0"/>
                                          </p:val>
                                        </p:tav>
                                        <p:tav tm="100000">
                                          <p:val>
                                            <p:strVal val="#ppt_h"/>
                                          </p:val>
                                        </p:tav>
                                      </p:tavLst>
                                    </p:anim>
                                    <p:animEffect transition="in" filter="fade">
                                      <p:cBhvr>
                                        <p:cTn id="41" dur="200"/>
                                        <p:tgtEl>
                                          <p:spTgt spid="35"/>
                                        </p:tgtEl>
                                      </p:cBhvr>
                                    </p:animEffect>
                                  </p:childTnLst>
                                </p:cTn>
                              </p:par>
                              <p:par>
                                <p:cTn id="42" presetID="6" presetClass="emph" presetSubtype="0" autoRev="1" fill="hold" grpId="1" nodeType="withEffect">
                                  <p:stCondLst>
                                    <p:cond delay="200"/>
                                  </p:stCondLst>
                                  <p:childTnLst>
                                    <p:animScale>
                                      <p:cBhvr>
                                        <p:cTn id="43" dur="100" fill="hold"/>
                                        <p:tgtEl>
                                          <p:spTgt spid="35"/>
                                        </p:tgtEl>
                                      </p:cBhvr>
                                      <p:by x="130000" y="130000"/>
                                    </p:animScale>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200" fill="hold"/>
                                        <p:tgtEl>
                                          <p:spTgt spid="51"/>
                                        </p:tgtEl>
                                        <p:attrNameLst>
                                          <p:attrName>ppt_w</p:attrName>
                                        </p:attrNameLst>
                                      </p:cBhvr>
                                      <p:tavLst>
                                        <p:tav tm="0">
                                          <p:val>
                                            <p:fltVal val="0"/>
                                          </p:val>
                                        </p:tav>
                                        <p:tav tm="100000">
                                          <p:val>
                                            <p:strVal val="#ppt_w"/>
                                          </p:val>
                                        </p:tav>
                                      </p:tavLst>
                                    </p:anim>
                                    <p:anim calcmode="lin" valueType="num">
                                      <p:cBhvr>
                                        <p:cTn id="48" dur="200" fill="hold"/>
                                        <p:tgtEl>
                                          <p:spTgt spid="51"/>
                                        </p:tgtEl>
                                        <p:attrNameLst>
                                          <p:attrName>ppt_h</p:attrName>
                                        </p:attrNameLst>
                                      </p:cBhvr>
                                      <p:tavLst>
                                        <p:tav tm="0">
                                          <p:val>
                                            <p:fltVal val="0"/>
                                          </p:val>
                                        </p:tav>
                                        <p:tav tm="100000">
                                          <p:val>
                                            <p:strVal val="#ppt_h"/>
                                          </p:val>
                                        </p:tav>
                                      </p:tavLst>
                                    </p:anim>
                                    <p:animEffect transition="in" filter="fade">
                                      <p:cBhvr>
                                        <p:cTn id="49" dur="200"/>
                                        <p:tgtEl>
                                          <p:spTgt spid="51"/>
                                        </p:tgtEl>
                                      </p:cBhvr>
                                    </p:animEffect>
                                  </p:childTnLst>
                                </p:cTn>
                              </p:par>
                              <p:par>
                                <p:cTn id="50" presetID="6" presetClass="emph" presetSubtype="0" autoRev="1" fill="hold" nodeType="withEffect">
                                  <p:stCondLst>
                                    <p:cond delay="200"/>
                                  </p:stCondLst>
                                  <p:childTnLst>
                                    <p:animScale>
                                      <p:cBhvr>
                                        <p:cTn id="51" dur="100" fill="hold"/>
                                        <p:tgtEl>
                                          <p:spTgt spid="51"/>
                                        </p:tgtEl>
                                      </p:cBhvr>
                                      <p:by x="130000" y="130000"/>
                                    </p:animScale>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200" fill="hold"/>
                                        <p:tgtEl>
                                          <p:spTgt spid="37"/>
                                        </p:tgtEl>
                                        <p:attrNameLst>
                                          <p:attrName>ppt_w</p:attrName>
                                        </p:attrNameLst>
                                      </p:cBhvr>
                                      <p:tavLst>
                                        <p:tav tm="0">
                                          <p:val>
                                            <p:fltVal val="0"/>
                                          </p:val>
                                        </p:tav>
                                        <p:tav tm="100000">
                                          <p:val>
                                            <p:strVal val="#ppt_w"/>
                                          </p:val>
                                        </p:tav>
                                      </p:tavLst>
                                    </p:anim>
                                    <p:anim calcmode="lin" valueType="num">
                                      <p:cBhvr>
                                        <p:cTn id="56" dur="200" fill="hold"/>
                                        <p:tgtEl>
                                          <p:spTgt spid="37"/>
                                        </p:tgtEl>
                                        <p:attrNameLst>
                                          <p:attrName>ppt_h</p:attrName>
                                        </p:attrNameLst>
                                      </p:cBhvr>
                                      <p:tavLst>
                                        <p:tav tm="0">
                                          <p:val>
                                            <p:fltVal val="0"/>
                                          </p:val>
                                        </p:tav>
                                        <p:tav tm="100000">
                                          <p:val>
                                            <p:strVal val="#ppt_h"/>
                                          </p:val>
                                        </p:tav>
                                      </p:tavLst>
                                    </p:anim>
                                    <p:animEffect transition="in" filter="fade">
                                      <p:cBhvr>
                                        <p:cTn id="57" dur="200"/>
                                        <p:tgtEl>
                                          <p:spTgt spid="37"/>
                                        </p:tgtEl>
                                      </p:cBhvr>
                                    </p:animEffect>
                                  </p:childTnLst>
                                </p:cTn>
                              </p:par>
                              <p:par>
                                <p:cTn id="58" presetID="6" presetClass="emph" presetSubtype="0" autoRev="1" fill="hold" grpId="1" nodeType="withEffect">
                                  <p:stCondLst>
                                    <p:cond delay="200"/>
                                  </p:stCondLst>
                                  <p:childTnLst>
                                    <p:animScale>
                                      <p:cBhvr>
                                        <p:cTn id="59" dur="100" fill="hold"/>
                                        <p:tgtEl>
                                          <p:spTgt spid="37"/>
                                        </p:tgtEl>
                                      </p:cBhvr>
                                      <p:by x="130000" y="130000"/>
                                    </p:animScale>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200" fill="hold"/>
                                        <p:tgtEl>
                                          <p:spTgt spid="38"/>
                                        </p:tgtEl>
                                        <p:attrNameLst>
                                          <p:attrName>ppt_w</p:attrName>
                                        </p:attrNameLst>
                                      </p:cBhvr>
                                      <p:tavLst>
                                        <p:tav tm="0">
                                          <p:val>
                                            <p:fltVal val="0"/>
                                          </p:val>
                                        </p:tav>
                                        <p:tav tm="100000">
                                          <p:val>
                                            <p:strVal val="#ppt_w"/>
                                          </p:val>
                                        </p:tav>
                                      </p:tavLst>
                                    </p:anim>
                                    <p:anim calcmode="lin" valueType="num">
                                      <p:cBhvr>
                                        <p:cTn id="64" dur="200" fill="hold"/>
                                        <p:tgtEl>
                                          <p:spTgt spid="38"/>
                                        </p:tgtEl>
                                        <p:attrNameLst>
                                          <p:attrName>ppt_h</p:attrName>
                                        </p:attrNameLst>
                                      </p:cBhvr>
                                      <p:tavLst>
                                        <p:tav tm="0">
                                          <p:val>
                                            <p:fltVal val="0"/>
                                          </p:val>
                                        </p:tav>
                                        <p:tav tm="100000">
                                          <p:val>
                                            <p:strVal val="#ppt_h"/>
                                          </p:val>
                                        </p:tav>
                                      </p:tavLst>
                                    </p:anim>
                                    <p:animEffect transition="in" filter="fade">
                                      <p:cBhvr>
                                        <p:cTn id="65" dur="200"/>
                                        <p:tgtEl>
                                          <p:spTgt spid="38"/>
                                        </p:tgtEl>
                                      </p:cBhvr>
                                    </p:animEffect>
                                  </p:childTnLst>
                                </p:cTn>
                              </p:par>
                              <p:par>
                                <p:cTn id="66" presetID="6" presetClass="emph" presetSubtype="0" autoRev="1" fill="hold" grpId="1" nodeType="withEffect">
                                  <p:stCondLst>
                                    <p:cond delay="200"/>
                                  </p:stCondLst>
                                  <p:childTnLst>
                                    <p:animScale>
                                      <p:cBhvr>
                                        <p:cTn id="67" dur="100" fill="hold"/>
                                        <p:tgtEl>
                                          <p:spTgt spid="38"/>
                                        </p:tgtEl>
                                      </p:cBhvr>
                                      <p:by x="130000" y="130000"/>
                                    </p:animScale>
                                  </p:childTnLst>
                                </p:cTn>
                              </p:par>
                            </p:childTnLst>
                          </p:cTn>
                        </p:par>
                        <p:par>
                          <p:cTn id="68" fill="hold">
                            <p:stCondLst>
                              <p:cond delay="4000"/>
                            </p:stCondLst>
                            <p:childTnLst>
                              <p:par>
                                <p:cTn id="69" presetID="53" presetClass="entr" presetSubtype="16" fill="hold" nodeType="after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p:cTn id="71" dur="200" fill="hold"/>
                                        <p:tgtEl>
                                          <p:spTgt spid="60"/>
                                        </p:tgtEl>
                                        <p:attrNameLst>
                                          <p:attrName>ppt_w</p:attrName>
                                        </p:attrNameLst>
                                      </p:cBhvr>
                                      <p:tavLst>
                                        <p:tav tm="0">
                                          <p:val>
                                            <p:fltVal val="0"/>
                                          </p:val>
                                        </p:tav>
                                        <p:tav tm="100000">
                                          <p:val>
                                            <p:strVal val="#ppt_w"/>
                                          </p:val>
                                        </p:tav>
                                      </p:tavLst>
                                    </p:anim>
                                    <p:anim calcmode="lin" valueType="num">
                                      <p:cBhvr>
                                        <p:cTn id="72" dur="200" fill="hold"/>
                                        <p:tgtEl>
                                          <p:spTgt spid="60"/>
                                        </p:tgtEl>
                                        <p:attrNameLst>
                                          <p:attrName>ppt_h</p:attrName>
                                        </p:attrNameLst>
                                      </p:cBhvr>
                                      <p:tavLst>
                                        <p:tav tm="0">
                                          <p:val>
                                            <p:fltVal val="0"/>
                                          </p:val>
                                        </p:tav>
                                        <p:tav tm="100000">
                                          <p:val>
                                            <p:strVal val="#ppt_h"/>
                                          </p:val>
                                        </p:tav>
                                      </p:tavLst>
                                    </p:anim>
                                    <p:animEffect transition="in" filter="fade">
                                      <p:cBhvr>
                                        <p:cTn id="73" dur="200"/>
                                        <p:tgtEl>
                                          <p:spTgt spid="60"/>
                                        </p:tgtEl>
                                      </p:cBhvr>
                                    </p:animEffect>
                                  </p:childTnLst>
                                </p:cTn>
                              </p:par>
                              <p:par>
                                <p:cTn id="74" presetID="6" presetClass="emph" presetSubtype="0" autoRev="1" fill="hold" nodeType="withEffect">
                                  <p:stCondLst>
                                    <p:cond delay="200"/>
                                  </p:stCondLst>
                                  <p:childTnLst>
                                    <p:animScale>
                                      <p:cBhvr>
                                        <p:cTn id="75" dur="100" fill="hold"/>
                                        <p:tgtEl>
                                          <p:spTgt spid="60"/>
                                        </p:tgtEl>
                                      </p:cBhvr>
                                      <p:by x="130000" y="130000"/>
                                    </p:animScale>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200" fill="hold"/>
                                        <p:tgtEl>
                                          <p:spTgt spid="36"/>
                                        </p:tgtEl>
                                        <p:attrNameLst>
                                          <p:attrName>ppt_w</p:attrName>
                                        </p:attrNameLst>
                                      </p:cBhvr>
                                      <p:tavLst>
                                        <p:tav tm="0">
                                          <p:val>
                                            <p:fltVal val="0"/>
                                          </p:val>
                                        </p:tav>
                                        <p:tav tm="100000">
                                          <p:val>
                                            <p:strVal val="#ppt_w"/>
                                          </p:val>
                                        </p:tav>
                                      </p:tavLst>
                                    </p:anim>
                                    <p:anim calcmode="lin" valueType="num">
                                      <p:cBhvr>
                                        <p:cTn id="80" dur="200" fill="hold"/>
                                        <p:tgtEl>
                                          <p:spTgt spid="36"/>
                                        </p:tgtEl>
                                        <p:attrNameLst>
                                          <p:attrName>ppt_h</p:attrName>
                                        </p:attrNameLst>
                                      </p:cBhvr>
                                      <p:tavLst>
                                        <p:tav tm="0">
                                          <p:val>
                                            <p:fltVal val="0"/>
                                          </p:val>
                                        </p:tav>
                                        <p:tav tm="100000">
                                          <p:val>
                                            <p:strVal val="#ppt_h"/>
                                          </p:val>
                                        </p:tav>
                                      </p:tavLst>
                                    </p:anim>
                                    <p:animEffect transition="in" filter="fade">
                                      <p:cBhvr>
                                        <p:cTn id="81" dur="200"/>
                                        <p:tgtEl>
                                          <p:spTgt spid="36"/>
                                        </p:tgtEl>
                                      </p:cBhvr>
                                    </p:animEffect>
                                  </p:childTnLst>
                                </p:cTn>
                              </p:par>
                              <p:par>
                                <p:cTn id="82" presetID="6" presetClass="emph" presetSubtype="0" autoRev="1" fill="hold" grpId="1" nodeType="withEffect">
                                  <p:stCondLst>
                                    <p:cond delay="200"/>
                                  </p:stCondLst>
                                  <p:childTnLst>
                                    <p:animScale>
                                      <p:cBhvr>
                                        <p:cTn id="83" dur="100" fill="hold"/>
                                        <p:tgtEl>
                                          <p:spTgt spid="36"/>
                                        </p:tgtEl>
                                      </p:cBhvr>
                                      <p:by x="130000" y="130000"/>
                                    </p:animScale>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p:cTn id="87" dur="200" fill="hold"/>
                                        <p:tgtEl>
                                          <p:spTgt spid="57"/>
                                        </p:tgtEl>
                                        <p:attrNameLst>
                                          <p:attrName>ppt_w</p:attrName>
                                        </p:attrNameLst>
                                      </p:cBhvr>
                                      <p:tavLst>
                                        <p:tav tm="0">
                                          <p:val>
                                            <p:fltVal val="0"/>
                                          </p:val>
                                        </p:tav>
                                        <p:tav tm="100000">
                                          <p:val>
                                            <p:strVal val="#ppt_w"/>
                                          </p:val>
                                        </p:tav>
                                      </p:tavLst>
                                    </p:anim>
                                    <p:anim calcmode="lin" valueType="num">
                                      <p:cBhvr>
                                        <p:cTn id="88" dur="200" fill="hold"/>
                                        <p:tgtEl>
                                          <p:spTgt spid="57"/>
                                        </p:tgtEl>
                                        <p:attrNameLst>
                                          <p:attrName>ppt_h</p:attrName>
                                        </p:attrNameLst>
                                      </p:cBhvr>
                                      <p:tavLst>
                                        <p:tav tm="0">
                                          <p:val>
                                            <p:fltVal val="0"/>
                                          </p:val>
                                        </p:tav>
                                        <p:tav tm="100000">
                                          <p:val>
                                            <p:strVal val="#ppt_h"/>
                                          </p:val>
                                        </p:tav>
                                      </p:tavLst>
                                    </p:anim>
                                    <p:animEffect transition="in" filter="fade">
                                      <p:cBhvr>
                                        <p:cTn id="89" dur="200"/>
                                        <p:tgtEl>
                                          <p:spTgt spid="57"/>
                                        </p:tgtEl>
                                      </p:cBhvr>
                                    </p:animEffect>
                                  </p:childTnLst>
                                </p:cTn>
                              </p:par>
                              <p:par>
                                <p:cTn id="90" presetID="6" presetClass="emph" presetSubtype="0" autoRev="1" fill="hold" nodeType="withEffect">
                                  <p:stCondLst>
                                    <p:cond delay="200"/>
                                  </p:stCondLst>
                                  <p:childTnLst>
                                    <p:animScale>
                                      <p:cBhvr>
                                        <p:cTn id="91" dur="100" fill="hold"/>
                                        <p:tgtEl>
                                          <p:spTgt spid="57"/>
                                        </p:tgtEl>
                                      </p:cBhvr>
                                      <p:by x="130000" y="130000"/>
                                    </p:animScale>
                                  </p:childTnLst>
                                </p:cTn>
                              </p:par>
                            </p:childTnLst>
                          </p:cTn>
                        </p:par>
                        <p:par>
                          <p:cTn id="92" fill="hold">
                            <p:stCondLst>
                              <p:cond delay="5500"/>
                            </p:stCondLst>
                            <p:childTnLst>
                              <p:par>
                                <p:cTn id="93" presetID="53" presetClass="entr" presetSubtype="16" fill="hold" nodeType="after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p:cTn id="95" dur="200" fill="hold"/>
                                        <p:tgtEl>
                                          <p:spTgt spid="46"/>
                                        </p:tgtEl>
                                        <p:attrNameLst>
                                          <p:attrName>ppt_w</p:attrName>
                                        </p:attrNameLst>
                                      </p:cBhvr>
                                      <p:tavLst>
                                        <p:tav tm="0">
                                          <p:val>
                                            <p:fltVal val="0"/>
                                          </p:val>
                                        </p:tav>
                                        <p:tav tm="100000">
                                          <p:val>
                                            <p:strVal val="#ppt_w"/>
                                          </p:val>
                                        </p:tav>
                                      </p:tavLst>
                                    </p:anim>
                                    <p:anim calcmode="lin" valueType="num">
                                      <p:cBhvr>
                                        <p:cTn id="96" dur="200" fill="hold"/>
                                        <p:tgtEl>
                                          <p:spTgt spid="46"/>
                                        </p:tgtEl>
                                        <p:attrNameLst>
                                          <p:attrName>ppt_h</p:attrName>
                                        </p:attrNameLst>
                                      </p:cBhvr>
                                      <p:tavLst>
                                        <p:tav tm="0">
                                          <p:val>
                                            <p:fltVal val="0"/>
                                          </p:val>
                                        </p:tav>
                                        <p:tav tm="100000">
                                          <p:val>
                                            <p:strVal val="#ppt_h"/>
                                          </p:val>
                                        </p:tav>
                                      </p:tavLst>
                                    </p:anim>
                                    <p:animEffect transition="in" filter="fade">
                                      <p:cBhvr>
                                        <p:cTn id="97" dur="200"/>
                                        <p:tgtEl>
                                          <p:spTgt spid="46"/>
                                        </p:tgtEl>
                                      </p:cBhvr>
                                    </p:animEffect>
                                  </p:childTnLst>
                                </p:cTn>
                              </p:par>
                              <p:par>
                                <p:cTn id="98" presetID="6" presetClass="emph" presetSubtype="0" autoRev="1" fill="hold" nodeType="withEffect">
                                  <p:stCondLst>
                                    <p:cond delay="200"/>
                                  </p:stCondLst>
                                  <p:childTnLst>
                                    <p:animScale>
                                      <p:cBhvr>
                                        <p:cTn id="99" dur="100" fill="hold"/>
                                        <p:tgtEl>
                                          <p:spTgt spid="46"/>
                                        </p:tgtEl>
                                      </p:cBhvr>
                                      <p:by x="130000" y="130000"/>
                                    </p:animScale>
                                  </p:childTnLst>
                                </p:cTn>
                              </p:par>
                            </p:childTnLst>
                          </p:cTn>
                        </p:par>
                        <p:par>
                          <p:cTn id="100" fill="hold">
                            <p:stCondLst>
                              <p:cond delay="6000"/>
                            </p:stCondLst>
                            <p:childTnLst>
                              <p:par>
                                <p:cTn id="101" presetID="53" presetClass="entr" presetSubtype="16" fill="hold" nodeType="after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200" fill="hold"/>
                                        <p:tgtEl>
                                          <p:spTgt spid="54"/>
                                        </p:tgtEl>
                                        <p:attrNameLst>
                                          <p:attrName>ppt_w</p:attrName>
                                        </p:attrNameLst>
                                      </p:cBhvr>
                                      <p:tavLst>
                                        <p:tav tm="0">
                                          <p:val>
                                            <p:fltVal val="0"/>
                                          </p:val>
                                        </p:tav>
                                        <p:tav tm="100000">
                                          <p:val>
                                            <p:strVal val="#ppt_w"/>
                                          </p:val>
                                        </p:tav>
                                      </p:tavLst>
                                    </p:anim>
                                    <p:anim calcmode="lin" valueType="num">
                                      <p:cBhvr>
                                        <p:cTn id="104" dur="200" fill="hold"/>
                                        <p:tgtEl>
                                          <p:spTgt spid="54"/>
                                        </p:tgtEl>
                                        <p:attrNameLst>
                                          <p:attrName>ppt_h</p:attrName>
                                        </p:attrNameLst>
                                      </p:cBhvr>
                                      <p:tavLst>
                                        <p:tav tm="0">
                                          <p:val>
                                            <p:fltVal val="0"/>
                                          </p:val>
                                        </p:tav>
                                        <p:tav tm="100000">
                                          <p:val>
                                            <p:strVal val="#ppt_h"/>
                                          </p:val>
                                        </p:tav>
                                      </p:tavLst>
                                    </p:anim>
                                    <p:animEffect transition="in" filter="fade">
                                      <p:cBhvr>
                                        <p:cTn id="105" dur="200"/>
                                        <p:tgtEl>
                                          <p:spTgt spid="54"/>
                                        </p:tgtEl>
                                      </p:cBhvr>
                                    </p:animEffect>
                                  </p:childTnLst>
                                </p:cTn>
                              </p:par>
                              <p:par>
                                <p:cTn id="106" presetID="6" presetClass="emph" presetSubtype="0" autoRev="1" fill="hold" nodeType="withEffect">
                                  <p:stCondLst>
                                    <p:cond delay="200"/>
                                  </p:stCondLst>
                                  <p:childTnLst>
                                    <p:animScale>
                                      <p:cBhvr>
                                        <p:cTn id="107" dur="100" fill="hold"/>
                                        <p:tgtEl>
                                          <p:spTgt spid="54"/>
                                        </p:tgtEl>
                                      </p:cBhvr>
                                      <p:by x="130000" y="130000"/>
                                    </p:animScale>
                                  </p:childTnLst>
                                </p:cTn>
                              </p:par>
                            </p:childTnLst>
                          </p:cTn>
                        </p:par>
                        <p:par>
                          <p:cTn id="108" fill="hold">
                            <p:stCondLst>
                              <p:cond delay="6500"/>
                            </p:stCondLst>
                            <p:childTnLst>
                              <p:par>
                                <p:cTn id="109" presetID="53" presetClass="entr" presetSubtype="16" fill="hold" grpId="0" nodeType="after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p:cTn id="111" dur="200" fill="hold"/>
                                        <p:tgtEl>
                                          <p:spTgt spid="40"/>
                                        </p:tgtEl>
                                        <p:attrNameLst>
                                          <p:attrName>ppt_w</p:attrName>
                                        </p:attrNameLst>
                                      </p:cBhvr>
                                      <p:tavLst>
                                        <p:tav tm="0">
                                          <p:val>
                                            <p:fltVal val="0"/>
                                          </p:val>
                                        </p:tav>
                                        <p:tav tm="100000">
                                          <p:val>
                                            <p:strVal val="#ppt_w"/>
                                          </p:val>
                                        </p:tav>
                                      </p:tavLst>
                                    </p:anim>
                                    <p:anim calcmode="lin" valueType="num">
                                      <p:cBhvr>
                                        <p:cTn id="112" dur="200" fill="hold"/>
                                        <p:tgtEl>
                                          <p:spTgt spid="40"/>
                                        </p:tgtEl>
                                        <p:attrNameLst>
                                          <p:attrName>ppt_h</p:attrName>
                                        </p:attrNameLst>
                                      </p:cBhvr>
                                      <p:tavLst>
                                        <p:tav tm="0">
                                          <p:val>
                                            <p:fltVal val="0"/>
                                          </p:val>
                                        </p:tav>
                                        <p:tav tm="100000">
                                          <p:val>
                                            <p:strVal val="#ppt_h"/>
                                          </p:val>
                                        </p:tav>
                                      </p:tavLst>
                                    </p:anim>
                                    <p:animEffect transition="in" filter="fade">
                                      <p:cBhvr>
                                        <p:cTn id="113" dur="200"/>
                                        <p:tgtEl>
                                          <p:spTgt spid="40"/>
                                        </p:tgtEl>
                                      </p:cBhvr>
                                    </p:animEffect>
                                  </p:childTnLst>
                                </p:cTn>
                              </p:par>
                              <p:par>
                                <p:cTn id="114" presetID="6" presetClass="emph" presetSubtype="0" autoRev="1" fill="hold" grpId="1" nodeType="withEffect">
                                  <p:stCondLst>
                                    <p:cond delay="200"/>
                                  </p:stCondLst>
                                  <p:childTnLst>
                                    <p:animScale>
                                      <p:cBhvr>
                                        <p:cTn id="115" dur="100" fill="hold"/>
                                        <p:tgtEl>
                                          <p:spTgt spid="40"/>
                                        </p:tgtEl>
                                      </p:cBhvr>
                                      <p:by x="130000" y="130000"/>
                                    </p:animScale>
                                  </p:childTnLst>
                                </p:cTn>
                              </p:par>
                            </p:childTnLst>
                          </p:cTn>
                        </p:par>
                        <p:par>
                          <p:cTn id="116" fill="hold">
                            <p:stCondLst>
                              <p:cond delay="7000"/>
                            </p:stCondLst>
                            <p:childTnLst>
                              <p:par>
                                <p:cTn id="117" presetID="53" presetClass="entr" presetSubtype="16" fill="hold" grpId="0" nodeType="afterEffect">
                                  <p:stCondLst>
                                    <p:cond delay="0"/>
                                  </p:stCondLst>
                                  <p:childTnLst>
                                    <p:set>
                                      <p:cBhvr>
                                        <p:cTn id="118" dur="1" fill="hold">
                                          <p:stCondLst>
                                            <p:cond delay="0"/>
                                          </p:stCondLst>
                                        </p:cTn>
                                        <p:tgtEl>
                                          <p:spTgt spid="39"/>
                                        </p:tgtEl>
                                        <p:attrNameLst>
                                          <p:attrName>style.visibility</p:attrName>
                                        </p:attrNameLst>
                                      </p:cBhvr>
                                      <p:to>
                                        <p:strVal val="visible"/>
                                      </p:to>
                                    </p:set>
                                    <p:anim calcmode="lin" valueType="num">
                                      <p:cBhvr>
                                        <p:cTn id="119" dur="200" fill="hold"/>
                                        <p:tgtEl>
                                          <p:spTgt spid="39"/>
                                        </p:tgtEl>
                                        <p:attrNameLst>
                                          <p:attrName>ppt_w</p:attrName>
                                        </p:attrNameLst>
                                      </p:cBhvr>
                                      <p:tavLst>
                                        <p:tav tm="0">
                                          <p:val>
                                            <p:fltVal val="0"/>
                                          </p:val>
                                        </p:tav>
                                        <p:tav tm="100000">
                                          <p:val>
                                            <p:strVal val="#ppt_w"/>
                                          </p:val>
                                        </p:tav>
                                      </p:tavLst>
                                    </p:anim>
                                    <p:anim calcmode="lin" valueType="num">
                                      <p:cBhvr>
                                        <p:cTn id="120" dur="200" fill="hold"/>
                                        <p:tgtEl>
                                          <p:spTgt spid="39"/>
                                        </p:tgtEl>
                                        <p:attrNameLst>
                                          <p:attrName>ppt_h</p:attrName>
                                        </p:attrNameLst>
                                      </p:cBhvr>
                                      <p:tavLst>
                                        <p:tav tm="0">
                                          <p:val>
                                            <p:fltVal val="0"/>
                                          </p:val>
                                        </p:tav>
                                        <p:tav tm="100000">
                                          <p:val>
                                            <p:strVal val="#ppt_h"/>
                                          </p:val>
                                        </p:tav>
                                      </p:tavLst>
                                    </p:anim>
                                    <p:animEffect transition="in" filter="fade">
                                      <p:cBhvr>
                                        <p:cTn id="121" dur="200"/>
                                        <p:tgtEl>
                                          <p:spTgt spid="39"/>
                                        </p:tgtEl>
                                      </p:cBhvr>
                                    </p:animEffect>
                                  </p:childTnLst>
                                </p:cTn>
                              </p:par>
                              <p:par>
                                <p:cTn id="122" presetID="6" presetClass="emph" presetSubtype="0" autoRev="1" fill="hold" grpId="1" nodeType="withEffect">
                                  <p:stCondLst>
                                    <p:cond delay="200"/>
                                  </p:stCondLst>
                                  <p:childTnLst>
                                    <p:animScale>
                                      <p:cBhvr>
                                        <p:cTn id="123" dur="100" fill="hold"/>
                                        <p:tgtEl>
                                          <p:spTgt spid="39"/>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第四部分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工作存在不足</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519828" y="2737976"/>
            <a:ext cx="954449" cy="822907"/>
            <a:chOff x="2708888" y="2737974"/>
            <a:chExt cx="954573" cy="822907"/>
          </a:xfrm>
        </p:grpSpPr>
        <p:sp>
          <p:nvSpPr>
            <p:cNvPr id="54" name="等腰三角形 53"/>
            <p:cNvSpPr/>
            <p:nvPr/>
          </p:nvSpPr>
          <p:spPr>
            <a:xfrm>
              <a:off x="2708888" y="2737974"/>
              <a:ext cx="954573" cy="82290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Freeform 80"/>
            <p:cNvSpPr>
              <a:spLocks noEditPoints="1"/>
            </p:cNvSpPr>
            <p:nvPr/>
          </p:nvSpPr>
          <p:spPr bwMode="auto">
            <a:xfrm>
              <a:off x="2986943" y="3120852"/>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20" name="组合 19"/>
          <p:cNvGrpSpPr/>
          <p:nvPr/>
        </p:nvGrpSpPr>
        <p:grpSpPr>
          <a:xfrm>
            <a:off x="6086337" y="2737976"/>
            <a:ext cx="954449" cy="822907"/>
            <a:chOff x="6276000" y="2737974"/>
            <a:chExt cx="954573" cy="822907"/>
          </a:xfrm>
        </p:grpSpPr>
        <p:sp>
          <p:nvSpPr>
            <p:cNvPr id="55" name="等腰三角形 54"/>
            <p:cNvSpPr/>
            <p:nvPr/>
          </p:nvSpPr>
          <p:spPr>
            <a:xfrm>
              <a:off x="6276000" y="2737974"/>
              <a:ext cx="954573" cy="82290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49"/>
            <p:cNvSpPr>
              <a:spLocks noEditPoints="1"/>
            </p:cNvSpPr>
            <p:nvPr/>
          </p:nvSpPr>
          <p:spPr bwMode="auto">
            <a:xfrm>
              <a:off x="6591361" y="3120852"/>
              <a:ext cx="323850" cy="323850"/>
            </a:xfrm>
            <a:custGeom>
              <a:avLst/>
              <a:gdLst>
                <a:gd name="T0" fmla="*/ 992 w 1017"/>
                <a:gd name="T1" fmla="*/ 1 h 1018"/>
                <a:gd name="T2" fmla="*/ 808 w 1017"/>
                <a:gd name="T3" fmla="*/ 193 h 1018"/>
                <a:gd name="T4" fmla="*/ 732 w 1017"/>
                <a:gd name="T5" fmla="*/ 277 h 1018"/>
                <a:gd name="T6" fmla="*/ 563 w 1017"/>
                <a:gd name="T7" fmla="*/ 447 h 1018"/>
                <a:gd name="T8" fmla="*/ 480 w 1017"/>
                <a:gd name="T9" fmla="*/ 519 h 1018"/>
                <a:gd name="T10" fmla="*/ 222 w 1017"/>
                <a:gd name="T11" fmla="*/ 604 h 1018"/>
                <a:gd name="T12" fmla="*/ 131 w 1017"/>
                <a:gd name="T13" fmla="*/ 672 h 1018"/>
                <a:gd name="T14" fmla="*/ 0 w 1017"/>
                <a:gd name="T15" fmla="*/ 986 h 1018"/>
                <a:gd name="T16" fmla="*/ 46 w 1017"/>
                <a:gd name="T17" fmla="*/ 1014 h 1018"/>
                <a:gd name="T18" fmla="*/ 275 w 1017"/>
                <a:gd name="T19" fmla="*/ 780 h 1018"/>
                <a:gd name="T20" fmla="*/ 505 w 1017"/>
                <a:gd name="T21" fmla="*/ 608 h 1018"/>
                <a:gd name="T22" fmla="*/ 618 w 1017"/>
                <a:gd name="T23" fmla="*/ 625 h 1018"/>
                <a:gd name="T24" fmla="*/ 668 w 1017"/>
                <a:gd name="T25" fmla="*/ 534 h 1018"/>
                <a:gd name="T26" fmla="*/ 864 w 1017"/>
                <a:gd name="T27" fmla="*/ 375 h 1018"/>
                <a:gd name="T28" fmla="*/ 922 w 1017"/>
                <a:gd name="T29" fmla="*/ 287 h 1018"/>
                <a:gd name="T30" fmla="*/ 211 w 1017"/>
                <a:gd name="T31" fmla="*/ 730 h 1018"/>
                <a:gd name="T32" fmla="*/ 211 w 1017"/>
                <a:gd name="T33" fmla="*/ 671 h 1018"/>
                <a:gd name="T34" fmla="*/ 253 w 1017"/>
                <a:gd name="T35" fmla="*/ 706 h 1018"/>
                <a:gd name="T36" fmla="*/ 555 w 1017"/>
                <a:gd name="T37" fmla="*/ 568 h 1018"/>
                <a:gd name="T38" fmla="*/ 566 w 1017"/>
                <a:gd name="T39" fmla="*/ 510 h 1018"/>
                <a:gd name="T40" fmla="*/ 602 w 1017"/>
                <a:gd name="T41" fmla="*/ 554 h 1018"/>
                <a:gd name="T42" fmla="*/ 804 w 1017"/>
                <a:gd name="T43" fmla="*/ 309 h 1018"/>
                <a:gd name="T44" fmla="*/ 826 w 1017"/>
                <a:gd name="T45" fmla="*/ 255 h 1018"/>
                <a:gd name="T46" fmla="*/ 853 w 1017"/>
                <a:gd name="T47" fmla="*/ 304 h 1018"/>
                <a:gd name="T48" fmla="*/ 164 w 1017"/>
                <a:gd name="T49" fmla="*/ 968 h 1018"/>
                <a:gd name="T50" fmla="*/ 191 w 1017"/>
                <a:gd name="T51" fmla="*/ 1018 h 1018"/>
                <a:gd name="T52" fmla="*/ 214 w 1017"/>
                <a:gd name="T53" fmla="*/ 964 h 1018"/>
                <a:gd name="T54" fmla="*/ 321 w 1017"/>
                <a:gd name="T55" fmla="*/ 973 h 1018"/>
                <a:gd name="T56" fmla="*/ 356 w 1017"/>
                <a:gd name="T57" fmla="*/ 1017 h 1018"/>
                <a:gd name="T58" fmla="*/ 367 w 1017"/>
                <a:gd name="T59" fmla="*/ 959 h 1018"/>
                <a:gd name="T60" fmla="*/ 478 w 1017"/>
                <a:gd name="T61" fmla="*/ 980 h 1018"/>
                <a:gd name="T62" fmla="*/ 522 w 1017"/>
                <a:gd name="T63" fmla="*/ 1015 h 1018"/>
                <a:gd name="T64" fmla="*/ 522 w 1017"/>
                <a:gd name="T65" fmla="*/ 957 h 1018"/>
                <a:gd name="T66" fmla="*/ 637 w 1017"/>
                <a:gd name="T67" fmla="*/ 986 h 1018"/>
                <a:gd name="T68" fmla="*/ 686 w 1017"/>
                <a:gd name="T69" fmla="*/ 1013 h 1018"/>
                <a:gd name="T70" fmla="*/ 674 w 1017"/>
                <a:gd name="T71" fmla="*/ 955 h 1018"/>
                <a:gd name="T72" fmla="*/ 795 w 1017"/>
                <a:gd name="T73" fmla="*/ 986 h 1018"/>
                <a:gd name="T74" fmla="*/ 849 w 1017"/>
                <a:gd name="T75" fmla="*/ 1009 h 1018"/>
                <a:gd name="T76" fmla="*/ 826 w 1017"/>
                <a:gd name="T77" fmla="*/ 954 h 1018"/>
                <a:gd name="T78" fmla="*/ 955 w 1017"/>
                <a:gd name="T79" fmla="*/ 993 h 1018"/>
                <a:gd name="T80" fmla="*/ 1012 w 1017"/>
                <a:gd name="T81" fmla="*/ 1005 h 1018"/>
                <a:gd name="T82" fmla="*/ 986 w 1017"/>
                <a:gd name="T83" fmla="*/ 954 h 1018"/>
                <a:gd name="T84" fmla="*/ 61 w 1017"/>
                <a:gd name="T85" fmla="*/ 815 h 1018"/>
                <a:gd name="T86" fmla="*/ 2 w 1017"/>
                <a:gd name="T87" fmla="*/ 815 h 1018"/>
                <a:gd name="T88" fmla="*/ 31 w 1017"/>
                <a:gd name="T89" fmla="*/ 700 h 1018"/>
                <a:gd name="T90" fmla="*/ 58 w 1017"/>
                <a:gd name="T91" fmla="*/ 650 h 1018"/>
                <a:gd name="T92" fmla="*/ 0 w 1017"/>
                <a:gd name="T93" fmla="*/ 662 h 1018"/>
                <a:gd name="T94" fmla="*/ 31 w 1017"/>
                <a:gd name="T95" fmla="*/ 541 h 1018"/>
                <a:gd name="T96" fmla="*/ 54 w 1017"/>
                <a:gd name="T97" fmla="*/ 486 h 1018"/>
                <a:gd name="T98" fmla="*/ 0 w 1017"/>
                <a:gd name="T99" fmla="*/ 509 h 1018"/>
                <a:gd name="T100" fmla="*/ 38 w 1017"/>
                <a:gd name="T101" fmla="*/ 381 h 1018"/>
                <a:gd name="T102" fmla="*/ 50 w 1017"/>
                <a:gd name="T103" fmla="*/ 324 h 1018"/>
                <a:gd name="T104" fmla="*/ 0 w 1017"/>
                <a:gd name="T105" fmla="*/ 350 h 1018"/>
                <a:gd name="T106" fmla="*/ 44 w 1017"/>
                <a:gd name="T107" fmla="*/ 220 h 1018"/>
                <a:gd name="T108" fmla="*/ 44 w 1017"/>
                <a:gd name="T109" fmla="*/ 162 h 1018"/>
                <a:gd name="T110" fmla="*/ 0 w 1017"/>
                <a:gd name="T111" fmla="*/ 198 h 1018"/>
                <a:gd name="T112" fmla="*/ 50 w 1017"/>
                <a:gd name="T113" fmla="*/ 58 h 1018"/>
                <a:gd name="T114" fmla="*/ 38 w 1017"/>
                <a:gd name="T115" fmla="*/ 1 h 1018"/>
                <a:gd name="T116" fmla="*/ 2 w 1017"/>
                <a:gd name="T117" fmla="*/ 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1012" y="50"/>
                  </a:moveTo>
                  <a:lnTo>
                    <a:pt x="1012" y="50"/>
                  </a:lnTo>
                  <a:lnTo>
                    <a:pt x="1015" y="44"/>
                  </a:lnTo>
                  <a:lnTo>
                    <a:pt x="1017" y="38"/>
                  </a:lnTo>
                  <a:lnTo>
                    <a:pt x="1017" y="31"/>
                  </a:lnTo>
                  <a:lnTo>
                    <a:pt x="1017" y="26"/>
                  </a:lnTo>
                  <a:lnTo>
                    <a:pt x="1015" y="20"/>
                  </a:lnTo>
                  <a:lnTo>
                    <a:pt x="1012" y="14"/>
                  </a:lnTo>
                  <a:lnTo>
                    <a:pt x="1009" y="10"/>
                  </a:lnTo>
                  <a:lnTo>
                    <a:pt x="1003" y="6"/>
                  </a:lnTo>
                  <a:lnTo>
                    <a:pt x="1003" y="6"/>
                  </a:lnTo>
                  <a:lnTo>
                    <a:pt x="998" y="2"/>
                  </a:lnTo>
                  <a:lnTo>
                    <a:pt x="992" y="1"/>
                  </a:lnTo>
                  <a:lnTo>
                    <a:pt x="985" y="0"/>
                  </a:lnTo>
                  <a:lnTo>
                    <a:pt x="980" y="1"/>
                  </a:lnTo>
                  <a:lnTo>
                    <a:pt x="973" y="2"/>
                  </a:lnTo>
                  <a:lnTo>
                    <a:pt x="968" y="6"/>
                  </a:lnTo>
                  <a:lnTo>
                    <a:pt x="964" y="10"/>
                  </a:lnTo>
                  <a:lnTo>
                    <a:pt x="959" y="14"/>
                  </a:lnTo>
                  <a:lnTo>
                    <a:pt x="841" y="192"/>
                  </a:lnTo>
                  <a:lnTo>
                    <a:pt x="841" y="192"/>
                  </a:lnTo>
                  <a:lnTo>
                    <a:pt x="834" y="191"/>
                  </a:lnTo>
                  <a:lnTo>
                    <a:pt x="826" y="191"/>
                  </a:lnTo>
                  <a:lnTo>
                    <a:pt x="826" y="191"/>
                  </a:lnTo>
                  <a:lnTo>
                    <a:pt x="817" y="191"/>
                  </a:lnTo>
                  <a:lnTo>
                    <a:pt x="808" y="193"/>
                  </a:lnTo>
                  <a:lnTo>
                    <a:pt x="799" y="196"/>
                  </a:lnTo>
                  <a:lnTo>
                    <a:pt x="790" y="199"/>
                  </a:lnTo>
                  <a:lnTo>
                    <a:pt x="781" y="203"/>
                  </a:lnTo>
                  <a:lnTo>
                    <a:pt x="774" y="207"/>
                  </a:lnTo>
                  <a:lnTo>
                    <a:pt x="766" y="213"/>
                  </a:lnTo>
                  <a:lnTo>
                    <a:pt x="760" y="219"/>
                  </a:lnTo>
                  <a:lnTo>
                    <a:pt x="753" y="226"/>
                  </a:lnTo>
                  <a:lnTo>
                    <a:pt x="748" y="233"/>
                  </a:lnTo>
                  <a:lnTo>
                    <a:pt x="743" y="241"/>
                  </a:lnTo>
                  <a:lnTo>
                    <a:pt x="738" y="249"/>
                  </a:lnTo>
                  <a:lnTo>
                    <a:pt x="736" y="258"/>
                  </a:lnTo>
                  <a:lnTo>
                    <a:pt x="733" y="267"/>
                  </a:lnTo>
                  <a:lnTo>
                    <a:pt x="732" y="277"/>
                  </a:lnTo>
                  <a:lnTo>
                    <a:pt x="731" y="287"/>
                  </a:lnTo>
                  <a:lnTo>
                    <a:pt x="731" y="287"/>
                  </a:lnTo>
                  <a:lnTo>
                    <a:pt x="732" y="294"/>
                  </a:lnTo>
                  <a:lnTo>
                    <a:pt x="733" y="302"/>
                  </a:lnTo>
                  <a:lnTo>
                    <a:pt x="736" y="316"/>
                  </a:lnTo>
                  <a:lnTo>
                    <a:pt x="623" y="461"/>
                  </a:lnTo>
                  <a:lnTo>
                    <a:pt x="623" y="461"/>
                  </a:lnTo>
                  <a:lnTo>
                    <a:pt x="612" y="454"/>
                  </a:lnTo>
                  <a:lnTo>
                    <a:pt x="599" y="450"/>
                  </a:lnTo>
                  <a:lnTo>
                    <a:pt x="586" y="447"/>
                  </a:lnTo>
                  <a:lnTo>
                    <a:pt x="572" y="446"/>
                  </a:lnTo>
                  <a:lnTo>
                    <a:pt x="572" y="446"/>
                  </a:lnTo>
                  <a:lnTo>
                    <a:pt x="563" y="447"/>
                  </a:lnTo>
                  <a:lnTo>
                    <a:pt x="554" y="448"/>
                  </a:lnTo>
                  <a:lnTo>
                    <a:pt x="545" y="450"/>
                  </a:lnTo>
                  <a:lnTo>
                    <a:pt x="537" y="453"/>
                  </a:lnTo>
                  <a:lnTo>
                    <a:pt x="528" y="456"/>
                  </a:lnTo>
                  <a:lnTo>
                    <a:pt x="521" y="462"/>
                  </a:lnTo>
                  <a:lnTo>
                    <a:pt x="513" y="467"/>
                  </a:lnTo>
                  <a:lnTo>
                    <a:pt x="507" y="472"/>
                  </a:lnTo>
                  <a:lnTo>
                    <a:pt x="500" y="479"/>
                  </a:lnTo>
                  <a:lnTo>
                    <a:pt x="495" y="486"/>
                  </a:lnTo>
                  <a:lnTo>
                    <a:pt x="490" y="494"/>
                  </a:lnTo>
                  <a:lnTo>
                    <a:pt x="486" y="501"/>
                  </a:lnTo>
                  <a:lnTo>
                    <a:pt x="483" y="510"/>
                  </a:lnTo>
                  <a:lnTo>
                    <a:pt x="480" y="519"/>
                  </a:lnTo>
                  <a:lnTo>
                    <a:pt x="479" y="528"/>
                  </a:lnTo>
                  <a:lnTo>
                    <a:pt x="478" y="537"/>
                  </a:lnTo>
                  <a:lnTo>
                    <a:pt x="297" y="642"/>
                  </a:lnTo>
                  <a:lnTo>
                    <a:pt x="297" y="642"/>
                  </a:lnTo>
                  <a:lnTo>
                    <a:pt x="291" y="633"/>
                  </a:lnTo>
                  <a:lnTo>
                    <a:pt x="282" y="627"/>
                  </a:lnTo>
                  <a:lnTo>
                    <a:pt x="274" y="620"/>
                  </a:lnTo>
                  <a:lnTo>
                    <a:pt x="265" y="615"/>
                  </a:lnTo>
                  <a:lnTo>
                    <a:pt x="256" y="611"/>
                  </a:lnTo>
                  <a:lnTo>
                    <a:pt x="245" y="608"/>
                  </a:lnTo>
                  <a:lnTo>
                    <a:pt x="234" y="605"/>
                  </a:lnTo>
                  <a:lnTo>
                    <a:pt x="222" y="604"/>
                  </a:lnTo>
                  <a:lnTo>
                    <a:pt x="222" y="604"/>
                  </a:lnTo>
                  <a:lnTo>
                    <a:pt x="213" y="605"/>
                  </a:lnTo>
                  <a:lnTo>
                    <a:pt x="203" y="606"/>
                  </a:lnTo>
                  <a:lnTo>
                    <a:pt x="194" y="609"/>
                  </a:lnTo>
                  <a:lnTo>
                    <a:pt x="186" y="612"/>
                  </a:lnTo>
                  <a:lnTo>
                    <a:pt x="177" y="616"/>
                  </a:lnTo>
                  <a:lnTo>
                    <a:pt x="170" y="620"/>
                  </a:lnTo>
                  <a:lnTo>
                    <a:pt x="162" y="627"/>
                  </a:lnTo>
                  <a:lnTo>
                    <a:pt x="155" y="632"/>
                  </a:lnTo>
                  <a:lnTo>
                    <a:pt x="149" y="640"/>
                  </a:lnTo>
                  <a:lnTo>
                    <a:pt x="144" y="647"/>
                  </a:lnTo>
                  <a:lnTo>
                    <a:pt x="139" y="655"/>
                  </a:lnTo>
                  <a:lnTo>
                    <a:pt x="134" y="663"/>
                  </a:lnTo>
                  <a:lnTo>
                    <a:pt x="131" y="672"/>
                  </a:lnTo>
                  <a:lnTo>
                    <a:pt x="129" y="681"/>
                  </a:lnTo>
                  <a:lnTo>
                    <a:pt x="128" y="690"/>
                  </a:lnTo>
                  <a:lnTo>
                    <a:pt x="127" y="700"/>
                  </a:lnTo>
                  <a:lnTo>
                    <a:pt x="127" y="700"/>
                  </a:lnTo>
                  <a:lnTo>
                    <a:pt x="128" y="715"/>
                  </a:lnTo>
                  <a:lnTo>
                    <a:pt x="132" y="730"/>
                  </a:lnTo>
                  <a:lnTo>
                    <a:pt x="138" y="743"/>
                  </a:lnTo>
                  <a:lnTo>
                    <a:pt x="145" y="756"/>
                  </a:lnTo>
                  <a:lnTo>
                    <a:pt x="6" y="969"/>
                  </a:lnTo>
                  <a:lnTo>
                    <a:pt x="6" y="969"/>
                  </a:lnTo>
                  <a:lnTo>
                    <a:pt x="2" y="975"/>
                  </a:lnTo>
                  <a:lnTo>
                    <a:pt x="0" y="981"/>
                  </a:lnTo>
                  <a:lnTo>
                    <a:pt x="0" y="986"/>
                  </a:lnTo>
                  <a:lnTo>
                    <a:pt x="0" y="993"/>
                  </a:lnTo>
                  <a:lnTo>
                    <a:pt x="2" y="998"/>
                  </a:lnTo>
                  <a:lnTo>
                    <a:pt x="6" y="1003"/>
                  </a:lnTo>
                  <a:lnTo>
                    <a:pt x="9" y="1009"/>
                  </a:lnTo>
                  <a:lnTo>
                    <a:pt x="14" y="1013"/>
                  </a:lnTo>
                  <a:lnTo>
                    <a:pt x="14" y="1013"/>
                  </a:lnTo>
                  <a:lnTo>
                    <a:pt x="19" y="1015"/>
                  </a:lnTo>
                  <a:lnTo>
                    <a:pt x="23" y="1016"/>
                  </a:lnTo>
                  <a:lnTo>
                    <a:pt x="27" y="1017"/>
                  </a:lnTo>
                  <a:lnTo>
                    <a:pt x="31" y="1018"/>
                  </a:lnTo>
                  <a:lnTo>
                    <a:pt x="31" y="1018"/>
                  </a:lnTo>
                  <a:lnTo>
                    <a:pt x="40" y="1017"/>
                  </a:lnTo>
                  <a:lnTo>
                    <a:pt x="46" y="1014"/>
                  </a:lnTo>
                  <a:lnTo>
                    <a:pt x="53" y="1010"/>
                  </a:lnTo>
                  <a:lnTo>
                    <a:pt x="58" y="1003"/>
                  </a:lnTo>
                  <a:lnTo>
                    <a:pt x="198" y="792"/>
                  </a:lnTo>
                  <a:lnTo>
                    <a:pt x="198" y="792"/>
                  </a:lnTo>
                  <a:lnTo>
                    <a:pt x="210" y="794"/>
                  </a:lnTo>
                  <a:lnTo>
                    <a:pt x="222" y="795"/>
                  </a:lnTo>
                  <a:lnTo>
                    <a:pt x="222" y="795"/>
                  </a:lnTo>
                  <a:lnTo>
                    <a:pt x="232" y="795"/>
                  </a:lnTo>
                  <a:lnTo>
                    <a:pt x="242" y="793"/>
                  </a:lnTo>
                  <a:lnTo>
                    <a:pt x="250" y="791"/>
                  </a:lnTo>
                  <a:lnTo>
                    <a:pt x="259" y="788"/>
                  </a:lnTo>
                  <a:lnTo>
                    <a:pt x="267" y="785"/>
                  </a:lnTo>
                  <a:lnTo>
                    <a:pt x="275" y="780"/>
                  </a:lnTo>
                  <a:lnTo>
                    <a:pt x="282" y="775"/>
                  </a:lnTo>
                  <a:lnTo>
                    <a:pt x="289" y="769"/>
                  </a:lnTo>
                  <a:lnTo>
                    <a:pt x="294" y="762"/>
                  </a:lnTo>
                  <a:lnTo>
                    <a:pt x="301" y="756"/>
                  </a:lnTo>
                  <a:lnTo>
                    <a:pt x="305" y="748"/>
                  </a:lnTo>
                  <a:lnTo>
                    <a:pt x="309" y="740"/>
                  </a:lnTo>
                  <a:lnTo>
                    <a:pt x="313" y="731"/>
                  </a:lnTo>
                  <a:lnTo>
                    <a:pt x="315" y="722"/>
                  </a:lnTo>
                  <a:lnTo>
                    <a:pt x="317" y="714"/>
                  </a:lnTo>
                  <a:lnTo>
                    <a:pt x="318" y="704"/>
                  </a:lnTo>
                  <a:lnTo>
                    <a:pt x="497" y="599"/>
                  </a:lnTo>
                  <a:lnTo>
                    <a:pt x="497" y="599"/>
                  </a:lnTo>
                  <a:lnTo>
                    <a:pt x="505" y="608"/>
                  </a:lnTo>
                  <a:lnTo>
                    <a:pt x="512" y="614"/>
                  </a:lnTo>
                  <a:lnTo>
                    <a:pt x="521" y="620"/>
                  </a:lnTo>
                  <a:lnTo>
                    <a:pt x="530" y="626"/>
                  </a:lnTo>
                  <a:lnTo>
                    <a:pt x="540" y="630"/>
                  </a:lnTo>
                  <a:lnTo>
                    <a:pt x="551" y="633"/>
                  </a:lnTo>
                  <a:lnTo>
                    <a:pt x="561" y="635"/>
                  </a:lnTo>
                  <a:lnTo>
                    <a:pt x="572" y="637"/>
                  </a:lnTo>
                  <a:lnTo>
                    <a:pt x="572" y="637"/>
                  </a:lnTo>
                  <a:lnTo>
                    <a:pt x="582" y="635"/>
                  </a:lnTo>
                  <a:lnTo>
                    <a:pt x="591" y="634"/>
                  </a:lnTo>
                  <a:lnTo>
                    <a:pt x="601" y="632"/>
                  </a:lnTo>
                  <a:lnTo>
                    <a:pt x="610" y="629"/>
                  </a:lnTo>
                  <a:lnTo>
                    <a:pt x="618" y="625"/>
                  </a:lnTo>
                  <a:lnTo>
                    <a:pt x="626" y="620"/>
                  </a:lnTo>
                  <a:lnTo>
                    <a:pt x="633" y="615"/>
                  </a:lnTo>
                  <a:lnTo>
                    <a:pt x="640" y="609"/>
                  </a:lnTo>
                  <a:lnTo>
                    <a:pt x="646" y="602"/>
                  </a:lnTo>
                  <a:lnTo>
                    <a:pt x="652" y="595"/>
                  </a:lnTo>
                  <a:lnTo>
                    <a:pt x="656" y="586"/>
                  </a:lnTo>
                  <a:lnTo>
                    <a:pt x="660" y="579"/>
                  </a:lnTo>
                  <a:lnTo>
                    <a:pt x="663" y="569"/>
                  </a:lnTo>
                  <a:lnTo>
                    <a:pt x="666" y="560"/>
                  </a:lnTo>
                  <a:lnTo>
                    <a:pt x="668" y="551"/>
                  </a:lnTo>
                  <a:lnTo>
                    <a:pt x="668" y="541"/>
                  </a:lnTo>
                  <a:lnTo>
                    <a:pt x="668" y="541"/>
                  </a:lnTo>
                  <a:lnTo>
                    <a:pt x="668" y="534"/>
                  </a:lnTo>
                  <a:lnTo>
                    <a:pt x="667" y="526"/>
                  </a:lnTo>
                  <a:lnTo>
                    <a:pt x="663" y="512"/>
                  </a:lnTo>
                  <a:lnTo>
                    <a:pt x="777" y="367"/>
                  </a:lnTo>
                  <a:lnTo>
                    <a:pt x="777" y="367"/>
                  </a:lnTo>
                  <a:lnTo>
                    <a:pt x="788" y="374"/>
                  </a:lnTo>
                  <a:lnTo>
                    <a:pt x="801" y="378"/>
                  </a:lnTo>
                  <a:lnTo>
                    <a:pt x="814" y="381"/>
                  </a:lnTo>
                  <a:lnTo>
                    <a:pt x="826" y="382"/>
                  </a:lnTo>
                  <a:lnTo>
                    <a:pt x="826" y="382"/>
                  </a:lnTo>
                  <a:lnTo>
                    <a:pt x="837" y="381"/>
                  </a:lnTo>
                  <a:lnTo>
                    <a:pt x="846" y="380"/>
                  </a:lnTo>
                  <a:lnTo>
                    <a:pt x="855" y="378"/>
                  </a:lnTo>
                  <a:lnTo>
                    <a:pt x="864" y="375"/>
                  </a:lnTo>
                  <a:lnTo>
                    <a:pt x="873" y="370"/>
                  </a:lnTo>
                  <a:lnTo>
                    <a:pt x="880" y="366"/>
                  </a:lnTo>
                  <a:lnTo>
                    <a:pt x="888" y="360"/>
                  </a:lnTo>
                  <a:lnTo>
                    <a:pt x="894" y="354"/>
                  </a:lnTo>
                  <a:lnTo>
                    <a:pt x="900" y="347"/>
                  </a:lnTo>
                  <a:lnTo>
                    <a:pt x="906" y="340"/>
                  </a:lnTo>
                  <a:lnTo>
                    <a:pt x="911" y="332"/>
                  </a:lnTo>
                  <a:lnTo>
                    <a:pt x="914" y="323"/>
                  </a:lnTo>
                  <a:lnTo>
                    <a:pt x="918" y="315"/>
                  </a:lnTo>
                  <a:lnTo>
                    <a:pt x="921" y="306"/>
                  </a:lnTo>
                  <a:lnTo>
                    <a:pt x="922" y="296"/>
                  </a:lnTo>
                  <a:lnTo>
                    <a:pt x="922" y="287"/>
                  </a:lnTo>
                  <a:lnTo>
                    <a:pt x="922" y="287"/>
                  </a:lnTo>
                  <a:lnTo>
                    <a:pt x="922" y="277"/>
                  </a:lnTo>
                  <a:lnTo>
                    <a:pt x="921" y="269"/>
                  </a:lnTo>
                  <a:lnTo>
                    <a:pt x="919" y="260"/>
                  </a:lnTo>
                  <a:lnTo>
                    <a:pt x="916" y="252"/>
                  </a:lnTo>
                  <a:lnTo>
                    <a:pt x="912" y="244"/>
                  </a:lnTo>
                  <a:lnTo>
                    <a:pt x="908" y="237"/>
                  </a:lnTo>
                  <a:lnTo>
                    <a:pt x="903" y="230"/>
                  </a:lnTo>
                  <a:lnTo>
                    <a:pt x="897" y="223"/>
                  </a:lnTo>
                  <a:lnTo>
                    <a:pt x="1012" y="50"/>
                  </a:lnTo>
                  <a:close/>
                  <a:moveTo>
                    <a:pt x="222" y="732"/>
                  </a:moveTo>
                  <a:lnTo>
                    <a:pt x="222" y="732"/>
                  </a:lnTo>
                  <a:lnTo>
                    <a:pt x="216" y="731"/>
                  </a:lnTo>
                  <a:lnTo>
                    <a:pt x="211" y="730"/>
                  </a:lnTo>
                  <a:lnTo>
                    <a:pt x="205" y="727"/>
                  </a:lnTo>
                  <a:lnTo>
                    <a:pt x="200" y="722"/>
                  </a:lnTo>
                  <a:lnTo>
                    <a:pt x="197" y="718"/>
                  </a:lnTo>
                  <a:lnTo>
                    <a:pt x="193" y="713"/>
                  </a:lnTo>
                  <a:lnTo>
                    <a:pt x="191" y="706"/>
                  </a:lnTo>
                  <a:lnTo>
                    <a:pt x="191" y="700"/>
                  </a:lnTo>
                  <a:lnTo>
                    <a:pt x="191" y="700"/>
                  </a:lnTo>
                  <a:lnTo>
                    <a:pt x="191" y="693"/>
                  </a:lnTo>
                  <a:lnTo>
                    <a:pt x="193" y="688"/>
                  </a:lnTo>
                  <a:lnTo>
                    <a:pt x="197" y="683"/>
                  </a:lnTo>
                  <a:lnTo>
                    <a:pt x="200" y="677"/>
                  </a:lnTo>
                  <a:lnTo>
                    <a:pt x="205" y="674"/>
                  </a:lnTo>
                  <a:lnTo>
                    <a:pt x="211" y="671"/>
                  </a:lnTo>
                  <a:lnTo>
                    <a:pt x="216" y="669"/>
                  </a:lnTo>
                  <a:lnTo>
                    <a:pt x="222" y="669"/>
                  </a:lnTo>
                  <a:lnTo>
                    <a:pt x="222" y="669"/>
                  </a:lnTo>
                  <a:lnTo>
                    <a:pt x="229" y="669"/>
                  </a:lnTo>
                  <a:lnTo>
                    <a:pt x="235" y="671"/>
                  </a:lnTo>
                  <a:lnTo>
                    <a:pt x="241" y="674"/>
                  </a:lnTo>
                  <a:lnTo>
                    <a:pt x="245" y="677"/>
                  </a:lnTo>
                  <a:lnTo>
                    <a:pt x="249" y="683"/>
                  </a:lnTo>
                  <a:lnTo>
                    <a:pt x="252" y="688"/>
                  </a:lnTo>
                  <a:lnTo>
                    <a:pt x="253" y="693"/>
                  </a:lnTo>
                  <a:lnTo>
                    <a:pt x="255" y="700"/>
                  </a:lnTo>
                  <a:lnTo>
                    <a:pt x="255" y="700"/>
                  </a:lnTo>
                  <a:lnTo>
                    <a:pt x="253" y="706"/>
                  </a:lnTo>
                  <a:lnTo>
                    <a:pt x="252" y="713"/>
                  </a:lnTo>
                  <a:lnTo>
                    <a:pt x="249" y="718"/>
                  </a:lnTo>
                  <a:lnTo>
                    <a:pt x="245" y="722"/>
                  </a:lnTo>
                  <a:lnTo>
                    <a:pt x="241" y="727"/>
                  </a:lnTo>
                  <a:lnTo>
                    <a:pt x="235" y="730"/>
                  </a:lnTo>
                  <a:lnTo>
                    <a:pt x="229" y="731"/>
                  </a:lnTo>
                  <a:lnTo>
                    <a:pt x="222" y="732"/>
                  </a:lnTo>
                  <a:lnTo>
                    <a:pt x="222" y="732"/>
                  </a:lnTo>
                  <a:close/>
                  <a:moveTo>
                    <a:pt x="572" y="573"/>
                  </a:moveTo>
                  <a:lnTo>
                    <a:pt x="572" y="573"/>
                  </a:lnTo>
                  <a:lnTo>
                    <a:pt x="566" y="572"/>
                  </a:lnTo>
                  <a:lnTo>
                    <a:pt x="560" y="570"/>
                  </a:lnTo>
                  <a:lnTo>
                    <a:pt x="555" y="568"/>
                  </a:lnTo>
                  <a:lnTo>
                    <a:pt x="550" y="564"/>
                  </a:lnTo>
                  <a:lnTo>
                    <a:pt x="546" y="559"/>
                  </a:lnTo>
                  <a:lnTo>
                    <a:pt x="543" y="554"/>
                  </a:lnTo>
                  <a:lnTo>
                    <a:pt x="541" y="547"/>
                  </a:lnTo>
                  <a:lnTo>
                    <a:pt x="541" y="541"/>
                  </a:lnTo>
                  <a:lnTo>
                    <a:pt x="541" y="541"/>
                  </a:lnTo>
                  <a:lnTo>
                    <a:pt x="541" y="535"/>
                  </a:lnTo>
                  <a:lnTo>
                    <a:pt x="543" y="528"/>
                  </a:lnTo>
                  <a:lnTo>
                    <a:pt x="546" y="523"/>
                  </a:lnTo>
                  <a:lnTo>
                    <a:pt x="550" y="519"/>
                  </a:lnTo>
                  <a:lnTo>
                    <a:pt x="555" y="514"/>
                  </a:lnTo>
                  <a:lnTo>
                    <a:pt x="560" y="512"/>
                  </a:lnTo>
                  <a:lnTo>
                    <a:pt x="566" y="510"/>
                  </a:lnTo>
                  <a:lnTo>
                    <a:pt x="572" y="509"/>
                  </a:lnTo>
                  <a:lnTo>
                    <a:pt x="572" y="509"/>
                  </a:lnTo>
                  <a:lnTo>
                    <a:pt x="579" y="510"/>
                  </a:lnTo>
                  <a:lnTo>
                    <a:pt x="585" y="512"/>
                  </a:lnTo>
                  <a:lnTo>
                    <a:pt x="590" y="514"/>
                  </a:lnTo>
                  <a:lnTo>
                    <a:pt x="595" y="519"/>
                  </a:lnTo>
                  <a:lnTo>
                    <a:pt x="599" y="523"/>
                  </a:lnTo>
                  <a:lnTo>
                    <a:pt x="602" y="528"/>
                  </a:lnTo>
                  <a:lnTo>
                    <a:pt x="603" y="535"/>
                  </a:lnTo>
                  <a:lnTo>
                    <a:pt x="604" y="541"/>
                  </a:lnTo>
                  <a:lnTo>
                    <a:pt x="604" y="541"/>
                  </a:lnTo>
                  <a:lnTo>
                    <a:pt x="603" y="547"/>
                  </a:lnTo>
                  <a:lnTo>
                    <a:pt x="602" y="554"/>
                  </a:lnTo>
                  <a:lnTo>
                    <a:pt x="599" y="559"/>
                  </a:lnTo>
                  <a:lnTo>
                    <a:pt x="595" y="564"/>
                  </a:lnTo>
                  <a:lnTo>
                    <a:pt x="590" y="568"/>
                  </a:lnTo>
                  <a:lnTo>
                    <a:pt x="585" y="570"/>
                  </a:lnTo>
                  <a:lnTo>
                    <a:pt x="579" y="572"/>
                  </a:lnTo>
                  <a:lnTo>
                    <a:pt x="572" y="573"/>
                  </a:lnTo>
                  <a:lnTo>
                    <a:pt x="572" y="573"/>
                  </a:lnTo>
                  <a:close/>
                  <a:moveTo>
                    <a:pt x="826" y="318"/>
                  </a:moveTo>
                  <a:lnTo>
                    <a:pt x="826" y="318"/>
                  </a:lnTo>
                  <a:lnTo>
                    <a:pt x="820" y="318"/>
                  </a:lnTo>
                  <a:lnTo>
                    <a:pt x="815" y="316"/>
                  </a:lnTo>
                  <a:lnTo>
                    <a:pt x="809" y="313"/>
                  </a:lnTo>
                  <a:lnTo>
                    <a:pt x="804" y="309"/>
                  </a:lnTo>
                  <a:lnTo>
                    <a:pt x="801" y="304"/>
                  </a:lnTo>
                  <a:lnTo>
                    <a:pt x="797" y="299"/>
                  </a:lnTo>
                  <a:lnTo>
                    <a:pt x="795" y="293"/>
                  </a:lnTo>
                  <a:lnTo>
                    <a:pt x="795" y="287"/>
                  </a:lnTo>
                  <a:lnTo>
                    <a:pt x="795" y="287"/>
                  </a:lnTo>
                  <a:lnTo>
                    <a:pt x="795" y="280"/>
                  </a:lnTo>
                  <a:lnTo>
                    <a:pt x="797" y="274"/>
                  </a:lnTo>
                  <a:lnTo>
                    <a:pt x="801" y="269"/>
                  </a:lnTo>
                  <a:lnTo>
                    <a:pt x="804" y="264"/>
                  </a:lnTo>
                  <a:lnTo>
                    <a:pt x="809" y="260"/>
                  </a:lnTo>
                  <a:lnTo>
                    <a:pt x="815" y="258"/>
                  </a:lnTo>
                  <a:lnTo>
                    <a:pt x="820" y="256"/>
                  </a:lnTo>
                  <a:lnTo>
                    <a:pt x="826" y="255"/>
                  </a:lnTo>
                  <a:lnTo>
                    <a:pt x="826" y="255"/>
                  </a:lnTo>
                  <a:lnTo>
                    <a:pt x="833" y="256"/>
                  </a:lnTo>
                  <a:lnTo>
                    <a:pt x="839" y="258"/>
                  </a:lnTo>
                  <a:lnTo>
                    <a:pt x="845" y="260"/>
                  </a:lnTo>
                  <a:lnTo>
                    <a:pt x="849" y="264"/>
                  </a:lnTo>
                  <a:lnTo>
                    <a:pt x="853" y="269"/>
                  </a:lnTo>
                  <a:lnTo>
                    <a:pt x="856" y="274"/>
                  </a:lnTo>
                  <a:lnTo>
                    <a:pt x="858" y="280"/>
                  </a:lnTo>
                  <a:lnTo>
                    <a:pt x="859" y="287"/>
                  </a:lnTo>
                  <a:lnTo>
                    <a:pt x="859" y="287"/>
                  </a:lnTo>
                  <a:lnTo>
                    <a:pt x="858" y="293"/>
                  </a:lnTo>
                  <a:lnTo>
                    <a:pt x="856" y="299"/>
                  </a:lnTo>
                  <a:lnTo>
                    <a:pt x="853" y="304"/>
                  </a:lnTo>
                  <a:lnTo>
                    <a:pt x="849" y="309"/>
                  </a:lnTo>
                  <a:lnTo>
                    <a:pt x="845" y="313"/>
                  </a:lnTo>
                  <a:lnTo>
                    <a:pt x="839" y="316"/>
                  </a:lnTo>
                  <a:lnTo>
                    <a:pt x="833" y="318"/>
                  </a:lnTo>
                  <a:lnTo>
                    <a:pt x="826" y="318"/>
                  </a:lnTo>
                  <a:lnTo>
                    <a:pt x="826" y="318"/>
                  </a:lnTo>
                  <a:close/>
                  <a:moveTo>
                    <a:pt x="191" y="954"/>
                  </a:moveTo>
                  <a:lnTo>
                    <a:pt x="191" y="954"/>
                  </a:lnTo>
                  <a:lnTo>
                    <a:pt x="185" y="955"/>
                  </a:lnTo>
                  <a:lnTo>
                    <a:pt x="178" y="957"/>
                  </a:lnTo>
                  <a:lnTo>
                    <a:pt x="173" y="959"/>
                  </a:lnTo>
                  <a:lnTo>
                    <a:pt x="169" y="964"/>
                  </a:lnTo>
                  <a:lnTo>
                    <a:pt x="164" y="968"/>
                  </a:lnTo>
                  <a:lnTo>
                    <a:pt x="161" y="973"/>
                  </a:lnTo>
                  <a:lnTo>
                    <a:pt x="160" y="980"/>
                  </a:lnTo>
                  <a:lnTo>
                    <a:pt x="159" y="986"/>
                  </a:lnTo>
                  <a:lnTo>
                    <a:pt x="159" y="986"/>
                  </a:lnTo>
                  <a:lnTo>
                    <a:pt x="160" y="993"/>
                  </a:lnTo>
                  <a:lnTo>
                    <a:pt x="161" y="999"/>
                  </a:lnTo>
                  <a:lnTo>
                    <a:pt x="164" y="1005"/>
                  </a:lnTo>
                  <a:lnTo>
                    <a:pt x="169" y="1009"/>
                  </a:lnTo>
                  <a:lnTo>
                    <a:pt x="173" y="1013"/>
                  </a:lnTo>
                  <a:lnTo>
                    <a:pt x="178" y="1015"/>
                  </a:lnTo>
                  <a:lnTo>
                    <a:pt x="185" y="1017"/>
                  </a:lnTo>
                  <a:lnTo>
                    <a:pt x="191" y="1018"/>
                  </a:lnTo>
                  <a:lnTo>
                    <a:pt x="191" y="1018"/>
                  </a:lnTo>
                  <a:lnTo>
                    <a:pt x="198" y="1017"/>
                  </a:lnTo>
                  <a:lnTo>
                    <a:pt x="203" y="1015"/>
                  </a:lnTo>
                  <a:lnTo>
                    <a:pt x="208" y="1013"/>
                  </a:lnTo>
                  <a:lnTo>
                    <a:pt x="214" y="1009"/>
                  </a:lnTo>
                  <a:lnTo>
                    <a:pt x="217" y="1005"/>
                  </a:lnTo>
                  <a:lnTo>
                    <a:pt x="220" y="999"/>
                  </a:lnTo>
                  <a:lnTo>
                    <a:pt x="222" y="993"/>
                  </a:lnTo>
                  <a:lnTo>
                    <a:pt x="222" y="986"/>
                  </a:lnTo>
                  <a:lnTo>
                    <a:pt x="222" y="986"/>
                  </a:lnTo>
                  <a:lnTo>
                    <a:pt x="222" y="980"/>
                  </a:lnTo>
                  <a:lnTo>
                    <a:pt x="220" y="973"/>
                  </a:lnTo>
                  <a:lnTo>
                    <a:pt x="217" y="968"/>
                  </a:lnTo>
                  <a:lnTo>
                    <a:pt x="214" y="964"/>
                  </a:lnTo>
                  <a:lnTo>
                    <a:pt x="208" y="959"/>
                  </a:lnTo>
                  <a:lnTo>
                    <a:pt x="203" y="957"/>
                  </a:lnTo>
                  <a:lnTo>
                    <a:pt x="198" y="955"/>
                  </a:lnTo>
                  <a:lnTo>
                    <a:pt x="191" y="954"/>
                  </a:lnTo>
                  <a:lnTo>
                    <a:pt x="191" y="954"/>
                  </a:lnTo>
                  <a:close/>
                  <a:moveTo>
                    <a:pt x="350" y="954"/>
                  </a:moveTo>
                  <a:lnTo>
                    <a:pt x="350" y="954"/>
                  </a:lnTo>
                  <a:lnTo>
                    <a:pt x="344" y="955"/>
                  </a:lnTo>
                  <a:lnTo>
                    <a:pt x="337" y="957"/>
                  </a:lnTo>
                  <a:lnTo>
                    <a:pt x="332" y="959"/>
                  </a:lnTo>
                  <a:lnTo>
                    <a:pt x="328" y="964"/>
                  </a:lnTo>
                  <a:lnTo>
                    <a:pt x="323" y="968"/>
                  </a:lnTo>
                  <a:lnTo>
                    <a:pt x="321" y="973"/>
                  </a:lnTo>
                  <a:lnTo>
                    <a:pt x="319" y="980"/>
                  </a:lnTo>
                  <a:lnTo>
                    <a:pt x="318" y="986"/>
                  </a:lnTo>
                  <a:lnTo>
                    <a:pt x="318" y="986"/>
                  </a:lnTo>
                  <a:lnTo>
                    <a:pt x="319" y="993"/>
                  </a:lnTo>
                  <a:lnTo>
                    <a:pt x="321" y="999"/>
                  </a:lnTo>
                  <a:lnTo>
                    <a:pt x="323" y="1005"/>
                  </a:lnTo>
                  <a:lnTo>
                    <a:pt x="328" y="1009"/>
                  </a:lnTo>
                  <a:lnTo>
                    <a:pt x="332" y="1013"/>
                  </a:lnTo>
                  <a:lnTo>
                    <a:pt x="337" y="1015"/>
                  </a:lnTo>
                  <a:lnTo>
                    <a:pt x="344" y="1017"/>
                  </a:lnTo>
                  <a:lnTo>
                    <a:pt x="350" y="1018"/>
                  </a:lnTo>
                  <a:lnTo>
                    <a:pt x="350" y="1018"/>
                  </a:lnTo>
                  <a:lnTo>
                    <a:pt x="356" y="1017"/>
                  </a:lnTo>
                  <a:lnTo>
                    <a:pt x="362" y="1015"/>
                  </a:lnTo>
                  <a:lnTo>
                    <a:pt x="367" y="1013"/>
                  </a:lnTo>
                  <a:lnTo>
                    <a:pt x="373" y="1009"/>
                  </a:lnTo>
                  <a:lnTo>
                    <a:pt x="376" y="1005"/>
                  </a:lnTo>
                  <a:lnTo>
                    <a:pt x="379" y="999"/>
                  </a:lnTo>
                  <a:lnTo>
                    <a:pt x="381" y="993"/>
                  </a:lnTo>
                  <a:lnTo>
                    <a:pt x="381" y="986"/>
                  </a:lnTo>
                  <a:lnTo>
                    <a:pt x="381" y="986"/>
                  </a:lnTo>
                  <a:lnTo>
                    <a:pt x="381" y="980"/>
                  </a:lnTo>
                  <a:lnTo>
                    <a:pt x="379" y="973"/>
                  </a:lnTo>
                  <a:lnTo>
                    <a:pt x="376" y="968"/>
                  </a:lnTo>
                  <a:lnTo>
                    <a:pt x="373" y="964"/>
                  </a:lnTo>
                  <a:lnTo>
                    <a:pt x="367" y="959"/>
                  </a:lnTo>
                  <a:lnTo>
                    <a:pt x="362" y="957"/>
                  </a:lnTo>
                  <a:lnTo>
                    <a:pt x="356" y="955"/>
                  </a:lnTo>
                  <a:lnTo>
                    <a:pt x="350" y="954"/>
                  </a:lnTo>
                  <a:lnTo>
                    <a:pt x="350" y="954"/>
                  </a:lnTo>
                  <a:close/>
                  <a:moveTo>
                    <a:pt x="509" y="954"/>
                  </a:moveTo>
                  <a:lnTo>
                    <a:pt x="509" y="954"/>
                  </a:lnTo>
                  <a:lnTo>
                    <a:pt x="502" y="955"/>
                  </a:lnTo>
                  <a:lnTo>
                    <a:pt x="496" y="957"/>
                  </a:lnTo>
                  <a:lnTo>
                    <a:pt x="491" y="959"/>
                  </a:lnTo>
                  <a:lnTo>
                    <a:pt x="486" y="964"/>
                  </a:lnTo>
                  <a:lnTo>
                    <a:pt x="482" y="968"/>
                  </a:lnTo>
                  <a:lnTo>
                    <a:pt x="480" y="973"/>
                  </a:lnTo>
                  <a:lnTo>
                    <a:pt x="478" y="980"/>
                  </a:lnTo>
                  <a:lnTo>
                    <a:pt x="477" y="986"/>
                  </a:lnTo>
                  <a:lnTo>
                    <a:pt x="477" y="986"/>
                  </a:lnTo>
                  <a:lnTo>
                    <a:pt x="478" y="993"/>
                  </a:lnTo>
                  <a:lnTo>
                    <a:pt x="480" y="999"/>
                  </a:lnTo>
                  <a:lnTo>
                    <a:pt x="482" y="1005"/>
                  </a:lnTo>
                  <a:lnTo>
                    <a:pt x="486" y="1009"/>
                  </a:lnTo>
                  <a:lnTo>
                    <a:pt x="491" y="1013"/>
                  </a:lnTo>
                  <a:lnTo>
                    <a:pt x="496" y="1015"/>
                  </a:lnTo>
                  <a:lnTo>
                    <a:pt x="502" y="1017"/>
                  </a:lnTo>
                  <a:lnTo>
                    <a:pt x="509" y="1018"/>
                  </a:lnTo>
                  <a:lnTo>
                    <a:pt x="509" y="1018"/>
                  </a:lnTo>
                  <a:lnTo>
                    <a:pt x="515" y="1017"/>
                  </a:lnTo>
                  <a:lnTo>
                    <a:pt x="522" y="1015"/>
                  </a:lnTo>
                  <a:lnTo>
                    <a:pt x="527" y="1013"/>
                  </a:lnTo>
                  <a:lnTo>
                    <a:pt x="531" y="1009"/>
                  </a:lnTo>
                  <a:lnTo>
                    <a:pt x="536" y="1005"/>
                  </a:lnTo>
                  <a:lnTo>
                    <a:pt x="538" y="999"/>
                  </a:lnTo>
                  <a:lnTo>
                    <a:pt x="540" y="993"/>
                  </a:lnTo>
                  <a:lnTo>
                    <a:pt x="541" y="986"/>
                  </a:lnTo>
                  <a:lnTo>
                    <a:pt x="541" y="986"/>
                  </a:lnTo>
                  <a:lnTo>
                    <a:pt x="540" y="980"/>
                  </a:lnTo>
                  <a:lnTo>
                    <a:pt x="538" y="973"/>
                  </a:lnTo>
                  <a:lnTo>
                    <a:pt x="536" y="968"/>
                  </a:lnTo>
                  <a:lnTo>
                    <a:pt x="531" y="964"/>
                  </a:lnTo>
                  <a:lnTo>
                    <a:pt x="527" y="959"/>
                  </a:lnTo>
                  <a:lnTo>
                    <a:pt x="522" y="957"/>
                  </a:lnTo>
                  <a:lnTo>
                    <a:pt x="515" y="955"/>
                  </a:lnTo>
                  <a:lnTo>
                    <a:pt x="509" y="954"/>
                  </a:lnTo>
                  <a:lnTo>
                    <a:pt x="509" y="954"/>
                  </a:lnTo>
                  <a:close/>
                  <a:moveTo>
                    <a:pt x="668" y="954"/>
                  </a:moveTo>
                  <a:lnTo>
                    <a:pt x="668" y="954"/>
                  </a:lnTo>
                  <a:lnTo>
                    <a:pt x="661" y="955"/>
                  </a:lnTo>
                  <a:lnTo>
                    <a:pt x="656" y="957"/>
                  </a:lnTo>
                  <a:lnTo>
                    <a:pt x="650" y="959"/>
                  </a:lnTo>
                  <a:lnTo>
                    <a:pt x="645" y="964"/>
                  </a:lnTo>
                  <a:lnTo>
                    <a:pt x="642" y="968"/>
                  </a:lnTo>
                  <a:lnTo>
                    <a:pt x="639" y="973"/>
                  </a:lnTo>
                  <a:lnTo>
                    <a:pt x="637" y="980"/>
                  </a:lnTo>
                  <a:lnTo>
                    <a:pt x="637" y="986"/>
                  </a:lnTo>
                  <a:lnTo>
                    <a:pt x="637" y="986"/>
                  </a:lnTo>
                  <a:lnTo>
                    <a:pt x="637" y="993"/>
                  </a:lnTo>
                  <a:lnTo>
                    <a:pt x="639" y="999"/>
                  </a:lnTo>
                  <a:lnTo>
                    <a:pt x="642" y="1005"/>
                  </a:lnTo>
                  <a:lnTo>
                    <a:pt x="645" y="1009"/>
                  </a:lnTo>
                  <a:lnTo>
                    <a:pt x="650" y="1013"/>
                  </a:lnTo>
                  <a:lnTo>
                    <a:pt x="656" y="1015"/>
                  </a:lnTo>
                  <a:lnTo>
                    <a:pt x="661" y="1017"/>
                  </a:lnTo>
                  <a:lnTo>
                    <a:pt x="668" y="1018"/>
                  </a:lnTo>
                  <a:lnTo>
                    <a:pt x="668" y="1018"/>
                  </a:lnTo>
                  <a:lnTo>
                    <a:pt x="674" y="1017"/>
                  </a:lnTo>
                  <a:lnTo>
                    <a:pt x="681" y="1015"/>
                  </a:lnTo>
                  <a:lnTo>
                    <a:pt x="686" y="1013"/>
                  </a:lnTo>
                  <a:lnTo>
                    <a:pt x="690" y="1009"/>
                  </a:lnTo>
                  <a:lnTo>
                    <a:pt x="694" y="1005"/>
                  </a:lnTo>
                  <a:lnTo>
                    <a:pt x="698" y="999"/>
                  </a:lnTo>
                  <a:lnTo>
                    <a:pt x="699" y="993"/>
                  </a:lnTo>
                  <a:lnTo>
                    <a:pt x="700" y="986"/>
                  </a:lnTo>
                  <a:lnTo>
                    <a:pt x="700" y="986"/>
                  </a:lnTo>
                  <a:lnTo>
                    <a:pt x="699" y="980"/>
                  </a:lnTo>
                  <a:lnTo>
                    <a:pt x="698" y="973"/>
                  </a:lnTo>
                  <a:lnTo>
                    <a:pt x="694" y="968"/>
                  </a:lnTo>
                  <a:lnTo>
                    <a:pt x="690" y="964"/>
                  </a:lnTo>
                  <a:lnTo>
                    <a:pt x="686" y="959"/>
                  </a:lnTo>
                  <a:lnTo>
                    <a:pt x="681" y="957"/>
                  </a:lnTo>
                  <a:lnTo>
                    <a:pt x="674" y="955"/>
                  </a:lnTo>
                  <a:lnTo>
                    <a:pt x="668" y="954"/>
                  </a:lnTo>
                  <a:lnTo>
                    <a:pt x="668" y="954"/>
                  </a:lnTo>
                  <a:close/>
                  <a:moveTo>
                    <a:pt x="826" y="954"/>
                  </a:moveTo>
                  <a:lnTo>
                    <a:pt x="826" y="954"/>
                  </a:lnTo>
                  <a:lnTo>
                    <a:pt x="820" y="955"/>
                  </a:lnTo>
                  <a:lnTo>
                    <a:pt x="815" y="957"/>
                  </a:lnTo>
                  <a:lnTo>
                    <a:pt x="809" y="959"/>
                  </a:lnTo>
                  <a:lnTo>
                    <a:pt x="804" y="964"/>
                  </a:lnTo>
                  <a:lnTo>
                    <a:pt x="801" y="968"/>
                  </a:lnTo>
                  <a:lnTo>
                    <a:pt x="797" y="973"/>
                  </a:lnTo>
                  <a:lnTo>
                    <a:pt x="795" y="980"/>
                  </a:lnTo>
                  <a:lnTo>
                    <a:pt x="795" y="986"/>
                  </a:lnTo>
                  <a:lnTo>
                    <a:pt x="795" y="986"/>
                  </a:lnTo>
                  <a:lnTo>
                    <a:pt x="795" y="993"/>
                  </a:lnTo>
                  <a:lnTo>
                    <a:pt x="797" y="999"/>
                  </a:lnTo>
                  <a:lnTo>
                    <a:pt x="801" y="1005"/>
                  </a:lnTo>
                  <a:lnTo>
                    <a:pt x="804" y="1009"/>
                  </a:lnTo>
                  <a:lnTo>
                    <a:pt x="809" y="1013"/>
                  </a:lnTo>
                  <a:lnTo>
                    <a:pt x="815" y="1015"/>
                  </a:lnTo>
                  <a:lnTo>
                    <a:pt x="820" y="1017"/>
                  </a:lnTo>
                  <a:lnTo>
                    <a:pt x="826" y="1018"/>
                  </a:lnTo>
                  <a:lnTo>
                    <a:pt x="826" y="1018"/>
                  </a:lnTo>
                  <a:lnTo>
                    <a:pt x="833" y="1017"/>
                  </a:lnTo>
                  <a:lnTo>
                    <a:pt x="839" y="1015"/>
                  </a:lnTo>
                  <a:lnTo>
                    <a:pt x="845" y="1013"/>
                  </a:lnTo>
                  <a:lnTo>
                    <a:pt x="849" y="1009"/>
                  </a:lnTo>
                  <a:lnTo>
                    <a:pt x="853" y="1005"/>
                  </a:lnTo>
                  <a:lnTo>
                    <a:pt x="856" y="999"/>
                  </a:lnTo>
                  <a:lnTo>
                    <a:pt x="858" y="993"/>
                  </a:lnTo>
                  <a:lnTo>
                    <a:pt x="859" y="986"/>
                  </a:lnTo>
                  <a:lnTo>
                    <a:pt x="859" y="986"/>
                  </a:lnTo>
                  <a:lnTo>
                    <a:pt x="858" y="980"/>
                  </a:lnTo>
                  <a:lnTo>
                    <a:pt x="856" y="973"/>
                  </a:lnTo>
                  <a:lnTo>
                    <a:pt x="853" y="968"/>
                  </a:lnTo>
                  <a:lnTo>
                    <a:pt x="849" y="964"/>
                  </a:lnTo>
                  <a:lnTo>
                    <a:pt x="845" y="959"/>
                  </a:lnTo>
                  <a:lnTo>
                    <a:pt x="839" y="957"/>
                  </a:lnTo>
                  <a:lnTo>
                    <a:pt x="833" y="955"/>
                  </a:lnTo>
                  <a:lnTo>
                    <a:pt x="826" y="954"/>
                  </a:lnTo>
                  <a:lnTo>
                    <a:pt x="826" y="954"/>
                  </a:lnTo>
                  <a:close/>
                  <a:moveTo>
                    <a:pt x="986" y="954"/>
                  </a:moveTo>
                  <a:lnTo>
                    <a:pt x="986" y="954"/>
                  </a:lnTo>
                  <a:lnTo>
                    <a:pt x="980" y="955"/>
                  </a:lnTo>
                  <a:lnTo>
                    <a:pt x="973" y="957"/>
                  </a:lnTo>
                  <a:lnTo>
                    <a:pt x="968" y="959"/>
                  </a:lnTo>
                  <a:lnTo>
                    <a:pt x="964" y="964"/>
                  </a:lnTo>
                  <a:lnTo>
                    <a:pt x="959" y="968"/>
                  </a:lnTo>
                  <a:lnTo>
                    <a:pt x="956" y="973"/>
                  </a:lnTo>
                  <a:lnTo>
                    <a:pt x="955" y="980"/>
                  </a:lnTo>
                  <a:lnTo>
                    <a:pt x="954" y="986"/>
                  </a:lnTo>
                  <a:lnTo>
                    <a:pt x="954" y="986"/>
                  </a:lnTo>
                  <a:lnTo>
                    <a:pt x="955" y="993"/>
                  </a:lnTo>
                  <a:lnTo>
                    <a:pt x="956" y="999"/>
                  </a:lnTo>
                  <a:lnTo>
                    <a:pt x="959" y="1005"/>
                  </a:lnTo>
                  <a:lnTo>
                    <a:pt x="964" y="1009"/>
                  </a:lnTo>
                  <a:lnTo>
                    <a:pt x="968" y="1013"/>
                  </a:lnTo>
                  <a:lnTo>
                    <a:pt x="973" y="1015"/>
                  </a:lnTo>
                  <a:lnTo>
                    <a:pt x="980" y="1017"/>
                  </a:lnTo>
                  <a:lnTo>
                    <a:pt x="986" y="1018"/>
                  </a:lnTo>
                  <a:lnTo>
                    <a:pt x="986" y="1018"/>
                  </a:lnTo>
                  <a:lnTo>
                    <a:pt x="993" y="1017"/>
                  </a:lnTo>
                  <a:lnTo>
                    <a:pt x="998" y="1015"/>
                  </a:lnTo>
                  <a:lnTo>
                    <a:pt x="1003" y="1013"/>
                  </a:lnTo>
                  <a:lnTo>
                    <a:pt x="1009" y="1009"/>
                  </a:lnTo>
                  <a:lnTo>
                    <a:pt x="1012" y="1005"/>
                  </a:lnTo>
                  <a:lnTo>
                    <a:pt x="1015" y="999"/>
                  </a:lnTo>
                  <a:lnTo>
                    <a:pt x="1017" y="993"/>
                  </a:lnTo>
                  <a:lnTo>
                    <a:pt x="1017" y="986"/>
                  </a:lnTo>
                  <a:lnTo>
                    <a:pt x="1017" y="986"/>
                  </a:lnTo>
                  <a:lnTo>
                    <a:pt x="1017" y="980"/>
                  </a:lnTo>
                  <a:lnTo>
                    <a:pt x="1015" y="973"/>
                  </a:lnTo>
                  <a:lnTo>
                    <a:pt x="1012" y="968"/>
                  </a:lnTo>
                  <a:lnTo>
                    <a:pt x="1009" y="964"/>
                  </a:lnTo>
                  <a:lnTo>
                    <a:pt x="1003" y="959"/>
                  </a:lnTo>
                  <a:lnTo>
                    <a:pt x="998" y="957"/>
                  </a:lnTo>
                  <a:lnTo>
                    <a:pt x="993" y="955"/>
                  </a:lnTo>
                  <a:lnTo>
                    <a:pt x="986" y="954"/>
                  </a:lnTo>
                  <a:lnTo>
                    <a:pt x="986" y="954"/>
                  </a:lnTo>
                  <a:close/>
                  <a:moveTo>
                    <a:pt x="31" y="859"/>
                  </a:moveTo>
                  <a:lnTo>
                    <a:pt x="31" y="859"/>
                  </a:lnTo>
                  <a:lnTo>
                    <a:pt x="38" y="859"/>
                  </a:lnTo>
                  <a:lnTo>
                    <a:pt x="44" y="856"/>
                  </a:lnTo>
                  <a:lnTo>
                    <a:pt x="50" y="853"/>
                  </a:lnTo>
                  <a:lnTo>
                    <a:pt x="54" y="850"/>
                  </a:lnTo>
                  <a:lnTo>
                    <a:pt x="58" y="845"/>
                  </a:lnTo>
                  <a:lnTo>
                    <a:pt x="61" y="839"/>
                  </a:lnTo>
                  <a:lnTo>
                    <a:pt x="63" y="834"/>
                  </a:lnTo>
                  <a:lnTo>
                    <a:pt x="64" y="828"/>
                  </a:lnTo>
                  <a:lnTo>
                    <a:pt x="64" y="828"/>
                  </a:lnTo>
                  <a:lnTo>
                    <a:pt x="63" y="821"/>
                  </a:lnTo>
                  <a:lnTo>
                    <a:pt x="61" y="815"/>
                  </a:lnTo>
                  <a:lnTo>
                    <a:pt x="58" y="809"/>
                  </a:lnTo>
                  <a:lnTo>
                    <a:pt x="54" y="805"/>
                  </a:lnTo>
                  <a:lnTo>
                    <a:pt x="50" y="801"/>
                  </a:lnTo>
                  <a:lnTo>
                    <a:pt x="44" y="797"/>
                  </a:lnTo>
                  <a:lnTo>
                    <a:pt x="38" y="796"/>
                  </a:lnTo>
                  <a:lnTo>
                    <a:pt x="31" y="795"/>
                  </a:lnTo>
                  <a:lnTo>
                    <a:pt x="31" y="795"/>
                  </a:lnTo>
                  <a:lnTo>
                    <a:pt x="25" y="796"/>
                  </a:lnTo>
                  <a:lnTo>
                    <a:pt x="20" y="797"/>
                  </a:lnTo>
                  <a:lnTo>
                    <a:pt x="14" y="801"/>
                  </a:lnTo>
                  <a:lnTo>
                    <a:pt x="9" y="805"/>
                  </a:lnTo>
                  <a:lnTo>
                    <a:pt x="6" y="809"/>
                  </a:lnTo>
                  <a:lnTo>
                    <a:pt x="2" y="815"/>
                  </a:lnTo>
                  <a:lnTo>
                    <a:pt x="0" y="821"/>
                  </a:lnTo>
                  <a:lnTo>
                    <a:pt x="0" y="828"/>
                  </a:lnTo>
                  <a:lnTo>
                    <a:pt x="0" y="828"/>
                  </a:lnTo>
                  <a:lnTo>
                    <a:pt x="0" y="834"/>
                  </a:lnTo>
                  <a:lnTo>
                    <a:pt x="2" y="839"/>
                  </a:lnTo>
                  <a:lnTo>
                    <a:pt x="6" y="845"/>
                  </a:lnTo>
                  <a:lnTo>
                    <a:pt x="9" y="850"/>
                  </a:lnTo>
                  <a:lnTo>
                    <a:pt x="14" y="853"/>
                  </a:lnTo>
                  <a:lnTo>
                    <a:pt x="20" y="856"/>
                  </a:lnTo>
                  <a:lnTo>
                    <a:pt x="25" y="859"/>
                  </a:lnTo>
                  <a:lnTo>
                    <a:pt x="31" y="859"/>
                  </a:lnTo>
                  <a:lnTo>
                    <a:pt x="31" y="859"/>
                  </a:lnTo>
                  <a:close/>
                  <a:moveTo>
                    <a:pt x="31" y="700"/>
                  </a:moveTo>
                  <a:lnTo>
                    <a:pt x="31" y="700"/>
                  </a:lnTo>
                  <a:lnTo>
                    <a:pt x="38" y="700"/>
                  </a:lnTo>
                  <a:lnTo>
                    <a:pt x="44" y="698"/>
                  </a:lnTo>
                  <a:lnTo>
                    <a:pt x="50" y="694"/>
                  </a:lnTo>
                  <a:lnTo>
                    <a:pt x="54" y="691"/>
                  </a:lnTo>
                  <a:lnTo>
                    <a:pt x="58" y="686"/>
                  </a:lnTo>
                  <a:lnTo>
                    <a:pt x="61" y="681"/>
                  </a:lnTo>
                  <a:lnTo>
                    <a:pt x="63" y="675"/>
                  </a:lnTo>
                  <a:lnTo>
                    <a:pt x="64" y="669"/>
                  </a:lnTo>
                  <a:lnTo>
                    <a:pt x="64" y="669"/>
                  </a:lnTo>
                  <a:lnTo>
                    <a:pt x="63" y="662"/>
                  </a:lnTo>
                  <a:lnTo>
                    <a:pt x="61" y="656"/>
                  </a:lnTo>
                  <a:lnTo>
                    <a:pt x="58" y="650"/>
                  </a:lnTo>
                  <a:lnTo>
                    <a:pt x="54" y="646"/>
                  </a:lnTo>
                  <a:lnTo>
                    <a:pt x="50" y="642"/>
                  </a:lnTo>
                  <a:lnTo>
                    <a:pt x="44" y="639"/>
                  </a:lnTo>
                  <a:lnTo>
                    <a:pt x="38" y="638"/>
                  </a:lnTo>
                  <a:lnTo>
                    <a:pt x="31" y="637"/>
                  </a:lnTo>
                  <a:lnTo>
                    <a:pt x="31" y="637"/>
                  </a:lnTo>
                  <a:lnTo>
                    <a:pt x="25" y="638"/>
                  </a:lnTo>
                  <a:lnTo>
                    <a:pt x="20" y="639"/>
                  </a:lnTo>
                  <a:lnTo>
                    <a:pt x="14" y="642"/>
                  </a:lnTo>
                  <a:lnTo>
                    <a:pt x="9" y="646"/>
                  </a:lnTo>
                  <a:lnTo>
                    <a:pt x="6" y="650"/>
                  </a:lnTo>
                  <a:lnTo>
                    <a:pt x="2" y="656"/>
                  </a:lnTo>
                  <a:lnTo>
                    <a:pt x="0" y="662"/>
                  </a:lnTo>
                  <a:lnTo>
                    <a:pt x="0" y="669"/>
                  </a:lnTo>
                  <a:lnTo>
                    <a:pt x="0" y="669"/>
                  </a:lnTo>
                  <a:lnTo>
                    <a:pt x="0" y="675"/>
                  </a:lnTo>
                  <a:lnTo>
                    <a:pt x="2" y="681"/>
                  </a:lnTo>
                  <a:lnTo>
                    <a:pt x="6" y="686"/>
                  </a:lnTo>
                  <a:lnTo>
                    <a:pt x="9" y="691"/>
                  </a:lnTo>
                  <a:lnTo>
                    <a:pt x="14" y="694"/>
                  </a:lnTo>
                  <a:lnTo>
                    <a:pt x="20" y="698"/>
                  </a:lnTo>
                  <a:lnTo>
                    <a:pt x="25" y="700"/>
                  </a:lnTo>
                  <a:lnTo>
                    <a:pt x="31" y="700"/>
                  </a:lnTo>
                  <a:lnTo>
                    <a:pt x="31" y="700"/>
                  </a:lnTo>
                  <a:close/>
                  <a:moveTo>
                    <a:pt x="31" y="541"/>
                  </a:moveTo>
                  <a:lnTo>
                    <a:pt x="31" y="541"/>
                  </a:lnTo>
                  <a:lnTo>
                    <a:pt x="38" y="540"/>
                  </a:lnTo>
                  <a:lnTo>
                    <a:pt x="44" y="539"/>
                  </a:lnTo>
                  <a:lnTo>
                    <a:pt x="50" y="536"/>
                  </a:lnTo>
                  <a:lnTo>
                    <a:pt x="54" y="531"/>
                  </a:lnTo>
                  <a:lnTo>
                    <a:pt x="58" y="527"/>
                  </a:lnTo>
                  <a:lnTo>
                    <a:pt x="61" y="522"/>
                  </a:lnTo>
                  <a:lnTo>
                    <a:pt x="63" y="515"/>
                  </a:lnTo>
                  <a:lnTo>
                    <a:pt x="64" y="509"/>
                  </a:lnTo>
                  <a:lnTo>
                    <a:pt x="64" y="509"/>
                  </a:lnTo>
                  <a:lnTo>
                    <a:pt x="63" y="502"/>
                  </a:lnTo>
                  <a:lnTo>
                    <a:pt x="61" y="497"/>
                  </a:lnTo>
                  <a:lnTo>
                    <a:pt x="58" y="492"/>
                  </a:lnTo>
                  <a:lnTo>
                    <a:pt x="54" y="486"/>
                  </a:lnTo>
                  <a:lnTo>
                    <a:pt x="50" y="483"/>
                  </a:lnTo>
                  <a:lnTo>
                    <a:pt x="44" y="480"/>
                  </a:lnTo>
                  <a:lnTo>
                    <a:pt x="38" y="478"/>
                  </a:lnTo>
                  <a:lnTo>
                    <a:pt x="31" y="478"/>
                  </a:lnTo>
                  <a:lnTo>
                    <a:pt x="31" y="478"/>
                  </a:lnTo>
                  <a:lnTo>
                    <a:pt x="25" y="478"/>
                  </a:lnTo>
                  <a:lnTo>
                    <a:pt x="20" y="480"/>
                  </a:lnTo>
                  <a:lnTo>
                    <a:pt x="14" y="483"/>
                  </a:lnTo>
                  <a:lnTo>
                    <a:pt x="9" y="486"/>
                  </a:lnTo>
                  <a:lnTo>
                    <a:pt x="6" y="492"/>
                  </a:lnTo>
                  <a:lnTo>
                    <a:pt x="2" y="497"/>
                  </a:lnTo>
                  <a:lnTo>
                    <a:pt x="0" y="502"/>
                  </a:lnTo>
                  <a:lnTo>
                    <a:pt x="0" y="509"/>
                  </a:lnTo>
                  <a:lnTo>
                    <a:pt x="0" y="509"/>
                  </a:lnTo>
                  <a:lnTo>
                    <a:pt x="0" y="515"/>
                  </a:lnTo>
                  <a:lnTo>
                    <a:pt x="2" y="522"/>
                  </a:lnTo>
                  <a:lnTo>
                    <a:pt x="6" y="527"/>
                  </a:lnTo>
                  <a:lnTo>
                    <a:pt x="9" y="531"/>
                  </a:lnTo>
                  <a:lnTo>
                    <a:pt x="14" y="536"/>
                  </a:lnTo>
                  <a:lnTo>
                    <a:pt x="20" y="539"/>
                  </a:lnTo>
                  <a:lnTo>
                    <a:pt x="25" y="540"/>
                  </a:lnTo>
                  <a:lnTo>
                    <a:pt x="31" y="541"/>
                  </a:lnTo>
                  <a:lnTo>
                    <a:pt x="31" y="541"/>
                  </a:lnTo>
                  <a:close/>
                  <a:moveTo>
                    <a:pt x="31" y="382"/>
                  </a:moveTo>
                  <a:lnTo>
                    <a:pt x="31" y="382"/>
                  </a:lnTo>
                  <a:lnTo>
                    <a:pt x="38" y="381"/>
                  </a:lnTo>
                  <a:lnTo>
                    <a:pt x="44" y="379"/>
                  </a:lnTo>
                  <a:lnTo>
                    <a:pt x="50" y="377"/>
                  </a:lnTo>
                  <a:lnTo>
                    <a:pt x="54" y="373"/>
                  </a:lnTo>
                  <a:lnTo>
                    <a:pt x="58" y="368"/>
                  </a:lnTo>
                  <a:lnTo>
                    <a:pt x="61" y="363"/>
                  </a:lnTo>
                  <a:lnTo>
                    <a:pt x="63" y="357"/>
                  </a:lnTo>
                  <a:lnTo>
                    <a:pt x="64" y="350"/>
                  </a:lnTo>
                  <a:lnTo>
                    <a:pt x="64" y="350"/>
                  </a:lnTo>
                  <a:lnTo>
                    <a:pt x="63" y="344"/>
                  </a:lnTo>
                  <a:lnTo>
                    <a:pt x="61" y="338"/>
                  </a:lnTo>
                  <a:lnTo>
                    <a:pt x="58" y="333"/>
                  </a:lnTo>
                  <a:lnTo>
                    <a:pt x="54" y="328"/>
                  </a:lnTo>
                  <a:lnTo>
                    <a:pt x="50" y="324"/>
                  </a:lnTo>
                  <a:lnTo>
                    <a:pt x="44" y="321"/>
                  </a:lnTo>
                  <a:lnTo>
                    <a:pt x="38" y="319"/>
                  </a:lnTo>
                  <a:lnTo>
                    <a:pt x="31" y="318"/>
                  </a:lnTo>
                  <a:lnTo>
                    <a:pt x="31" y="318"/>
                  </a:lnTo>
                  <a:lnTo>
                    <a:pt x="25" y="319"/>
                  </a:lnTo>
                  <a:lnTo>
                    <a:pt x="20" y="321"/>
                  </a:lnTo>
                  <a:lnTo>
                    <a:pt x="14" y="324"/>
                  </a:lnTo>
                  <a:lnTo>
                    <a:pt x="9" y="328"/>
                  </a:lnTo>
                  <a:lnTo>
                    <a:pt x="6" y="333"/>
                  </a:lnTo>
                  <a:lnTo>
                    <a:pt x="2" y="338"/>
                  </a:lnTo>
                  <a:lnTo>
                    <a:pt x="0" y="344"/>
                  </a:lnTo>
                  <a:lnTo>
                    <a:pt x="0" y="350"/>
                  </a:lnTo>
                  <a:lnTo>
                    <a:pt x="0" y="350"/>
                  </a:lnTo>
                  <a:lnTo>
                    <a:pt x="0" y="357"/>
                  </a:lnTo>
                  <a:lnTo>
                    <a:pt x="2" y="363"/>
                  </a:lnTo>
                  <a:lnTo>
                    <a:pt x="6" y="368"/>
                  </a:lnTo>
                  <a:lnTo>
                    <a:pt x="9" y="373"/>
                  </a:lnTo>
                  <a:lnTo>
                    <a:pt x="14" y="377"/>
                  </a:lnTo>
                  <a:lnTo>
                    <a:pt x="20" y="379"/>
                  </a:lnTo>
                  <a:lnTo>
                    <a:pt x="25" y="381"/>
                  </a:lnTo>
                  <a:lnTo>
                    <a:pt x="31" y="382"/>
                  </a:lnTo>
                  <a:lnTo>
                    <a:pt x="31" y="382"/>
                  </a:lnTo>
                  <a:close/>
                  <a:moveTo>
                    <a:pt x="31" y="223"/>
                  </a:moveTo>
                  <a:lnTo>
                    <a:pt x="31" y="223"/>
                  </a:lnTo>
                  <a:lnTo>
                    <a:pt x="38" y="222"/>
                  </a:lnTo>
                  <a:lnTo>
                    <a:pt x="44" y="220"/>
                  </a:lnTo>
                  <a:lnTo>
                    <a:pt x="50" y="218"/>
                  </a:lnTo>
                  <a:lnTo>
                    <a:pt x="54" y="214"/>
                  </a:lnTo>
                  <a:lnTo>
                    <a:pt x="58" y="210"/>
                  </a:lnTo>
                  <a:lnTo>
                    <a:pt x="61" y="203"/>
                  </a:lnTo>
                  <a:lnTo>
                    <a:pt x="63" y="198"/>
                  </a:lnTo>
                  <a:lnTo>
                    <a:pt x="64" y="191"/>
                  </a:lnTo>
                  <a:lnTo>
                    <a:pt x="64" y="191"/>
                  </a:lnTo>
                  <a:lnTo>
                    <a:pt x="63" y="185"/>
                  </a:lnTo>
                  <a:lnTo>
                    <a:pt x="61" y="178"/>
                  </a:lnTo>
                  <a:lnTo>
                    <a:pt x="58" y="173"/>
                  </a:lnTo>
                  <a:lnTo>
                    <a:pt x="54" y="169"/>
                  </a:lnTo>
                  <a:lnTo>
                    <a:pt x="50" y="164"/>
                  </a:lnTo>
                  <a:lnTo>
                    <a:pt x="44" y="162"/>
                  </a:lnTo>
                  <a:lnTo>
                    <a:pt x="38" y="160"/>
                  </a:lnTo>
                  <a:lnTo>
                    <a:pt x="31" y="159"/>
                  </a:lnTo>
                  <a:lnTo>
                    <a:pt x="31" y="159"/>
                  </a:lnTo>
                  <a:lnTo>
                    <a:pt x="25" y="160"/>
                  </a:lnTo>
                  <a:lnTo>
                    <a:pt x="20" y="162"/>
                  </a:lnTo>
                  <a:lnTo>
                    <a:pt x="14" y="164"/>
                  </a:lnTo>
                  <a:lnTo>
                    <a:pt x="9" y="169"/>
                  </a:lnTo>
                  <a:lnTo>
                    <a:pt x="6" y="173"/>
                  </a:lnTo>
                  <a:lnTo>
                    <a:pt x="2" y="178"/>
                  </a:lnTo>
                  <a:lnTo>
                    <a:pt x="0" y="185"/>
                  </a:lnTo>
                  <a:lnTo>
                    <a:pt x="0" y="191"/>
                  </a:lnTo>
                  <a:lnTo>
                    <a:pt x="0" y="191"/>
                  </a:lnTo>
                  <a:lnTo>
                    <a:pt x="0" y="198"/>
                  </a:lnTo>
                  <a:lnTo>
                    <a:pt x="2" y="203"/>
                  </a:lnTo>
                  <a:lnTo>
                    <a:pt x="6" y="210"/>
                  </a:lnTo>
                  <a:lnTo>
                    <a:pt x="9" y="214"/>
                  </a:lnTo>
                  <a:lnTo>
                    <a:pt x="14" y="218"/>
                  </a:lnTo>
                  <a:lnTo>
                    <a:pt x="20" y="220"/>
                  </a:lnTo>
                  <a:lnTo>
                    <a:pt x="25" y="222"/>
                  </a:lnTo>
                  <a:lnTo>
                    <a:pt x="31" y="223"/>
                  </a:lnTo>
                  <a:lnTo>
                    <a:pt x="31" y="223"/>
                  </a:lnTo>
                  <a:close/>
                  <a:moveTo>
                    <a:pt x="31" y="64"/>
                  </a:moveTo>
                  <a:lnTo>
                    <a:pt x="31" y="64"/>
                  </a:lnTo>
                  <a:lnTo>
                    <a:pt x="38" y="64"/>
                  </a:lnTo>
                  <a:lnTo>
                    <a:pt x="44" y="61"/>
                  </a:lnTo>
                  <a:lnTo>
                    <a:pt x="50" y="58"/>
                  </a:lnTo>
                  <a:lnTo>
                    <a:pt x="54" y="55"/>
                  </a:lnTo>
                  <a:lnTo>
                    <a:pt x="58" y="50"/>
                  </a:lnTo>
                  <a:lnTo>
                    <a:pt x="61" y="44"/>
                  </a:lnTo>
                  <a:lnTo>
                    <a:pt x="63" y="39"/>
                  </a:lnTo>
                  <a:lnTo>
                    <a:pt x="64" y="32"/>
                  </a:lnTo>
                  <a:lnTo>
                    <a:pt x="64" y="32"/>
                  </a:lnTo>
                  <a:lnTo>
                    <a:pt x="63" y="26"/>
                  </a:lnTo>
                  <a:lnTo>
                    <a:pt x="61" y="20"/>
                  </a:lnTo>
                  <a:lnTo>
                    <a:pt x="58" y="14"/>
                  </a:lnTo>
                  <a:lnTo>
                    <a:pt x="54" y="10"/>
                  </a:lnTo>
                  <a:lnTo>
                    <a:pt x="50" y="6"/>
                  </a:lnTo>
                  <a:lnTo>
                    <a:pt x="44" y="2"/>
                  </a:lnTo>
                  <a:lnTo>
                    <a:pt x="38" y="1"/>
                  </a:lnTo>
                  <a:lnTo>
                    <a:pt x="31" y="0"/>
                  </a:lnTo>
                  <a:lnTo>
                    <a:pt x="31" y="0"/>
                  </a:lnTo>
                  <a:lnTo>
                    <a:pt x="25" y="1"/>
                  </a:lnTo>
                  <a:lnTo>
                    <a:pt x="20" y="2"/>
                  </a:lnTo>
                  <a:lnTo>
                    <a:pt x="14" y="6"/>
                  </a:lnTo>
                  <a:lnTo>
                    <a:pt x="9" y="10"/>
                  </a:lnTo>
                  <a:lnTo>
                    <a:pt x="6" y="14"/>
                  </a:lnTo>
                  <a:lnTo>
                    <a:pt x="2" y="20"/>
                  </a:lnTo>
                  <a:lnTo>
                    <a:pt x="0" y="26"/>
                  </a:lnTo>
                  <a:lnTo>
                    <a:pt x="0" y="32"/>
                  </a:lnTo>
                  <a:lnTo>
                    <a:pt x="0" y="32"/>
                  </a:lnTo>
                  <a:lnTo>
                    <a:pt x="0" y="39"/>
                  </a:lnTo>
                  <a:lnTo>
                    <a:pt x="2" y="44"/>
                  </a:lnTo>
                  <a:lnTo>
                    <a:pt x="6" y="50"/>
                  </a:lnTo>
                  <a:lnTo>
                    <a:pt x="9" y="55"/>
                  </a:lnTo>
                  <a:lnTo>
                    <a:pt x="14" y="58"/>
                  </a:lnTo>
                  <a:lnTo>
                    <a:pt x="20" y="61"/>
                  </a:lnTo>
                  <a:lnTo>
                    <a:pt x="25" y="64"/>
                  </a:lnTo>
                  <a:lnTo>
                    <a:pt x="31" y="64"/>
                  </a:lnTo>
                  <a:lnTo>
                    <a:pt x="31" y="6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21" name="组合 20"/>
          <p:cNvGrpSpPr/>
          <p:nvPr/>
        </p:nvGrpSpPr>
        <p:grpSpPr>
          <a:xfrm>
            <a:off x="9662510" y="2737976"/>
            <a:ext cx="954449" cy="822907"/>
            <a:chOff x="9843113" y="2737974"/>
            <a:chExt cx="954573" cy="822907"/>
          </a:xfrm>
        </p:grpSpPr>
        <p:sp>
          <p:nvSpPr>
            <p:cNvPr id="56" name="等腰三角形 55"/>
            <p:cNvSpPr/>
            <p:nvPr/>
          </p:nvSpPr>
          <p:spPr>
            <a:xfrm>
              <a:off x="9843113" y="2737974"/>
              <a:ext cx="954573" cy="82290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61"/>
            <p:cNvSpPr>
              <a:spLocks noEditPoints="1"/>
            </p:cNvSpPr>
            <p:nvPr/>
          </p:nvSpPr>
          <p:spPr bwMode="auto">
            <a:xfrm>
              <a:off x="10159268" y="3121646"/>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sp>
        <p:nvSpPr>
          <p:cNvPr id="4" name="椭圆 3"/>
          <p:cNvSpPr/>
          <p:nvPr/>
        </p:nvSpPr>
        <p:spPr>
          <a:xfrm>
            <a:off x="2349377" y="3750214"/>
            <a:ext cx="359953"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1" name="椭圆 30"/>
          <p:cNvSpPr/>
          <p:nvPr/>
        </p:nvSpPr>
        <p:spPr>
          <a:xfrm>
            <a:off x="5916025" y="3750214"/>
            <a:ext cx="359953" cy="3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4" name="椭圆 33"/>
          <p:cNvSpPr/>
          <p:nvPr/>
        </p:nvSpPr>
        <p:spPr>
          <a:xfrm>
            <a:off x="9482674" y="3750214"/>
            <a:ext cx="359953" cy="3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cxnSp>
        <p:nvCxnSpPr>
          <p:cNvPr id="7" name="直接连接符 6"/>
          <p:cNvCxnSpPr/>
          <p:nvPr/>
        </p:nvCxnSpPr>
        <p:spPr>
          <a:xfrm>
            <a:off x="2872865" y="3930214"/>
            <a:ext cx="287962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439513" y="3930214"/>
            <a:ext cx="287962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251099" y="4345625"/>
            <a:ext cx="2556508" cy="1323439"/>
            <a:chOff x="1250467" y="4345623"/>
            <a:chExt cx="2556841" cy="1323439"/>
          </a:xfrm>
        </p:grpSpPr>
        <p:sp>
          <p:nvSpPr>
            <p:cNvPr id="11" name="矩形 10"/>
            <p:cNvSpPr/>
            <p:nvPr/>
          </p:nvSpPr>
          <p:spPr>
            <a:xfrm>
              <a:off x="1840237" y="5299730"/>
              <a:ext cx="1377300" cy="369332"/>
            </a:xfrm>
            <a:prstGeom prst="rect">
              <a:avLst/>
            </a:prstGeom>
          </p:spPr>
          <p:txBody>
            <a:bodyPr wrap="none">
              <a:spAutoFit/>
            </a:bodyPr>
            <a:lstStyle/>
            <a:p>
              <a:r>
                <a:rPr lang="en-US" altLang="zh-CN" dirty="0">
                  <a:solidFill>
                    <a:schemeClr val="tx1">
                      <a:lumMod val="50000"/>
                      <a:lumOff val="50000"/>
                    </a:schemeClr>
                  </a:solidFill>
                  <a:latin typeface="+mj-ea"/>
                  <a:ea typeface="+mj-ea"/>
                </a:rPr>
                <a:t>2009-2015</a:t>
              </a:r>
              <a:endParaRPr lang="zh-CN" altLang="en-US" dirty="0">
                <a:solidFill>
                  <a:schemeClr val="tx1">
                    <a:lumMod val="50000"/>
                    <a:lumOff val="50000"/>
                  </a:schemeClr>
                </a:solidFill>
                <a:latin typeface="+mj-ea"/>
                <a:ea typeface="+mj-ea"/>
              </a:endParaRPr>
            </a:p>
          </p:txBody>
        </p:sp>
        <p:sp>
          <p:nvSpPr>
            <p:cNvPr id="47" name="矩形 46"/>
            <p:cNvSpPr/>
            <p:nvPr/>
          </p:nvSpPr>
          <p:spPr>
            <a:xfrm>
              <a:off x="1250467" y="4345623"/>
              <a:ext cx="2556841" cy="954107"/>
            </a:xfrm>
            <a:prstGeom prst="rect">
              <a:avLst/>
            </a:prstGeom>
          </p:spPr>
          <p:txBody>
            <a:bodyPr wrap="square">
              <a:spAutoFit/>
            </a:bodyPr>
            <a:lstStyle/>
            <a:p>
              <a:pPr algn="ctr">
                <a:lnSpc>
                  <a:spcPct val="150000"/>
                </a:lnSpc>
                <a:spcAft>
                  <a:spcPts val="600"/>
                </a:spcAft>
              </a:pPr>
              <a:r>
                <a:rPr lang="zh-CN" altLang="en-US" sz="1400" dirty="0">
                  <a:solidFill>
                    <a:schemeClr val="tx1">
                      <a:lumMod val="50000"/>
                      <a:lumOff val="50000"/>
                    </a:schemeClr>
                  </a:solidFill>
                  <a:latin typeface="+mj-ea"/>
                  <a:ea typeface="+mj-ea"/>
                </a:rPr>
                <a:t>发展速度</a:t>
              </a:r>
              <a:endParaRPr lang="en-US" altLang="zh-CN" sz="1400" dirty="0">
                <a:solidFill>
                  <a:schemeClr val="tx1">
                    <a:lumMod val="50000"/>
                    <a:lumOff val="50000"/>
                  </a:schemeClr>
                </a:solidFill>
                <a:latin typeface="+mj-ea"/>
                <a:ea typeface="+mj-ea"/>
              </a:endParaRPr>
            </a:p>
            <a:p>
              <a:pPr algn="ct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grpSp>
      <p:grpSp>
        <p:nvGrpSpPr>
          <p:cNvPr id="28" name="组合 27"/>
          <p:cNvGrpSpPr/>
          <p:nvPr/>
        </p:nvGrpSpPr>
        <p:grpSpPr>
          <a:xfrm>
            <a:off x="4817747" y="4345625"/>
            <a:ext cx="2556508" cy="1323439"/>
            <a:chOff x="4817579" y="4345623"/>
            <a:chExt cx="2556841" cy="1323439"/>
          </a:xfrm>
        </p:grpSpPr>
        <p:sp>
          <p:nvSpPr>
            <p:cNvPr id="48" name="矩形 47"/>
            <p:cNvSpPr/>
            <p:nvPr/>
          </p:nvSpPr>
          <p:spPr>
            <a:xfrm>
              <a:off x="4817579" y="4345623"/>
              <a:ext cx="2556841" cy="954107"/>
            </a:xfrm>
            <a:prstGeom prst="rect">
              <a:avLst/>
            </a:prstGeom>
          </p:spPr>
          <p:txBody>
            <a:bodyPr wrap="square">
              <a:spAutoFit/>
            </a:bodyPr>
            <a:lstStyle/>
            <a:p>
              <a:pPr algn="ctr">
                <a:lnSpc>
                  <a:spcPct val="150000"/>
                </a:lnSpc>
                <a:spcAft>
                  <a:spcPts val="600"/>
                </a:spcAft>
              </a:pPr>
              <a:r>
                <a:rPr lang="zh-CN" altLang="en-US" sz="1400" dirty="0">
                  <a:solidFill>
                    <a:schemeClr val="tx1">
                      <a:lumMod val="50000"/>
                      <a:lumOff val="50000"/>
                    </a:schemeClr>
                  </a:solidFill>
                  <a:latin typeface="+mj-ea"/>
                  <a:ea typeface="+mj-ea"/>
                </a:rPr>
                <a:t>有何成绩</a:t>
              </a:r>
              <a:endParaRPr lang="en-US" altLang="zh-CN" sz="1400" dirty="0">
                <a:solidFill>
                  <a:schemeClr val="tx1">
                    <a:lumMod val="50000"/>
                    <a:lumOff val="50000"/>
                  </a:schemeClr>
                </a:solidFill>
                <a:latin typeface="+mj-ea"/>
                <a:ea typeface="+mj-ea"/>
              </a:endParaRPr>
            </a:p>
            <a:p>
              <a:pPr algn="ct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50" name="矩形 49"/>
            <p:cNvSpPr/>
            <p:nvPr/>
          </p:nvSpPr>
          <p:spPr>
            <a:xfrm>
              <a:off x="5609328" y="5299730"/>
              <a:ext cx="954231" cy="369332"/>
            </a:xfrm>
            <a:prstGeom prst="rect">
              <a:avLst/>
            </a:prstGeom>
          </p:spPr>
          <p:txBody>
            <a:bodyPr wrap="none">
              <a:spAutoFit/>
            </a:bodyPr>
            <a:lstStyle/>
            <a:p>
              <a:r>
                <a:rPr lang="en-US" altLang="zh-CN" dirty="0">
                  <a:solidFill>
                    <a:schemeClr val="tx1">
                      <a:lumMod val="50000"/>
                      <a:lumOff val="50000"/>
                    </a:schemeClr>
                  </a:solidFill>
                  <a:latin typeface="+mj-ea"/>
                  <a:ea typeface="+mj-ea"/>
                </a:rPr>
                <a:t>2016</a:t>
              </a:r>
              <a:r>
                <a:rPr lang="zh-CN" altLang="en-US" dirty="0">
                  <a:solidFill>
                    <a:schemeClr val="tx1">
                      <a:lumMod val="50000"/>
                      <a:lumOff val="50000"/>
                    </a:schemeClr>
                  </a:solidFill>
                  <a:latin typeface="+mj-ea"/>
                  <a:ea typeface="+mj-ea"/>
                </a:rPr>
                <a:t>年</a:t>
              </a:r>
              <a:endParaRPr lang="zh-CN" altLang="en-US" dirty="0">
                <a:solidFill>
                  <a:schemeClr val="tx1">
                    <a:lumMod val="50000"/>
                    <a:lumOff val="50000"/>
                  </a:schemeClr>
                </a:solidFill>
                <a:latin typeface="+mj-ea"/>
                <a:ea typeface="+mj-ea"/>
              </a:endParaRPr>
            </a:p>
          </p:txBody>
        </p:sp>
      </p:grpSp>
      <p:grpSp>
        <p:nvGrpSpPr>
          <p:cNvPr id="29" name="组合 28"/>
          <p:cNvGrpSpPr/>
          <p:nvPr/>
        </p:nvGrpSpPr>
        <p:grpSpPr>
          <a:xfrm>
            <a:off x="8384395" y="4345625"/>
            <a:ext cx="2556508" cy="1323439"/>
            <a:chOff x="8384692" y="4345623"/>
            <a:chExt cx="2556841" cy="1323439"/>
          </a:xfrm>
        </p:grpSpPr>
        <p:sp>
          <p:nvSpPr>
            <p:cNvPr id="49" name="矩形 48"/>
            <p:cNvSpPr/>
            <p:nvPr/>
          </p:nvSpPr>
          <p:spPr>
            <a:xfrm>
              <a:off x="8384692" y="4345623"/>
              <a:ext cx="2556841" cy="954107"/>
            </a:xfrm>
            <a:prstGeom prst="rect">
              <a:avLst/>
            </a:prstGeom>
          </p:spPr>
          <p:txBody>
            <a:bodyPr wrap="square">
              <a:spAutoFit/>
            </a:bodyPr>
            <a:lstStyle/>
            <a:p>
              <a:pPr algn="ctr">
                <a:lnSpc>
                  <a:spcPct val="150000"/>
                </a:lnSpc>
                <a:spcAft>
                  <a:spcPts val="600"/>
                </a:spcAft>
              </a:pPr>
              <a:r>
                <a:rPr lang="zh-CN" altLang="en-US" sz="1400" dirty="0">
                  <a:solidFill>
                    <a:schemeClr val="tx1">
                      <a:lumMod val="50000"/>
                      <a:lumOff val="50000"/>
                    </a:schemeClr>
                  </a:solidFill>
                  <a:latin typeface="+mj-ea"/>
                  <a:ea typeface="+mj-ea"/>
                </a:rPr>
                <a:t>荣誉称号</a:t>
              </a:r>
              <a:endParaRPr lang="en-US" altLang="zh-CN" sz="1400" dirty="0">
                <a:solidFill>
                  <a:schemeClr val="tx1">
                    <a:lumMod val="50000"/>
                    <a:lumOff val="50000"/>
                  </a:schemeClr>
                </a:solidFill>
                <a:latin typeface="+mj-ea"/>
                <a:ea typeface="+mj-ea"/>
              </a:endParaRPr>
            </a:p>
            <a:p>
              <a:pPr algn="ct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51" name="矩形 50"/>
            <p:cNvSpPr/>
            <p:nvPr/>
          </p:nvSpPr>
          <p:spPr>
            <a:xfrm>
              <a:off x="9176441" y="5299730"/>
              <a:ext cx="954231" cy="369332"/>
            </a:xfrm>
            <a:prstGeom prst="rect">
              <a:avLst/>
            </a:prstGeom>
          </p:spPr>
          <p:txBody>
            <a:bodyPr wrap="none">
              <a:spAutoFit/>
            </a:bodyPr>
            <a:lstStyle/>
            <a:p>
              <a:r>
                <a:rPr lang="en-US" altLang="zh-CN" dirty="0">
                  <a:solidFill>
                    <a:schemeClr val="tx1">
                      <a:lumMod val="50000"/>
                      <a:lumOff val="50000"/>
                    </a:schemeClr>
                  </a:solidFill>
                  <a:latin typeface="+mj-ea"/>
                  <a:ea typeface="+mj-ea"/>
                </a:rPr>
                <a:t>2017</a:t>
              </a:r>
              <a:r>
                <a:rPr lang="zh-CN" altLang="en-US" dirty="0">
                  <a:solidFill>
                    <a:schemeClr val="tx1">
                      <a:lumMod val="50000"/>
                      <a:lumOff val="50000"/>
                    </a:schemeClr>
                  </a:solidFill>
                  <a:latin typeface="+mj-ea"/>
                  <a:ea typeface="+mj-ea"/>
                </a:rPr>
                <a:t>年</a:t>
              </a:r>
              <a:endParaRPr lang="zh-CN" altLang="en-US" dirty="0">
                <a:solidFill>
                  <a:schemeClr val="tx1">
                    <a:lumMod val="50000"/>
                    <a:lumOff val="50000"/>
                  </a:schemeClr>
                </a:solidFill>
                <a:latin typeface="+mj-ea"/>
                <a:ea typeface="+mj-ea"/>
              </a:endParaRPr>
            </a:p>
          </p:txBody>
        </p:sp>
      </p:grpSp>
      <p:sp>
        <p:nvSpPr>
          <p:cNvPr id="65" name="任意多边形 64"/>
          <p:cNvSpPr/>
          <p:nvPr/>
        </p:nvSpPr>
        <p:spPr>
          <a:xfrm>
            <a:off x="1448404" y="1696938"/>
            <a:ext cx="2161895" cy="186394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1" cstate="print">
              <a:extLst>
                <a:ext uri="{28A0092B-C50C-407E-A947-70E740481C1C}">
                  <a14:useLocalDpi xmlns:a14="http://schemas.microsoft.com/office/drawing/2010/main" val="0"/>
                </a:ext>
              </a:extLst>
            </a:blip>
            <a:srcRect/>
            <a:stretch>
              <a:fillRect l="-1" t="-38406" r="-3964" b="-567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5015052" y="1696938"/>
            <a:ext cx="2161895" cy="186394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2" cstate="print">
              <a:extLst>
                <a:ext uri="{28A0092B-C50C-407E-A947-70E740481C1C}">
                  <a14:useLocalDpi xmlns:a14="http://schemas.microsoft.com/office/drawing/2010/main" val="0"/>
                </a:ext>
              </a:extLst>
            </a:blip>
            <a:srcRect/>
            <a:stretch>
              <a:fillRect t="-14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8581700" y="1696938"/>
            <a:ext cx="2161895" cy="186394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3" cstate="print">
              <a:extLst>
                <a:ext uri="{28A0092B-C50C-407E-A947-70E740481C1C}">
                  <a14:useLocalDpi xmlns:a14="http://schemas.microsoft.com/office/drawing/2010/main" val="0"/>
                </a:ext>
              </a:extLst>
            </a:blip>
            <a:srcRect/>
            <a:stretch>
              <a:fillRect l="-26872" t="-24098" r="-26872"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1000"/>
                                        <p:tgtEl>
                                          <p:spTgt spid="64"/>
                                        </p:tgtEl>
                                      </p:cBhvr>
                                    </p:animEffect>
                                    <p:anim calcmode="lin" valueType="num">
                                      <p:cBhvr>
                                        <p:cTn id="50" dur="1000" fill="hold"/>
                                        <p:tgtEl>
                                          <p:spTgt spid="64"/>
                                        </p:tgtEl>
                                        <p:attrNameLst>
                                          <p:attrName>ppt_x</p:attrName>
                                        </p:attrNameLst>
                                      </p:cBhvr>
                                      <p:tavLst>
                                        <p:tav tm="0">
                                          <p:val>
                                            <p:strVal val="#ppt_x"/>
                                          </p:val>
                                        </p:tav>
                                        <p:tav tm="100000">
                                          <p:val>
                                            <p:strVal val="#ppt_x"/>
                                          </p:val>
                                        </p:tav>
                                      </p:tavLst>
                                    </p:anim>
                                    <p:anim calcmode="lin" valueType="num">
                                      <p:cBhvr>
                                        <p:cTn id="5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p:tgtEl>
                                          <p:spTgt spid="20"/>
                                        </p:tgtEl>
                                        <p:attrNameLst>
                                          <p:attrName>ppt_x</p:attrName>
                                        </p:attrNameLst>
                                      </p:cBhvr>
                                      <p:tavLst>
                                        <p:tav tm="0">
                                          <p:val>
                                            <p:strVal val="#ppt_x-#ppt_w*1.125000"/>
                                          </p:val>
                                        </p:tav>
                                        <p:tav tm="100000">
                                          <p:val>
                                            <p:strVal val="#ppt_x"/>
                                          </p:val>
                                        </p:tav>
                                      </p:tavLst>
                                    </p:anim>
                                    <p:animEffect transition="in" filter="wipe(righ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1000"/>
                                        <p:tgtEl>
                                          <p:spTgt spid="63"/>
                                        </p:tgtEl>
                                      </p:cBhvr>
                                    </p:animEffect>
                                    <p:anim calcmode="lin" valueType="num">
                                      <p:cBhvr>
                                        <p:cTn id="75" dur="1000" fill="hold"/>
                                        <p:tgtEl>
                                          <p:spTgt spid="63"/>
                                        </p:tgtEl>
                                        <p:attrNameLst>
                                          <p:attrName>ppt_x</p:attrName>
                                        </p:attrNameLst>
                                      </p:cBhvr>
                                      <p:tavLst>
                                        <p:tav tm="0">
                                          <p:val>
                                            <p:strVal val="#ppt_x"/>
                                          </p:val>
                                        </p:tav>
                                        <p:tav tm="100000">
                                          <p:val>
                                            <p:strVal val="#ppt_x"/>
                                          </p:val>
                                        </p:tav>
                                      </p:tavLst>
                                    </p:anim>
                                    <p:anim calcmode="lin" valueType="num">
                                      <p:cBhvr>
                                        <p:cTn id="76" dur="1000" fill="hold"/>
                                        <p:tgtEl>
                                          <p:spTgt spid="6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2" presetClass="entr" presetSubtype="8"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p:tgtEl>
                                          <p:spTgt spid="21"/>
                                        </p:tgtEl>
                                        <p:attrNameLst>
                                          <p:attrName>ppt_x</p:attrName>
                                        </p:attrNameLst>
                                      </p:cBhvr>
                                      <p:tavLst>
                                        <p:tav tm="0">
                                          <p:val>
                                            <p:strVal val="#ppt_x-#ppt_w*1.125000"/>
                                          </p:val>
                                        </p:tav>
                                        <p:tav tm="100000">
                                          <p:val>
                                            <p:strVal val="#ppt_x"/>
                                          </p:val>
                                        </p:tav>
                                      </p:tavLst>
                                    </p:anim>
                                    <p:animEffect transition="in" filter="wipe(right)">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4" grpId="0" animBg="1"/>
      <p:bldP spid="65" grpId="0" animBg="1"/>
      <p:bldP spid="64" grpId="0" animBg="1"/>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70832" y="5101063"/>
            <a:ext cx="7946202" cy="784830"/>
          </a:xfrm>
          <a:prstGeom prst="rect">
            <a:avLst/>
          </a:prstGeom>
        </p:spPr>
        <p:txBody>
          <a:bodyPr wrap="square">
            <a:spAutoFit/>
          </a:bodyPr>
          <a:lstStyle/>
          <a:p>
            <a:pPr algn="ctr">
              <a:lnSpc>
                <a:spcPct val="150000"/>
              </a:lnSpc>
            </a:pPr>
            <a:r>
              <a:rPr lang="zh-CN" altLang="en-US" sz="1000" dirty="0">
                <a:solidFill>
                  <a:schemeClr val="tx1">
                    <a:lumMod val="50000"/>
                    <a:lumOff val="50000"/>
                  </a:schemeClr>
                </a:solidFill>
              </a:rPr>
              <a:t>企业文化建设是现代企业发展的重要内容，是精神文明的重要体现，是企业得以长久发展的重要保障。</a:t>
            </a:r>
            <a:endParaRPr lang="en-US" altLang="zh-CN" sz="1000" dirty="0">
              <a:solidFill>
                <a:schemeClr val="tx1">
                  <a:lumMod val="50000"/>
                  <a:lumOff val="50000"/>
                </a:schemeClr>
              </a:solidFill>
            </a:endParaRPr>
          </a:p>
          <a:p>
            <a:pPr algn="ctr">
              <a:lnSpc>
                <a:spcPct val="150000"/>
              </a:lnSpc>
            </a:pPr>
            <a:r>
              <a:rPr lang="zh-CN" altLang="en-US" sz="1000" dirty="0">
                <a:solidFill>
                  <a:schemeClr val="tx1">
                    <a:lumMod val="50000"/>
                    <a:lumOff val="50000"/>
                  </a:schemeClr>
                </a:solidFill>
              </a:rPr>
              <a:t>近年来，依托企业文化建设，提高员工的工作积极性，增强企业凝聚力，促进企业的管理、形象、服务和环境达到现代化企业的标准，使聊城腾达钢材有限公司在社会上的知名度有了很大的提升。</a:t>
            </a:r>
            <a:endParaRPr lang="zh-CN" altLang="en-US" sz="1000" dirty="0">
              <a:solidFill>
                <a:schemeClr val="tx1">
                  <a:lumMod val="50000"/>
                  <a:lumOff val="50000"/>
                </a:schemeClr>
              </a:solidFill>
            </a:endParaRPr>
          </a:p>
        </p:txBody>
      </p:sp>
      <p:sp>
        <p:nvSpPr>
          <p:cNvPr id="84" name="Freeform 5"/>
          <p:cNvSpPr/>
          <p:nvPr/>
        </p:nvSpPr>
        <p:spPr bwMode="auto">
          <a:xfrm>
            <a:off x="4683729" y="1700808"/>
            <a:ext cx="1641288" cy="1472748"/>
          </a:xfrm>
          <a:custGeom>
            <a:avLst/>
            <a:gdLst>
              <a:gd name="T0" fmla="*/ 102 w 1498"/>
              <a:gd name="T1" fmla="*/ 1272 h 1344"/>
              <a:gd name="T2" fmla="*/ 130 w 1498"/>
              <a:gd name="T3" fmla="*/ 1220 h 1344"/>
              <a:gd name="T4" fmla="*/ 182 w 1498"/>
              <a:gd name="T5" fmla="*/ 1192 h 1344"/>
              <a:gd name="T6" fmla="*/ 224 w 1498"/>
              <a:gd name="T7" fmla="*/ 1192 h 1344"/>
              <a:gd name="T8" fmla="*/ 274 w 1498"/>
              <a:gd name="T9" fmla="*/ 1220 h 1344"/>
              <a:gd name="T10" fmla="*/ 302 w 1498"/>
              <a:gd name="T11" fmla="*/ 1272 h 1344"/>
              <a:gd name="T12" fmla="*/ 304 w 1498"/>
              <a:gd name="T13" fmla="*/ 1306 h 1344"/>
              <a:gd name="T14" fmla="*/ 290 w 1498"/>
              <a:gd name="T15" fmla="*/ 1344 h 1344"/>
              <a:gd name="T16" fmla="*/ 410 w 1498"/>
              <a:gd name="T17" fmla="*/ 1296 h 1344"/>
              <a:gd name="T18" fmla="*/ 428 w 1498"/>
              <a:gd name="T19" fmla="*/ 1156 h 1344"/>
              <a:gd name="T20" fmla="*/ 468 w 1498"/>
              <a:gd name="T21" fmla="*/ 1024 h 1344"/>
              <a:gd name="T22" fmla="*/ 524 w 1498"/>
              <a:gd name="T23" fmla="*/ 900 h 1344"/>
              <a:gd name="T24" fmla="*/ 598 w 1498"/>
              <a:gd name="T25" fmla="*/ 786 h 1344"/>
              <a:gd name="T26" fmla="*/ 686 w 1498"/>
              <a:gd name="T27" fmla="*/ 686 h 1344"/>
              <a:gd name="T28" fmla="*/ 786 w 1498"/>
              <a:gd name="T29" fmla="*/ 598 h 1344"/>
              <a:gd name="T30" fmla="*/ 900 w 1498"/>
              <a:gd name="T31" fmla="*/ 524 h 1344"/>
              <a:gd name="T32" fmla="*/ 1024 w 1498"/>
              <a:gd name="T33" fmla="*/ 468 h 1344"/>
              <a:gd name="T34" fmla="*/ 1156 w 1498"/>
              <a:gd name="T35" fmla="*/ 428 h 1344"/>
              <a:gd name="T36" fmla="*/ 1296 w 1498"/>
              <a:gd name="T37" fmla="*/ 410 h 1344"/>
              <a:gd name="T38" fmla="*/ 1344 w 1498"/>
              <a:gd name="T39" fmla="*/ 266 h 1344"/>
              <a:gd name="T40" fmla="*/ 1352 w 1498"/>
              <a:gd name="T41" fmla="*/ 256 h 1344"/>
              <a:gd name="T42" fmla="*/ 1364 w 1498"/>
              <a:gd name="T43" fmla="*/ 258 h 1344"/>
              <a:gd name="T44" fmla="*/ 1404 w 1498"/>
              <a:gd name="T45" fmla="*/ 280 h 1344"/>
              <a:gd name="T46" fmla="*/ 1436 w 1498"/>
              <a:gd name="T47" fmla="*/ 280 h 1344"/>
              <a:gd name="T48" fmla="*/ 1476 w 1498"/>
              <a:gd name="T49" fmla="*/ 258 h 1344"/>
              <a:gd name="T50" fmla="*/ 1496 w 1498"/>
              <a:gd name="T51" fmla="*/ 218 h 1344"/>
              <a:gd name="T52" fmla="*/ 1496 w 1498"/>
              <a:gd name="T53" fmla="*/ 188 h 1344"/>
              <a:gd name="T54" fmla="*/ 1476 w 1498"/>
              <a:gd name="T55" fmla="*/ 148 h 1344"/>
              <a:gd name="T56" fmla="*/ 1436 w 1498"/>
              <a:gd name="T57" fmla="*/ 126 h 1344"/>
              <a:gd name="T58" fmla="*/ 1404 w 1498"/>
              <a:gd name="T59" fmla="*/ 126 h 1344"/>
              <a:gd name="T60" fmla="*/ 1364 w 1498"/>
              <a:gd name="T61" fmla="*/ 148 h 1344"/>
              <a:gd name="T62" fmla="*/ 1352 w 1498"/>
              <a:gd name="T63" fmla="*/ 152 h 1344"/>
              <a:gd name="T64" fmla="*/ 1344 w 1498"/>
              <a:gd name="T65" fmla="*/ 140 h 1344"/>
              <a:gd name="T66" fmla="*/ 1274 w 1498"/>
              <a:gd name="T67" fmla="*/ 2 h 1344"/>
              <a:gd name="T68" fmla="*/ 1074 w 1498"/>
              <a:gd name="T69" fmla="*/ 28 h 1344"/>
              <a:gd name="T70" fmla="*/ 884 w 1498"/>
              <a:gd name="T71" fmla="*/ 84 h 1344"/>
              <a:gd name="T72" fmla="*/ 706 w 1498"/>
              <a:gd name="T73" fmla="*/ 166 h 1344"/>
              <a:gd name="T74" fmla="*/ 542 w 1498"/>
              <a:gd name="T75" fmla="*/ 270 h 1344"/>
              <a:gd name="T76" fmla="*/ 396 w 1498"/>
              <a:gd name="T77" fmla="*/ 396 h 1344"/>
              <a:gd name="T78" fmla="*/ 270 w 1498"/>
              <a:gd name="T79" fmla="*/ 542 h 1344"/>
              <a:gd name="T80" fmla="*/ 166 w 1498"/>
              <a:gd name="T81" fmla="*/ 706 h 1344"/>
              <a:gd name="T82" fmla="*/ 84 w 1498"/>
              <a:gd name="T83" fmla="*/ 884 h 1344"/>
              <a:gd name="T84" fmla="*/ 30 w 1498"/>
              <a:gd name="T85" fmla="*/ 1074 h 1344"/>
              <a:gd name="T86" fmla="*/ 2 w 1498"/>
              <a:gd name="T87" fmla="*/ 1276 h 1344"/>
              <a:gd name="T88" fmla="*/ 116 w 1498"/>
              <a:gd name="T89" fmla="*/ 1344 h 1344"/>
              <a:gd name="T90" fmla="*/ 102 w 1498"/>
              <a:gd name="T91" fmla="*/ 1306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8" h="1344">
                <a:moveTo>
                  <a:pt x="100" y="1292"/>
                </a:moveTo>
                <a:lnTo>
                  <a:pt x="100" y="1292"/>
                </a:lnTo>
                <a:lnTo>
                  <a:pt x="102" y="1272"/>
                </a:lnTo>
                <a:lnTo>
                  <a:pt x="108" y="1252"/>
                </a:lnTo>
                <a:lnTo>
                  <a:pt x="118" y="1234"/>
                </a:lnTo>
                <a:lnTo>
                  <a:pt x="130" y="1220"/>
                </a:lnTo>
                <a:lnTo>
                  <a:pt x="146" y="1208"/>
                </a:lnTo>
                <a:lnTo>
                  <a:pt x="164" y="1198"/>
                </a:lnTo>
                <a:lnTo>
                  <a:pt x="182" y="1192"/>
                </a:lnTo>
                <a:lnTo>
                  <a:pt x="202" y="1190"/>
                </a:lnTo>
                <a:lnTo>
                  <a:pt x="202" y="1190"/>
                </a:lnTo>
                <a:lnTo>
                  <a:pt x="224" y="1192"/>
                </a:lnTo>
                <a:lnTo>
                  <a:pt x="242" y="1198"/>
                </a:lnTo>
                <a:lnTo>
                  <a:pt x="260" y="1208"/>
                </a:lnTo>
                <a:lnTo>
                  <a:pt x="274" y="1220"/>
                </a:lnTo>
                <a:lnTo>
                  <a:pt x="288" y="1234"/>
                </a:lnTo>
                <a:lnTo>
                  <a:pt x="296" y="1252"/>
                </a:lnTo>
                <a:lnTo>
                  <a:pt x="302" y="1272"/>
                </a:lnTo>
                <a:lnTo>
                  <a:pt x="304" y="1292"/>
                </a:lnTo>
                <a:lnTo>
                  <a:pt x="304" y="1292"/>
                </a:lnTo>
                <a:lnTo>
                  <a:pt x="304" y="1306"/>
                </a:lnTo>
                <a:lnTo>
                  <a:pt x="302" y="1320"/>
                </a:lnTo>
                <a:lnTo>
                  <a:pt x="296" y="1332"/>
                </a:lnTo>
                <a:lnTo>
                  <a:pt x="290" y="1344"/>
                </a:lnTo>
                <a:lnTo>
                  <a:pt x="408" y="1344"/>
                </a:lnTo>
                <a:lnTo>
                  <a:pt x="408" y="1344"/>
                </a:lnTo>
                <a:lnTo>
                  <a:pt x="410" y="1296"/>
                </a:lnTo>
                <a:lnTo>
                  <a:pt x="414" y="1248"/>
                </a:lnTo>
                <a:lnTo>
                  <a:pt x="420" y="1202"/>
                </a:lnTo>
                <a:lnTo>
                  <a:pt x="428" y="1156"/>
                </a:lnTo>
                <a:lnTo>
                  <a:pt x="440" y="1112"/>
                </a:lnTo>
                <a:lnTo>
                  <a:pt x="452" y="1068"/>
                </a:lnTo>
                <a:lnTo>
                  <a:pt x="468" y="1024"/>
                </a:lnTo>
                <a:lnTo>
                  <a:pt x="484" y="982"/>
                </a:lnTo>
                <a:lnTo>
                  <a:pt x="504" y="940"/>
                </a:lnTo>
                <a:lnTo>
                  <a:pt x="524" y="900"/>
                </a:lnTo>
                <a:lnTo>
                  <a:pt x="546" y="862"/>
                </a:lnTo>
                <a:lnTo>
                  <a:pt x="572" y="824"/>
                </a:lnTo>
                <a:lnTo>
                  <a:pt x="598" y="786"/>
                </a:lnTo>
                <a:lnTo>
                  <a:pt x="624" y="752"/>
                </a:lnTo>
                <a:lnTo>
                  <a:pt x="654" y="718"/>
                </a:lnTo>
                <a:lnTo>
                  <a:pt x="686" y="686"/>
                </a:lnTo>
                <a:lnTo>
                  <a:pt x="718" y="654"/>
                </a:lnTo>
                <a:lnTo>
                  <a:pt x="752" y="624"/>
                </a:lnTo>
                <a:lnTo>
                  <a:pt x="786" y="598"/>
                </a:lnTo>
                <a:lnTo>
                  <a:pt x="824" y="570"/>
                </a:lnTo>
                <a:lnTo>
                  <a:pt x="862" y="546"/>
                </a:lnTo>
                <a:lnTo>
                  <a:pt x="900" y="524"/>
                </a:lnTo>
                <a:lnTo>
                  <a:pt x="940" y="504"/>
                </a:lnTo>
                <a:lnTo>
                  <a:pt x="982" y="484"/>
                </a:lnTo>
                <a:lnTo>
                  <a:pt x="1024" y="468"/>
                </a:lnTo>
                <a:lnTo>
                  <a:pt x="1066" y="452"/>
                </a:lnTo>
                <a:lnTo>
                  <a:pt x="1112" y="440"/>
                </a:lnTo>
                <a:lnTo>
                  <a:pt x="1156" y="428"/>
                </a:lnTo>
                <a:lnTo>
                  <a:pt x="1202" y="420"/>
                </a:lnTo>
                <a:lnTo>
                  <a:pt x="1248" y="414"/>
                </a:lnTo>
                <a:lnTo>
                  <a:pt x="1296" y="410"/>
                </a:lnTo>
                <a:lnTo>
                  <a:pt x="1344" y="408"/>
                </a:lnTo>
                <a:lnTo>
                  <a:pt x="1344" y="266"/>
                </a:lnTo>
                <a:lnTo>
                  <a:pt x="1344" y="266"/>
                </a:lnTo>
                <a:lnTo>
                  <a:pt x="1346" y="260"/>
                </a:lnTo>
                <a:lnTo>
                  <a:pt x="1352" y="256"/>
                </a:lnTo>
                <a:lnTo>
                  <a:pt x="1352" y="256"/>
                </a:lnTo>
                <a:lnTo>
                  <a:pt x="1358" y="254"/>
                </a:lnTo>
                <a:lnTo>
                  <a:pt x="1364" y="258"/>
                </a:lnTo>
                <a:lnTo>
                  <a:pt x="1364" y="258"/>
                </a:lnTo>
                <a:lnTo>
                  <a:pt x="1376" y="268"/>
                </a:lnTo>
                <a:lnTo>
                  <a:pt x="1390" y="276"/>
                </a:lnTo>
                <a:lnTo>
                  <a:pt x="1404" y="280"/>
                </a:lnTo>
                <a:lnTo>
                  <a:pt x="1420" y="282"/>
                </a:lnTo>
                <a:lnTo>
                  <a:pt x="1420" y="282"/>
                </a:lnTo>
                <a:lnTo>
                  <a:pt x="1436" y="280"/>
                </a:lnTo>
                <a:lnTo>
                  <a:pt x="1450" y="276"/>
                </a:lnTo>
                <a:lnTo>
                  <a:pt x="1464" y="268"/>
                </a:lnTo>
                <a:lnTo>
                  <a:pt x="1476" y="258"/>
                </a:lnTo>
                <a:lnTo>
                  <a:pt x="1484" y="246"/>
                </a:lnTo>
                <a:lnTo>
                  <a:pt x="1492" y="234"/>
                </a:lnTo>
                <a:lnTo>
                  <a:pt x="1496" y="218"/>
                </a:lnTo>
                <a:lnTo>
                  <a:pt x="1498" y="204"/>
                </a:lnTo>
                <a:lnTo>
                  <a:pt x="1498" y="204"/>
                </a:lnTo>
                <a:lnTo>
                  <a:pt x="1496" y="188"/>
                </a:lnTo>
                <a:lnTo>
                  <a:pt x="1492" y="172"/>
                </a:lnTo>
                <a:lnTo>
                  <a:pt x="1484" y="160"/>
                </a:lnTo>
                <a:lnTo>
                  <a:pt x="1476" y="148"/>
                </a:lnTo>
                <a:lnTo>
                  <a:pt x="1464" y="138"/>
                </a:lnTo>
                <a:lnTo>
                  <a:pt x="1450" y="132"/>
                </a:lnTo>
                <a:lnTo>
                  <a:pt x="1436" y="126"/>
                </a:lnTo>
                <a:lnTo>
                  <a:pt x="1420" y="126"/>
                </a:lnTo>
                <a:lnTo>
                  <a:pt x="1420" y="126"/>
                </a:lnTo>
                <a:lnTo>
                  <a:pt x="1404" y="126"/>
                </a:lnTo>
                <a:lnTo>
                  <a:pt x="1390" y="132"/>
                </a:lnTo>
                <a:lnTo>
                  <a:pt x="1376" y="138"/>
                </a:lnTo>
                <a:lnTo>
                  <a:pt x="1364" y="148"/>
                </a:lnTo>
                <a:lnTo>
                  <a:pt x="1364" y="148"/>
                </a:lnTo>
                <a:lnTo>
                  <a:pt x="1358" y="152"/>
                </a:lnTo>
                <a:lnTo>
                  <a:pt x="1352" y="152"/>
                </a:lnTo>
                <a:lnTo>
                  <a:pt x="1352" y="152"/>
                </a:lnTo>
                <a:lnTo>
                  <a:pt x="1346" y="146"/>
                </a:lnTo>
                <a:lnTo>
                  <a:pt x="1344" y="140"/>
                </a:lnTo>
                <a:lnTo>
                  <a:pt x="1344" y="0"/>
                </a:lnTo>
                <a:lnTo>
                  <a:pt x="1344" y="0"/>
                </a:lnTo>
                <a:lnTo>
                  <a:pt x="1274" y="2"/>
                </a:lnTo>
                <a:lnTo>
                  <a:pt x="1206" y="8"/>
                </a:lnTo>
                <a:lnTo>
                  <a:pt x="1140" y="16"/>
                </a:lnTo>
                <a:lnTo>
                  <a:pt x="1074" y="28"/>
                </a:lnTo>
                <a:lnTo>
                  <a:pt x="1010" y="44"/>
                </a:lnTo>
                <a:lnTo>
                  <a:pt x="946" y="62"/>
                </a:lnTo>
                <a:lnTo>
                  <a:pt x="884" y="84"/>
                </a:lnTo>
                <a:lnTo>
                  <a:pt x="822" y="108"/>
                </a:lnTo>
                <a:lnTo>
                  <a:pt x="764" y="136"/>
                </a:lnTo>
                <a:lnTo>
                  <a:pt x="706" y="166"/>
                </a:lnTo>
                <a:lnTo>
                  <a:pt x="650" y="198"/>
                </a:lnTo>
                <a:lnTo>
                  <a:pt x="596" y="232"/>
                </a:lnTo>
                <a:lnTo>
                  <a:pt x="542" y="270"/>
                </a:lnTo>
                <a:lnTo>
                  <a:pt x="492" y="310"/>
                </a:lnTo>
                <a:lnTo>
                  <a:pt x="444" y="352"/>
                </a:lnTo>
                <a:lnTo>
                  <a:pt x="396" y="396"/>
                </a:lnTo>
                <a:lnTo>
                  <a:pt x="352" y="444"/>
                </a:lnTo>
                <a:lnTo>
                  <a:pt x="310" y="492"/>
                </a:lnTo>
                <a:lnTo>
                  <a:pt x="270" y="542"/>
                </a:lnTo>
                <a:lnTo>
                  <a:pt x="232" y="596"/>
                </a:lnTo>
                <a:lnTo>
                  <a:pt x="198" y="650"/>
                </a:lnTo>
                <a:lnTo>
                  <a:pt x="166" y="706"/>
                </a:lnTo>
                <a:lnTo>
                  <a:pt x="136" y="764"/>
                </a:lnTo>
                <a:lnTo>
                  <a:pt x="108" y="822"/>
                </a:lnTo>
                <a:lnTo>
                  <a:pt x="84" y="884"/>
                </a:lnTo>
                <a:lnTo>
                  <a:pt x="62" y="946"/>
                </a:lnTo>
                <a:lnTo>
                  <a:pt x="44" y="1010"/>
                </a:lnTo>
                <a:lnTo>
                  <a:pt x="30" y="1074"/>
                </a:lnTo>
                <a:lnTo>
                  <a:pt x="18" y="1140"/>
                </a:lnTo>
                <a:lnTo>
                  <a:pt x="8" y="1208"/>
                </a:lnTo>
                <a:lnTo>
                  <a:pt x="2" y="1276"/>
                </a:lnTo>
                <a:lnTo>
                  <a:pt x="0" y="1344"/>
                </a:lnTo>
                <a:lnTo>
                  <a:pt x="116" y="1344"/>
                </a:lnTo>
                <a:lnTo>
                  <a:pt x="116" y="1344"/>
                </a:lnTo>
                <a:lnTo>
                  <a:pt x="110" y="1332"/>
                </a:lnTo>
                <a:lnTo>
                  <a:pt x="104" y="1320"/>
                </a:lnTo>
                <a:lnTo>
                  <a:pt x="102" y="1306"/>
                </a:lnTo>
                <a:lnTo>
                  <a:pt x="100" y="1292"/>
                </a:lnTo>
                <a:lnTo>
                  <a:pt x="100" y="1292"/>
                </a:lnTo>
                <a:close/>
              </a:path>
            </a:pathLst>
          </a:custGeom>
          <a:solidFill>
            <a:schemeClr val="accent6"/>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86" name="Freeform 7"/>
          <p:cNvSpPr/>
          <p:nvPr/>
        </p:nvSpPr>
        <p:spPr bwMode="auto">
          <a:xfrm>
            <a:off x="6182584" y="1700808"/>
            <a:ext cx="1472557" cy="1641500"/>
          </a:xfrm>
          <a:custGeom>
            <a:avLst/>
            <a:gdLst>
              <a:gd name="T0" fmla="*/ 72 w 1344"/>
              <a:gd name="T1" fmla="*/ 104 h 1498"/>
              <a:gd name="T2" fmla="*/ 124 w 1344"/>
              <a:gd name="T3" fmla="*/ 132 h 1498"/>
              <a:gd name="T4" fmla="*/ 152 w 1344"/>
              <a:gd name="T5" fmla="*/ 182 h 1498"/>
              <a:gd name="T6" fmla="*/ 152 w 1344"/>
              <a:gd name="T7" fmla="*/ 224 h 1498"/>
              <a:gd name="T8" fmla="*/ 124 w 1344"/>
              <a:gd name="T9" fmla="*/ 276 h 1498"/>
              <a:gd name="T10" fmla="*/ 72 w 1344"/>
              <a:gd name="T11" fmla="*/ 304 h 1498"/>
              <a:gd name="T12" fmla="*/ 38 w 1344"/>
              <a:gd name="T13" fmla="*/ 304 h 1498"/>
              <a:gd name="T14" fmla="*/ 0 w 1344"/>
              <a:gd name="T15" fmla="*/ 290 h 1498"/>
              <a:gd name="T16" fmla="*/ 48 w 1344"/>
              <a:gd name="T17" fmla="*/ 410 h 1498"/>
              <a:gd name="T18" fmla="*/ 188 w 1344"/>
              <a:gd name="T19" fmla="*/ 428 h 1498"/>
              <a:gd name="T20" fmla="*/ 320 w 1344"/>
              <a:gd name="T21" fmla="*/ 468 h 1498"/>
              <a:gd name="T22" fmla="*/ 444 w 1344"/>
              <a:gd name="T23" fmla="*/ 524 h 1498"/>
              <a:gd name="T24" fmla="*/ 556 w 1344"/>
              <a:gd name="T25" fmla="*/ 598 h 1498"/>
              <a:gd name="T26" fmla="*/ 658 w 1344"/>
              <a:gd name="T27" fmla="*/ 686 h 1498"/>
              <a:gd name="T28" fmla="*/ 746 w 1344"/>
              <a:gd name="T29" fmla="*/ 786 h 1498"/>
              <a:gd name="T30" fmla="*/ 820 w 1344"/>
              <a:gd name="T31" fmla="*/ 900 h 1498"/>
              <a:gd name="T32" fmla="*/ 876 w 1344"/>
              <a:gd name="T33" fmla="*/ 1024 h 1498"/>
              <a:gd name="T34" fmla="*/ 914 w 1344"/>
              <a:gd name="T35" fmla="*/ 1156 h 1498"/>
              <a:gd name="T36" fmla="*/ 934 w 1344"/>
              <a:gd name="T37" fmla="*/ 1296 h 1498"/>
              <a:gd name="T38" fmla="*/ 1078 w 1344"/>
              <a:gd name="T39" fmla="*/ 1344 h 1498"/>
              <a:gd name="T40" fmla="*/ 1088 w 1344"/>
              <a:gd name="T41" fmla="*/ 1352 h 1498"/>
              <a:gd name="T42" fmla="*/ 1086 w 1344"/>
              <a:gd name="T43" fmla="*/ 1364 h 1498"/>
              <a:gd name="T44" fmla="*/ 1064 w 1344"/>
              <a:gd name="T45" fmla="*/ 1404 h 1498"/>
              <a:gd name="T46" fmla="*/ 1064 w 1344"/>
              <a:gd name="T47" fmla="*/ 1436 h 1498"/>
              <a:gd name="T48" fmla="*/ 1086 w 1344"/>
              <a:gd name="T49" fmla="*/ 1476 h 1498"/>
              <a:gd name="T50" fmla="*/ 1124 w 1344"/>
              <a:gd name="T51" fmla="*/ 1496 h 1498"/>
              <a:gd name="T52" fmla="*/ 1156 w 1344"/>
              <a:gd name="T53" fmla="*/ 1496 h 1498"/>
              <a:gd name="T54" fmla="*/ 1196 w 1344"/>
              <a:gd name="T55" fmla="*/ 1476 h 1498"/>
              <a:gd name="T56" fmla="*/ 1218 w 1344"/>
              <a:gd name="T57" fmla="*/ 1436 h 1498"/>
              <a:gd name="T58" fmla="*/ 1218 w 1344"/>
              <a:gd name="T59" fmla="*/ 1404 h 1498"/>
              <a:gd name="T60" fmla="*/ 1196 w 1344"/>
              <a:gd name="T61" fmla="*/ 1364 h 1498"/>
              <a:gd name="T62" fmla="*/ 1192 w 1344"/>
              <a:gd name="T63" fmla="*/ 1352 h 1498"/>
              <a:gd name="T64" fmla="*/ 1204 w 1344"/>
              <a:gd name="T65" fmla="*/ 1344 h 1498"/>
              <a:gd name="T66" fmla="*/ 1342 w 1344"/>
              <a:gd name="T67" fmla="*/ 1276 h 1498"/>
              <a:gd name="T68" fmla="*/ 1314 w 1344"/>
              <a:gd name="T69" fmla="*/ 1074 h 1498"/>
              <a:gd name="T70" fmla="*/ 1260 w 1344"/>
              <a:gd name="T71" fmla="*/ 884 h 1498"/>
              <a:gd name="T72" fmla="*/ 1178 w 1344"/>
              <a:gd name="T73" fmla="*/ 706 h 1498"/>
              <a:gd name="T74" fmla="*/ 1074 w 1344"/>
              <a:gd name="T75" fmla="*/ 542 h 1498"/>
              <a:gd name="T76" fmla="*/ 946 w 1344"/>
              <a:gd name="T77" fmla="*/ 396 h 1498"/>
              <a:gd name="T78" fmla="*/ 800 w 1344"/>
              <a:gd name="T79" fmla="*/ 270 h 1498"/>
              <a:gd name="T80" fmla="*/ 638 w 1344"/>
              <a:gd name="T81" fmla="*/ 166 h 1498"/>
              <a:gd name="T82" fmla="*/ 460 w 1344"/>
              <a:gd name="T83" fmla="*/ 84 h 1498"/>
              <a:gd name="T84" fmla="*/ 270 w 1344"/>
              <a:gd name="T85" fmla="*/ 28 h 1498"/>
              <a:gd name="T86" fmla="*/ 68 w 1344"/>
              <a:gd name="T87" fmla="*/ 2 h 1498"/>
              <a:gd name="T88" fmla="*/ 0 w 1344"/>
              <a:gd name="T89" fmla="*/ 116 h 1498"/>
              <a:gd name="T90" fmla="*/ 38 w 1344"/>
              <a:gd name="T91" fmla="*/ 102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4" h="1498">
                <a:moveTo>
                  <a:pt x="52" y="102"/>
                </a:moveTo>
                <a:lnTo>
                  <a:pt x="52" y="102"/>
                </a:lnTo>
                <a:lnTo>
                  <a:pt x="72" y="104"/>
                </a:lnTo>
                <a:lnTo>
                  <a:pt x="92" y="110"/>
                </a:lnTo>
                <a:lnTo>
                  <a:pt x="108" y="118"/>
                </a:lnTo>
                <a:lnTo>
                  <a:pt x="124" y="132"/>
                </a:lnTo>
                <a:lnTo>
                  <a:pt x="136" y="146"/>
                </a:lnTo>
                <a:lnTo>
                  <a:pt x="146" y="164"/>
                </a:lnTo>
                <a:lnTo>
                  <a:pt x="152" y="182"/>
                </a:lnTo>
                <a:lnTo>
                  <a:pt x="154" y="204"/>
                </a:lnTo>
                <a:lnTo>
                  <a:pt x="154" y="204"/>
                </a:lnTo>
                <a:lnTo>
                  <a:pt x="152" y="224"/>
                </a:lnTo>
                <a:lnTo>
                  <a:pt x="146" y="242"/>
                </a:lnTo>
                <a:lnTo>
                  <a:pt x="136" y="260"/>
                </a:lnTo>
                <a:lnTo>
                  <a:pt x="124" y="276"/>
                </a:lnTo>
                <a:lnTo>
                  <a:pt x="108" y="288"/>
                </a:lnTo>
                <a:lnTo>
                  <a:pt x="92" y="298"/>
                </a:lnTo>
                <a:lnTo>
                  <a:pt x="72" y="304"/>
                </a:lnTo>
                <a:lnTo>
                  <a:pt x="52" y="306"/>
                </a:lnTo>
                <a:lnTo>
                  <a:pt x="52" y="306"/>
                </a:lnTo>
                <a:lnTo>
                  <a:pt x="38" y="304"/>
                </a:lnTo>
                <a:lnTo>
                  <a:pt x="24" y="302"/>
                </a:lnTo>
                <a:lnTo>
                  <a:pt x="12" y="298"/>
                </a:lnTo>
                <a:lnTo>
                  <a:pt x="0" y="290"/>
                </a:lnTo>
                <a:lnTo>
                  <a:pt x="0" y="408"/>
                </a:lnTo>
                <a:lnTo>
                  <a:pt x="0" y="408"/>
                </a:lnTo>
                <a:lnTo>
                  <a:pt x="48" y="410"/>
                </a:lnTo>
                <a:lnTo>
                  <a:pt x="94" y="414"/>
                </a:lnTo>
                <a:lnTo>
                  <a:pt x="142" y="420"/>
                </a:lnTo>
                <a:lnTo>
                  <a:pt x="188" y="428"/>
                </a:lnTo>
                <a:lnTo>
                  <a:pt x="232" y="440"/>
                </a:lnTo>
                <a:lnTo>
                  <a:pt x="276" y="452"/>
                </a:lnTo>
                <a:lnTo>
                  <a:pt x="320" y="468"/>
                </a:lnTo>
                <a:lnTo>
                  <a:pt x="362" y="484"/>
                </a:lnTo>
                <a:lnTo>
                  <a:pt x="404" y="504"/>
                </a:lnTo>
                <a:lnTo>
                  <a:pt x="444" y="524"/>
                </a:lnTo>
                <a:lnTo>
                  <a:pt x="482" y="546"/>
                </a:lnTo>
                <a:lnTo>
                  <a:pt x="520" y="570"/>
                </a:lnTo>
                <a:lnTo>
                  <a:pt x="556" y="598"/>
                </a:lnTo>
                <a:lnTo>
                  <a:pt x="592" y="624"/>
                </a:lnTo>
                <a:lnTo>
                  <a:pt x="626" y="654"/>
                </a:lnTo>
                <a:lnTo>
                  <a:pt x="658" y="686"/>
                </a:lnTo>
                <a:lnTo>
                  <a:pt x="690" y="718"/>
                </a:lnTo>
                <a:lnTo>
                  <a:pt x="718" y="752"/>
                </a:lnTo>
                <a:lnTo>
                  <a:pt x="746" y="786"/>
                </a:lnTo>
                <a:lnTo>
                  <a:pt x="772" y="824"/>
                </a:lnTo>
                <a:lnTo>
                  <a:pt x="796" y="862"/>
                </a:lnTo>
                <a:lnTo>
                  <a:pt x="820" y="900"/>
                </a:lnTo>
                <a:lnTo>
                  <a:pt x="840" y="940"/>
                </a:lnTo>
                <a:lnTo>
                  <a:pt x="860" y="982"/>
                </a:lnTo>
                <a:lnTo>
                  <a:pt x="876" y="1024"/>
                </a:lnTo>
                <a:lnTo>
                  <a:pt x="890" y="1068"/>
                </a:lnTo>
                <a:lnTo>
                  <a:pt x="904" y="1112"/>
                </a:lnTo>
                <a:lnTo>
                  <a:pt x="914" y="1156"/>
                </a:lnTo>
                <a:lnTo>
                  <a:pt x="924" y="1202"/>
                </a:lnTo>
                <a:lnTo>
                  <a:pt x="930" y="1248"/>
                </a:lnTo>
                <a:lnTo>
                  <a:pt x="934" y="1296"/>
                </a:lnTo>
                <a:lnTo>
                  <a:pt x="936" y="1344"/>
                </a:lnTo>
                <a:lnTo>
                  <a:pt x="1078" y="1344"/>
                </a:lnTo>
                <a:lnTo>
                  <a:pt x="1078" y="1344"/>
                </a:lnTo>
                <a:lnTo>
                  <a:pt x="1084" y="1346"/>
                </a:lnTo>
                <a:lnTo>
                  <a:pt x="1088" y="1352"/>
                </a:lnTo>
                <a:lnTo>
                  <a:pt x="1088" y="1352"/>
                </a:lnTo>
                <a:lnTo>
                  <a:pt x="1090" y="1358"/>
                </a:lnTo>
                <a:lnTo>
                  <a:pt x="1086" y="1364"/>
                </a:lnTo>
                <a:lnTo>
                  <a:pt x="1086" y="1364"/>
                </a:lnTo>
                <a:lnTo>
                  <a:pt x="1076" y="1376"/>
                </a:lnTo>
                <a:lnTo>
                  <a:pt x="1068" y="1390"/>
                </a:lnTo>
                <a:lnTo>
                  <a:pt x="1064" y="1404"/>
                </a:lnTo>
                <a:lnTo>
                  <a:pt x="1062" y="1420"/>
                </a:lnTo>
                <a:lnTo>
                  <a:pt x="1062" y="1420"/>
                </a:lnTo>
                <a:lnTo>
                  <a:pt x="1064" y="1436"/>
                </a:lnTo>
                <a:lnTo>
                  <a:pt x="1068" y="1450"/>
                </a:lnTo>
                <a:lnTo>
                  <a:pt x="1076" y="1464"/>
                </a:lnTo>
                <a:lnTo>
                  <a:pt x="1086" y="1476"/>
                </a:lnTo>
                <a:lnTo>
                  <a:pt x="1098" y="1486"/>
                </a:lnTo>
                <a:lnTo>
                  <a:pt x="1110" y="1492"/>
                </a:lnTo>
                <a:lnTo>
                  <a:pt x="1124" y="1496"/>
                </a:lnTo>
                <a:lnTo>
                  <a:pt x="1140" y="1498"/>
                </a:lnTo>
                <a:lnTo>
                  <a:pt x="1140" y="1498"/>
                </a:lnTo>
                <a:lnTo>
                  <a:pt x="1156" y="1496"/>
                </a:lnTo>
                <a:lnTo>
                  <a:pt x="1170" y="1492"/>
                </a:lnTo>
                <a:lnTo>
                  <a:pt x="1184" y="1486"/>
                </a:lnTo>
                <a:lnTo>
                  <a:pt x="1196" y="1476"/>
                </a:lnTo>
                <a:lnTo>
                  <a:pt x="1206" y="1464"/>
                </a:lnTo>
                <a:lnTo>
                  <a:pt x="1212" y="1450"/>
                </a:lnTo>
                <a:lnTo>
                  <a:pt x="1218" y="1436"/>
                </a:lnTo>
                <a:lnTo>
                  <a:pt x="1218" y="1420"/>
                </a:lnTo>
                <a:lnTo>
                  <a:pt x="1218" y="1420"/>
                </a:lnTo>
                <a:lnTo>
                  <a:pt x="1218" y="1404"/>
                </a:lnTo>
                <a:lnTo>
                  <a:pt x="1212" y="1390"/>
                </a:lnTo>
                <a:lnTo>
                  <a:pt x="1206" y="1376"/>
                </a:lnTo>
                <a:lnTo>
                  <a:pt x="1196" y="1364"/>
                </a:lnTo>
                <a:lnTo>
                  <a:pt x="1196" y="1364"/>
                </a:lnTo>
                <a:lnTo>
                  <a:pt x="1192" y="1358"/>
                </a:lnTo>
                <a:lnTo>
                  <a:pt x="1192" y="1352"/>
                </a:lnTo>
                <a:lnTo>
                  <a:pt x="1192" y="1352"/>
                </a:lnTo>
                <a:lnTo>
                  <a:pt x="1196" y="1346"/>
                </a:lnTo>
                <a:lnTo>
                  <a:pt x="1204" y="1344"/>
                </a:lnTo>
                <a:lnTo>
                  <a:pt x="1344" y="1344"/>
                </a:lnTo>
                <a:lnTo>
                  <a:pt x="1344" y="1344"/>
                </a:lnTo>
                <a:lnTo>
                  <a:pt x="1342" y="1276"/>
                </a:lnTo>
                <a:lnTo>
                  <a:pt x="1336" y="1208"/>
                </a:lnTo>
                <a:lnTo>
                  <a:pt x="1326" y="1140"/>
                </a:lnTo>
                <a:lnTo>
                  <a:pt x="1314" y="1074"/>
                </a:lnTo>
                <a:lnTo>
                  <a:pt x="1298" y="1010"/>
                </a:lnTo>
                <a:lnTo>
                  <a:pt x="1280" y="946"/>
                </a:lnTo>
                <a:lnTo>
                  <a:pt x="1260" y="884"/>
                </a:lnTo>
                <a:lnTo>
                  <a:pt x="1234" y="822"/>
                </a:lnTo>
                <a:lnTo>
                  <a:pt x="1208" y="764"/>
                </a:lnTo>
                <a:lnTo>
                  <a:pt x="1178" y="706"/>
                </a:lnTo>
                <a:lnTo>
                  <a:pt x="1146" y="650"/>
                </a:lnTo>
                <a:lnTo>
                  <a:pt x="1110" y="596"/>
                </a:lnTo>
                <a:lnTo>
                  <a:pt x="1074" y="542"/>
                </a:lnTo>
                <a:lnTo>
                  <a:pt x="1034" y="492"/>
                </a:lnTo>
                <a:lnTo>
                  <a:pt x="992" y="444"/>
                </a:lnTo>
                <a:lnTo>
                  <a:pt x="946" y="396"/>
                </a:lnTo>
                <a:lnTo>
                  <a:pt x="900" y="352"/>
                </a:lnTo>
                <a:lnTo>
                  <a:pt x="852" y="310"/>
                </a:lnTo>
                <a:lnTo>
                  <a:pt x="800" y="270"/>
                </a:lnTo>
                <a:lnTo>
                  <a:pt x="748" y="232"/>
                </a:lnTo>
                <a:lnTo>
                  <a:pt x="694" y="198"/>
                </a:lnTo>
                <a:lnTo>
                  <a:pt x="638" y="166"/>
                </a:lnTo>
                <a:lnTo>
                  <a:pt x="580" y="136"/>
                </a:lnTo>
                <a:lnTo>
                  <a:pt x="520" y="108"/>
                </a:lnTo>
                <a:lnTo>
                  <a:pt x="460" y="84"/>
                </a:lnTo>
                <a:lnTo>
                  <a:pt x="398" y="62"/>
                </a:lnTo>
                <a:lnTo>
                  <a:pt x="334" y="44"/>
                </a:lnTo>
                <a:lnTo>
                  <a:pt x="270" y="28"/>
                </a:lnTo>
                <a:lnTo>
                  <a:pt x="204" y="16"/>
                </a:lnTo>
                <a:lnTo>
                  <a:pt x="136" y="8"/>
                </a:lnTo>
                <a:lnTo>
                  <a:pt x="68" y="2"/>
                </a:lnTo>
                <a:lnTo>
                  <a:pt x="0" y="0"/>
                </a:lnTo>
                <a:lnTo>
                  <a:pt x="0" y="116"/>
                </a:lnTo>
                <a:lnTo>
                  <a:pt x="0" y="116"/>
                </a:lnTo>
                <a:lnTo>
                  <a:pt x="12" y="110"/>
                </a:lnTo>
                <a:lnTo>
                  <a:pt x="24" y="104"/>
                </a:lnTo>
                <a:lnTo>
                  <a:pt x="38" y="102"/>
                </a:lnTo>
                <a:lnTo>
                  <a:pt x="52" y="102"/>
                </a:lnTo>
                <a:lnTo>
                  <a:pt x="52" y="102"/>
                </a:lnTo>
                <a:close/>
              </a:path>
            </a:pathLst>
          </a:custGeom>
          <a:solidFill>
            <a:schemeClr val="accent3"/>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87" name="Freeform 8"/>
          <p:cNvSpPr/>
          <p:nvPr/>
        </p:nvSpPr>
        <p:spPr bwMode="auto">
          <a:xfrm>
            <a:off x="6013852" y="3199857"/>
            <a:ext cx="1641288" cy="1470557"/>
          </a:xfrm>
          <a:custGeom>
            <a:avLst/>
            <a:gdLst>
              <a:gd name="T0" fmla="*/ 1394 w 1498"/>
              <a:gd name="T1" fmla="*/ 72 h 1342"/>
              <a:gd name="T2" fmla="*/ 1366 w 1498"/>
              <a:gd name="T3" fmla="*/ 124 h 1342"/>
              <a:gd name="T4" fmla="*/ 1316 w 1498"/>
              <a:gd name="T5" fmla="*/ 152 h 1342"/>
              <a:gd name="T6" fmla="*/ 1274 w 1498"/>
              <a:gd name="T7" fmla="*/ 152 h 1342"/>
              <a:gd name="T8" fmla="*/ 1222 w 1498"/>
              <a:gd name="T9" fmla="*/ 124 h 1342"/>
              <a:gd name="T10" fmla="*/ 1194 w 1498"/>
              <a:gd name="T11" fmla="*/ 72 h 1342"/>
              <a:gd name="T12" fmla="*/ 1194 w 1498"/>
              <a:gd name="T13" fmla="*/ 38 h 1342"/>
              <a:gd name="T14" fmla="*/ 1208 w 1498"/>
              <a:gd name="T15" fmla="*/ 0 h 1342"/>
              <a:gd name="T16" fmla="*/ 1088 w 1498"/>
              <a:gd name="T17" fmla="*/ 48 h 1342"/>
              <a:gd name="T18" fmla="*/ 1068 w 1498"/>
              <a:gd name="T19" fmla="*/ 188 h 1342"/>
              <a:gd name="T20" fmla="*/ 1030 w 1498"/>
              <a:gd name="T21" fmla="*/ 320 h 1342"/>
              <a:gd name="T22" fmla="*/ 972 w 1498"/>
              <a:gd name="T23" fmla="*/ 444 h 1342"/>
              <a:gd name="T24" fmla="*/ 900 w 1498"/>
              <a:gd name="T25" fmla="*/ 556 h 1342"/>
              <a:gd name="T26" fmla="*/ 812 w 1498"/>
              <a:gd name="T27" fmla="*/ 658 h 1342"/>
              <a:gd name="T28" fmla="*/ 710 w 1498"/>
              <a:gd name="T29" fmla="*/ 746 h 1342"/>
              <a:gd name="T30" fmla="*/ 596 w 1498"/>
              <a:gd name="T31" fmla="*/ 818 h 1342"/>
              <a:gd name="T32" fmla="*/ 474 w 1498"/>
              <a:gd name="T33" fmla="*/ 874 h 1342"/>
              <a:gd name="T34" fmla="*/ 342 w 1498"/>
              <a:gd name="T35" fmla="*/ 914 h 1342"/>
              <a:gd name="T36" fmla="*/ 202 w 1498"/>
              <a:gd name="T37" fmla="*/ 932 h 1342"/>
              <a:gd name="T38" fmla="*/ 154 w 1498"/>
              <a:gd name="T39" fmla="*/ 1078 h 1342"/>
              <a:gd name="T40" fmla="*/ 146 w 1498"/>
              <a:gd name="T41" fmla="*/ 1090 h 1342"/>
              <a:gd name="T42" fmla="*/ 134 w 1498"/>
              <a:gd name="T43" fmla="*/ 1086 h 1342"/>
              <a:gd name="T44" fmla="*/ 92 w 1498"/>
              <a:gd name="T45" fmla="*/ 1064 h 1342"/>
              <a:gd name="T46" fmla="*/ 62 w 1498"/>
              <a:gd name="T47" fmla="*/ 1064 h 1342"/>
              <a:gd name="T48" fmla="*/ 22 w 1498"/>
              <a:gd name="T49" fmla="*/ 1086 h 1342"/>
              <a:gd name="T50" fmla="*/ 2 w 1498"/>
              <a:gd name="T51" fmla="*/ 1126 h 1342"/>
              <a:gd name="T52" fmla="*/ 2 w 1498"/>
              <a:gd name="T53" fmla="*/ 1156 h 1342"/>
              <a:gd name="T54" fmla="*/ 22 w 1498"/>
              <a:gd name="T55" fmla="*/ 1196 h 1342"/>
              <a:gd name="T56" fmla="*/ 62 w 1498"/>
              <a:gd name="T57" fmla="*/ 1218 h 1342"/>
              <a:gd name="T58" fmla="*/ 92 w 1498"/>
              <a:gd name="T59" fmla="*/ 1218 h 1342"/>
              <a:gd name="T60" fmla="*/ 134 w 1498"/>
              <a:gd name="T61" fmla="*/ 1196 h 1342"/>
              <a:gd name="T62" fmla="*/ 146 w 1498"/>
              <a:gd name="T63" fmla="*/ 1192 h 1342"/>
              <a:gd name="T64" fmla="*/ 154 w 1498"/>
              <a:gd name="T65" fmla="*/ 1204 h 1342"/>
              <a:gd name="T66" fmla="*/ 222 w 1498"/>
              <a:gd name="T67" fmla="*/ 1340 h 1342"/>
              <a:gd name="T68" fmla="*/ 424 w 1498"/>
              <a:gd name="T69" fmla="*/ 1314 h 1342"/>
              <a:gd name="T70" fmla="*/ 614 w 1498"/>
              <a:gd name="T71" fmla="*/ 1258 h 1342"/>
              <a:gd name="T72" fmla="*/ 792 w 1498"/>
              <a:gd name="T73" fmla="*/ 1178 h 1342"/>
              <a:gd name="T74" fmla="*/ 954 w 1498"/>
              <a:gd name="T75" fmla="*/ 1072 h 1342"/>
              <a:gd name="T76" fmla="*/ 1100 w 1498"/>
              <a:gd name="T77" fmla="*/ 946 h 1342"/>
              <a:gd name="T78" fmla="*/ 1226 w 1498"/>
              <a:gd name="T79" fmla="*/ 800 h 1342"/>
              <a:gd name="T80" fmla="*/ 1332 w 1498"/>
              <a:gd name="T81" fmla="*/ 638 h 1342"/>
              <a:gd name="T82" fmla="*/ 1412 w 1498"/>
              <a:gd name="T83" fmla="*/ 460 h 1342"/>
              <a:gd name="T84" fmla="*/ 1468 w 1498"/>
              <a:gd name="T85" fmla="*/ 270 h 1342"/>
              <a:gd name="T86" fmla="*/ 1494 w 1498"/>
              <a:gd name="T87" fmla="*/ 68 h 1342"/>
              <a:gd name="T88" fmla="*/ 1382 w 1498"/>
              <a:gd name="T89" fmla="*/ 0 h 1342"/>
              <a:gd name="T90" fmla="*/ 1396 w 1498"/>
              <a:gd name="T91" fmla="*/ 38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8" h="1342">
                <a:moveTo>
                  <a:pt x="1396" y="52"/>
                </a:moveTo>
                <a:lnTo>
                  <a:pt x="1396" y="52"/>
                </a:lnTo>
                <a:lnTo>
                  <a:pt x="1394" y="72"/>
                </a:lnTo>
                <a:lnTo>
                  <a:pt x="1388" y="92"/>
                </a:lnTo>
                <a:lnTo>
                  <a:pt x="1380" y="110"/>
                </a:lnTo>
                <a:lnTo>
                  <a:pt x="1366" y="124"/>
                </a:lnTo>
                <a:lnTo>
                  <a:pt x="1352" y="136"/>
                </a:lnTo>
                <a:lnTo>
                  <a:pt x="1334" y="146"/>
                </a:lnTo>
                <a:lnTo>
                  <a:pt x="1316" y="152"/>
                </a:lnTo>
                <a:lnTo>
                  <a:pt x="1294" y="154"/>
                </a:lnTo>
                <a:lnTo>
                  <a:pt x="1294" y="154"/>
                </a:lnTo>
                <a:lnTo>
                  <a:pt x="1274" y="152"/>
                </a:lnTo>
                <a:lnTo>
                  <a:pt x="1254" y="146"/>
                </a:lnTo>
                <a:lnTo>
                  <a:pt x="1238" y="136"/>
                </a:lnTo>
                <a:lnTo>
                  <a:pt x="1222" y="124"/>
                </a:lnTo>
                <a:lnTo>
                  <a:pt x="1210" y="110"/>
                </a:lnTo>
                <a:lnTo>
                  <a:pt x="1200" y="92"/>
                </a:lnTo>
                <a:lnTo>
                  <a:pt x="1194" y="72"/>
                </a:lnTo>
                <a:lnTo>
                  <a:pt x="1192" y="52"/>
                </a:lnTo>
                <a:lnTo>
                  <a:pt x="1192" y="52"/>
                </a:lnTo>
                <a:lnTo>
                  <a:pt x="1194" y="38"/>
                </a:lnTo>
                <a:lnTo>
                  <a:pt x="1196" y="26"/>
                </a:lnTo>
                <a:lnTo>
                  <a:pt x="1200" y="12"/>
                </a:lnTo>
                <a:lnTo>
                  <a:pt x="1208" y="0"/>
                </a:lnTo>
                <a:lnTo>
                  <a:pt x="1090" y="0"/>
                </a:lnTo>
                <a:lnTo>
                  <a:pt x="1090" y="0"/>
                </a:lnTo>
                <a:lnTo>
                  <a:pt x="1088" y="48"/>
                </a:lnTo>
                <a:lnTo>
                  <a:pt x="1084" y="96"/>
                </a:lnTo>
                <a:lnTo>
                  <a:pt x="1076" y="142"/>
                </a:lnTo>
                <a:lnTo>
                  <a:pt x="1068" y="188"/>
                </a:lnTo>
                <a:lnTo>
                  <a:pt x="1058" y="232"/>
                </a:lnTo>
                <a:lnTo>
                  <a:pt x="1044" y="276"/>
                </a:lnTo>
                <a:lnTo>
                  <a:pt x="1030" y="320"/>
                </a:lnTo>
                <a:lnTo>
                  <a:pt x="1012" y="362"/>
                </a:lnTo>
                <a:lnTo>
                  <a:pt x="994" y="402"/>
                </a:lnTo>
                <a:lnTo>
                  <a:pt x="972" y="444"/>
                </a:lnTo>
                <a:lnTo>
                  <a:pt x="950" y="482"/>
                </a:lnTo>
                <a:lnTo>
                  <a:pt x="926" y="520"/>
                </a:lnTo>
                <a:lnTo>
                  <a:pt x="900" y="556"/>
                </a:lnTo>
                <a:lnTo>
                  <a:pt x="872" y="592"/>
                </a:lnTo>
                <a:lnTo>
                  <a:pt x="842" y="626"/>
                </a:lnTo>
                <a:lnTo>
                  <a:pt x="812" y="658"/>
                </a:lnTo>
                <a:lnTo>
                  <a:pt x="780" y="688"/>
                </a:lnTo>
                <a:lnTo>
                  <a:pt x="746" y="718"/>
                </a:lnTo>
                <a:lnTo>
                  <a:pt x="710" y="746"/>
                </a:lnTo>
                <a:lnTo>
                  <a:pt x="674" y="772"/>
                </a:lnTo>
                <a:lnTo>
                  <a:pt x="636" y="796"/>
                </a:lnTo>
                <a:lnTo>
                  <a:pt x="596" y="818"/>
                </a:lnTo>
                <a:lnTo>
                  <a:pt x="556" y="840"/>
                </a:lnTo>
                <a:lnTo>
                  <a:pt x="516" y="858"/>
                </a:lnTo>
                <a:lnTo>
                  <a:pt x="474" y="874"/>
                </a:lnTo>
                <a:lnTo>
                  <a:pt x="430" y="890"/>
                </a:lnTo>
                <a:lnTo>
                  <a:pt x="386" y="902"/>
                </a:lnTo>
                <a:lnTo>
                  <a:pt x="342" y="914"/>
                </a:lnTo>
                <a:lnTo>
                  <a:pt x="296" y="922"/>
                </a:lnTo>
                <a:lnTo>
                  <a:pt x="248" y="928"/>
                </a:lnTo>
                <a:lnTo>
                  <a:pt x="202" y="932"/>
                </a:lnTo>
                <a:lnTo>
                  <a:pt x="154" y="934"/>
                </a:lnTo>
                <a:lnTo>
                  <a:pt x="154" y="1078"/>
                </a:lnTo>
                <a:lnTo>
                  <a:pt x="154" y="1078"/>
                </a:lnTo>
                <a:lnTo>
                  <a:pt x="152" y="1084"/>
                </a:lnTo>
                <a:lnTo>
                  <a:pt x="146" y="1090"/>
                </a:lnTo>
                <a:lnTo>
                  <a:pt x="146" y="1090"/>
                </a:lnTo>
                <a:lnTo>
                  <a:pt x="140" y="1090"/>
                </a:lnTo>
                <a:lnTo>
                  <a:pt x="134" y="1086"/>
                </a:lnTo>
                <a:lnTo>
                  <a:pt x="134" y="1086"/>
                </a:lnTo>
                <a:lnTo>
                  <a:pt x="122" y="1076"/>
                </a:lnTo>
                <a:lnTo>
                  <a:pt x="108" y="1070"/>
                </a:lnTo>
                <a:lnTo>
                  <a:pt x="92" y="1064"/>
                </a:lnTo>
                <a:lnTo>
                  <a:pt x="78" y="1064"/>
                </a:lnTo>
                <a:lnTo>
                  <a:pt x="78" y="1064"/>
                </a:lnTo>
                <a:lnTo>
                  <a:pt x="62" y="1064"/>
                </a:lnTo>
                <a:lnTo>
                  <a:pt x="48" y="1070"/>
                </a:lnTo>
                <a:lnTo>
                  <a:pt x="34" y="1076"/>
                </a:lnTo>
                <a:lnTo>
                  <a:pt x="22" y="1086"/>
                </a:lnTo>
                <a:lnTo>
                  <a:pt x="12" y="1098"/>
                </a:lnTo>
                <a:lnTo>
                  <a:pt x="6" y="1110"/>
                </a:lnTo>
                <a:lnTo>
                  <a:pt x="2" y="1126"/>
                </a:lnTo>
                <a:lnTo>
                  <a:pt x="0" y="1142"/>
                </a:lnTo>
                <a:lnTo>
                  <a:pt x="0" y="1142"/>
                </a:lnTo>
                <a:lnTo>
                  <a:pt x="2" y="1156"/>
                </a:lnTo>
                <a:lnTo>
                  <a:pt x="6" y="1172"/>
                </a:lnTo>
                <a:lnTo>
                  <a:pt x="12" y="1184"/>
                </a:lnTo>
                <a:lnTo>
                  <a:pt x="22" y="1196"/>
                </a:lnTo>
                <a:lnTo>
                  <a:pt x="34" y="1206"/>
                </a:lnTo>
                <a:lnTo>
                  <a:pt x="48" y="1212"/>
                </a:lnTo>
                <a:lnTo>
                  <a:pt x="62" y="1218"/>
                </a:lnTo>
                <a:lnTo>
                  <a:pt x="78" y="1220"/>
                </a:lnTo>
                <a:lnTo>
                  <a:pt x="78" y="1220"/>
                </a:lnTo>
                <a:lnTo>
                  <a:pt x="92" y="1218"/>
                </a:lnTo>
                <a:lnTo>
                  <a:pt x="108" y="1212"/>
                </a:lnTo>
                <a:lnTo>
                  <a:pt x="122" y="1206"/>
                </a:lnTo>
                <a:lnTo>
                  <a:pt x="134" y="1196"/>
                </a:lnTo>
                <a:lnTo>
                  <a:pt x="134" y="1196"/>
                </a:lnTo>
                <a:lnTo>
                  <a:pt x="140" y="1192"/>
                </a:lnTo>
                <a:lnTo>
                  <a:pt x="146" y="1192"/>
                </a:lnTo>
                <a:lnTo>
                  <a:pt x="146" y="1192"/>
                </a:lnTo>
                <a:lnTo>
                  <a:pt x="152" y="1198"/>
                </a:lnTo>
                <a:lnTo>
                  <a:pt x="154" y="1204"/>
                </a:lnTo>
                <a:lnTo>
                  <a:pt x="154" y="1342"/>
                </a:lnTo>
                <a:lnTo>
                  <a:pt x="154" y="1342"/>
                </a:lnTo>
                <a:lnTo>
                  <a:pt x="222" y="1340"/>
                </a:lnTo>
                <a:lnTo>
                  <a:pt x="290" y="1334"/>
                </a:lnTo>
                <a:lnTo>
                  <a:pt x="358" y="1326"/>
                </a:lnTo>
                <a:lnTo>
                  <a:pt x="424" y="1314"/>
                </a:lnTo>
                <a:lnTo>
                  <a:pt x="488" y="1298"/>
                </a:lnTo>
                <a:lnTo>
                  <a:pt x="552" y="1280"/>
                </a:lnTo>
                <a:lnTo>
                  <a:pt x="614" y="1258"/>
                </a:lnTo>
                <a:lnTo>
                  <a:pt x="674" y="1234"/>
                </a:lnTo>
                <a:lnTo>
                  <a:pt x="734" y="1206"/>
                </a:lnTo>
                <a:lnTo>
                  <a:pt x="792" y="1178"/>
                </a:lnTo>
                <a:lnTo>
                  <a:pt x="848" y="1144"/>
                </a:lnTo>
                <a:lnTo>
                  <a:pt x="902" y="1110"/>
                </a:lnTo>
                <a:lnTo>
                  <a:pt x="954" y="1072"/>
                </a:lnTo>
                <a:lnTo>
                  <a:pt x="1004" y="1032"/>
                </a:lnTo>
                <a:lnTo>
                  <a:pt x="1054" y="990"/>
                </a:lnTo>
                <a:lnTo>
                  <a:pt x="1100" y="946"/>
                </a:lnTo>
                <a:lnTo>
                  <a:pt x="1144" y="900"/>
                </a:lnTo>
                <a:lnTo>
                  <a:pt x="1186" y="850"/>
                </a:lnTo>
                <a:lnTo>
                  <a:pt x="1226" y="800"/>
                </a:lnTo>
                <a:lnTo>
                  <a:pt x="1264" y="748"/>
                </a:lnTo>
                <a:lnTo>
                  <a:pt x="1298" y="694"/>
                </a:lnTo>
                <a:lnTo>
                  <a:pt x="1332" y="638"/>
                </a:lnTo>
                <a:lnTo>
                  <a:pt x="1362" y="580"/>
                </a:lnTo>
                <a:lnTo>
                  <a:pt x="1388" y="520"/>
                </a:lnTo>
                <a:lnTo>
                  <a:pt x="1412" y="460"/>
                </a:lnTo>
                <a:lnTo>
                  <a:pt x="1434" y="398"/>
                </a:lnTo>
                <a:lnTo>
                  <a:pt x="1452" y="334"/>
                </a:lnTo>
                <a:lnTo>
                  <a:pt x="1468" y="270"/>
                </a:lnTo>
                <a:lnTo>
                  <a:pt x="1480" y="204"/>
                </a:lnTo>
                <a:lnTo>
                  <a:pt x="1490" y="136"/>
                </a:lnTo>
                <a:lnTo>
                  <a:pt x="1494" y="68"/>
                </a:lnTo>
                <a:lnTo>
                  <a:pt x="1498" y="0"/>
                </a:lnTo>
                <a:lnTo>
                  <a:pt x="1382" y="0"/>
                </a:lnTo>
                <a:lnTo>
                  <a:pt x="1382" y="0"/>
                </a:lnTo>
                <a:lnTo>
                  <a:pt x="1388" y="12"/>
                </a:lnTo>
                <a:lnTo>
                  <a:pt x="1392" y="26"/>
                </a:lnTo>
                <a:lnTo>
                  <a:pt x="1396" y="38"/>
                </a:lnTo>
                <a:lnTo>
                  <a:pt x="1396" y="52"/>
                </a:lnTo>
                <a:lnTo>
                  <a:pt x="1396" y="52"/>
                </a:lnTo>
                <a:close/>
              </a:path>
            </a:pathLst>
          </a:custGeom>
          <a:solidFill>
            <a:schemeClr val="accent4"/>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85" name="Freeform 6"/>
          <p:cNvSpPr/>
          <p:nvPr/>
        </p:nvSpPr>
        <p:spPr bwMode="auto">
          <a:xfrm>
            <a:off x="4683731" y="3031105"/>
            <a:ext cx="1472557" cy="1639309"/>
          </a:xfrm>
          <a:custGeom>
            <a:avLst/>
            <a:gdLst>
              <a:gd name="T0" fmla="*/ 1270 w 1344"/>
              <a:gd name="T1" fmla="*/ 1394 h 1496"/>
              <a:gd name="T2" fmla="*/ 1220 w 1344"/>
              <a:gd name="T3" fmla="*/ 1368 h 1496"/>
              <a:gd name="T4" fmla="*/ 1192 w 1344"/>
              <a:gd name="T5" fmla="*/ 1316 h 1496"/>
              <a:gd name="T6" fmla="*/ 1192 w 1344"/>
              <a:gd name="T7" fmla="*/ 1274 h 1496"/>
              <a:gd name="T8" fmla="*/ 1220 w 1344"/>
              <a:gd name="T9" fmla="*/ 1222 h 1496"/>
              <a:gd name="T10" fmla="*/ 1270 w 1344"/>
              <a:gd name="T11" fmla="*/ 1196 h 1496"/>
              <a:gd name="T12" fmla="*/ 1306 w 1344"/>
              <a:gd name="T13" fmla="*/ 1194 h 1496"/>
              <a:gd name="T14" fmla="*/ 1344 w 1344"/>
              <a:gd name="T15" fmla="*/ 1208 h 1496"/>
              <a:gd name="T16" fmla="*/ 1296 w 1344"/>
              <a:gd name="T17" fmla="*/ 1086 h 1496"/>
              <a:gd name="T18" fmla="*/ 1156 w 1344"/>
              <a:gd name="T19" fmla="*/ 1068 h 1496"/>
              <a:gd name="T20" fmla="*/ 1024 w 1344"/>
              <a:gd name="T21" fmla="*/ 1028 h 1496"/>
              <a:gd name="T22" fmla="*/ 900 w 1344"/>
              <a:gd name="T23" fmla="*/ 972 h 1496"/>
              <a:gd name="T24" fmla="*/ 788 w 1344"/>
              <a:gd name="T25" fmla="*/ 900 h 1496"/>
              <a:gd name="T26" fmla="*/ 686 w 1344"/>
              <a:gd name="T27" fmla="*/ 812 h 1496"/>
              <a:gd name="T28" fmla="*/ 598 w 1344"/>
              <a:gd name="T29" fmla="*/ 710 h 1496"/>
              <a:gd name="T30" fmla="*/ 524 w 1344"/>
              <a:gd name="T31" fmla="*/ 598 h 1496"/>
              <a:gd name="T32" fmla="*/ 468 w 1344"/>
              <a:gd name="T33" fmla="*/ 474 h 1496"/>
              <a:gd name="T34" fmla="*/ 430 w 1344"/>
              <a:gd name="T35" fmla="*/ 342 h 1496"/>
              <a:gd name="T36" fmla="*/ 410 w 1344"/>
              <a:gd name="T37" fmla="*/ 202 h 1496"/>
              <a:gd name="T38" fmla="*/ 266 w 1344"/>
              <a:gd name="T39" fmla="*/ 154 h 1496"/>
              <a:gd name="T40" fmla="*/ 254 w 1344"/>
              <a:gd name="T41" fmla="*/ 146 h 1496"/>
              <a:gd name="T42" fmla="*/ 258 w 1344"/>
              <a:gd name="T43" fmla="*/ 134 h 1496"/>
              <a:gd name="T44" fmla="*/ 280 w 1344"/>
              <a:gd name="T45" fmla="*/ 94 h 1496"/>
              <a:gd name="T46" fmla="*/ 280 w 1344"/>
              <a:gd name="T47" fmla="*/ 62 h 1496"/>
              <a:gd name="T48" fmla="*/ 258 w 1344"/>
              <a:gd name="T49" fmla="*/ 22 h 1496"/>
              <a:gd name="T50" fmla="*/ 218 w 1344"/>
              <a:gd name="T51" fmla="*/ 2 h 1496"/>
              <a:gd name="T52" fmla="*/ 188 w 1344"/>
              <a:gd name="T53" fmla="*/ 2 h 1496"/>
              <a:gd name="T54" fmla="*/ 148 w 1344"/>
              <a:gd name="T55" fmla="*/ 22 h 1496"/>
              <a:gd name="T56" fmla="*/ 126 w 1344"/>
              <a:gd name="T57" fmla="*/ 62 h 1496"/>
              <a:gd name="T58" fmla="*/ 126 w 1344"/>
              <a:gd name="T59" fmla="*/ 94 h 1496"/>
              <a:gd name="T60" fmla="*/ 148 w 1344"/>
              <a:gd name="T61" fmla="*/ 134 h 1496"/>
              <a:gd name="T62" fmla="*/ 150 w 1344"/>
              <a:gd name="T63" fmla="*/ 146 h 1496"/>
              <a:gd name="T64" fmla="*/ 140 w 1344"/>
              <a:gd name="T65" fmla="*/ 154 h 1496"/>
              <a:gd name="T66" fmla="*/ 2 w 1344"/>
              <a:gd name="T67" fmla="*/ 222 h 1496"/>
              <a:gd name="T68" fmla="*/ 30 w 1344"/>
              <a:gd name="T69" fmla="*/ 424 h 1496"/>
              <a:gd name="T70" fmla="*/ 84 w 1344"/>
              <a:gd name="T71" fmla="*/ 614 h 1496"/>
              <a:gd name="T72" fmla="*/ 166 w 1344"/>
              <a:gd name="T73" fmla="*/ 792 h 1496"/>
              <a:gd name="T74" fmla="*/ 272 w 1344"/>
              <a:gd name="T75" fmla="*/ 954 h 1496"/>
              <a:gd name="T76" fmla="*/ 398 w 1344"/>
              <a:gd name="T77" fmla="*/ 1100 h 1496"/>
              <a:gd name="T78" fmla="*/ 544 w 1344"/>
              <a:gd name="T79" fmla="*/ 1226 h 1496"/>
              <a:gd name="T80" fmla="*/ 706 w 1344"/>
              <a:gd name="T81" fmla="*/ 1332 h 1496"/>
              <a:gd name="T82" fmla="*/ 884 w 1344"/>
              <a:gd name="T83" fmla="*/ 1412 h 1496"/>
              <a:gd name="T84" fmla="*/ 1074 w 1344"/>
              <a:gd name="T85" fmla="*/ 1468 h 1496"/>
              <a:gd name="T86" fmla="*/ 1274 w 1344"/>
              <a:gd name="T87" fmla="*/ 1494 h 1496"/>
              <a:gd name="T88" fmla="*/ 1344 w 1344"/>
              <a:gd name="T89" fmla="*/ 1382 h 1496"/>
              <a:gd name="T90" fmla="*/ 1306 w 1344"/>
              <a:gd name="T91" fmla="*/ 13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4" h="1496">
                <a:moveTo>
                  <a:pt x="1292" y="1398"/>
                </a:moveTo>
                <a:lnTo>
                  <a:pt x="1292" y="1398"/>
                </a:lnTo>
                <a:lnTo>
                  <a:pt x="1270" y="1394"/>
                </a:lnTo>
                <a:lnTo>
                  <a:pt x="1252" y="1390"/>
                </a:lnTo>
                <a:lnTo>
                  <a:pt x="1234" y="1380"/>
                </a:lnTo>
                <a:lnTo>
                  <a:pt x="1220" y="1368"/>
                </a:lnTo>
                <a:lnTo>
                  <a:pt x="1206" y="1352"/>
                </a:lnTo>
                <a:lnTo>
                  <a:pt x="1198" y="1334"/>
                </a:lnTo>
                <a:lnTo>
                  <a:pt x="1192" y="1316"/>
                </a:lnTo>
                <a:lnTo>
                  <a:pt x="1190" y="1296"/>
                </a:lnTo>
                <a:lnTo>
                  <a:pt x="1190" y="1296"/>
                </a:lnTo>
                <a:lnTo>
                  <a:pt x="1192" y="1274"/>
                </a:lnTo>
                <a:lnTo>
                  <a:pt x="1198" y="1256"/>
                </a:lnTo>
                <a:lnTo>
                  <a:pt x="1206" y="1238"/>
                </a:lnTo>
                <a:lnTo>
                  <a:pt x="1220" y="1222"/>
                </a:lnTo>
                <a:lnTo>
                  <a:pt x="1234" y="1210"/>
                </a:lnTo>
                <a:lnTo>
                  <a:pt x="1252" y="1202"/>
                </a:lnTo>
                <a:lnTo>
                  <a:pt x="1270" y="1196"/>
                </a:lnTo>
                <a:lnTo>
                  <a:pt x="1292" y="1194"/>
                </a:lnTo>
                <a:lnTo>
                  <a:pt x="1292" y="1194"/>
                </a:lnTo>
                <a:lnTo>
                  <a:pt x="1306" y="1194"/>
                </a:lnTo>
                <a:lnTo>
                  <a:pt x="1318" y="1196"/>
                </a:lnTo>
                <a:lnTo>
                  <a:pt x="1332" y="1202"/>
                </a:lnTo>
                <a:lnTo>
                  <a:pt x="1344" y="1208"/>
                </a:lnTo>
                <a:lnTo>
                  <a:pt x="1344" y="1088"/>
                </a:lnTo>
                <a:lnTo>
                  <a:pt x="1344" y="1088"/>
                </a:lnTo>
                <a:lnTo>
                  <a:pt x="1296" y="1086"/>
                </a:lnTo>
                <a:lnTo>
                  <a:pt x="1248" y="1082"/>
                </a:lnTo>
                <a:lnTo>
                  <a:pt x="1202" y="1076"/>
                </a:lnTo>
                <a:lnTo>
                  <a:pt x="1156" y="1068"/>
                </a:lnTo>
                <a:lnTo>
                  <a:pt x="1112" y="1056"/>
                </a:lnTo>
                <a:lnTo>
                  <a:pt x="1068" y="1044"/>
                </a:lnTo>
                <a:lnTo>
                  <a:pt x="1024" y="1028"/>
                </a:lnTo>
                <a:lnTo>
                  <a:pt x="982" y="1012"/>
                </a:lnTo>
                <a:lnTo>
                  <a:pt x="940" y="994"/>
                </a:lnTo>
                <a:lnTo>
                  <a:pt x="900" y="972"/>
                </a:lnTo>
                <a:lnTo>
                  <a:pt x="862" y="950"/>
                </a:lnTo>
                <a:lnTo>
                  <a:pt x="824" y="926"/>
                </a:lnTo>
                <a:lnTo>
                  <a:pt x="788" y="900"/>
                </a:lnTo>
                <a:lnTo>
                  <a:pt x="752" y="872"/>
                </a:lnTo>
                <a:lnTo>
                  <a:pt x="718" y="842"/>
                </a:lnTo>
                <a:lnTo>
                  <a:pt x="686" y="812"/>
                </a:lnTo>
                <a:lnTo>
                  <a:pt x="656" y="780"/>
                </a:lnTo>
                <a:lnTo>
                  <a:pt x="626" y="746"/>
                </a:lnTo>
                <a:lnTo>
                  <a:pt x="598" y="710"/>
                </a:lnTo>
                <a:lnTo>
                  <a:pt x="572" y="674"/>
                </a:lnTo>
                <a:lnTo>
                  <a:pt x="548" y="636"/>
                </a:lnTo>
                <a:lnTo>
                  <a:pt x="524" y="598"/>
                </a:lnTo>
                <a:lnTo>
                  <a:pt x="504" y="556"/>
                </a:lnTo>
                <a:lnTo>
                  <a:pt x="486" y="516"/>
                </a:lnTo>
                <a:lnTo>
                  <a:pt x="468" y="474"/>
                </a:lnTo>
                <a:lnTo>
                  <a:pt x="454" y="430"/>
                </a:lnTo>
                <a:lnTo>
                  <a:pt x="440" y="386"/>
                </a:lnTo>
                <a:lnTo>
                  <a:pt x="430" y="342"/>
                </a:lnTo>
                <a:lnTo>
                  <a:pt x="420" y="296"/>
                </a:lnTo>
                <a:lnTo>
                  <a:pt x="414" y="250"/>
                </a:lnTo>
                <a:lnTo>
                  <a:pt x="410" y="202"/>
                </a:lnTo>
                <a:lnTo>
                  <a:pt x="408" y="154"/>
                </a:lnTo>
                <a:lnTo>
                  <a:pt x="266" y="154"/>
                </a:lnTo>
                <a:lnTo>
                  <a:pt x="266" y="154"/>
                </a:lnTo>
                <a:lnTo>
                  <a:pt x="260" y="152"/>
                </a:lnTo>
                <a:lnTo>
                  <a:pt x="254" y="146"/>
                </a:lnTo>
                <a:lnTo>
                  <a:pt x="254" y="146"/>
                </a:lnTo>
                <a:lnTo>
                  <a:pt x="254" y="140"/>
                </a:lnTo>
                <a:lnTo>
                  <a:pt x="258" y="134"/>
                </a:lnTo>
                <a:lnTo>
                  <a:pt x="258" y="134"/>
                </a:lnTo>
                <a:lnTo>
                  <a:pt x="268" y="122"/>
                </a:lnTo>
                <a:lnTo>
                  <a:pt x="274" y="108"/>
                </a:lnTo>
                <a:lnTo>
                  <a:pt x="280" y="94"/>
                </a:lnTo>
                <a:lnTo>
                  <a:pt x="280" y="78"/>
                </a:lnTo>
                <a:lnTo>
                  <a:pt x="280" y="78"/>
                </a:lnTo>
                <a:lnTo>
                  <a:pt x="280" y="62"/>
                </a:lnTo>
                <a:lnTo>
                  <a:pt x="274" y="48"/>
                </a:lnTo>
                <a:lnTo>
                  <a:pt x="268" y="34"/>
                </a:lnTo>
                <a:lnTo>
                  <a:pt x="258" y="22"/>
                </a:lnTo>
                <a:lnTo>
                  <a:pt x="246" y="14"/>
                </a:lnTo>
                <a:lnTo>
                  <a:pt x="234" y="6"/>
                </a:lnTo>
                <a:lnTo>
                  <a:pt x="218" y="2"/>
                </a:lnTo>
                <a:lnTo>
                  <a:pt x="202" y="0"/>
                </a:lnTo>
                <a:lnTo>
                  <a:pt x="202" y="0"/>
                </a:lnTo>
                <a:lnTo>
                  <a:pt x="188" y="2"/>
                </a:lnTo>
                <a:lnTo>
                  <a:pt x="172" y="6"/>
                </a:lnTo>
                <a:lnTo>
                  <a:pt x="160" y="14"/>
                </a:lnTo>
                <a:lnTo>
                  <a:pt x="148" y="22"/>
                </a:lnTo>
                <a:lnTo>
                  <a:pt x="138" y="34"/>
                </a:lnTo>
                <a:lnTo>
                  <a:pt x="130" y="48"/>
                </a:lnTo>
                <a:lnTo>
                  <a:pt x="126" y="62"/>
                </a:lnTo>
                <a:lnTo>
                  <a:pt x="124" y="78"/>
                </a:lnTo>
                <a:lnTo>
                  <a:pt x="124" y="78"/>
                </a:lnTo>
                <a:lnTo>
                  <a:pt x="126" y="94"/>
                </a:lnTo>
                <a:lnTo>
                  <a:pt x="130" y="108"/>
                </a:lnTo>
                <a:lnTo>
                  <a:pt x="138" y="122"/>
                </a:lnTo>
                <a:lnTo>
                  <a:pt x="148" y="134"/>
                </a:lnTo>
                <a:lnTo>
                  <a:pt x="148" y="134"/>
                </a:lnTo>
                <a:lnTo>
                  <a:pt x="152" y="140"/>
                </a:lnTo>
                <a:lnTo>
                  <a:pt x="150" y="146"/>
                </a:lnTo>
                <a:lnTo>
                  <a:pt x="150" y="146"/>
                </a:lnTo>
                <a:lnTo>
                  <a:pt x="146" y="152"/>
                </a:lnTo>
                <a:lnTo>
                  <a:pt x="140" y="154"/>
                </a:lnTo>
                <a:lnTo>
                  <a:pt x="0" y="154"/>
                </a:lnTo>
                <a:lnTo>
                  <a:pt x="0" y="154"/>
                </a:lnTo>
                <a:lnTo>
                  <a:pt x="2" y="222"/>
                </a:lnTo>
                <a:lnTo>
                  <a:pt x="8" y="290"/>
                </a:lnTo>
                <a:lnTo>
                  <a:pt x="18" y="358"/>
                </a:lnTo>
                <a:lnTo>
                  <a:pt x="30" y="424"/>
                </a:lnTo>
                <a:lnTo>
                  <a:pt x="46" y="488"/>
                </a:lnTo>
                <a:lnTo>
                  <a:pt x="64" y="552"/>
                </a:lnTo>
                <a:lnTo>
                  <a:pt x="84" y="614"/>
                </a:lnTo>
                <a:lnTo>
                  <a:pt x="110" y="674"/>
                </a:lnTo>
                <a:lnTo>
                  <a:pt x="136" y="734"/>
                </a:lnTo>
                <a:lnTo>
                  <a:pt x="166" y="792"/>
                </a:lnTo>
                <a:lnTo>
                  <a:pt x="198" y="848"/>
                </a:lnTo>
                <a:lnTo>
                  <a:pt x="234" y="902"/>
                </a:lnTo>
                <a:lnTo>
                  <a:pt x="272" y="954"/>
                </a:lnTo>
                <a:lnTo>
                  <a:pt x="310" y="1004"/>
                </a:lnTo>
                <a:lnTo>
                  <a:pt x="354" y="1054"/>
                </a:lnTo>
                <a:lnTo>
                  <a:pt x="398" y="1100"/>
                </a:lnTo>
                <a:lnTo>
                  <a:pt x="444" y="1144"/>
                </a:lnTo>
                <a:lnTo>
                  <a:pt x="492" y="1186"/>
                </a:lnTo>
                <a:lnTo>
                  <a:pt x="544" y="1226"/>
                </a:lnTo>
                <a:lnTo>
                  <a:pt x="596" y="1264"/>
                </a:lnTo>
                <a:lnTo>
                  <a:pt x="650" y="1298"/>
                </a:lnTo>
                <a:lnTo>
                  <a:pt x="706" y="1332"/>
                </a:lnTo>
                <a:lnTo>
                  <a:pt x="764" y="1360"/>
                </a:lnTo>
                <a:lnTo>
                  <a:pt x="824" y="1388"/>
                </a:lnTo>
                <a:lnTo>
                  <a:pt x="884" y="1412"/>
                </a:lnTo>
                <a:lnTo>
                  <a:pt x="946" y="1434"/>
                </a:lnTo>
                <a:lnTo>
                  <a:pt x="1010" y="1452"/>
                </a:lnTo>
                <a:lnTo>
                  <a:pt x="1074" y="1468"/>
                </a:lnTo>
                <a:lnTo>
                  <a:pt x="1140" y="1480"/>
                </a:lnTo>
                <a:lnTo>
                  <a:pt x="1206" y="1488"/>
                </a:lnTo>
                <a:lnTo>
                  <a:pt x="1274" y="1494"/>
                </a:lnTo>
                <a:lnTo>
                  <a:pt x="1344" y="1496"/>
                </a:lnTo>
                <a:lnTo>
                  <a:pt x="1344" y="1382"/>
                </a:lnTo>
                <a:lnTo>
                  <a:pt x="1344" y="1382"/>
                </a:lnTo>
                <a:lnTo>
                  <a:pt x="1332" y="1388"/>
                </a:lnTo>
                <a:lnTo>
                  <a:pt x="1318" y="1394"/>
                </a:lnTo>
                <a:lnTo>
                  <a:pt x="1306" y="1396"/>
                </a:lnTo>
                <a:lnTo>
                  <a:pt x="1292" y="1398"/>
                </a:lnTo>
                <a:lnTo>
                  <a:pt x="1292" y="1398"/>
                </a:lnTo>
                <a:close/>
              </a:path>
            </a:pathLst>
          </a:custGeom>
          <a:solidFill>
            <a:schemeClr val="accent5"/>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nvGrpSpPr>
          <p:cNvPr id="26" name="组合 25"/>
          <p:cNvGrpSpPr/>
          <p:nvPr/>
        </p:nvGrpSpPr>
        <p:grpSpPr>
          <a:xfrm>
            <a:off x="4872360" y="1896028"/>
            <a:ext cx="2590144" cy="2628914"/>
            <a:chOff x="4798756" y="2114937"/>
            <a:chExt cx="2590481" cy="2628914"/>
          </a:xfrm>
        </p:grpSpPr>
        <p:sp>
          <p:nvSpPr>
            <p:cNvPr id="89" name="矩形 45"/>
            <p:cNvSpPr/>
            <p:nvPr/>
          </p:nvSpPr>
          <p:spPr>
            <a:xfrm rot="19102303">
              <a:off x="4798756" y="2389667"/>
              <a:ext cx="1462907" cy="727599"/>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企业精神</a:t>
              </a:r>
              <a:endParaRPr lang="en-US" altLang="zh-CN" sz="1600" spc="200" dirty="0">
                <a:solidFill>
                  <a:schemeClr val="bg1"/>
                </a:solidFill>
                <a:latin typeface="+mj-ea"/>
                <a:ea typeface="+mj-ea"/>
              </a:endParaRPr>
            </a:p>
          </p:txBody>
        </p:sp>
        <p:sp>
          <p:nvSpPr>
            <p:cNvPr id="90" name="矩形 45"/>
            <p:cNvSpPr/>
            <p:nvPr/>
          </p:nvSpPr>
          <p:spPr>
            <a:xfrm rot="3015817">
              <a:off x="6044902" y="2482590"/>
              <a:ext cx="1462906" cy="727600"/>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企业宗旨</a:t>
              </a:r>
              <a:endParaRPr lang="en-US" altLang="zh-CN" sz="1600" spc="200" dirty="0">
                <a:solidFill>
                  <a:schemeClr val="bg1"/>
                </a:solidFill>
                <a:latin typeface="+mj-ea"/>
                <a:ea typeface="+mj-ea"/>
              </a:endParaRPr>
            </a:p>
          </p:txBody>
        </p:sp>
        <p:sp>
          <p:nvSpPr>
            <p:cNvPr id="91" name="矩形 45"/>
            <p:cNvSpPr/>
            <p:nvPr/>
          </p:nvSpPr>
          <p:spPr>
            <a:xfrm rot="8284992">
              <a:off x="5926330" y="3698643"/>
              <a:ext cx="1462907" cy="727600"/>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服务理念</a:t>
              </a:r>
              <a:endParaRPr lang="en-US" altLang="zh-CN" sz="1600" spc="200" dirty="0">
                <a:solidFill>
                  <a:schemeClr val="bg1"/>
                </a:solidFill>
                <a:latin typeface="+mj-ea"/>
                <a:ea typeface="+mj-ea"/>
              </a:endParaRPr>
            </a:p>
          </p:txBody>
        </p:sp>
        <p:sp>
          <p:nvSpPr>
            <p:cNvPr id="92" name="矩形 45"/>
            <p:cNvSpPr/>
            <p:nvPr/>
          </p:nvSpPr>
          <p:spPr>
            <a:xfrm rot="13772023">
              <a:off x="4744301" y="3648598"/>
              <a:ext cx="1462907" cy="727600"/>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经营理念</a:t>
              </a:r>
              <a:endParaRPr lang="en-US" altLang="zh-CN" sz="1600" spc="200" dirty="0">
                <a:solidFill>
                  <a:schemeClr val="bg1"/>
                </a:solidFill>
                <a:latin typeface="+mj-ea"/>
                <a:ea typeface="+mj-ea"/>
              </a:endParaRPr>
            </a:p>
          </p:txBody>
        </p:sp>
      </p:grpSp>
      <p:sp>
        <p:nvSpPr>
          <p:cNvPr id="94" name="矩形 93"/>
          <p:cNvSpPr/>
          <p:nvPr/>
        </p:nvSpPr>
        <p:spPr>
          <a:xfrm>
            <a:off x="7954884" y="1799249"/>
            <a:ext cx="2965653"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质量第一、诚信为本</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95" name="矩形 94"/>
          <p:cNvSpPr/>
          <p:nvPr/>
        </p:nvSpPr>
        <p:spPr>
          <a:xfrm>
            <a:off x="7954884" y="3631972"/>
            <a:ext cx="2965653"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用户至上、用心服务</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96" name="矩形 95"/>
          <p:cNvSpPr/>
          <p:nvPr/>
        </p:nvSpPr>
        <p:spPr>
          <a:xfrm>
            <a:off x="1418336" y="1799249"/>
            <a:ext cx="2965653"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求实、创新、团结</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97" name="矩形 96"/>
          <p:cNvSpPr/>
          <p:nvPr/>
        </p:nvSpPr>
        <p:spPr>
          <a:xfrm>
            <a:off x="1418336" y="3631972"/>
            <a:ext cx="2965653"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科学管理、诚信经营</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grpSp>
        <p:nvGrpSpPr>
          <p:cNvPr id="25" name="组合 24"/>
          <p:cNvGrpSpPr/>
          <p:nvPr/>
        </p:nvGrpSpPr>
        <p:grpSpPr>
          <a:xfrm>
            <a:off x="5229107" y="2245162"/>
            <a:ext cx="1880655" cy="1880899"/>
            <a:chOff x="5155549" y="2464069"/>
            <a:chExt cx="1880900" cy="1880899"/>
          </a:xfrm>
        </p:grpSpPr>
        <p:sp>
          <p:nvSpPr>
            <p:cNvPr id="93" name="椭圆 92"/>
            <p:cNvSpPr/>
            <p:nvPr/>
          </p:nvSpPr>
          <p:spPr>
            <a:xfrm>
              <a:off x="5155549" y="2464069"/>
              <a:ext cx="1880900" cy="18808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矩形 23"/>
            <p:cNvSpPr/>
            <p:nvPr/>
          </p:nvSpPr>
          <p:spPr>
            <a:xfrm>
              <a:off x="5644595" y="2927466"/>
              <a:ext cx="902811" cy="954107"/>
            </a:xfrm>
            <a:prstGeom prst="rect">
              <a:avLst/>
            </a:prstGeom>
          </p:spPr>
          <p:txBody>
            <a:bodyPr wrap="none" anchor="ctr">
              <a:spAutoFit/>
            </a:bodyPr>
            <a:lstStyle/>
            <a:p>
              <a:pPr algn="ctr"/>
              <a:r>
                <a:rPr lang="zh-CN" altLang="en-US" sz="2800" dirty="0">
                  <a:solidFill>
                    <a:schemeClr val="bg1"/>
                  </a:solidFill>
                  <a:latin typeface="+mj-ea"/>
                  <a:ea typeface="+mj-ea"/>
                </a:rPr>
                <a:t>企业</a:t>
              </a:r>
              <a:endParaRPr lang="en-US" altLang="zh-CN" sz="2800" dirty="0">
                <a:solidFill>
                  <a:schemeClr val="bg1"/>
                </a:solidFill>
                <a:latin typeface="+mj-ea"/>
                <a:ea typeface="+mj-ea"/>
              </a:endParaRPr>
            </a:p>
            <a:p>
              <a:pPr algn="ctr"/>
              <a:r>
                <a:rPr lang="zh-CN" altLang="en-US" sz="2800" dirty="0">
                  <a:solidFill>
                    <a:schemeClr val="bg1"/>
                  </a:solidFill>
                  <a:latin typeface="+mj-ea"/>
                  <a:ea typeface="+mj-ea"/>
                </a:rPr>
                <a:t>文化</a:t>
              </a:r>
              <a:endParaRPr lang="zh-CN" altLang="en-US" sz="2800" dirty="0">
                <a:solidFill>
                  <a:schemeClr val="bg1"/>
                </a:solidFill>
                <a:latin typeface="+mj-ea"/>
                <a:ea typeface="+mj-ea"/>
              </a:endParaRPr>
            </a:p>
          </p:txBody>
        </p:sp>
      </p:grpSp>
      <p:sp>
        <p:nvSpPr>
          <p:cNvPr id="4" name="标题 3"/>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4"/>
                                        </p:tgtEl>
                                        <p:attrNameLst>
                                          <p:attrName>style.visibility</p:attrName>
                                        </p:attrNameLst>
                                      </p:cBhvr>
                                      <p:to>
                                        <p:strVal val="visible"/>
                                      </p:to>
                                    </p:set>
                                    <p:animScale>
                                      <p:cBhvr>
                                        <p:cTn id="14" dur="1000" decel="50000" fill="hold">
                                          <p:stCondLst>
                                            <p:cond delay="0"/>
                                          </p:stCondLst>
                                        </p:cTn>
                                        <p:tgtEl>
                                          <p:spTgt spid="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4"/>
                                        </p:tgtEl>
                                        <p:attrNameLst>
                                          <p:attrName>ppt_x</p:attrName>
                                          <p:attrName>ppt_y</p:attrName>
                                        </p:attrNameLst>
                                      </p:cBhvr>
                                    </p:animMotion>
                                    <p:animEffect transition="in" filter="fade">
                                      <p:cBhvr>
                                        <p:cTn id="16" dur="1000"/>
                                        <p:tgtEl>
                                          <p:spTgt spid="84"/>
                                        </p:tgtEl>
                                      </p:cBhvr>
                                    </p:animEffect>
                                  </p:childTnLst>
                                </p:cTn>
                              </p:par>
                              <p:par>
                                <p:cTn id="17" presetID="52" presetClass="entr" presetSubtype="0" fill="hold" grpId="0" nodeType="withEffect">
                                  <p:stCondLst>
                                    <p:cond delay="500"/>
                                  </p:stCondLst>
                                  <p:childTnLst>
                                    <p:set>
                                      <p:cBhvr>
                                        <p:cTn id="18" dur="1" fill="hold">
                                          <p:stCondLst>
                                            <p:cond delay="0"/>
                                          </p:stCondLst>
                                        </p:cTn>
                                        <p:tgtEl>
                                          <p:spTgt spid="86"/>
                                        </p:tgtEl>
                                        <p:attrNameLst>
                                          <p:attrName>style.visibility</p:attrName>
                                        </p:attrNameLst>
                                      </p:cBhvr>
                                      <p:to>
                                        <p:strVal val="visible"/>
                                      </p:to>
                                    </p:set>
                                    <p:animScale>
                                      <p:cBhvr>
                                        <p:cTn id="19" dur="1000" decel="50000" fill="hold">
                                          <p:stCondLst>
                                            <p:cond delay="0"/>
                                          </p:stCondLst>
                                        </p:cTn>
                                        <p:tgtEl>
                                          <p:spTgt spid="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86"/>
                                        </p:tgtEl>
                                        <p:attrNameLst>
                                          <p:attrName>ppt_x</p:attrName>
                                          <p:attrName>ppt_y</p:attrName>
                                        </p:attrNameLst>
                                      </p:cBhvr>
                                    </p:animMotion>
                                    <p:animEffect transition="in" filter="fade">
                                      <p:cBhvr>
                                        <p:cTn id="21" dur="1000"/>
                                        <p:tgtEl>
                                          <p:spTgt spid="86"/>
                                        </p:tgtEl>
                                      </p:cBhvr>
                                    </p:animEffect>
                                  </p:childTnLst>
                                </p:cTn>
                              </p:par>
                              <p:par>
                                <p:cTn id="22" presetID="52" presetClass="entr" presetSubtype="0" fill="hold" grpId="0" nodeType="withEffect">
                                  <p:stCondLst>
                                    <p:cond delay="1000"/>
                                  </p:stCondLst>
                                  <p:childTnLst>
                                    <p:set>
                                      <p:cBhvr>
                                        <p:cTn id="23" dur="1" fill="hold">
                                          <p:stCondLst>
                                            <p:cond delay="0"/>
                                          </p:stCondLst>
                                        </p:cTn>
                                        <p:tgtEl>
                                          <p:spTgt spid="87"/>
                                        </p:tgtEl>
                                        <p:attrNameLst>
                                          <p:attrName>style.visibility</p:attrName>
                                        </p:attrNameLst>
                                      </p:cBhvr>
                                      <p:to>
                                        <p:strVal val="visible"/>
                                      </p:to>
                                    </p:set>
                                    <p:animScale>
                                      <p:cBhvr>
                                        <p:cTn id="24" dur="1000" decel="50000" fill="hold">
                                          <p:stCondLst>
                                            <p:cond delay="0"/>
                                          </p:stCondLst>
                                        </p:cTn>
                                        <p:tgtEl>
                                          <p:spTgt spid="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7"/>
                                        </p:tgtEl>
                                        <p:attrNameLst>
                                          <p:attrName>ppt_x</p:attrName>
                                          <p:attrName>ppt_y</p:attrName>
                                        </p:attrNameLst>
                                      </p:cBhvr>
                                    </p:animMotion>
                                    <p:animEffect transition="in" filter="fade">
                                      <p:cBhvr>
                                        <p:cTn id="26" dur="1000"/>
                                        <p:tgtEl>
                                          <p:spTgt spid="87"/>
                                        </p:tgtEl>
                                      </p:cBhvr>
                                    </p:animEffect>
                                  </p:childTnLst>
                                </p:cTn>
                              </p:par>
                              <p:par>
                                <p:cTn id="27" presetID="52" presetClass="entr" presetSubtype="0" fill="hold" grpId="0" nodeType="withEffect">
                                  <p:stCondLst>
                                    <p:cond delay="1500"/>
                                  </p:stCondLst>
                                  <p:childTnLst>
                                    <p:set>
                                      <p:cBhvr>
                                        <p:cTn id="28" dur="1" fill="hold">
                                          <p:stCondLst>
                                            <p:cond delay="0"/>
                                          </p:stCondLst>
                                        </p:cTn>
                                        <p:tgtEl>
                                          <p:spTgt spid="85"/>
                                        </p:tgtEl>
                                        <p:attrNameLst>
                                          <p:attrName>style.visibility</p:attrName>
                                        </p:attrNameLst>
                                      </p:cBhvr>
                                      <p:to>
                                        <p:strVal val="visible"/>
                                      </p:to>
                                    </p:set>
                                    <p:animScale>
                                      <p:cBhvr>
                                        <p:cTn id="29" dur="1000" decel="50000" fill="hold">
                                          <p:stCondLst>
                                            <p:cond delay="0"/>
                                          </p:stCondLst>
                                        </p:cTn>
                                        <p:tgtEl>
                                          <p:spTgt spid="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85"/>
                                        </p:tgtEl>
                                        <p:attrNameLst>
                                          <p:attrName>ppt_x</p:attrName>
                                          <p:attrName>ppt_y</p:attrName>
                                        </p:attrNameLst>
                                      </p:cBhvr>
                                    </p:animMotion>
                                    <p:animEffect transition="in" filter="fade">
                                      <p:cBhvr>
                                        <p:cTn id="31" dur="1000"/>
                                        <p:tgtEl>
                                          <p:spTgt spid="8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96"/>
                                        </p:tgtEl>
                                        <p:attrNameLst>
                                          <p:attrName>style.visibility</p:attrName>
                                        </p:attrNameLst>
                                      </p:cBhvr>
                                      <p:to>
                                        <p:strVal val="visible"/>
                                      </p:to>
                                    </p:set>
                                    <p:anim calcmode="lin" valueType="num">
                                      <p:cBhvr additive="base">
                                        <p:cTn id="41" dur="500" fill="hold"/>
                                        <p:tgtEl>
                                          <p:spTgt spid="96"/>
                                        </p:tgtEl>
                                        <p:attrNameLst>
                                          <p:attrName>ppt_x</p:attrName>
                                        </p:attrNameLst>
                                      </p:cBhvr>
                                      <p:tavLst>
                                        <p:tav tm="0">
                                          <p:val>
                                            <p:strVal val="0-#ppt_w/2"/>
                                          </p:val>
                                        </p:tav>
                                        <p:tav tm="100000">
                                          <p:val>
                                            <p:strVal val="#ppt_x"/>
                                          </p:val>
                                        </p:tav>
                                      </p:tavLst>
                                    </p:anim>
                                    <p:anim calcmode="lin" valueType="num">
                                      <p:cBhvr additive="base">
                                        <p:cTn id="42" dur="500" fill="hold"/>
                                        <p:tgtEl>
                                          <p:spTgt spid="9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250"/>
                                  </p:stCondLst>
                                  <p:childTnLst>
                                    <p:set>
                                      <p:cBhvr>
                                        <p:cTn id="44" dur="1" fill="hold">
                                          <p:stCondLst>
                                            <p:cond delay="0"/>
                                          </p:stCondLst>
                                        </p:cTn>
                                        <p:tgtEl>
                                          <p:spTgt spid="94"/>
                                        </p:tgtEl>
                                        <p:attrNameLst>
                                          <p:attrName>style.visibility</p:attrName>
                                        </p:attrNameLst>
                                      </p:cBhvr>
                                      <p:to>
                                        <p:strVal val="visible"/>
                                      </p:to>
                                    </p:set>
                                    <p:anim calcmode="lin" valueType="num">
                                      <p:cBhvr additive="base">
                                        <p:cTn id="45" dur="500" fill="hold"/>
                                        <p:tgtEl>
                                          <p:spTgt spid="94"/>
                                        </p:tgtEl>
                                        <p:attrNameLst>
                                          <p:attrName>ppt_x</p:attrName>
                                        </p:attrNameLst>
                                      </p:cBhvr>
                                      <p:tavLst>
                                        <p:tav tm="0">
                                          <p:val>
                                            <p:strVal val="1+#ppt_w/2"/>
                                          </p:val>
                                        </p:tav>
                                        <p:tav tm="100000">
                                          <p:val>
                                            <p:strVal val="#ppt_x"/>
                                          </p:val>
                                        </p:tav>
                                      </p:tavLst>
                                    </p:anim>
                                    <p:anim calcmode="lin" valueType="num">
                                      <p:cBhvr additive="base">
                                        <p:cTn id="46" dur="500" fill="hold"/>
                                        <p:tgtEl>
                                          <p:spTgt spid="94"/>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500"/>
                                  </p:stCondLst>
                                  <p:childTnLst>
                                    <p:set>
                                      <p:cBhvr>
                                        <p:cTn id="48" dur="1" fill="hold">
                                          <p:stCondLst>
                                            <p:cond delay="0"/>
                                          </p:stCondLst>
                                        </p:cTn>
                                        <p:tgtEl>
                                          <p:spTgt spid="97"/>
                                        </p:tgtEl>
                                        <p:attrNameLst>
                                          <p:attrName>style.visibility</p:attrName>
                                        </p:attrNameLst>
                                      </p:cBhvr>
                                      <p:to>
                                        <p:strVal val="visible"/>
                                      </p:to>
                                    </p:set>
                                    <p:anim calcmode="lin" valueType="num">
                                      <p:cBhvr additive="base">
                                        <p:cTn id="49" dur="500" fill="hold"/>
                                        <p:tgtEl>
                                          <p:spTgt spid="97"/>
                                        </p:tgtEl>
                                        <p:attrNameLst>
                                          <p:attrName>ppt_x</p:attrName>
                                        </p:attrNameLst>
                                      </p:cBhvr>
                                      <p:tavLst>
                                        <p:tav tm="0">
                                          <p:val>
                                            <p:strVal val="0-#ppt_w/2"/>
                                          </p:val>
                                        </p:tav>
                                        <p:tav tm="100000">
                                          <p:val>
                                            <p:strVal val="#ppt_x"/>
                                          </p:val>
                                        </p:tav>
                                      </p:tavLst>
                                    </p:anim>
                                    <p:anim calcmode="lin" valueType="num">
                                      <p:cBhvr additive="base">
                                        <p:cTn id="50" dur="500" fill="hold"/>
                                        <p:tgtEl>
                                          <p:spTgt spid="97"/>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750"/>
                                  </p:stCondLst>
                                  <p:childTnLst>
                                    <p:set>
                                      <p:cBhvr>
                                        <p:cTn id="52" dur="1" fill="hold">
                                          <p:stCondLst>
                                            <p:cond delay="0"/>
                                          </p:stCondLst>
                                        </p:cTn>
                                        <p:tgtEl>
                                          <p:spTgt spid="95"/>
                                        </p:tgtEl>
                                        <p:attrNameLst>
                                          <p:attrName>style.visibility</p:attrName>
                                        </p:attrNameLst>
                                      </p:cBhvr>
                                      <p:to>
                                        <p:strVal val="visible"/>
                                      </p:to>
                                    </p:set>
                                    <p:anim calcmode="lin" valueType="num">
                                      <p:cBhvr additive="base">
                                        <p:cTn id="53" dur="500" fill="hold"/>
                                        <p:tgtEl>
                                          <p:spTgt spid="95"/>
                                        </p:tgtEl>
                                        <p:attrNameLst>
                                          <p:attrName>ppt_x</p:attrName>
                                        </p:attrNameLst>
                                      </p:cBhvr>
                                      <p:tavLst>
                                        <p:tav tm="0">
                                          <p:val>
                                            <p:strVal val="1+#ppt_w/2"/>
                                          </p:val>
                                        </p:tav>
                                        <p:tav tm="100000">
                                          <p:val>
                                            <p:strVal val="#ppt_x"/>
                                          </p:val>
                                        </p:tav>
                                      </p:tavLst>
                                    </p:anim>
                                    <p:anim calcmode="lin" valueType="num">
                                      <p:cBhvr additive="base">
                                        <p:cTn id="54" dur="500" fill="hold"/>
                                        <p:tgtEl>
                                          <p:spTgt spid="95"/>
                                        </p:tgtEl>
                                        <p:attrNameLst>
                                          <p:attrName>ppt_y</p:attrName>
                                        </p:attrNameLst>
                                      </p:cBhvr>
                                      <p:tavLst>
                                        <p:tav tm="0">
                                          <p:val>
                                            <p:strVal val="#ppt_y"/>
                                          </p:val>
                                        </p:tav>
                                        <p:tav tm="100000">
                                          <p:val>
                                            <p:strVal val="#ppt_y"/>
                                          </p:val>
                                        </p:tav>
                                      </p:tavLst>
                                    </p:anim>
                                  </p:childTnLst>
                                </p:cTn>
                              </p:par>
                              <p:par>
                                <p:cTn id="55" presetID="2" presetClass="entr" presetSubtype="4" fill="hold" grpId="0" nodeType="withEffect">
                                  <p:stCondLst>
                                    <p:cond delay="100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4" grpId="0" animBg="1"/>
      <p:bldP spid="86" grpId="0" animBg="1"/>
      <p:bldP spid="87" grpId="0" animBg="1"/>
      <p:bldP spid="85" grpId="0" animBg="1"/>
      <p:bldP spid="94" grpId="0"/>
      <p:bldP spid="95" grpId="0"/>
      <p:bldP spid="96" grpId="0"/>
      <p:bldP spid="9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5" y="2040171"/>
            <a:ext cx="12190413" cy="3264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98068" y="1340769"/>
            <a:ext cx="2891398" cy="4707075"/>
          </a:xfrm>
          <a:prstGeom prst="rect">
            <a:avLst/>
          </a:prstGeom>
        </p:spPr>
      </p:pic>
      <p:grpSp>
        <p:nvGrpSpPr>
          <p:cNvPr id="9" name="组合 8"/>
          <p:cNvGrpSpPr/>
          <p:nvPr/>
        </p:nvGrpSpPr>
        <p:grpSpPr>
          <a:xfrm>
            <a:off x="7727970" y="3800751"/>
            <a:ext cx="841221" cy="841331"/>
            <a:chOff x="4219138" y="1290563"/>
            <a:chExt cx="630998" cy="630998"/>
          </a:xfrm>
        </p:grpSpPr>
        <p:sp>
          <p:nvSpPr>
            <p:cNvPr id="10" name="椭圆 9"/>
            <p:cNvSpPr/>
            <p:nvPr/>
          </p:nvSpPr>
          <p:spPr>
            <a:xfrm rot="20170909">
              <a:off x="4219138" y="1290563"/>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1" name="Freeform 15"/>
            <p:cNvSpPr>
              <a:spLocks noChangeAspect="1" noEditPoints="1"/>
            </p:cNvSpPr>
            <p:nvPr/>
          </p:nvSpPr>
          <p:spPr bwMode="auto">
            <a:xfrm>
              <a:off x="4353676" y="1474283"/>
              <a:ext cx="361922" cy="263558"/>
            </a:xfrm>
            <a:custGeom>
              <a:avLst/>
              <a:gdLst>
                <a:gd name="T0" fmla="*/ 275 w 326"/>
                <a:gd name="T1" fmla="*/ 25 h 237"/>
                <a:gd name="T2" fmla="*/ 49 w 326"/>
                <a:gd name="T3" fmla="*/ 163 h 237"/>
                <a:gd name="T4" fmla="*/ 162 w 326"/>
                <a:gd name="T5" fmla="*/ 127 h 237"/>
                <a:gd name="T6" fmla="*/ 222 w 326"/>
                <a:gd name="T7" fmla="*/ 134 h 237"/>
                <a:gd name="T8" fmla="*/ 162 w 326"/>
                <a:gd name="T9" fmla="*/ 127 h 237"/>
                <a:gd name="T10" fmla="*/ 162 w 326"/>
                <a:gd name="T11" fmla="*/ 116 h 237"/>
                <a:gd name="T12" fmla="*/ 222 w 326"/>
                <a:gd name="T13" fmla="*/ 108 h 237"/>
                <a:gd name="T14" fmla="*/ 162 w 326"/>
                <a:gd name="T15" fmla="*/ 86 h 237"/>
                <a:gd name="T16" fmla="*/ 263 w 326"/>
                <a:gd name="T17" fmla="*/ 94 h 237"/>
                <a:gd name="T18" fmla="*/ 162 w 326"/>
                <a:gd name="T19" fmla="*/ 86 h 237"/>
                <a:gd name="T20" fmla="*/ 162 w 326"/>
                <a:gd name="T21" fmla="*/ 74 h 237"/>
                <a:gd name="T22" fmla="*/ 263 w 326"/>
                <a:gd name="T23" fmla="*/ 66 h 237"/>
                <a:gd name="T24" fmla="*/ 162 w 326"/>
                <a:gd name="T25" fmla="*/ 45 h 237"/>
                <a:gd name="T26" fmla="*/ 263 w 326"/>
                <a:gd name="T27" fmla="*/ 53 h 237"/>
                <a:gd name="T28" fmla="*/ 162 w 326"/>
                <a:gd name="T29" fmla="*/ 45 h 237"/>
                <a:gd name="T30" fmla="*/ 93 w 326"/>
                <a:gd name="T31" fmla="*/ 43 h 237"/>
                <a:gd name="T32" fmla="*/ 91 w 326"/>
                <a:gd name="T33" fmla="*/ 44 h 237"/>
                <a:gd name="T34" fmla="*/ 90 w 326"/>
                <a:gd name="T35" fmla="*/ 44 h 237"/>
                <a:gd name="T36" fmla="*/ 89 w 326"/>
                <a:gd name="T37" fmla="*/ 45 h 237"/>
                <a:gd name="T38" fmla="*/ 88 w 326"/>
                <a:gd name="T39" fmla="*/ 45 h 237"/>
                <a:gd name="T40" fmla="*/ 88 w 326"/>
                <a:gd name="T41" fmla="*/ 45 h 237"/>
                <a:gd name="T42" fmla="*/ 87 w 326"/>
                <a:gd name="T43" fmla="*/ 46 h 237"/>
                <a:gd name="T44" fmla="*/ 87 w 326"/>
                <a:gd name="T45" fmla="*/ 46 h 237"/>
                <a:gd name="T46" fmla="*/ 86 w 326"/>
                <a:gd name="T47" fmla="*/ 47 h 237"/>
                <a:gd name="T48" fmla="*/ 85 w 326"/>
                <a:gd name="T49" fmla="*/ 47 h 237"/>
                <a:gd name="T50" fmla="*/ 85 w 326"/>
                <a:gd name="T51" fmla="*/ 47 h 237"/>
                <a:gd name="T52" fmla="*/ 84 w 326"/>
                <a:gd name="T53" fmla="*/ 48 h 237"/>
                <a:gd name="T54" fmla="*/ 84 w 326"/>
                <a:gd name="T55" fmla="*/ 48 h 237"/>
                <a:gd name="T56" fmla="*/ 83 w 326"/>
                <a:gd name="T57" fmla="*/ 49 h 237"/>
                <a:gd name="T58" fmla="*/ 83 w 326"/>
                <a:gd name="T59" fmla="*/ 49 h 237"/>
                <a:gd name="T60" fmla="*/ 82 w 326"/>
                <a:gd name="T61" fmla="*/ 50 h 237"/>
                <a:gd name="T62" fmla="*/ 82 w 326"/>
                <a:gd name="T63" fmla="*/ 50 h 237"/>
                <a:gd name="T64" fmla="*/ 72 w 326"/>
                <a:gd name="T65" fmla="*/ 69 h 237"/>
                <a:gd name="T66" fmla="*/ 144 w 326"/>
                <a:gd name="T67" fmla="*/ 105 h 237"/>
                <a:gd name="T68" fmla="*/ 93 w 326"/>
                <a:gd name="T69" fmla="*/ 43 h 237"/>
                <a:gd name="T70" fmla="*/ 80 w 326"/>
                <a:gd name="T71" fmla="*/ 69 h 237"/>
                <a:gd name="T72" fmla="*/ 106 w 326"/>
                <a:gd name="T73" fmla="*/ 102 h 237"/>
                <a:gd name="T74" fmla="*/ 132 w 326"/>
                <a:gd name="T75" fmla="*/ 71 h 237"/>
                <a:gd name="T76" fmla="*/ 113 w 326"/>
                <a:gd name="T77" fmla="*/ 64 h 237"/>
                <a:gd name="T78" fmla="*/ 109 w 326"/>
                <a:gd name="T79" fmla="*/ 72 h 237"/>
                <a:gd name="T80" fmla="*/ 106 w 326"/>
                <a:gd name="T81" fmla="*/ 72 h 237"/>
                <a:gd name="T82" fmla="*/ 116 w 326"/>
                <a:gd name="T83" fmla="*/ 77 h 237"/>
                <a:gd name="T84" fmla="*/ 116 w 326"/>
                <a:gd name="T85" fmla="*/ 84 h 237"/>
                <a:gd name="T86" fmla="*/ 116 w 326"/>
                <a:gd name="T87" fmla="*/ 77 h 237"/>
                <a:gd name="T88" fmla="*/ 91 w 326"/>
                <a:gd name="T89" fmla="*/ 81 h 237"/>
                <a:gd name="T90" fmla="*/ 98 w 326"/>
                <a:gd name="T91" fmla="*/ 81 h 237"/>
                <a:gd name="T92" fmla="*/ 148 w 326"/>
                <a:gd name="T93" fmla="*/ 149 h 237"/>
                <a:gd name="T94" fmla="*/ 93 w 326"/>
                <a:gd name="T95" fmla="*/ 142 h 237"/>
                <a:gd name="T96" fmla="*/ 63 w 326"/>
                <a:gd name="T97" fmla="*/ 149 h 237"/>
                <a:gd name="T98" fmla="*/ 145 w 326"/>
                <a:gd name="T99" fmla="*/ 199 h 237"/>
                <a:gd name="T100" fmla="*/ 191 w 326"/>
                <a:gd name="T101" fmla="*/ 219 h 237"/>
                <a:gd name="T102" fmla="*/ 145 w 326"/>
                <a:gd name="T103" fmla="*/ 199 h 237"/>
                <a:gd name="T104" fmla="*/ 26 w 326"/>
                <a:gd name="T105" fmla="*/ 24 h 237"/>
                <a:gd name="T106" fmla="*/ 43 w 326"/>
                <a:gd name="T107" fmla="*/ 182 h 237"/>
                <a:gd name="T108" fmla="*/ 0 w 326"/>
                <a:gd name="T109" fmla="*/ 216 h 237"/>
                <a:gd name="T110" fmla="*/ 326 w 326"/>
                <a:gd name="T111" fmla="*/ 237 h 237"/>
                <a:gd name="T112" fmla="*/ 279 w 326"/>
                <a:gd name="T113" fmla="*/ 182 h 237"/>
                <a:gd name="T114" fmla="*/ 298 w 326"/>
                <a:gd name="T115" fmla="*/ 24 h 237"/>
                <a:gd name="T116" fmla="*/ 50 w 326"/>
                <a:gd name="T1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37">
                  <a:moveTo>
                    <a:pt x="49" y="25"/>
                  </a:moveTo>
                  <a:cubicBezTo>
                    <a:pt x="275" y="25"/>
                    <a:pt x="275" y="25"/>
                    <a:pt x="275" y="25"/>
                  </a:cubicBezTo>
                  <a:cubicBezTo>
                    <a:pt x="275" y="163"/>
                    <a:pt x="275" y="163"/>
                    <a:pt x="275" y="163"/>
                  </a:cubicBezTo>
                  <a:cubicBezTo>
                    <a:pt x="49" y="163"/>
                    <a:pt x="49" y="163"/>
                    <a:pt x="49" y="163"/>
                  </a:cubicBezTo>
                  <a:cubicBezTo>
                    <a:pt x="49" y="25"/>
                    <a:pt x="49" y="25"/>
                    <a:pt x="49" y="25"/>
                  </a:cubicBezTo>
                  <a:close/>
                  <a:moveTo>
                    <a:pt x="162" y="127"/>
                  </a:moveTo>
                  <a:cubicBezTo>
                    <a:pt x="162" y="134"/>
                    <a:pt x="162" y="134"/>
                    <a:pt x="162" y="134"/>
                  </a:cubicBezTo>
                  <a:cubicBezTo>
                    <a:pt x="222" y="134"/>
                    <a:pt x="222" y="134"/>
                    <a:pt x="222" y="134"/>
                  </a:cubicBezTo>
                  <a:cubicBezTo>
                    <a:pt x="222" y="127"/>
                    <a:pt x="222" y="127"/>
                    <a:pt x="222" y="127"/>
                  </a:cubicBezTo>
                  <a:cubicBezTo>
                    <a:pt x="162" y="127"/>
                    <a:pt x="162" y="127"/>
                    <a:pt x="162" y="127"/>
                  </a:cubicBezTo>
                  <a:close/>
                  <a:moveTo>
                    <a:pt x="162" y="108"/>
                  </a:moveTo>
                  <a:cubicBezTo>
                    <a:pt x="162" y="116"/>
                    <a:pt x="162" y="116"/>
                    <a:pt x="162" y="116"/>
                  </a:cubicBezTo>
                  <a:cubicBezTo>
                    <a:pt x="222" y="116"/>
                    <a:pt x="222" y="116"/>
                    <a:pt x="222" y="116"/>
                  </a:cubicBezTo>
                  <a:cubicBezTo>
                    <a:pt x="222" y="108"/>
                    <a:pt x="222" y="108"/>
                    <a:pt x="222" y="108"/>
                  </a:cubicBezTo>
                  <a:cubicBezTo>
                    <a:pt x="162" y="108"/>
                    <a:pt x="162" y="108"/>
                    <a:pt x="162" y="108"/>
                  </a:cubicBezTo>
                  <a:close/>
                  <a:moveTo>
                    <a:pt x="162" y="86"/>
                  </a:moveTo>
                  <a:cubicBezTo>
                    <a:pt x="162" y="94"/>
                    <a:pt x="162" y="94"/>
                    <a:pt x="162" y="94"/>
                  </a:cubicBezTo>
                  <a:cubicBezTo>
                    <a:pt x="263" y="94"/>
                    <a:pt x="263" y="94"/>
                    <a:pt x="263" y="94"/>
                  </a:cubicBezTo>
                  <a:cubicBezTo>
                    <a:pt x="263" y="86"/>
                    <a:pt x="263" y="86"/>
                    <a:pt x="263" y="86"/>
                  </a:cubicBezTo>
                  <a:cubicBezTo>
                    <a:pt x="162" y="86"/>
                    <a:pt x="162" y="86"/>
                    <a:pt x="162" y="86"/>
                  </a:cubicBezTo>
                  <a:close/>
                  <a:moveTo>
                    <a:pt x="162" y="66"/>
                  </a:moveTo>
                  <a:cubicBezTo>
                    <a:pt x="162" y="74"/>
                    <a:pt x="162" y="74"/>
                    <a:pt x="162" y="74"/>
                  </a:cubicBezTo>
                  <a:cubicBezTo>
                    <a:pt x="263" y="74"/>
                    <a:pt x="263" y="74"/>
                    <a:pt x="263" y="74"/>
                  </a:cubicBezTo>
                  <a:cubicBezTo>
                    <a:pt x="263" y="66"/>
                    <a:pt x="263" y="66"/>
                    <a:pt x="263" y="66"/>
                  </a:cubicBezTo>
                  <a:cubicBezTo>
                    <a:pt x="162" y="66"/>
                    <a:pt x="162" y="66"/>
                    <a:pt x="162" y="66"/>
                  </a:cubicBezTo>
                  <a:close/>
                  <a:moveTo>
                    <a:pt x="162" y="45"/>
                  </a:moveTo>
                  <a:cubicBezTo>
                    <a:pt x="162" y="53"/>
                    <a:pt x="162" y="53"/>
                    <a:pt x="162" y="53"/>
                  </a:cubicBezTo>
                  <a:cubicBezTo>
                    <a:pt x="263" y="53"/>
                    <a:pt x="263" y="53"/>
                    <a:pt x="263" y="53"/>
                  </a:cubicBezTo>
                  <a:cubicBezTo>
                    <a:pt x="263" y="45"/>
                    <a:pt x="263" y="45"/>
                    <a:pt x="263" y="45"/>
                  </a:cubicBezTo>
                  <a:cubicBezTo>
                    <a:pt x="162" y="45"/>
                    <a:pt x="162" y="45"/>
                    <a:pt x="162" y="45"/>
                  </a:cubicBezTo>
                  <a:close/>
                  <a:moveTo>
                    <a:pt x="93" y="43"/>
                  </a:moveTo>
                  <a:cubicBezTo>
                    <a:pt x="93" y="43"/>
                    <a:pt x="93" y="43"/>
                    <a:pt x="93" y="43"/>
                  </a:cubicBezTo>
                  <a:cubicBezTo>
                    <a:pt x="92" y="43"/>
                    <a:pt x="91" y="43"/>
                    <a:pt x="91" y="44"/>
                  </a:cubicBezTo>
                  <a:cubicBezTo>
                    <a:pt x="91" y="44"/>
                    <a:pt x="91" y="44"/>
                    <a:pt x="91" y="44"/>
                  </a:cubicBezTo>
                  <a:cubicBezTo>
                    <a:pt x="91" y="44"/>
                    <a:pt x="90" y="44"/>
                    <a:pt x="90" y="44"/>
                  </a:cubicBezTo>
                  <a:cubicBezTo>
                    <a:pt x="90" y="44"/>
                    <a:pt x="90" y="44"/>
                    <a:pt x="90" y="44"/>
                  </a:cubicBezTo>
                  <a:cubicBezTo>
                    <a:pt x="90" y="44"/>
                    <a:pt x="89" y="45"/>
                    <a:pt x="89" y="45"/>
                  </a:cubicBezTo>
                  <a:cubicBezTo>
                    <a:pt x="89" y="45"/>
                    <a:pt x="89" y="45"/>
                    <a:pt x="89" y="45"/>
                  </a:cubicBezTo>
                  <a:cubicBezTo>
                    <a:pt x="89" y="45"/>
                    <a:pt x="89" y="45"/>
                    <a:pt x="88" y="45"/>
                  </a:cubicBezTo>
                  <a:cubicBezTo>
                    <a:pt x="88" y="45"/>
                    <a:pt x="88" y="45"/>
                    <a:pt x="88" y="45"/>
                  </a:cubicBezTo>
                  <a:cubicBezTo>
                    <a:pt x="88" y="45"/>
                    <a:pt x="88" y="45"/>
                    <a:pt x="88" y="45"/>
                  </a:cubicBezTo>
                  <a:cubicBezTo>
                    <a:pt x="88" y="45"/>
                    <a:pt x="88" y="45"/>
                    <a:pt x="88" y="45"/>
                  </a:cubicBezTo>
                  <a:cubicBezTo>
                    <a:pt x="88" y="46"/>
                    <a:pt x="87" y="46"/>
                    <a:pt x="87" y="46"/>
                  </a:cubicBezTo>
                  <a:cubicBezTo>
                    <a:pt x="87" y="46"/>
                    <a:pt x="87" y="46"/>
                    <a:pt x="87" y="46"/>
                  </a:cubicBezTo>
                  <a:cubicBezTo>
                    <a:pt x="87" y="46"/>
                    <a:pt x="87" y="46"/>
                    <a:pt x="87" y="46"/>
                  </a:cubicBezTo>
                  <a:cubicBezTo>
                    <a:pt x="87" y="46"/>
                    <a:pt x="87" y="46"/>
                    <a:pt x="87" y="46"/>
                  </a:cubicBezTo>
                  <a:cubicBezTo>
                    <a:pt x="86" y="46"/>
                    <a:pt x="86" y="46"/>
                    <a:pt x="86" y="47"/>
                  </a:cubicBezTo>
                  <a:cubicBezTo>
                    <a:pt x="86" y="47"/>
                    <a:pt x="86" y="47"/>
                    <a:pt x="86" y="47"/>
                  </a:cubicBezTo>
                  <a:cubicBezTo>
                    <a:pt x="86" y="47"/>
                    <a:pt x="86" y="47"/>
                    <a:pt x="86" y="47"/>
                  </a:cubicBezTo>
                  <a:cubicBezTo>
                    <a:pt x="85" y="47"/>
                    <a:pt x="85" y="47"/>
                    <a:pt x="85" y="47"/>
                  </a:cubicBezTo>
                  <a:cubicBezTo>
                    <a:pt x="85" y="47"/>
                    <a:pt x="85" y="47"/>
                    <a:pt x="85" y="47"/>
                  </a:cubicBezTo>
                  <a:cubicBezTo>
                    <a:pt x="85" y="47"/>
                    <a:pt x="85" y="47"/>
                    <a:pt x="85" y="47"/>
                  </a:cubicBezTo>
                  <a:cubicBezTo>
                    <a:pt x="85" y="48"/>
                    <a:pt x="85" y="48"/>
                    <a:pt x="84" y="48"/>
                  </a:cubicBezTo>
                  <a:cubicBezTo>
                    <a:pt x="84" y="48"/>
                    <a:pt x="84" y="48"/>
                    <a:pt x="84" y="48"/>
                  </a:cubicBezTo>
                  <a:cubicBezTo>
                    <a:pt x="84" y="48"/>
                    <a:pt x="84" y="48"/>
                    <a:pt x="84" y="48"/>
                  </a:cubicBezTo>
                  <a:cubicBezTo>
                    <a:pt x="84" y="48"/>
                    <a:pt x="84" y="48"/>
                    <a:pt x="84" y="48"/>
                  </a:cubicBezTo>
                  <a:cubicBezTo>
                    <a:pt x="83" y="49"/>
                    <a:pt x="83" y="49"/>
                    <a:pt x="83" y="49"/>
                  </a:cubicBezTo>
                  <a:cubicBezTo>
                    <a:pt x="83" y="49"/>
                    <a:pt x="83" y="49"/>
                    <a:pt x="83" y="49"/>
                  </a:cubicBezTo>
                  <a:cubicBezTo>
                    <a:pt x="83" y="49"/>
                    <a:pt x="83" y="49"/>
                    <a:pt x="83" y="49"/>
                  </a:cubicBezTo>
                  <a:cubicBezTo>
                    <a:pt x="83" y="49"/>
                    <a:pt x="83" y="49"/>
                    <a:pt x="83" y="49"/>
                  </a:cubicBezTo>
                  <a:cubicBezTo>
                    <a:pt x="83" y="49"/>
                    <a:pt x="83" y="49"/>
                    <a:pt x="82" y="50"/>
                  </a:cubicBezTo>
                  <a:cubicBezTo>
                    <a:pt x="82" y="50"/>
                    <a:pt x="82" y="50"/>
                    <a:pt x="82" y="50"/>
                  </a:cubicBezTo>
                  <a:cubicBezTo>
                    <a:pt x="82" y="50"/>
                    <a:pt x="82" y="50"/>
                    <a:pt x="82" y="50"/>
                  </a:cubicBezTo>
                  <a:cubicBezTo>
                    <a:pt x="82" y="50"/>
                    <a:pt x="82" y="50"/>
                    <a:pt x="82" y="50"/>
                  </a:cubicBezTo>
                  <a:cubicBezTo>
                    <a:pt x="77" y="55"/>
                    <a:pt x="73" y="62"/>
                    <a:pt x="72" y="69"/>
                  </a:cubicBezTo>
                  <a:cubicBezTo>
                    <a:pt x="72" y="69"/>
                    <a:pt x="72" y="69"/>
                    <a:pt x="72" y="69"/>
                  </a:cubicBezTo>
                  <a:cubicBezTo>
                    <a:pt x="70" y="81"/>
                    <a:pt x="82" y="98"/>
                    <a:pt x="66" y="105"/>
                  </a:cubicBezTo>
                  <a:cubicBezTo>
                    <a:pt x="144" y="105"/>
                    <a:pt x="144" y="105"/>
                    <a:pt x="144" y="105"/>
                  </a:cubicBezTo>
                  <a:cubicBezTo>
                    <a:pt x="151" y="82"/>
                    <a:pt x="142" y="39"/>
                    <a:pt x="106" y="40"/>
                  </a:cubicBezTo>
                  <a:cubicBezTo>
                    <a:pt x="101" y="40"/>
                    <a:pt x="97" y="41"/>
                    <a:pt x="93" y="43"/>
                  </a:cubicBezTo>
                  <a:close/>
                  <a:moveTo>
                    <a:pt x="80" y="71"/>
                  </a:moveTo>
                  <a:cubicBezTo>
                    <a:pt x="80" y="71"/>
                    <a:pt x="80" y="70"/>
                    <a:pt x="80" y="69"/>
                  </a:cubicBezTo>
                  <a:cubicBezTo>
                    <a:pt x="80" y="71"/>
                    <a:pt x="79" y="73"/>
                    <a:pt x="79" y="75"/>
                  </a:cubicBezTo>
                  <a:cubicBezTo>
                    <a:pt x="79" y="90"/>
                    <a:pt x="91" y="102"/>
                    <a:pt x="106" y="102"/>
                  </a:cubicBezTo>
                  <a:cubicBezTo>
                    <a:pt x="120" y="102"/>
                    <a:pt x="132" y="90"/>
                    <a:pt x="132" y="75"/>
                  </a:cubicBezTo>
                  <a:cubicBezTo>
                    <a:pt x="132" y="74"/>
                    <a:pt x="132" y="72"/>
                    <a:pt x="132" y="71"/>
                  </a:cubicBezTo>
                  <a:cubicBezTo>
                    <a:pt x="116" y="72"/>
                    <a:pt x="116" y="72"/>
                    <a:pt x="116" y="72"/>
                  </a:cubicBezTo>
                  <a:cubicBezTo>
                    <a:pt x="113" y="64"/>
                    <a:pt x="113" y="64"/>
                    <a:pt x="113" y="64"/>
                  </a:cubicBezTo>
                  <a:cubicBezTo>
                    <a:pt x="111" y="72"/>
                    <a:pt x="111" y="72"/>
                    <a:pt x="111" y="72"/>
                  </a:cubicBezTo>
                  <a:cubicBezTo>
                    <a:pt x="109" y="72"/>
                    <a:pt x="109" y="72"/>
                    <a:pt x="109" y="72"/>
                  </a:cubicBezTo>
                  <a:cubicBezTo>
                    <a:pt x="108" y="56"/>
                    <a:pt x="108" y="56"/>
                    <a:pt x="108" y="56"/>
                  </a:cubicBezTo>
                  <a:cubicBezTo>
                    <a:pt x="106" y="72"/>
                    <a:pt x="106" y="72"/>
                    <a:pt x="106" y="72"/>
                  </a:cubicBezTo>
                  <a:cubicBezTo>
                    <a:pt x="80" y="71"/>
                    <a:pt x="80" y="71"/>
                    <a:pt x="80" y="71"/>
                  </a:cubicBezTo>
                  <a:close/>
                  <a:moveTo>
                    <a:pt x="116" y="77"/>
                  </a:moveTo>
                  <a:cubicBezTo>
                    <a:pt x="114" y="77"/>
                    <a:pt x="112" y="79"/>
                    <a:pt x="112" y="81"/>
                  </a:cubicBezTo>
                  <a:cubicBezTo>
                    <a:pt x="112" y="83"/>
                    <a:pt x="114" y="84"/>
                    <a:pt x="116" y="84"/>
                  </a:cubicBezTo>
                  <a:cubicBezTo>
                    <a:pt x="118" y="84"/>
                    <a:pt x="120" y="83"/>
                    <a:pt x="120" y="81"/>
                  </a:cubicBezTo>
                  <a:cubicBezTo>
                    <a:pt x="120" y="79"/>
                    <a:pt x="118" y="77"/>
                    <a:pt x="116" y="77"/>
                  </a:cubicBezTo>
                  <a:close/>
                  <a:moveTo>
                    <a:pt x="95" y="77"/>
                  </a:moveTo>
                  <a:cubicBezTo>
                    <a:pt x="93" y="77"/>
                    <a:pt x="91" y="79"/>
                    <a:pt x="91" y="81"/>
                  </a:cubicBezTo>
                  <a:cubicBezTo>
                    <a:pt x="91" y="83"/>
                    <a:pt x="93" y="84"/>
                    <a:pt x="95" y="84"/>
                  </a:cubicBezTo>
                  <a:cubicBezTo>
                    <a:pt x="97" y="84"/>
                    <a:pt x="98" y="83"/>
                    <a:pt x="98" y="81"/>
                  </a:cubicBezTo>
                  <a:cubicBezTo>
                    <a:pt x="98" y="79"/>
                    <a:pt x="97" y="77"/>
                    <a:pt x="95" y="77"/>
                  </a:cubicBezTo>
                  <a:close/>
                  <a:moveTo>
                    <a:pt x="148" y="149"/>
                  </a:moveTo>
                  <a:cubicBezTo>
                    <a:pt x="147" y="129"/>
                    <a:pt x="135" y="112"/>
                    <a:pt x="118" y="107"/>
                  </a:cubicBezTo>
                  <a:cubicBezTo>
                    <a:pt x="93" y="142"/>
                    <a:pt x="93" y="142"/>
                    <a:pt x="93" y="142"/>
                  </a:cubicBezTo>
                  <a:cubicBezTo>
                    <a:pt x="93" y="106"/>
                    <a:pt x="93" y="106"/>
                    <a:pt x="93" y="106"/>
                  </a:cubicBezTo>
                  <a:cubicBezTo>
                    <a:pt x="76" y="112"/>
                    <a:pt x="64" y="129"/>
                    <a:pt x="63" y="149"/>
                  </a:cubicBezTo>
                  <a:cubicBezTo>
                    <a:pt x="148" y="149"/>
                    <a:pt x="148" y="149"/>
                    <a:pt x="148" y="149"/>
                  </a:cubicBezTo>
                  <a:close/>
                  <a:moveTo>
                    <a:pt x="145" y="199"/>
                  </a:moveTo>
                  <a:cubicBezTo>
                    <a:pt x="179" y="199"/>
                    <a:pt x="179" y="199"/>
                    <a:pt x="179" y="199"/>
                  </a:cubicBezTo>
                  <a:cubicBezTo>
                    <a:pt x="191" y="219"/>
                    <a:pt x="191" y="219"/>
                    <a:pt x="191" y="219"/>
                  </a:cubicBezTo>
                  <a:cubicBezTo>
                    <a:pt x="134" y="219"/>
                    <a:pt x="134" y="219"/>
                    <a:pt x="134" y="219"/>
                  </a:cubicBezTo>
                  <a:cubicBezTo>
                    <a:pt x="145" y="199"/>
                    <a:pt x="145" y="199"/>
                    <a:pt x="145" y="199"/>
                  </a:cubicBezTo>
                  <a:close/>
                  <a:moveTo>
                    <a:pt x="50" y="0"/>
                  </a:moveTo>
                  <a:cubicBezTo>
                    <a:pt x="37" y="0"/>
                    <a:pt x="26" y="11"/>
                    <a:pt x="26" y="24"/>
                  </a:cubicBezTo>
                  <a:cubicBezTo>
                    <a:pt x="26" y="159"/>
                    <a:pt x="26" y="159"/>
                    <a:pt x="26" y="159"/>
                  </a:cubicBezTo>
                  <a:cubicBezTo>
                    <a:pt x="26" y="170"/>
                    <a:pt x="33" y="179"/>
                    <a:pt x="43" y="182"/>
                  </a:cubicBezTo>
                  <a:cubicBezTo>
                    <a:pt x="43" y="182"/>
                    <a:pt x="43" y="182"/>
                    <a:pt x="43" y="182"/>
                  </a:cubicBezTo>
                  <a:cubicBezTo>
                    <a:pt x="0" y="216"/>
                    <a:pt x="0" y="216"/>
                    <a:pt x="0" y="216"/>
                  </a:cubicBezTo>
                  <a:cubicBezTo>
                    <a:pt x="0" y="237"/>
                    <a:pt x="0" y="237"/>
                    <a:pt x="0" y="237"/>
                  </a:cubicBezTo>
                  <a:cubicBezTo>
                    <a:pt x="326" y="237"/>
                    <a:pt x="326" y="237"/>
                    <a:pt x="326" y="237"/>
                  </a:cubicBezTo>
                  <a:cubicBezTo>
                    <a:pt x="326" y="216"/>
                    <a:pt x="326" y="216"/>
                    <a:pt x="326" y="216"/>
                  </a:cubicBezTo>
                  <a:cubicBezTo>
                    <a:pt x="279" y="182"/>
                    <a:pt x="279" y="182"/>
                    <a:pt x="279" y="182"/>
                  </a:cubicBezTo>
                  <a:cubicBezTo>
                    <a:pt x="290" y="180"/>
                    <a:pt x="298" y="170"/>
                    <a:pt x="298" y="159"/>
                  </a:cubicBezTo>
                  <a:cubicBezTo>
                    <a:pt x="298" y="24"/>
                    <a:pt x="298" y="24"/>
                    <a:pt x="298" y="24"/>
                  </a:cubicBezTo>
                  <a:cubicBezTo>
                    <a:pt x="298" y="11"/>
                    <a:pt x="287" y="0"/>
                    <a:pt x="274" y="0"/>
                  </a:cubicBezTo>
                  <a:lnTo>
                    <a:pt x="5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grpSp>
        <p:nvGrpSpPr>
          <p:cNvPr id="12" name="组合 11"/>
          <p:cNvGrpSpPr/>
          <p:nvPr/>
        </p:nvGrpSpPr>
        <p:grpSpPr>
          <a:xfrm>
            <a:off x="7727970" y="2650796"/>
            <a:ext cx="841221" cy="841331"/>
            <a:chOff x="5051213" y="1952593"/>
            <a:chExt cx="630998" cy="630998"/>
          </a:xfrm>
        </p:grpSpPr>
        <p:sp>
          <p:nvSpPr>
            <p:cNvPr id="13" name="椭圆 12"/>
            <p:cNvSpPr/>
            <p:nvPr/>
          </p:nvSpPr>
          <p:spPr>
            <a:xfrm rot="20170909">
              <a:off x="5051213" y="1952593"/>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4" name="Freeform 21"/>
            <p:cNvSpPr>
              <a:spLocks noChangeAspect="1" noEditPoints="1"/>
            </p:cNvSpPr>
            <p:nvPr/>
          </p:nvSpPr>
          <p:spPr bwMode="auto">
            <a:xfrm>
              <a:off x="5226779" y="2136692"/>
              <a:ext cx="279866" cy="262800"/>
            </a:xfrm>
            <a:custGeom>
              <a:avLst/>
              <a:gdLst>
                <a:gd name="T0" fmla="*/ 189 w 243"/>
                <a:gd name="T1" fmla="*/ 0 h 228"/>
                <a:gd name="T2" fmla="*/ 196 w 243"/>
                <a:gd name="T3" fmla="*/ 190 h 228"/>
                <a:gd name="T4" fmla="*/ 201 w 243"/>
                <a:gd name="T5" fmla="*/ 207 h 228"/>
                <a:gd name="T6" fmla="*/ 224 w 243"/>
                <a:gd name="T7" fmla="*/ 208 h 228"/>
                <a:gd name="T8" fmla="*/ 228 w 243"/>
                <a:gd name="T9" fmla="*/ 184 h 228"/>
                <a:gd name="T10" fmla="*/ 235 w 243"/>
                <a:gd name="T11" fmla="*/ 11 h 228"/>
                <a:gd name="T12" fmla="*/ 243 w 243"/>
                <a:gd name="T13" fmla="*/ 184 h 228"/>
                <a:gd name="T14" fmla="*/ 236 w 243"/>
                <a:gd name="T15" fmla="*/ 215 h 228"/>
                <a:gd name="T16" fmla="*/ 216 w 243"/>
                <a:gd name="T17" fmla="*/ 228 h 228"/>
                <a:gd name="T18" fmla="*/ 35 w 243"/>
                <a:gd name="T19" fmla="*/ 228 h 228"/>
                <a:gd name="T20" fmla="*/ 10 w 243"/>
                <a:gd name="T21" fmla="*/ 219 h 228"/>
                <a:gd name="T22" fmla="*/ 0 w 243"/>
                <a:gd name="T23" fmla="*/ 191 h 228"/>
                <a:gd name="T24" fmla="*/ 8 w 243"/>
                <a:gd name="T25" fmla="*/ 0 h 228"/>
                <a:gd name="T26" fmla="*/ 34 w 243"/>
                <a:gd name="T27" fmla="*/ 188 h 228"/>
                <a:gd name="T28" fmla="*/ 72 w 243"/>
                <a:gd name="T29" fmla="*/ 179 h 228"/>
                <a:gd name="T30" fmla="*/ 34 w 243"/>
                <a:gd name="T31" fmla="*/ 157 h 228"/>
                <a:gd name="T32" fmla="*/ 161 w 243"/>
                <a:gd name="T33" fmla="*/ 166 h 228"/>
                <a:gd name="T34" fmla="*/ 34 w 243"/>
                <a:gd name="T35" fmla="*/ 157 h 228"/>
                <a:gd name="T36" fmla="*/ 34 w 243"/>
                <a:gd name="T37" fmla="*/ 142 h 228"/>
                <a:gd name="T38" fmla="*/ 161 w 243"/>
                <a:gd name="T39" fmla="*/ 132 h 228"/>
                <a:gd name="T40" fmla="*/ 34 w 243"/>
                <a:gd name="T41" fmla="*/ 109 h 228"/>
                <a:gd name="T42" fmla="*/ 161 w 243"/>
                <a:gd name="T43" fmla="*/ 119 h 228"/>
                <a:gd name="T44" fmla="*/ 34 w 243"/>
                <a:gd name="T45" fmla="*/ 109 h 228"/>
                <a:gd name="T46" fmla="*/ 64 w 243"/>
                <a:gd name="T47" fmla="*/ 38 h 228"/>
                <a:gd name="T48" fmla="*/ 54 w 243"/>
                <a:gd name="T49" fmla="*/ 62 h 228"/>
                <a:gd name="T50" fmla="*/ 34 w 243"/>
                <a:gd name="T51" fmla="*/ 38 h 228"/>
                <a:gd name="T52" fmla="*/ 44 w 243"/>
                <a:gd name="T53" fmla="*/ 90 h 228"/>
                <a:gd name="T54" fmla="*/ 52 w 243"/>
                <a:gd name="T55" fmla="*/ 90 h 228"/>
                <a:gd name="T56" fmla="*/ 89 w 243"/>
                <a:gd name="T57" fmla="*/ 90 h 228"/>
                <a:gd name="T58" fmla="*/ 78 w 243"/>
                <a:gd name="T59" fmla="*/ 84 h 228"/>
                <a:gd name="T60" fmla="*/ 87 w 243"/>
                <a:gd name="T61" fmla="*/ 65 h 228"/>
                <a:gd name="T62" fmla="*/ 78 w 243"/>
                <a:gd name="T63" fmla="*/ 59 h 228"/>
                <a:gd name="T64" fmla="*/ 89 w 243"/>
                <a:gd name="T65" fmla="*/ 45 h 228"/>
                <a:gd name="T66" fmla="*/ 66 w 243"/>
                <a:gd name="T67" fmla="*/ 38 h 228"/>
                <a:gd name="T68" fmla="*/ 89 w 243"/>
                <a:gd name="T69" fmla="*/ 90 h 228"/>
                <a:gd name="T70" fmla="*/ 127 w 243"/>
                <a:gd name="T71" fmla="*/ 38 h 228"/>
                <a:gd name="T72" fmla="*/ 120 w 243"/>
                <a:gd name="T73" fmla="*/ 38 h 228"/>
                <a:gd name="T74" fmla="*/ 103 w 243"/>
                <a:gd name="T75" fmla="*/ 62 h 228"/>
                <a:gd name="T76" fmla="*/ 90 w 243"/>
                <a:gd name="T77" fmla="*/ 38 h 228"/>
                <a:gd name="T78" fmla="*/ 108 w 243"/>
                <a:gd name="T79" fmla="*/ 90 h 228"/>
                <a:gd name="T80" fmla="*/ 116 w 243"/>
                <a:gd name="T81" fmla="*/ 90 h 228"/>
                <a:gd name="T82" fmla="*/ 136 w 243"/>
                <a:gd name="T83" fmla="*/ 38 h 228"/>
                <a:gd name="T84" fmla="*/ 138 w 243"/>
                <a:gd name="T85" fmla="*/ 81 h 228"/>
                <a:gd name="T86" fmla="*/ 164 w 243"/>
                <a:gd name="T87" fmla="*/ 81 h 228"/>
                <a:gd name="T88" fmla="*/ 162 w 243"/>
                <a:gd name="T89" fmla="*/ 68 h 228"/>
                <a:gd name="T90" fmla="*/ 149 w 243"/>
                <a:gd name="T91" fmla="*/ 51 h 228"/>
                <a:gd name="T92" fmla="*/ 150 w 243"/>
                <a:gd name="T93" fmla="*/ 45 h 228"/>
                <a:gd name="T94" fmla="*/ 152 w 243"/>
                <a:gd name="T95" fmla="*/ 56 h 228"/>
                <a:gd name="T96" fmla="*/ 163 w 243"/>
                <a:gd name="T97" fmla="*/ 47 h 228"/>
                <a:gd name="T98" fmla="*/ 138 w 243"/>
                <a:gd name="T99" fmla="*/ 48 h 228"/>
                <a:gd name="T100" fmla="*/ 139 w 243"/>
                <a:gd name="T101" fmla="*/ 59 h 228"/>
                <a:gd name="T102" fmla="*/ 152 w 243"/>
                <a:gd name="T103" fmla="*/ 75 h 228"/>
                <a:gd name="T104" fmla="*/ 150 w 243"/>
                <a:gd name="T105" fmla="*/ 83 h 228"/>
                <a:gd name="T106" fmla="*/ 148 w 243"/>
                <a:gd name="T107" fmla="*/ 70 h 228"/>
                <a:gd name="T108" fmla="*/ 206 w 243"/>
                <a:gd name="T109" fmla="*/ 12 h 228"/>
                <a:gd name="T110" fmla="*/ 213 w 243"/>
                <a:gd name="T111" fmla="*/ 200 h 228"/>
                <a:gd name="T112" fmla="*/ 220 w 243"/>
                <a:gd name="T113" fmla="*/ 12 h 228"/>
                <a:gd name="T114" fmla="*/ 206 w 243"/>
                <a:gd name="T115" fmla="*/ 12 h 228"/>
                <a:gd name="T116" fmla="*/ 15 w 243"/>
                <a:gd name="T117" fmla="*/ 15 h 228"/>
                <a:gd name="T118" fmla="*/ 15 w 243"/>
                <a:gd name="T119" fmla="*/ 191 h 228"/>
                <a:gd name="T120" fmla="*/ 35 w 243"/>
                <a:gd name="T121" fmla="*/ 213 h 228"/>
                <a:gd name="T122" fmla="*/ 188 w 243"/>
                <a:gd name="T123" fmla="*/ 213 h 228"/>
                <a:gd name="T124" fmla="*/ 182 w 243"/>
                <a:gd name="T125" fmla="*/ 1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28">
                  <a:moveTo>
                    <a:pt x="8" y="0"/>
                  </a:moveTo>
                  <a:cubicBezTo>
                    <a:pt x="189" y="0"/>
                    <a:pt x="189" y="0"/>
                    <a:pt x="189" y="0"/>
                  </a:cubicBezTo>
                  <a:cubicBezTo>
                    <a:pt x="193" y="0"/>
                    <a:pt x="196" y="3"/>
                    <a:pt x="196" y="7"/>
                  </a:cubicBezTo>
                  <a:cubicBezTo>
                    <a:pt x="196" y="190"/>
                    <a:pt x="196" y="190"/>
                    <a:pt x="196" y="190"/>
                  </a:cubicBezTo>
                  <a:cubicBezTo>
                    <a:pt x="196" y="190"/>
                    <a:pt x="196" y="190"/>
                    <a:pt x="196" y="190"/>
                  </a:cubicBezTo>
                  <a:cubicBezTo>
                    <a:pt x="196" y="198"/>
                    <a:pt x="198" y="203"/>
                    <a:pt x="201" y="207"/>
                  </a:cubicBezTo>
                  <a:cubicBezTo>
                    <a:pt x="204" y="210"/>
                    <a:pt x="210" y="212"/>
                    <a:pt x="216" y="213"/>
                  </a:cubicBezTo>
                  <a:cubicBezTo>
                    <a:pt x="219" y="213"/>
                    <a:pt x="222" y="211"/>
                    <a:pt x="224" y="208"/>
                  </a:cubicBezTo>
                  <a:cubicBezTo>
                    <a:pt x="226" y="203"/>
                    <a:pt x="228" y="196"/>
                    <a:pt x="228" y="184"/>
                  </a:cubicBezTo>
                  <a:cubicBezTo>
                    <a:pt x="228" y="184"/>
                    <a:pt x="228" y="184"/>
                    <a:pt x="228" y="184"/>
                  </a:cubicBezTo>
                  <a:cubicBezTo>
                    <a:pt x="228" y="19"/>
                    <a:pt x="228" y="19"/>
                    <a:pt x="228" y="19"/>
                  </a:cubicBezTo>
                  <a:cubicBezTo>
                    <a:pt x="228" y="15"/>
                    <a:pt x="231" y="11"/>
                    <a:pt x="235" y="11"/>
                  </a:cubicBezTo>
                  <a:cubicBezTo>
                    <a:pt x="239" y="11"/>
                    <a:pt x="243" y="15"/>
                    <a:pt x="243" y="19"/>
                  </a:cubicBezTo>
                  <a:cubicBezTo>
                    <a:pt x="243" y="184"/>
                    <a:pt x="243" y="184"/>
                    <a:pt x="243" y="184"/>
                  </a:cubicBezTo>
                  <a:cubicBezTo>
                    <a:pt x="243" y="184"/>
                    <a:pt x="243" y="184"/>
                    <a:pt x="242" y="184"/>
                  </a:cubicBezTo>
                  <a:cubicBezTo>
                    <a:pt x="243" y="199"/>
                    <a:pt x="240" y="209"/>
                    <a:pt x="236" y="215"/>
                  </a:cubicBezTo>
                  <a:cubicBezTo>
                    <a:pt x="232" y="223"/>
                    <a:pt x="225" y="227"/>
                    <a:pt x="217" y="228"/>
                  </a:cubicBezTo>
                  <a:cubicBezTo>
                    <a:pt x="217" y="228"/>
                    <a:pt x="217" y="228"/>
                    <a:pt x="216" y="228"/>
                  </a:cubicBezTo>
                  <a:cubicBezTo>
                    <a:pt x="216" y="228"/>
                    <a:pt x="216" y="228"/>
                    <a:pt x="216" y="228"/>
                  </a:cubicBezTo>
                  <a:cubicBezTo>
                    <a:pt x="35" y="228"/>
                    <a:pt x="35" y="228"/>
                    <a:pt x="35" y="228"/>
                  </a:cubicBezTo>
                  <a:cubicBezTo>
                    <a:pt x="35" y="228"/>
                    <a:pt x="34" y="228"/>
                    <a:pt x="34" y="228"/>
                  </a:cubicBezTo>
                  <a:cubicBezTo>
                    <a:pt x="24" y="228"/>
                    <a:pt x="16" y="225"/>
                    <a:pt x="10" y="219"/>
                  </a:cubicBezTo>
                  <a:cubicBezTo>
                    <a:pt x="4" y="213"/>
                    <a:pt x="0" y="204"/>
                    <a:pt x="0" y="191"/>
                  </a:cubicBezTo>
                  <a:cubicBezTo>
                    <a:pt x="0" y="191"/>
                    <a:pt x="0" y="191"/>
                    <a:pt x="0" y="191"/>
                  </a:cubicBezTo>
                  <a:cubicBezTo>
                    <a:pt x="0" y="7"/>
                    <a:pt x="0" y="7"/>
                    <a:pt x="0" y="7"/>
                  </a:cubicBezTo>
                  <a:cubicBezTo>
                    <a:pt x="0" y="3"/>
                    <a:pt x="3" y="0"/>
                    <a:pt x="8" y="0"/>
                  </a:cubicBezTo>
                  <a:close/>
                  <a:moveTo>
                    <a:pt x="34" y="179"/>
                  </a:moveTo>
                  <a:cubicBezTo>
                    <a:pt x="34" y="188"/>
                    <a:pt x="34" y="188"/>
                    <a:pt x="34" y="188"/>
                  </a:cubicBezTo>
                  <a:cubicBezTo>
                    <a:pt x="72" y="188"/>
                    <a:pt x="72" y="188"/>
                    <a:pt x="72" y="188"/>
                  </a:cubicBezTo>
                  <a:cubicBezTo>
                    <a:pt x="72" y="179"/>
                    <a:pt x="72" y="179"/>
                    <a:pt x="72" y="179"/>
                  </a:cubicBezTo>
                  <a:cubicBezTo>
                    <a:pt x="34" y="179"/>
                    <a:pt x="34" y="179"/>
                    <a:pt x="34" y="179"/>
                  </a:cubicBezTo>
                  <a:close/>
                  <a:moveTo>
                    <a:pt x="34" y="157"/>
                  </a:moveTo>
                  <a:cubicBezTo>
                    <a:pt x="34" y="166"/>
                    <a:pt x="34" y="166"/>
                    <a:pt x="34" y="166"/>
                  </a:cubicBezTo>
                  <a:cubicBezTo>
                    <a:pt x="161" y="166"/>
                    <a:pt x="161" y="166"/>
                    <a:pt x="161" y="166"/>
                  </a:cubicBezTo>
                  <a:cubicBezTo>
                    <a:pt x="161" y="157"/>
                    <a:pt x="161" y="157"/>
                    <a:pt x="161" y="157"/>
                  </a:cubicBezTo>
                  <a:cubicBezTo>
                    <a:pt x="34" y="157"/>
                    <a:pt x="34" y="157"/>
                    <a:pt x="34" y="157"/>
                  </a:cubicBezTo>
                  <a:close/>
                  <a:moveTo>
                    <a:pt x="34" y="132"/>
                  </a:moveTo>
                  <a:cubicBezTo>
                    <a:pt x="34" y="142"/>
                    <a:pt x="34" y="142"/>
                    <a:pt x="34" y="142"/>
                  </a:cubicBezTo>
                  <a:cubicBezTo>
                    <a:pt x="161" y="142"/>
                    <a:pt x="161" y="142"/>
                    <a:pt x="161" y="142"/>
                  </a:cubicBezTo>
                  <a:cubicBezTo>
                    <a:pt x="161" y="132"/>
                    <a:pt x="161" y="132"/>
                    <a:pt x="161" y="132"/>
                  </a:cubicBezTo>
                  <a:cubicBezTo>
                    <a:pt x="34" y="132"/>
                    <a:pt x="34" y="132"/>
                    <a:pt x="34" y="132"/>
                  </a:cubicBezTo>
                  <a:close/>
                  <a:moveTo>
                    <a:pt x="34" y="109"/>
                  </a:moveTo>
                  <a:cubicBezTo>
                    <a:pt x="34" y="119"/>
                    <a:pt x="34" y="119"/>
                    <a:pt x="34" y="119"/>
                  </a:cubicBezTo>
                  <a:cubicBezTo>
                    <a:pt x="161" y="119"/>
                    <a:pt x="161" y="119"/>
                    <a:pt x="161" y="119"/>
                  </a:cubicBezTo>
                  <a:cubicBezTo>
                    <a:pt x="161" y="109"/>
                    <a:pt x="161" y="109"/>
                    <a:pt x="161" y="109"/>
                  </a:cubicBezTo>
                  <a:cubicBezTo>
                    <a:pt x="34" y="109"/>
                    <a:pt x="34" y="109"/>
                    <a:pt x="34" y="109"/>
                  </a:cubicBezTo>
                  <a:close/>
                  <a:moveTo>
                    <a:pt x="64" y="90"/>
                  </a:moveTo>
                  <a:cubicBezTo>
                    <a:pt x="64" y="38"/>
                    <a:pt x="64" y="38"/>
                    <a:pt x="64" y="38"/>
                  </a:cubicBezTo>
                  <a:cubicBezTo>
                    <a:pt x="54" y="38"/>
                    <a:pt x="54" y="38"/>
                    <a:pt x="54" y="38"/>
                  </a:cubicBezTo>
                  <a:cubicBezTo>
                    <a:pt x="54" y="62"/>
                    <a:pt x="54" y="62"/>
                    <a:pt x="54" y="62"/>
                  </a:cubicBezTo>
                  <a:cubicBezTo>
                    <a:pt x="48" y="38"/>
                    <a:pt x="48" y="38"/>
                    <a:pt x="48" y="38"/>
                  </a:cubicBezTo>
                  <a:cubicBezTo>
                    <a:pt x="34" y="38"/>
                    <a:pt x="34" y="38"/>
                    <a:pt x="34" y="38"/>
                  </a:cubicBezTo>
                  <a:cubicBezTo>
                    <a:pt x="34" y="90"/>
                    <a:pt x="34" y="90"/>
                    <a:pt x="34" y="90"/>
                  </a:cubicBezTo>
                  <a:cubicBezTo>
                    <a:pt x="44" y="90"/>
                    <a:pt x="44" y="90"/>
                    <a:pt x="44" y="90"/>
                  </a:cubicBezTo>
                  <a:cubicBezTo>
                    <a:pt x="44" y="63"/>
                    <a:pt x="44" y="63"/>
                    <a:pt x="44" y="63"/>
                  </a:cubicBezTo>
                  <a:cubicBezTo>
                    <a:pt x="52" y="90"/>
                    <a:pt x="52" y="90"/>
                    <a:pt x="52" y="90"/>
                  </a:cubicBezTo>
                  <a:cubicBezTo>
                    <a:pt x="64" y="90"/>
                    <a:pt x="64" y="90"/>
                    <a:pt x="64" y="90"/>
                  </a:cubicBezTo>
                  <a:close/>
                  <a:moveTo>
                    <a:pt x="89" y="90"/>
                  </a:moveTo>
                  <a:cubicBezTo>
                    <a:pt x="89" y="84"/>
                    <a:pt x="89" y="84"/>
                    <a:pt x="89" y="84"/>
                  </a:cubicBezTo>
                  <a:cubicBezTo>
                    <a:pt x="78" y="84"/>
                    <a:pt x="78" y="84"/>
                    <a:pt x="78" y="84"/>
                  </a:cubicBezTo>
                  <a:cubicBezTo>
                    <a:pt x="78" y="65"/>
                    <a:pt x="78" y="65"/>
                    <a:pt x="78" y="65"/>
                  </a:cubicBezTo>
                  <a:cubicBezTo>
                    <a:pt x="87" y="65"/>
                    <a:pt x="87" y="65"/>
                    <a:pt x="87" y="65"/>
                  </a:cubicBezTo>
                  <a:cubicBezTo>
                    <a:pt x="87" y="59"/>
                    <a:pt x="87" y="59"/>
                    <a:pt x="87" y="59"/>
                  </a:cubicBezTo>
                  <a:cubicBezTo>
                    <a:pt x="78" y="59"/>
                    <a:pt x="78" y="59"/>
                    <a:pt x="78" y="59"/>
                  </a:cubicBezTo>
                  <a:cubicBezTo>
                    <a:pt x="78" y="45"/>
                    <a:pt x="78" y="45"/>
                    <a:pt x="78" y="45"/>
                  </a:cubicBezTo>
                  <a:cubicBezTo>
                    <a:pt x="89" y="45"/>
                    <a:pt x="89" y="45"/>
                    <a:pt x="89" y="45"/>
                  </a:cubicBezTo>
                  <a:cubicBezTo>
                    <a:pt x="89" y="38"/>
                    <a:pt x="89" y="38"/>
                    <a:pt x="89" y="38"/>
                  </a:cubicBezTo>
                  <a:cubicBezTo>
                    <a:pt x="66" y="38"/>
                    <a:pt x="66" y="38"/>
                    <a:pt x="66" y="38"/>
                  </a:cubicBezTo>
                  <a:cubicBezTo>
                    <a:pt x="66" y="90"/>
                    <a:pt x="66" y="90"/>
                    <a:pt x="66" y="90"/>
                  </a:cubicBezTo>
                  <a:cubicBezTo>
                    <a:pt x="89" y="90"/>
                    <a:pt x="89" y="90"/>
                    <a:pt x="89" y="90"/>
                  </a:cubicBezTo>
                  <a:close/>
                  <a:moveTo>
                    <a:pt x="136" y="38"/>
                  </a:moveTo>
                  <a:cubicBezTo>
                    <a:pt x="127" y="38"/>
                    <a:pt x="127" y="38"/>
                    <a:pt x="127" y="38"/>
                  </a:cubicBezTo>
                  <a:cubicBezTo>
                    <a:pt x="123" y="62"/>
                    <a:pt x="123" y="62"/>
                    <a:pt x="123" y="62"/>
                  </a:cubicBezTo>
                  <a:cubicBezTo>
                    <a:pt x="120" y="38"/>
                    <a:pt x="120" y="38"/>
                    <a:pt x="120" y="38"/>
                  </a:cubicBezTo>
                  <a:cubicBezTo>
                    <a:pt x="107" y="38"/>
                    <a:pt x="107" y="38"/>
                    <a:pt x="107" y="38"/>
                  </a:cubicBezTo>
                  <a:cubicBezTo>
                    <a:pt x="103" y="62"/>
                    <a:pt x="103" y="62"/>
                    <a:pt x="103" y="62"/>
                  </a:cubicBezTo>
                  <a:cubicBezTo>
                    <a:pt x="100" y="38"/>
                    <a:pt x="100" y="38"/>
                    <a:pt x="100" y="38"/>
                  </a:cubicBezTo>
                  <a:cubicBezTo>
                    <a:pt x="90" y="38"/>
                    <a:pt x="90" y="38"/>
                    <a:pt x="90" y="38"/>
                  </a:cubicBezTo>
                  <a:cubicBezTo>
                    <a:pt x="96" y="90"/>
                    <a:pt x="96" y="90"/>
                    <a:pt x="96" y="90"/>
                  </a:cubicBezTo>
                  <a:cubicBezTo>
                    <a:pt x="108" y="90"/>
                    <a:pt x="108" y="90"/>
                    <a:pt x="108" y="90"/>
                  </a:cubicBezTo>
                  <a:cubicBezTo>
                    <a:pt x="112" y="62"/>
                    <a:pt x="112" y="62"/>
                    <a:pt x="112" y="62"/>
                  </a:cubicBezTo>
                  <a:cubicBezTo>
                    <a:pt x="116" y="90"/>
                    <a:pt x="116" y="90"/>
                    <a:pt x="116" y="90"/>
                  </a:cubicBezTo>
                  <a:cubicBezTo>
                    <a:pt x="129" y="90"/>
                    <a:pt x="129" y="90"/>
                    <a:pt x="129" y="90"/>
                  </a:cubicBezTo>
                  <a:cubicBezTo>
                    <a:pt x="136" y="38"/>
                    <a:pt x="136" y="38"/>
                    <a:pt x="136" y="38"/>
                  </a:cubicBezTo>
                  <a:close/>
                  <a:moveTo>
                    <a:pt x="138" y="70"/>
                  </a:moveTo>
                  <a:cubicBezTo>
                    <a:pt x="138" y="81"/>
                    <a:pt x="138" y="81"/>
                    <a:pt x="138" y="81"/>
                  </a:cubicBezTo>
                  <a:cubicBezTo>
                    <a:pt x="138" y="88"/>
                    <a:pt x="142" y="91"/>
                    <a:pt x="150" y="91"/>
                  </a:cubicBezTo>
                  <a:cubicBezTo>
                    <a:pt x="159" y="91"/>
                    <a:pt x="164" y="87"/>
                    <a:pt x="164" y="81"/>
                  </a:cubicBezTo>
                  <a:cubicBezTo>
                    <a:pt x="164" y="74"/>
                    <a:pt x="164" y="74"/>
                    <a:pt x="164" y="74"/>
                  </a:cubicBezTo>
                  <a:cubicBezTo>
                    <a:pt x="164" y="72"/>
                    <a:pt x="163" y="69"/>
                    <a:pt x="162" y="68"/>
                  </a:cubicBezTo>
                  <a:cubicBezTo>
                    <a:pt x="160" y="66"/>
                    <a:pt x="157" y="63"/>
                    <a:pt x="153" y="58"/>
                  </a:cubicBezTo>
                  <a:cubicBezTo>
                    <a:pt x="150" y="55"/>
                    <a:pt x="149" y="53"/>
                    <a:pt x="149" y="51"/>
                  </a:cubicBezTo>
                  <a:cubicBezTo>
                    <a:pt x="148" y="48"/>
                    <a:pt x="148" y="48"/>
                    <a:pt x="148" y="48"/>
                  </a:cubicBezTo>
                  <a:cubicBezTo>
                    <a:pt x="148" y="46"/>
                    <a:pt x="149" y="45"/>
                    <a:pt x="150" y="45"/>
                  </a:cubicBezTo>
                  <a:cubicBezTo>
                    <a:pt x="152" y="45"/>
                    <a:pt x="152" y="45"/>
                    <a:pt x="152" y="46"/>
                  </a:cubicBezTo>
                  <a:cubicBezTo>
                    <a:pt x="152" y="56"/>
                    <a:pt x="152" y="56"/>
                    <a:pt x="152" y="56"/>
                  </a:cubicBezTo>
                  <a:cubicBezTo>
                    <a:pt x="163" y="56"/>
                    <a:pt x="163" y="56"/>
                    <a:pt x="163" y="56"/>
                  </a:cubicBezTo>
                  <a:cubicBezTo>
                    <a:pt x="163" y="47"/>
                    <a:pt x="163" y="47"/>
                    <a:pt x="163" y="47"/>
                  </a:cubicBezTo>
                  <a:cubicBezTo>
                    <a:pt x="163" y="41"/>
                    <a:pt x="159" y="38"/>
                    <a:pt x="151" y="38"/>
                  </a:cubicBezTo>
                  <a:cubicBezTo>
                    <a:pt x="142" y="38"/>
                    <a:pt x="138" y="41"/>
                    <a:pt x="138" y="48"/>
                  </a:cubicBezTo>
                  <a:cubicBezTo>
                    <a:pt x="138" y="54"/>
                    <a:pt x="138" y="54"/>
                    <a:pt x="138" y="54"/>
                  </a:cubicBezTo>
                  <a:cubicBezTo>
                    <a:pt x="138" y="56"/>
                    <a:pt x="138" y="57"/>
                    <a:pt x="139" y="59"/>
                  </a:cubicBezTo>
                  <a:cubicBezTo>
                    <a:pt x="140" y="61"/>
                    <a:pt x="144" y="64"/>
                    <a:pt x="148" y="69"/>
                  </a:cubicBezTo>
                  <a:cubicBezTo>
                    <a:pt x="151" y="71"/>
                    <a:pt x="152" y="73"/>
                    <a:pt x="152" y="75"/>
                  </a:cubicBezTo>
                  <a:cubicBezTo>
                    <a:pt x="152" y="82"/>
                    <a:pt x="152" y="82"/>
                    <a:pt x="152" y="82"/>
                  </a:cubicBezTo>
                  <a:cubicBezTo>
                    <a:pt x="152" y="83"/>
                    <a:pt x="152" y="83"/>
                    <a:pt x="150" y="83"/>
                  </a:cubicBezTo>
                  <a:cubicBezTo>
                    <a:pt x="149" y="83"/>
                    <a:pt x="148" y="83"/>
                    <a:pt x="148" y="82"/>
                  </a:cubicBezTo>
                  <a:cubicBezTo>
                    <a:pt x="148" y="70"/>
                    <a:pt x="148" y="70"/>
                    <a:pt x="148" y="70"/>
                  </a:cubicBezTo>
                  <a:cubicBezTo>
                    <a:pt x="138" y="70"/>
                    <a:pt x="138" y="70"/>
                    <a:pt x="138" y="70"/>
                  </a:cubicBezTo>
                  <a:close/>
                  <a:moveTo>
                    <a:pt x="206" y="12"/>
                  </a:moveTo>
                  <a:cubicBezTo>
                    <a:pt x="206" y="192"/>
                    <a:pt x="206" y="192"/>
                    <a:pt x="206" y="192"/>
                  </a:cubicBezTo>
                  <a:cubicBezTo>
                    <a:pt x="206" y="196"/>
                    <a:pt x="209" y="200"/>
                    <a:pt x="213" y="200"/>
                  </a:cubicBezTo>
                  <a:cubicBezTo>
                    <a:pt x="217" y="200"/>
                    <a:pt x="220" y="196"/>
                    <a:pt x="220" y="192"/>
                  </a:cubicBezTo>
                  <a:cubicBezTo>
                    <a:pt x="220" y="12"/>
                    <a:pt x="220" y="12"/>
                    <a:pt x="220" y="12"/>
                  </a:cubicBezTo>
                  <a:cubicBezTo>
                    <a:pt x="220" y="8"/>
                    <a:pt x="217" y="4"/>
                    <a:pt x="213" y="4"/>
                  </a:cubicBezTo>
                  <a:cubicBezTo>
                    <a:pt x="209" y="4"/>
                    <a:pt x="206" y="8"/>
                    <a:pt x="206" y="12"/>
                  </a:cubicBezTo>
                  <a:close/>
                  <a:moveTo>
                    <a:pt x="182" y="15"/>
                  </a:moveTo>
                  <a:cubicBezTo>
                    <a:pt x="15" y="15"/>
                    <a:pt x="15" y="15"/>
                    <a:pt x="15" y="15"/>
                  </a:cubicBezTo>
                  <a:cubicBezTo>
                    <a:pt x="15" y="191"/>
                    <a:pt x="15" y="191"/>
                    <a:pt x="15" y="191"/>
                  </a:cubicBezTo>
                  <a:cubicBezTo>
                    <a:pt x="15" y="191"/>
                    <a:pt x="15" y="191"/>
                    <a:pt x="15" y="191"/>
                  </a:cubicBezTo>
                  <a:cubicBezTo>
                    <a:pt x="15" y="200"/>
                    <a:pt x="17" y="205"/>
                    <a:pt x="20" y="208"/>
                  </a:cubicBezTo>
                  <a:cubicBezTo>
                    <a:pt x="23" y="211"/>
                    <a:pt x="29" y="213"/>
                    <a:pt x="35" y="213"/>
                  </a:cubicBezTo>
                  <a:cubicBezTo>
                    <a:pt x="35" y="213"/>
                    <a:pt x="35" y="213"/>
                    <a:pt x="35" y="213"/>
                  </a:cubicBezTo>
                  <a:cubicBezTo>
                    <a:pt x="188" y="213"/>
                    <a:pt x="188" y="213"/>
                    <a:pt x="188" y="213"/>
                  </a:cubicBezTo>
                  <a:cubicBezTo>
                    <a:pt x="184" y="207"/>
                    <a:pt x="181" y="200"/>
                    <a:pt x="182" y="190"/>
                  </a:cubicBezTo>
                  <a:cubicBezTo>
                    <a:pt x="182" y="190"/>
                    <a:pt x="182" y="190"/>
                    <a:pt x="182" y="190"/>
                  </a:cubicBezTo>
                  <a:lnTo>
                    <a:pt x="182" y="1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grpSp>
        <p:nvGrpSpPr>
          <p:cNvPr id="15" name="组合 14"/>
          <p:cNvGrpSpPr/>
          <p:nvPr/>
        </p:nvGrpSpPr>
        <p:grpSpPr>
          <a:xfrm>
            <a:off x="3622812" y="3812474"/>
            <a:ext cx="841221" cy="841331"/>
            <a:chOff x="5051213" y="2960993"/>
            <a:chExt cx="630998" cy="630998"/>
          </a:xfrm>
        </p:grpSpPr>
        <p:sp>
          <p:nvSpPr>
            <p:cNvPr id="16" name="椭圆 15"/>
            <p:cNvSpPr/>
            <p:nvPr/>
          </p:nvSpPr>
          <p:spPr>
            <a:xfrm rot="20170909">
              <a:off x="5051213" y="2960993"/>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7" name="Freeform 26"/>
            <p:cNvSpPr>
              <a:spLocks noChangeAspect="1" noEditPoints="1"/>
            </p:cNvSpPr>
            <p:nvPr/>
          </p:nvSpPr>
          <p:spPr bwMode="auto">
            <a:xfrm>
              <a:off x="5252481" y="3141502"/>
              <a:ext cx="228462" cy="270000"/>
            </a:xfrm>
            <a:custGeom>
              <a:avLst/>
              <a:gdLst>
                <a:gd name="T0" fmla="*/ 170 w 224"/>
                <a:gd name="T1" fmla="*/ 0 h 264"/>
                <a:gd name="T2" fmla="*/ 200 w 224"/>
                <a:gd name="T3" fmla="*/ 30 h 264"/>
                <a:gd name="T4" fmla="*/ 188 w 224"/>
                <a:gd name="T5" fmla="*/ 104 h 264"/>
                <a:gd name="T6" fmla="*/ 183 w 224"/>
                <a:gd name="T7" fmla="*/ 18 h 264"/>
                <a:gd name="T8" fmla="*/ 56 w 224"/>
                <a:gd name="T9" fmla="*/ 13 h 264"/>
                <a:gd name="T10" fmla="*/ 75 w 224"/>
                <a:gd name="T11" fmla="*/ 37 h 264"/>
                <a:gd name="T12" fmla="*/ 12 w 224"/>
                <a:gd name="T13" fmla="*/ 112 h 264"/>
                <a:gd name="T14" fmla="*/ 17 w 224"/>
                <a:gd name="T15" fmla="*/ 240 h 264"/>
                <a:gd name="T16" fmla="*/ 67 w 224"/>
                <a:gd name="T17" fmla="*/ 245 h 264"/>
                <a:gd name="T18" fmla="*/ 29 w 224"/>
                <a:gd name="T19" fmla="*/ 257 h 264"/>
                <a:gd name="T20" fmla="*/ 0 w 224"/>
                <a:gd name="T21" fmla="*/ 228 h 264"/>
                <a:gd name="T22" fmla="*/ 0 w 224"/>
                <a:gd name="T23" fmla="*/ 108 h 264"/>
                <a:gd name="T24" fmla="*/ 34 w 224"/>
                <a:gd name="T25" fmla="*/ 3 h 264"/>
                <a:gd name="T26" fmla="*/ 34 w 224"/>
                <a:gd name="T27" fmla="*/ 3 h 264"/>
                <a:gd name="T28" fmla="*/ 34 w 224"/>
                <a:gd name="T29" fmla="*/ 3 h 264"/>
                <a:gd name="T30" fmla="*/ 36 w 224"/>
                <a:gd name="T31" fmla="*/ 2 h 264"/>
                <a:gd name="T32" fmla="*/ 36 w 224"/>
                <a:gd name="T33" fmla="*/ 2 h 264"/>
                <a:gd name="T34" fmla="*/ 36 w 224"/>
                <a:gd name="T35" fmla="*/ 2 h 264"/>
                <a:gd name="T36" fmla="*/ 36 w 224"/>
                <a:gd name="T37" fmla="*/ 2 h 264"/>
                <a:gd name="T38" fmla="*/ 38 w 224"/>
                <a:gd name="T39" fmla="*/ 0 h 264"/>
                <a:gd name="T40" fmla="*/ 38 w 224"/>
                <a:gd name="T41" fmla="*/ 0 h 264"/>
                <a:gd name="T42" fmla="*/ 38 w 224"/>
                <a:gd name="T43" fmla="*/ 0 h 264"/>
                <a:gd name="T44" fmla="*/ 38 w 224"/>
                <a:gd name="T45" fmla="*/ 0 h 264"/>
                <a:gd name="T46" fmla="*/ 38 w 224"/>
                <a:gd name="T47" fmla="*/ 0 h 264"/>
                <a:gd name="T48" fmla="*/ 39 w 224"/>
                <a:gd name="T49" fmla="*/ 0 h 264"/>
                <a:gd name="T50" fmla="*/ 40 w 224"/>
                <a:gd name="T51" fmla="*/ 0 h 264"/>
                <a:gd name="T52" fmla="*/ 37 w 224"/>
                <a:gd name="T53" fmla="*/ 180 h 264"/>
                <a:gd name="T54" fmla="*/ 101 w 224"/>
                <a:gd name="T55" fmla="*/ 170 h 264"/>
                <a:gd name="T56" fmla="*/ 37 w 224"/>
                <a:gd name="T57" fmla="*/ 143 h 264"/>
                <a:gd name="T58" fmla="*/ 101 w 224"/>
                <a:gd name="T59" fmla="*/ 153 h 264"/>
                <a:gd name="T60" fmla="*/ 37 w 224"/>
                <a:gd name="T61" fmla="*/ 143 h 264"/>
                <a:gd name="T62" fmla="*/ 37 w 224"/>
                <a:gd name="T63" fmla="*/ 127 h 264"/>
                <a:gd name="T64" fmla="*/ 166 w 224"/>
                <a:gd name="T65" fmla="*/ 117 h 264"/>
                <a:gd name="T66" fmla="*/ 104 w 224"/>
                <a:gd name="T67" fmla="*/ 86 h 264"/>
                <a:gd name="T68" fmla="*/ 166 w 224"/>
                <a:gd name="T69" fmla="*/ 96 h 264"/>
                <a:gd name="T70" fmla="*/ 104 w 224"/>
                <a:gd name="T71" fmla="*/ 86 h 264"/>
                <a:gd name="T72" fmla="*/ 104 w 224"/>
                <a:gd name="T73" fmla="*/ 69 h 264"/>
                <a:gd name="T74" fmla="*/ 166 w 224"/>
                <a:gd name="T75" fmla="*/ 59 h 264"/>
                <a:gd name="T76" fmla="*/ 104 w 224"/>
                <a:gd name="T77" fmla="*/ 34 h 264"/>
                <a:gd name="T78" fmla="*/ 166 w 224"/>
                <a:gd name="T79" fmla="*/ 44 h 264"/>
                <a:gd name="T80" fmla="*/ 104 w 224"/>
                <a:gd name="T81" fmla="*/ 34 h 264"/>
                <a:gd name="T82" fmla="*/ 94 w 224"/>
                <a:gd name="T83" fmla="*/ 217 h 264"/>
                <a:gd name="T84" fmla="*/ 224 w 224"/>
                <a:gd name="T85" fmla="*/ 147 h 264"/>
                <a:gd name="T86" fmla="*/ 90 w 224"/>
                <a:gd name="T87" fmla="*/ 222 h 264"/>
                <a:gd name="T88" fmla="*/ 88 w 224"/>
                <a:gd name="T89" fmla="*/ 264 h 264"/>
                <a:gd name="T90" fmla="*/ 90 w 224"/>
                <a:gd name="T91" fmla="*/ 222 h 264"/>
                <a:gd name="T92" fmla="*/ 188 w 224"/>
                <a:gd name="T93" fmla="*/ 205 h 264"/>
                <a:gd name="T94" fmla="*/ 183 w 224"/>
                <a:gd name="T95" fmla="*/ 240 h 264"/>
                <a:gd name="T96" fmla="*/ 147 w 224"/>
                <a:gd name="T97" fmla="*/ 245 h 264"/>
                <a:gd name="T98" fmla="*/ 145 w 224"/>
                <a:gd name="T99" fmla="*/ 257 h 264"/>
                <a:gd name="T100" fmla="*/ 191 w 224"/>
                <a:gd name="T101" fmla="*/ 248 h 264"/>
                <a:gd name="T102" fmla="*/ 200 w 224"/>
                <a:gd name="T103" fmla="*/ 192 h 264"/>
                <a:gd name="T104" fmla="*/ 62 w 224"/>
                <a:gd name="T105" fmla="*/ 34 h 264"/>
                <a:gd name="T106" fmla="*/ 22 w 224"/>
                <a:gd name="T107" fmla="*/ 8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64">
                  <a:moveTo>
                    <a:pt x="40" y="0"/>
                  </a:moveTo>
                  <a:cubicBezTo>
                    <a:pt x="170" y="0"/>
                    <a:pt x="170" y="0"/>
                    <a:pt x="170" y="0"/>
                  </a:cubicBezTo>
                  <a:cubicBezTo>
                    <a:pt x="179" y="0"/>
                    <a:pt x="186" y="3"/>
                    <a:pt x="191" y="9"/>
                  </a:cubicBezTo>
                  <a:cubicBezTo>
                    <a:pt x="197" y="14"/>
                    <a:pt x="200" y="21"/>
                    <a:pt x="200" y="30"/>
                  </a:cubicBezTo>
                  <a:cubicBezTo>
                    <a:pt x="200" y="92"/>
                    <a:pt x="200" y="92"/>
                    <a:pt x="200" y="92"/>
                  </a:cubicBezTo>
                  <a:cubicBezTo>
                    <a:pt x="188" y="104"/>
                    <a:pt x="188" y="104"/>
                    <a:pt x="188" y="104"/>
                  </a:cubicBezTo>
                  <a:cubicBezTo>
                    <a:pt x="188" y="30"/>
                    <a:pt x="188" y="30"/>
                    <a:pt x="188" y="30"/>
                  </a:cubicBezTo>
                  <a:cubicBezTo>
                    <a:pt x="188" y="25"/>
                    <a:pt x="186" y="21"/>
                    <a:pt x="183" y="18"/>
                  </a:cubicBezTo>
                  <a:cubicBezTo>
                    <a:pt x="179" y="14"/>
                    <a:pt x="175" y="13"/>
                    <a:pt x="170" y="13"/>
                  </a:cubicBezTo>
                  <a:cubicBezTo>
                    <a:pt x="56" y="13"/>
                    <a:pt x="56" y="13"/>
                    <a:pt x="56" y="13"/>
                  </a:cubicBezTo>
                  <a:cubicBezTo>
                    <a:pt x="75" y="28"/>
                    <a:pt x="75" y="28"/>
                    <a:pt x="75" y="28"/>
                  </a:cubicBezTo>
                  <a:cubicBezTo>
                    <a:pt x="77" y="30"/>
                    <a:pt x="77" y="34"/>
                    <a:pt x="75" y="37"/>
                  </a:cubicBezTo>
                  <a:cubicBezTo>
                    <a:pt x="75" y="37"/>
                    <a:pt x="75" y="37"/>
                    <a:pt x="75" y="37"/>
                  </a:cubicBezTo>
                  <a:cubicBezTo>
                    <a:pt x="12" y="112"/>
                    <a:pt x="12" y="112"/>
                    <a:pt x="12" y="112"/>
                  </a:cubicBezTo>
                  <a:cubicBezTo>
                    <a:pt x="12" y="228"/>
                    <a:pt x="12" y="228"/>
                    <a:pt x="12" y="228"/>
                  </a:cubicBezTo>
                  <a:cubicBezTo>
                    <a:pt x="12" y="232"/>
                    <a:pt x="14" y="236"/>
                    <a:pt x="17" y="240"/>
                  </a:cubicBezTo>
                  <a:cubicBezTo>
                    <a:pt x="20" y="243"/>
                    <a:pt x="25" y="245"/>
                    <a:pt x="29" y="245"/>
                  </a:cubicBezTo>
                  <a:cubicBezTo>
                    <a:pt x="67" y="245"/>
                    <a:pt x="67" y="245"/>
                    <a:pt x="67" y="245"/>
                  </a:cubicBezTo>
                  <a:cubicBezTo>
                    <a:pt x="62" y="257"/>
                    <a:pt x="62" y="257"/>
                    <a:pt x="62" y="257"/>
                  </a:cubicBezTo>
                  <a:cubicBezTo>
                    <a:pt x="29" y="257"/>
                    <a:pt x="29" y="257"/>
                    <a:pt x="29" y="257"/>
                  </a:cubicBezTo>
                  <a:cubicBezTo>
                    <a:pt x="21" y="257"/>
                    <a:pt x="14" y="254"/>
                    <a:pt x="9" y="248"/>
                  </a:cubicBezTo>
                  <a:cubicBezTo>
                    <a:pt x="3" y="243"/>
                    <a:pt x="0" y="236"/>
                    <a:pt x="0" y="228"/>
                  </a:cubicBezTo>
                  <a:cubicBezTo>
                    <a:pt x="0" y="110"/>
                    <a:pt x="0" y="110"/>
                    <a:pt x="0" y="110"/>
                  </a:cubicBezTo>
                  <a:cubicBezTo>
                    <a:pt x="0" y="109"/>
                    <a:pt x="0" y="108"/>
                    <a:pt x="0" y="108"/>
                  </a:cubicBezTo>
                  <a:cubicBezTo>
                    <a:pt x="34" y="5"/>
                    <a:pt x="34" y="5"/>
                    <a:pt x="34" y="5"/>
                  </a:cubicBezTo>
                  <a:cubicBezTo>
                    <a:pt x="34" y="4"/>
                    <a:pt x="34" y="4"/>
                    <a:pt x="34" y="3"/>
                  </a:cubicBezTo>
                  <a:cubicBezTo>
                    <a:pt x="34" y="3"/>
                    <a:pt x="34" y="3"/>
                    <a:pt x="34" y="3"/>
                  </a:cubicBezTo>
                  <a:cubicBezTo>
                    <a:pt x="34" y="3"/>
                    <a:pt x="34" y="3"/>
                    <a:pt x="34" y="3"/>
                  </a:cubicBezTo>
                  <a:cubicBezTo>
                    <a:pt x="34" y="3"/>
                    <a:pt x="34" y="3"/>
                    <a:pt x="34" y="3"/>
                  </a:cubicBezTo>
                  <a:cubicBezTo>
                    <a:pt x="34" y="3"/>
                    <a:pt x="34" y="3"/>
                    <a:pt x="34" y="3"/>
                  </a:cubicBezTo>
                  <a:cubicBezTo>
                    <a:pt x="34" y="3"/>
                    <a:pt x="34" y="3"/>
                    <a:pt x="34" y="3"/>
                  </a:cubicBezTo>
                  <a:cubicBezTo>
                    <a:pt x="35" y="3"/>
                    <a:pt x="35"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1"/>
                    <a:pt x="36" y="1"/>
                    <a:pt x="36" y="1"/>
                  </a:cubicBezTo>
                  <a:cubicBezTo>
                    <a:pt x="36" y="1"/>
                    <a:pt x="37" y="1"/>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9" y="0"/>
                    <a:pt x="39" y="0"/>
                    <a:pt x="39" y="0"/>
                  </a:cubicBezTo>
                  <a:cubicBezTo>
                    <a:pt x="39" y="0"/>
                    <a:pt x="39" y="0"/>
                    <a:pt x="39" y="0"/>
                  </a:cubicBezTo>
                  <a:cubicBezTo>
                    <a:pt x="39" y="0"/>
                    <a:pt x="39" y="0"/>
                    <a:pt x="40" y="0"/>
                  </a:cubicBezTo>
                  <a:cubicBezTo>
                    <a:pt x="40" y="0"/>
                    <a:pt x="40" y="0"/>
                    <a:pt x="40" y="0"/>
                  </a:cubicBezTo>
                  <a:close/>
                  <a:moveTo>
                    <a:pt x="37" y="170"/>
                  </a:moveTo>
                  <a:cubicBezTo>
                    <a:pt x="37" y="180"/>
                    <a:pt x="37" y="180"/>
                    <a:pt x="37" y="180"/>
                  </a:cubicBezTo>
                  <a:cubicBezTo>
                    <a:pt x="101" y="180"/>
                    <a:pt x="101" y="180"/>
                    <a:pt x="101" y="180"/>
                  </a:cubicBezTo>
                  <a:cubicBezTo>
                    <a:pt x="101" y="170"/>
                    <a:pt x="101" y="170"/>
                    <a:pt x="101" y="170"/>
                  </a:cubicBezTo>
                  <a:cubicBezTo>
                    <a:pt x="37" y="170"/>
                    <a:pt x="37" y="170"/>
                    <a:pt x="37" y="170"/>
                  </a:cubicBezTo>
                  <a:close/>
                  <a:moveTo>
                    <a:pt x="37" y="143"/>
                  </a:moveTo>
                  <a:cubicBezTo>
                    <a:pt x="37" y="153"/>
                    <a:pt x="37" y="153"/>
                    <a:pt x="37" y="153"/>
                  </a:cubicBezTo>
                  <a:cubicBezTo>
                    <a:pt x="101" y="153"/>
                    <a:pt x="101" y="153"/>
                    <a:pt x="101" y="153"/>
                  </a:cubicBezTo>
                  <a:cubicBezTo>
                    <a:pt x="101" y="143"/>
                    <a:pt x="101" y="143"/>
                    <a:pt x="101" y="143"/>
                  </a:cubicBezTo>
                  <a:cubicBezTo>
                    <a:pt x="37" y="143"/>
                    <a:pt x="37" y="143"/>
                    <a:pt x="37" y="143"/>
                  </a:cubicBezTo>
                  <a:close/>
                  <a:moveTo>
                    <a:pt x="37" y="117"/>
                  </a:moveTo>
                  <a:cubicBezTo>
                    <a:pt x="37" y="127"/>
                    <a:pt x="37" y="127"/>
                    <a:pt x="37" y="127"/>
                  </a:cubicBezTo>
                  <a:cubicBezTo>
                    <a:pt x="166" y="127"/>
                    <a:pt x="166" y="127"/>
                    <a:pt x="166" y="127"/>
                  </a:cubicBezTo>
                  <a:cubicBezTo>
                    <a:pt x="166" y="117"/>
                    <a:pt x="166" y="117"/>
                    <a:pt x="166" y="117"/>
                  </a:cubicBezTo>
                  <a:cubicBezTo>
                    <a:pt x="37" y="117"/>
                    <a:pt x="37" y="117"/>
                    <a:pt x="37" y="117"/>
                  </a:cubicBezTo>
                  <a:close/>
                  <a:moveTo>
                    <a:pt x="104" y="86"/>
                  </a:moveTo>
                  <a:cubicBezTo>
                    <a:pt x="104" y="96"/>
                    <a:pt x="104" y="96"/>
                    <a:pt x="104" y="96"/>
                  </a:cubicBezTo>
                  <a:cubicBezTo>
                    <a:pt x="166" y="96"/>
                    <a:pt x="166" y="96"/>
                    <a:pt x="166" y="96"/>
                  </a:cubicBezTo>
                  <a:cubicBezTo>
                    <a:pt x="166" y="86"/>
                    <a:pt x="166" y="86"/>
                    <a:pt x="166" y="86"/>
                  </a:cubicBezTo>
                  <a:cubicBezTo>
                    <a:pt x="104" y="86"/>
                    <a:pt x="104" y="86"/>
                    <a:pt x="104" y="86"/>
                  </a:cubicBezTo>
                  <a:close/>
                  <a:moveTo>
                    <a:pt x="104" y="59"/>
                  </a:moveTo>
                  <a:cubicBezTo>
                    <a:pt x="104" y="69"/>
                    <a:pt x="104" y="69"/>
                    <a:pt x="104" y="69"/>
                  </a:cubicBezTo>
                  <a:cubicBezTo>
                    <a:pt x="166" y="69"/>
                    <a:pt x="166" y="69"/>
                    <a:pt x="166" y="69"/>
                  </a:cubicBezTo>
                  <a:cubicBezTo>
                    <a:pt x="166" y="59"/>
                    <a:pt x="166" y="59"/>
                    <a:pt x="166" y="59"/>
                  </a:cubicBezTo>
                  <a:cubicBezTo>
                    <a:pt x="104" y="59"/>
                    <a:pt x="104" y="59"/>
                    <a:pt x="104" y="59"/>
                  </a:cubicBezTo>
                  <a:close/>
                  <a:moveTo>
                    <a:pt x="104" y="34"/>
                  </a:moveTo>
                  <a:cubicBezTo>
                    <a:pt x="104" y="44"/>
                    <a:pt x="104" y="44"/>
                    <a:pt x="104" y="44"/>
                  </a:cubicBezTo>
                  <a:cubicBezTo>
                    <a:pt x="166" y="44"/>
                    <a:pt x="166" y="44"/>
                    <a:pt x="166" y="44"/>
                  </a:cubicBezTo>
                  <a:cubicBezTo>
                    <a:pt x="166" y="34"/>
                    <a:pt x="166" y="34"/>
                    <a:pt x="166" y="34"/>
                  </a:cubicBezTo>
                  <a:cubicBezTo>
                    <a:pt x="104" y="34"/>
                    <a:pt x="104" y="34"/>
                    <a:pt x="104" y="34"/>
                  </a:cubicBezTo>
                  <a:close/>
                  <a:moveTo>
                    <a:pt x="194" y="117"/>
                  </a:moveTo>
                  <a:cubicBezTo>
                    <a:pt x="94" y="217"/>
                    <a:pt x="94" y="217"/>
                    <a:pt x="94" y="217"/>
                  </a:cubicBezTo>
                  <a:cubicBezTo>
                    <a:pt x="124" y="248"/>
                    <a:pt x="124" y="248"/>
                    <a:pt x="124" y="248"/>
                  </a:cubicBezTo>
                  <a:cubicBezTo>
                    <a:pt x="224" y="147"/>
                    <a:pt x="224" y="147"/>
                    <a:pt x="224" y="147"/>
                  </a:cubicBezTo>
                  <a:cubicBezTo>
                    <a:pt x="194" y="117"/>
                    <a:pt x="194" y="117"/>
                    <a:pt x="194" y="117"/>
                  </a:cubicBezTo>
                  <a:close/>
                  <a:moveTo>
                    <a:pt x="90" y="222"/>
                  </a:moveTo>
                  <a:cubicBezTo>
                    <a:pt x="78" y="255"/>
                    <a:pt x="78" y="255"/>
                    <a:pt x="78" y="255"/>
                  </a:cubicBezTo>
                  <a:cubicBezTo>
                    <a:pt x="88" y="264"/>
                    <a:pt x="88" y="264"/>
                    <a:pt x="88" y="264"/>
                  </a:cubicBezTo>
                  <a:cubicBezTo>
                    <a:pt x="120" y="252"/>
                    <a:pt x="120" y="252"/>
                    <a:pt x="120" y="252"/>
                  </a:cubicBezTo>
                  <a:cubicBezTo>
                    <a:pt x="90" y="222"/>
                    <a:pt x="90" y="222"/>
                    <a:pt x="90" y="222"/>
                  </a:cubicBezTo>
                  <a:close/>
                  <a:moveTo>
                    <a:pt x="200" y="192"/>
                  </a:moveTo>
                  <a:cubicBezTo>
                    <a:pt x="188" y="205"/>
                    <a:pt x="188" y="205"/>
                    <a:pt x="188" y="205"/>
                  </a:cubicBezTo>
                  <a:cubicBezTo>
                    <a:pt x="188" y="228"/>
                    <a:pt x="188" y="228"/>
                    <a:pt x="188" y="228"/>
                  </a:cubicBezTo>
                  <a:cubicBezTo>
                    <a:pt x="188" y="232"/>
                    <a:pt x="186" y="236"/>
                    <a:pt x="183" y="240"/>
                  </a:cubicBezTo>
                  <a:cubicBezTo>
                    <a:pt x="179" y="243"/>
                    <a:pt x="175" y="245"/>
                    <a:pt x="170" y="245"/>
                  </a:cubicBezTo>
                  <a:cubicBezTo>
                    <a:pt x="147" y="245"/>
                    <a:pt x="147" y="245"/>
                    <a:pt x="147" y="245"/>
                  </a:cubicBezTo>
                  <a:cubicBezTo>
                    <a:pt x="140" y="252"/>
                    <a:pt x="140" y="252"/>
                    <a:pt x="140" y="252"/>
                  </a:cubicBezTo>
                  <a:cubicBezTo>
                    <a:pt x="145" y="257"/>
                    <a:pt x="145" y="257"/>
                    <a:pt x="145" y="257"/>
                  </a:cubicBezTo>
                  <a:cubicBezTo>
                    <a:pt x="170" y="257"/>
                    <a:pt x="170" y="257"/>
                    <a:pt x="170" y="257"/>
                  </a:cubicBezTo>
                  <a:cubicBezTo>
                    <a:pt x="179" y="257"/>
                    <a:pt x="186" y="254"/>
                    <a:pt x="191" y="248"/>
                  </a:cubicBezTo>
                  <a:cubicBezTo>
                    <a:pt x="197" y="243"/>
                    <a:pt x="200" y="236"/>
                    <a:pt x="200" y="228"/>
                  </a:cubicBezTo>
                  <a:cubicBezTo>
                    <a:pt x="200" y="192"/>
                    <a:pt x="200" y="192"/>
                    <a:pt x="200" y="192"/>
                  </a:cubicBezTo>
                  <a:close/>
                  <a:moveTo>
                    <a:pt x="22" y="81"/>
                  </a:moveTo>
                  <a:cubicBezTo>
                    <a:pt x="62" y="34"/>
                    <a:pt x="62" y="34"/>
                    <a:pt x="62" y="34"/>
                  </a:cubicBezTo>
                  <a:cubicBezTo>
                    <a:pt x="43" y="17"/>
                    <a:pt x="43" y="17"/>
                    <a:pt x="43" y="17"/>
                  </a:cubicBezTo>
                  <a:lnTo>
                    <a:pt x="22" y="8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grpSp>
        <p:nvGrpSpPr>
          <p:cNvPr id="18" name="组合 17"/>
          <p:cNvGrpSpPr/>
          <p:nvPr/>
        </p:nvGrpSpPr>
        <p:grpSpPr>
          <a:xfrm>
            <a:off x="3622812" y="2712246"/>
            <a:ext cx="841221" cy="841331"/>
            <a:chOff x="4219772" y="3641122"/>
            <a:chExt cx="630998" cy="630998"/>
          </a:xfrm>
        </p:grpSpPr>
        <p:sp>
          <p:nvSpPr>
            <p:cNvPr id="19" name="椭圆 18"/>
            <p:cNvSpPr/>
            <p:nvPr/>
          </p:nvSpPr>
          <p:spPr>
            <a:xfrm rot="20170909">
              <a:off x="4219772" y="3641122"/>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0" name="Freeform 31"/>
            <p:cNvSpPr>
              <a:spLocks noChangeAspect="1" noEditPoints="1"/>
            </p:cNvSpPr>
            <p:nvPr/>
          </p:nvSpPr>
          <p:spPr bwMode="auto">
            <a:xfrm>
              <a:off x="4410676" y="3808945"/>
              <a:ext cx="249189" cy="295352"/>
            </a:xfrm>
            <a:custGeom>
              <a:avLst/>
              <a:gdLst>
                <a:gd name="T0" fmla="*/ 203 w 235"/>
                <a:gd name="T1" fmla="*/ 0 h 279"/>
                <a:gd name="T2" fmla="*/ 235 w 235"/>
                <a:gd name="T3" fmla="*/ 211 h 279"/>
                <a:gd name="T4" fmla="*/ 205 w 235"/>
                <a:gd name="T5" fmla="*/ 247 h 279"/>
                <a:gd name="T6" fmla="*/ 32 w 235"/>
                <a:gd name="T7" fmla="*/ 279 h 279"/>
                <a:gd name="T8" fmla="*/ 0 w 235"/>
                <a:gd name="T9" fmla="*/ 68 h 279"/>
                <a:gd name="T10" fmla="*/ 31 w 235"/>
                <a:gd name="T11" fmla="*/ 32 h 279"/>
                <a:gd name="T12" fmla="*/ 205 w 235"/>
                <a:gd name="T13" fmla="*/ 196 h 279"/>
                <a:gd name="T14" fmla="*/ 214 w 235"/>
                <a:gd name="T15" fmla="*/ 27 h 279"/>
                <a:gd name="T16" fmla="*/ 52 w 235"/>
                <a:gd name="T17" fmla="*/ 36 h 279"/>
                <a:gd name="T18" fmla="*/ 205 w 235"/>
                <a:gd name="T19" fmla="*/ 68 h 279"/>
                <a:gd name="T20" fmla="*/ 103 w 235"/>
                <a:gd name="T21" fmla="*/ 78 h 279"/>
                <a:gd name="T22" fmla="*/ 65 w 235"/>
                <a:gd name="T23" fmla="*/ 117 h 279"/>
                <a:gd name="T24" fmla="*/ 103 w 235"/>
                <a:gd name="T25" fmla="*/ 156 h 279"/>
                <a:gd name="T26" fmla="*/ 142 w 235"/>
                <a:gd name="T27" fmla="*/ 117 h 279"/>
                <a:gd name="T28" fmla="*/ 103 w 235"/>
                <a:gd name="T29" fmla="*/ 78 h 279"/>
                <a:gd name="T30" fmla="*/ 93 w 235"/>
                <a:gd name="T31" fmla="*/ 214 h 279"/>
                <a:gd name="T32" fmla="*/ 112 w 235"/>
                <a:gd name="T33" fmla="*/ 214 h 279"/>
                <a:gd name="T34" fmla="*/ 107 w 235"/>
                <a:gd name="T35" fmla="*/ 171 h 279"/>
                <a:gd name="T36" fmla="*/ 98 w 235"/>
                <a:gd name="T37" fmla="*/ 171 h 279"/>
                <a:gd name="T38" fmla="*/ 119 w 235"/>
                <a:gd name="T39" fmla="*/ 159 h 279"/>
                <a:gd name="T40" fmla="*/ 118 w 235"/>
                <a:gd name="T41" fmla="*/ 214 h 279"/>
                <a:gd name="T42" fmla="*/ 119 w 235"/>
                <a:gd name="T43" fmla="*/ 159 h 279"/>
                <a:gd name="T44" fmla="*/ 96 w 235"/>
                <a:gd name="T45" fmla="*/ 170 h 279"/>
                <a:gd name="T46" fmla="*/ 47 w 235"/>
                <a:gd name="T47" fmla="*/ 214 h 279"/>
                <a:gd name="T48" fmla="*/ 108 w 235"/>
                <a:gd name="T49" fmla="*/ 103 h 279"/>
                <a:gd name="T50" fmla="*/ 70 w 235"/>
                <a:gd name="T51" fmla="*/ 111 h 279"/>
                <a:gd name="T52" fmla="*/ 79 w 235"/>
                <a:gd name="T53" fmla="*/ 141 h 279"/>
                <a:gd name="T54" fmla="*/ 127 w 235"/>
                <a:gd name="T55" fmla="*/ 141 h 279"/>
                <a:gd name="T56" fmla="*/ 136 w 235"/>
                <a:gd name="T57" fmla="*/ 110 h 279"/>
                <a:gd name="T58" fmla="*/ 108 w 235"/>
                <a:gd name="T59" fmla="*/ 103 h 279"/>
                <a:gd name="T60" fmla="*/ 22 w 235"/>
                <a:gd name="T61" fmla="*/ 232 h 279"/>
                <a:gd name="T62" fmla="*/ 184 w 235"/>
                <a:gd name="T63" fmla="*/ 6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279">
                  <a:moveTo>
                    <a:pt x="63" y="0"/>
                  </a:moveTo>
                  <a:cubicBezTo>
                    <a:pt x="203" y="0"/>
                    <a:pt x="203" y="0"/>
                    <a:pt x="203" y="0"/>
                  </a:cubicBezTo>
                  <a:cubicBezTo>
                    <a:pt x="221" y="0"/>
                    <a:pt x="235" y="14"/>
                    <a:pt x="235" y="32"/>
                  </a:cubicBezTo>
                  <a:cubicBezTo>
                    <a:pt x="235" y="211"/>
                    <a:pt x="235" y="211"/>
                    <a:pt x="235" y="211"/>
                  </a:cubicBezTo>
                  <a:cubicBezTo>
                    <a:pt x="235" y="228"/>
                    <a:pt x="222" y="242"/>
                    <a:pt x="205" y="243"/>
                  </a:cubicBezTo>
                  <a:cubicBezTo>
                    <a:pt x="205" y="247"/>
                    <a:pt x="205" y="247"/>
                    <a:pt x="205" y="247"/>
                  </a:cubicBezTo>
                  <a:cubicBezTo>
                    <a:pt x="205" y="265"/>
                    <a:pt x="190" y="279"/>
                    <a:pt x="173" y="279"/>
                  </a:cubicBezTo>
                  <a:cubicBezTo>
                    <a:pt x="32" y="279"/>
                    <a:pt x="32" y="279"/>
                    <a:pt x="32" y="279"/>
                  </a:cubicBezTo>
                  <a:cubicBezTo>
                    <a:pt x="15" y="279"/>
                    <a:pt x="0" y="265"/>
                    <a:pt x="0" y="247"/>
                  </a:cubicBezTo>
                  <a:cubicBezTo>
                    <a:pt x="0" y="68"/>
                    <a:pt x="0" y="68"/>
                    <a:pt x="0" y="68"/>
                  </a:cubicBezTo>
                  <a:cubicBezTo>
                    <a:pt x="0" y="51"/>
                    <a:pt x="14" y="37"/>
                    <a:pt x="31" y="36"/>
                  </a:cubicBezTo>
                  <a:cubicBezTo>
                    <a:pt x="31" y="32"/>
                    <a:pt x="31" y="32"/>
                    <a:pt x="31" y="32"/>
                  </a:cubicBezTo>
                  <a:cubicBezTo>
                    <a:pt x="31" y="14"/>
                    <a:pt x="45" y="0"/>
                    <a:pt x="63" y="0"/>
                  </a:cubicBezTo>
                  <a:close/>
                  <a:moveTo>
                    <a:pt x="205" y="196"/>
                  </a:moveTo>
                  <a:cubicBezTo>
                    <a:pt x="214" y="196"/>
                    <a:pt x="214" y="196"/>
                    <a:pt x="214" y="196"/>
                  </a:cubicBezTo>
                  <a:cubicBezTo>
                    <a:pt x="214" y="27"/>
                    <a:pt x="214" y="27"/>
                    <a:pt x="214" y="27"/>
                  </a:cubicBezTo>
                  <a:cubicBezTo>
                    <a:pt x="52" y="27"/>
                    <a:pt x="52" y="27"/>
                    <a:pt x="52" y="27"/>
                  </a:cubicBezTo>
                  <a:cubicBezTo>
                    <a:pt x="52" y="36"/>
                    <a:pt x="52" y="36"/>
                    <a:pt x="52" y="36"/>
                  </a:cubicBezTo>
                  <a:cubicBezTo>
                    <a:pt x="173" y="36"/>
                    <a:pt x="173" y="36"/>
                    <a:pt x="173" y="36"/>
                  </a:cubicBezTo>
                  <a:cubicBezTo>
                    <a:pt x="190" y="36"/>
                    <a:pt x="205" y="50"/>
                    <a:pt x="205" y="68"/>
                  </a:cubicBezTo>
                  <a:cubicBezTo>
                    <a:pt x="205" y="196"/>
                    <a:pt x="205" y="196"/>
                    <a:pt x="205" y="196"/>
                  </a:cubicBezTo>
                  <a:close/>
                  <a:moveTo>
                    <a:pt x="103" y="78"/>
                  </a:moveTo>
                  <a:cubicBezTo>
                    <a:pt x="93" y="78"/>
                    <a:pt x="83" y="83"/>
                    <a:pt x="76" y="90"/>
                  </a:cubicBezTo>
                  <a:cubicBezTo>
                    <a:pt x="69" y="97"/>
                    <a:pt x="65" y="106"/>
                    <a:pt x="65" y="117"/>
                  </a:cubicBezTo>
                  <a:cubicBezTo>
                    <a:pt x="65" y="128"/>
                    <a:pt x="69" y="138"/>
                    <a:pt x="76" y="145"/>
                  </a:cubicBezTo>
                  <a:cubicBezTo>
                    <a:pt x="83" y="152"/>
                    <a:pt x="93" y="156"/>
                    <a:pt x="103" y="156"/>
                  </a:cubicBezTo>
                  <a:cubicBezTo>
                    <a:pt x="114" y="156"/>
                    <a:pt x="124" y="152"/>
                    <a:pt x="131" y="145"/>
                  </a:cubicBezTo>
                  <a:cubicBezTo>
                    <a:pt x="138" y="138"/>
                    <a:pt x="142" y="128"/>
                    <a:pt x="142" y="117"/>
                  </a:cubicBezTo>
                  <a:cubicBezTo>
                    <a:pt x="142" y="106"/>
                    <a:pt x="138" y="97"/>
                    <a:pt x="131" y="90"/>
                  </a:cubicBezTo>
                  <a:cubicBezTo>
                    <a:pt x="124" y="83"/>
                    <a:pt x="114" y="78"/>
                    <a:pt x="103" y="78"/>
                  </a:cubicBezTo>
                  <a:close/>
                  <a:moveTo>
                    <a:pt x="102" y="173"/>
                  </a:moveTo>
                  <a:cubicBezTo>
                    <a:pt x="93" y="214"/>
                    <a:pt x="93" y="214"/>
                    <a:pt x="93" y="214"/>
                  </a:cubicBezTo>
                  <a:cubicBezTo>
                    <a:pt x="103" y="222"/>
                    <a:pt x="103" y="222"/>
                    <a:pt x="103" y="222"/>
                  </a:cubicBezTo>
                  <a:cubicBezTo>
                    <a:pt x="112" y="214"/>
                    <a:pt x="112" y="214"/>
                    <a:pt x="112" y="214"/>
                  </a:cubicBezTo>
                  <a:cubicBezTo>
                    <a:pt x="104" y="173"/>
                    <a:pt x="104" y="173"/>
                    <a:pt x="104" y="173"/>
                  </a:cubicBezTo>
                  <a:cubicBezTo>
                    <a:pt x="107" y="171"/>
                    <a:pt x="107" y="171"/>
                    <a:pt x="107" y="171"/>
                  </a:cubicBezTo>
                  <a:cubicBezTo>
                    <a:pt x="103" y="168"/>
                    <a:pt x="103" y="168"/>
                    <a:pt x="103" y="168"/>
                  </a:cubicBezTo>
                  <a:cubicBezTo>
                    <a:pt x="98" y="171"/>
                    <a:pt x="98" y="171"/>
                    <a:pt x="98" y="171"/>
                  </a:cubicBezTo>
                  <a:cubicBezTo>
                    <a:pt x="102" y="173"/>
                    <a:pt x="102" y="173"/>
                    <a:pt x="102" y="173"/>
                  </a:cubicBezTo>
                  <a:close/>
                  <a:moveTo>
                    <a:pt x="119" y="159"/>
                  </a:moveTo>
                  <a:cubicBezTo>
                    <a:pt x="109" y="170"/>
                    <a:pt x="109" y="170"/>
                    <a:pt x="109" y="170"/>
                  </a:cubicBezTo>
                  <a:cubicBezTo>
                    <a:pt x="118" y="214"/>
                    <a:pt x="118" y="214"/>
                    <a:pt x="118" y="214"/>
                  </a:cubicBezTo>
                  <a:cubicBezTo>
                    <a:pt x="158" y="214"/>
                    <a:pt x="158" y="214"/>
                    <a:pt x="158" y="214"/>
                  </a:cubicBezTo>
                  <a:cubicBezTo>
                    <a:pt x="157" y="188"/>
                    <a:pt x="141" y="166"/>
                    <a:pt x="119" y="159"/>
                  </a:cubicBezTo>
                  <a:close/>
                  <a:moveTo>
                    <a:pt x="87" y="214"/>
                  </a:moveTo>
                  <a:cubicBezTo>
                    <a:pt x="96" y="170"/>
                    <a:pt x="96" y="170"/>
                    <a:pt x="96" y="170"/>
                  </a:cubicBezTo>
                  <a:cubicBezTo>
                    <a:pt x="86" y="159"/>
                    <a:pt x="86" y="159"/>
                    <a:pt x="86" y="159"/>
                  </a:cubicBezTo>
                  <a:cubicBezTo>
                    <a:pt x="64" y="166"/>
                    <a:pt x="48" y="188"/>
                    <a:pt x="47" y="214"/>
                  </a:cubicBezTo>
                  <a:cubicBezTo>
                    <a:pt x="87" y="214"/>
                    <a:pt x="87" y="214"/>
                    <a:pt x="87" y="214"/>
                  </a:cubicBezTo>
                  <a:close/>
                  <a:moveTo>
                    <a:pt x="108" y="103"/>
                  </a:moveTo>
                  <a:cubicBezTo>
                    <a:pt x="107" y="103"/>
                    <a:pt x="107" y="103"/>
                    <a:pt x="106" y="104"/>
                  </a:cubicBezTo>
                  <a:cubicBezTo>
                    <a:pt x="93" y="110"/>
                    <a:pt x="77" y="111"/>
                    <a:pt x="70" y="111"/>
                  </a:cubicBezTo>
                  <a:cubicBezTo>
                    <a:pt x="70" y="113"/>
                    <a:pt x="69" y="115"/>
                    <a:pt x="69" y="117"/>
                  </a:cubicBezTo>
                  <a:cubicBezTo>
                    <a:pt x="69" y="126"/>
                    <a:pt x="73" y="135"/>
                    <a:pt x="79" y="141"/>
                  </a:cubicBezTo>
                  <a:cubicBezTo>
                    <a:pt x="85" y="147"/>
                    <a:pt x="94" y="151"/>
                    <a:pt x="103" y="151"/>
                  </a:cubicBezTo>
                  <a:cubicBezTo>
                    <a:pt x="113" y="151"/>
                    <a:pt x="121" y="147"/>
                    <a:pt x="127" y="141"/>
                  </a:cubicBezTo>
                  <a:cubicBezTo>
                    <a:pt x="133" y="135"/>
                    <a:pt x="137" y="126"/>
                    <a:pt x="137" y="117"/>
                  </a:cubicBezTo>
                  <a:cubicBezTo>
                    <a:pt x="137" y="115"/>
                    <a:pt x="137" y="112"/>
                    <a:pt x="136" y="110"/>
                  </a:cubicBezTo>
                  <a:cubicBezTo>
                    <a:pt x="133" y="110"/>
                    <a:pt x="130" y="110"/>
                    <a:pt x="127" y="109"/>
                  </a:cubicBezTo>
                  <a:cubicBezTo>
                    <a:pt x="121" y="108"/>
                    <a:pt x="114" y="106"/>
                    <a:pt x="108" y="103"/>
                  </a:cubicBezTo>
                  <a:close/>
                  <a:moveTo>
                    <a:pt x="22" y="63"/>
                  </a:moveTo>
                  <a:cubicBezTo>
                    <a:pt x="22" y="232"/>
                    <a:pt x="22" y="232"/>
                    <a:pt x="22" y="232"/>
                  </a:cubicBezTo>
                  <a:cubicBezTo>
                    <a:pt x="184" y="232"/>
                    <a:pt x="184" y="232"/>
                    <a:pt x="184" y="232"/>
                  </a:cubicBezTo>
                  <a:cubicBezTo>
                    <a:pt x="184" y="63"/>
                    <a:pt x="184" y="63"/>
                    <a:pt x="184" y="63"/>
                  </a:cubicBezTo>
                  <a:lnTo>
                    <a:pt x="22" y="6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sp>
        <p:nvSpPr>
          <p:cNvPr id="21" name="矩形 20"/>
          <p:cNvSpPr/>
          <p:nvPr/>
        </p:nvSpPr>
        <p:spPr>
          <a:xfrm>
            <a:off x="801101" y="2763578"/>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801101" y="3863820"/>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8703226" y="2751856"/>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8703226" y="3852084"/>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00"/>
                                            <p:tgtEl>
                                              <p:spTgt spid="8"/>
                                            </p:tgtEl>
                                          </p:cBhvr>
                                        </p:animEffect>
                                        <p:anim calcmode="lin" valueType="num">
                                          <p:cBhvr>
                                            <p:cTn id="13" dur="700" fill="hold"/>
                                            <p:tgtEl>
                                              <p:spTgt spid="8"/>
                                            </p:tgtEl>
                                            <p:attrNameLst>
                                              <p:attrName>ppt_x</p:attrName>
                                            </p:attrNameLst>
                                          </p:cBhvr>
                                          <p:tavLst>
                                            <p:tav tm="0">
                                              <p:val>
                                                <p:strVal val="#ppt_x"/>
                                              </p:val>
                                            </p:tav>
                                            <p:tav tm="100000">
                                              <p:val>
                                                <p:strVal val="#ppt_x"/>
                                              </p:val>
                                            </p:tav>
                                          </p:tavLst>
                                        </p:anim>
                                        <p:anim calcmode="lin" valueType="num">
                                          <p:cBhvr>
                                            <p:cTn id="14" dur="7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00" fill="hold"/>
                                            <p:tgtEl>
                                              <p:spTgt spid="18"/>
                                            </p:tgtEl>
                                            <p:attrNameLst>
                                              <p:attrName>ppt_w</p:attrName>
                                            </p:attrNameLst>
                                          </p:cBhvr>
                                          <p:tavLst>
                                            <p:tav tm="0">
                                              <p:val>
                                                <p:fltVal val="0"/>
                                              </p:val>
                                            </p:tav>
                                            <p:tav tm="100000">
                                              <p:val>
                                                <p:strVal val="#ppt_w"/>
                                              </p:val>
                                            </p:tav>
                                          </p:tavLst>
                                        </p:anim>
                                        <p:anim calcmode="lin" valueType="num">
                                          <p:cBhvr>
                                            <p:cTn id="19" dur="200" fill="hold"/>
                                            <p:tgtEl>
                                              <p:spTgt spid="18"/>
                                            </p:tgtEl>
                                            <p:attrNameLst>
                                              <p:attrName>ppt_h</p:attrName>
                                            </p:attrNameLst>
                                          </p:cBhvr>
                                          <p:tavLst>
                                            <p:tav tm="0">
                                              <p:val>
                                                <p:fltVal val="0"/>
                                              </p:val>
                                            </p:tav>
                                            <p:tav tm="100000">
                                              <p:val>
                                                <p:strVal val="#ppt_h"/>
                                              </p:val>
                                            </p:tav>
                                          </p:tavLst>
                                        </p:anim>
                                        <p:animEffect transition="in" filter="fade">
                                          <p:cBhvr>
                                            <p:cTn id="20" dur="200"/>
                                            <p:tgtEl>
                                              <p:spTgt spid="18"/>
                                            </p:tgtEl>
                                          </p:cBhvr>
                                        </p:animEffect>
                                      </p:childTnLst>
                                    </p:cTn>
                                  </p:par>
                                  <p:par>
                                    <p:cTn id="21" presetID="6" presetClass="emph" presetSubtype="0" autoRev="1" fill="hold" nodeType="withEffect">
                                      <p:stCondLst>
                                        <p:cond delay="150"/>
                                      </p:stCondLst>
                                      <p:childTnLst>
                                        <p:animScale>
                                          <p:cBhvr>
                                            <p:cTn id="22" dur="100" fill="hold"/>
                                            <p:tgtEl>
                                              <p:spTgt spid="18"/>
                                            </p:tgtEl>
                                          </p:cBhvr>
                                          <p:by x="130000" y="130000"/>
                                        </p:animScale>
                                      </p:childTnLst>
                                    </p:cTn>
                                  </p:par>
                                </p:childTnLst>
                              </p:cTn>
                            </p:par>
                            <p:par>
                              <p:cTn id="23" fill="hold">
                                <p:stCondLst>
                                  <p:cond delay="2000"/>
                                </p:stCondLst>
                                <p:childTnLst>
                                  <p:par>
                                    <p:cTn id="24" presetID="2" presetClass="entr" presetSubtype="8" fill="hold" grpId="0" nodeType="afterEffect" p14:presetBounceEnd="56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56000">
                                          <p:cBhvr additive="base">
                                            <p:cTn id="26" dur="300" fill="hold"/>
                                            <p:tgtEl>
                                              <p:spTgt spid="21"/>
                                            </p:tgtEl>
                                            <p:attrNameLst>
                                              <p:attrName>ppt_x</p:attrName>
                                            </p:attrNameLst>
                                          </p:cBhvr>
                                          <p:tavLst>
                                            <p:tav tm="0">
                                              <p:val>
                                                <p:strVal val="0-#ppt_w/2"/>
                                              </p:val>
                                            </p:tav>
                                            <p:tav tm="100000">
                                              <p:val>
                                                <p:strVal val="#ppt_x"/>
                                              </p:val>
                                            </p:tav>
                                          </p:tavLst>
                                        </p:anim>
                                        <p:anim calcmode="lin" valueType="num" p14:bounceEnd="56000">
                                          <p:cBhvr additive="base">
                                            <p:cTn id="27" dur="3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200" fill="hold"/>
                                            <p:tgtEl>
                                              <p:spTgt spid="15"/>
                                            </p:tgtEl>
                                            <p:attrNameLst>
                                              <p:attrName>ppt_w</p:attrName>
                                            </p:attrNameLst>
                                          </p:cBhvr>
                                          <p:tavLst>
                                            <p:tav tm="0">
                                              <p:val>
                                                <p:fltVal val="0"/>
                                              </p:val>
                                            </p:tav>
                                            <p:tav tm="100000">
                                              <p:val>
                                                <p:strVal val="#ppt_w"/>
                                              </p:val>
                                            </p:tav>
                                          </p:tavLst>
                                        </p:anim>
                                        <p:anim calcmode="lin" valueType="num">
                                          <p:cBhvr>
                                            <p:cTn id="32" dur="200" fill="hold"/>
                                            <p:tgtEl>
                                              <p:spTgt spid="15"/>
                                            </p:tgtEl>
                                            <p:attrNameLst>
                                              <p:attrName>ppt_h</p:attrName>
                                            </p:attrNameLst>
                                          </p:cBhvr>
                                          <p:tavLst>
                                            <p:tav tm="0">
                                              <p:val>
                                                <p:fltVal val="0"/>
                                              </p:val>
                                            </p:tav>
                                            <p:tav tm="100000">
                                              <p:val>
                                                <p:strVal val="#ppt_h"/>
                                              </p:val>
                                            </p:tav>
                                          </p:tavLst>
                                        </p:anim>
                                        <p:animEffect transition="in" filter="fade">
                                          <p:cBhvr>
                                            <p:cTn id="33" dur="200"/>
                                            <p:tgtEl>
                                              <p:spTgt spid="15"/>
                                            </p:tgtEl>
                                          </p:cBhvr>
                                        </p:animEffect>
                                      </p:childTnLst>
                                    </p:cTn>
                                  </p:par>
                                  <p:par>
                                    <p:cTn id="34" presetID="6" presetClass="emph" presetSubtype="0" autoRev="1" fill="hold" nodeType="withEffect">
                                      <p:stCondLst>
                                        <p:cond delay="150"/>
                                      </p:stCondLst>
                                      <p:childTnLst>
                                        <p:animScale>
                                          <p:cBhvr>
                                            <p:cTn id="35" dur="100" fill="hold"/>
                                            <p:tgtEl>
                                              <p:spTgt spid="15"/>
                                            </p:tgtEl>
                                          </p:cBhvr>
                                          <p:by x="130000" y="130000"/>
                                        </p:animScale>
                                      </p:childTnLst>
                                    </p:cTn>
                                  </p:par>
                                </p:childTnLst>
                              </p:cTn>
                            </p:par>
                            <p:par>
                              <p:cTn id="36" fill="hold">
                                <p:stCondLst>
                                  <p:cond delay="3000"/>
                                </p:stCondLst>
                                <p:childTnLst>
                                  <p:par>
                                    <p:cTn id="37" presetID="2" presetClass="entr" presetSubtype="8" fill="hold" grpId="0" nodeType="afterEffect" p14:presetBounceEnd="56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56000">
                                          <p:cBhvr additive="base">
                                            <p:cTn id="39" dur="300" fill="hold"/>
                                            <p:tgtEl>
                                              <p:spTgt spid="22"/>
                                            </p:tgtEl>
                                            <p:attrNameLst>
                                              <p:attrName>ppt_x</p:attrName>
                                            </p:attrNameLst>
                                          </p:cBhvr>
                                          <p:tavLst>
                                            <p:tav tm="0">
                                              <p:val>
                                                <p:strVal val="0-#ppt_w/2"/>
                                              </p:val>
                                            </p:tav>
                                            <p:tav tm="100000">
                                              <p:val>
                                                <p:strVal val="#ppt_x"/>
                                              </p:val>
                                            </p:tav>
                                          </p:tavLst>
                                        </p:anim>
                                        <p:anim calcmode="lin" valueType="num" p14:bounceEnd="56000">
                                          <p:cBhvr additive="base">
                                            <p:cTn id="40" dur="30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00" fill="hold"/>
                                            <p:tgtEl>
                                              <p:spTgt spid="12"/>
                                            </p:tgtEl>
                                            <p:attrNameLst>
                                              <p:attrName>ppt_w</p:attrName>
                                            </p:attrNameLst>
                                          </p:cBhvr>
                                          <p:tavLst>
                                            <p:tav tm="0">
                                              <p:val>
                                                <p:fltVal val="0"/>
                                              </p:val>
                                            </p:tav>
                                            <p:tav tm="100000">
                                              <p:val>
                                                <p:strVal val="#ppt_w"/>
                                              </p:val>
                                            </p:tav>
                                          </p:tavLst>
                                        </p:anim>
                                        <p:anim calcmode="lin" valueType="num">
                                          <p:cBhvr>
                                            <p:cTn id="45" dur="200" fill="hold"/>
                                            <p:tgtEl>
                                              <p:spTgt spid="12"/>
                                            </p:tgtEl>
                                            <p:attrNameLst>
                                              <p:attrName>ppt_h</p:attrName>
                                            </p:attrNameLst>
                                          </p:cBhvr>
                                          <p:tavLst>
                                            <p:tav tm="0">
                                              <p:val>
                                                <p:fltVal val="0"/>
                                              </p:val>
                                            </p:tav>
                                            <p:tav tm="100000">
                                              <p:val>
                                                <p:strVal val="#ppt_h"/>
                                              </p:val>
                                            </p:tav>
                                          </p:tavLst>
                                        </p:anim>
                                        <p:animEffect transition="in" filter="fade">
                                          <p:cBhvr>
                                            <p:cTn id="46" dur="200"/>
                                            <p:tgtEl>
                                              <p:spTgt spid="12"/>
                                            </p:tgtEl>
                                          </p:cBhvr>
                                        </p:animEffect>
                                      </p:childTnLst>
                                    </p:cTn>
                                  </p:par>
                                  <p:par>
                                    <p:cTn id="47" presetID="6" presetClass="emph" presetSubtype="0" autoRev="1" fill="hold" nodeType="withEffect">
                                      <p:stCondLst>
                                        <p:cond delay="150"/>
                                      </p:stCondLst>
                                      <p:childTnLst>
                                        <p:animScale>
                                          <p:cBhvr>
                                            <p:cTn id="48" dur="100" fill="hold"/>
                                            <p:tgtEl>
                                              <p:spTgt spid="12"/>
                                            </p:tgtEl>
                                          </p:cBhvr>
                                          <p:by x="130000" y="130000"/>
                                        </p:animScale>
                                      </p:childTnLst>
                                    </p:cTn>
                                  </p:par>
                                </p:childTnLst>
                              </p:cTn>
                            </p:par>
                            <p:par>
                              <p:cTn id="49" fill="hold">
                                <p:stCondLst>
                                  <p:cond delay="4000"/>
                                </p:stCondLst>
                                <p:childTnLst>
                                  <p:par>
                                    <p:cTn id="50" presetID="2" presetClass="entr" presetSubtype="2" fill="hold" grpId="0" nodeType="afterEffect" p14:presetBounceEnd="56000">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14:bounceEnd="56000">
                                          <p:cBhvr additive="base">
                                            <p:cTn id="52" dur="300" fill="hold"/>
                                            <p:tgtEl>
                                              <p:spTgt spid="23"/>
                                            </p:tgtEl>
                                            <p:attrNameLst>
                                              <p:attrName>ppt_x</p:attrName>
                                            </p:attrNameLst>
                                          </p:cBhvr>
                                          <p:tavLst>
                                            <p:tav tm="0">
                                              <p:val>
                                                <p:strVal val="1+#ppt_w/2"/>
                                              </p:val>
                                            </p:tav>
                                            <p:tav tm="100000">
                                              <p:val>
                                                <p:strVal val="#ppt_x"/>
                                              </p:val>
                                            </p:tav>
                                          </p:tavLst>
                                        </p:anim>
                                        <p:anim calcmode="lin" valueType="num" p14:bounceEnd="56000">
                                          <p:cBhvr additive="base">
                                            <p:cTn id="53" dur="300" fill="hold"/>
                                            <p:tgtEl>
                                              <p:spTgt spid="23"/>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200" fill="hold"/>
                                            <p:tgtEl>
                                              <p:spTgt spid="9"/>
                                            </p:tgtEl>
                                            <p:attrNameLst>
                                              <p:attrName>ppt_w</p:attrName>
                                            </p:attrNameLst>
                                          </p:cBhvr>
                                          <p:tavLst>
                                            <p:tav tm="0">
                                              <p:val>
                                                <p:fltVal val="0"/>
                                              </p:val>
                                            </p:tav>
                                            <p:tav tm="100000">
                                              <p:val>
                                                <p:strVal val="#ppt_w"/>
                                              </p:val>
                                            </p:tav>
                                          </p:tavLst>
                                        </p:anim>
                                        <p:anim calcmode="lin" valueType="num">
                                          <p:cBhvr>
                                            <p:cTn id="58" dur="200" fill="hold"/>
                                            <p:tgtEl>
                                              <p:spTgt spid="9"/>
                                            </p:tgtEl>
                                            <p:attrNameLst>
                                              <p:attrName>ppt_h</p:attrName>
                                            </p:attrNameLst>
                                          </p:cBhvr>
                                          <p:tavLst>
                                            <p:tav tm="0">
                                              <p:val>
                                                <p:fltVal val="0"/>
                                              </p:val>
                                            </p:tav>
                                            <p:tav tm="100000">
                                              <p:val>
                                                <p:strVal val="#ppt_h"/>
                                              </p:val>
                                            </p:tav>
                                          </p:tavLst>
                                        </p:anim>
                                        <p:animEffect transition="in" filter="fade">
                                          <p:cBhvr>
                                            <p:cTn id="59" dur="200"/>
                                            <p:tgtEl>
                                              <p:spTgt spid="9"/>
                                            </p:tgtEl>
                                          </p:cBhvr>
                                        </p:animEffect>
                                      </p:childTnLst>
                                    </p:cTn>
                                  </p:par>
                                  <p:par>
                                    <p:cTn id="60" presetID="6" presetClass="emph" presetSubtype="0" autoRev="1" fill="hold" nodeType="withEffect">
                                      <p:stCondLst>
                                        <p:cond delay="150"/>
                                      </p:stCondLst>
                                      <p:childTnLst>
                                        <p:animScale>
                                          <p:cBhvr>
                                            <p:cTn id="61" dur="100" fill="hold"/>
                                            <p:tgtEl>
                                              <p:spTgt spid="9"/>
                                            </p:tgtEl>
                                          </p:cBhvr>
                                          <p:by x="130000" y="130000"/>
                                        </p:animScale>
                                      </p:childTnLst>
                                    </p:cTn>
                                  </p:par>
                                </p:childTnLst>
                              </p:cTn>
                            </p:par>
                            <p:par>
                              <p:cTn id="62" fill="hold">
                                <p:stCondLst>
                                  <p:cond delay="5000"/>
                                </p:stCondLst>
                                <p:childTnLst>
                                  <p:par>
                                    <p:cTn id="63" presetID="2" presetClass="entr" presetSubtype="2" fill="hold" grpId="0" nodeType="afterEffect" p14:presetBounceEnd="56000">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14:bounceEnd="56000">
                                          <p:cBhvr additive="base">
                                            <p:cTn id="65" dur="300" fill="hold"/>
                                            <p:tgtEl>
                                              <p:spTgt spid="24"/>
                                            </p:tgtEl>
                                            <p:attrNameLst>
                                              <p:attrName>ppt_x</p:attrName>
                                            </p:attrNameLst>
                                          </p:cBhvr>
                                          <p:tavLst>
                                            <p:tav tm="0">
                                              <p:val>
                                                <p:strVal val="1+#ppt_w/2"/>
                                              </p:val>
                                            </p:tav>
                                            <p:tav tm="100000">
                                              <p:val>
                                                <p:strVal val="#ppt_x"/>
                                              </p:val>
                                            </p:tav>
                                          </p:tavLst>
                                        </p:anim>
                                        <p:anim calcmode="lin" valueType="num" p14:bounceEnd="56000">
                                          <p:cBhvr additive="base">
                                            <p:cTn id="66" dur="3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2" grpId="0"/>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00"/>
                                            <p:tgtEl>
                                              <p:spTgt spid="8"/>
                                            </p:tgtEl>
                                          </p:cBhvr>
                                        </p:animEffect>
                                        <p:anim calcmode="lin" valueType="num">
                                          <p:cBhvr>
                                            <p:cTn id="13" dur="700" fill="hold"/>
                                            <p:tgtEl>
                                              <p:spTgt spid="8"/>
                                            </p:tgtEl>
                                            <p:attrNameLst>
                                              <p:attrName>ppt_x</p:attrName>
                                            </p:attrNameLst>
                                          </p:cBhvr>
                                          <p:tavLst>
                                            <p:tav tm="0">
                                              <p:val>
                                                <p:strVal val="#ppt_x"/>
                                              </p:val>
                                            </p:tav>
                                            <p:tav tm="100000">
                                              <p:val>
                                                <p:strVal val="#ppt_x"/>
                                              </p:val>
                                            </p:tav>
                                          </p:tavLst>
                                        </p:anim>
                                        <p:anim calcmode="lin" valueType="num">
                                          <p:cBhvr>
                                            <p:cTn id="14" dur="7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00" fill="hold"/>
                                            <p:tgtEl>
                                              <p:spTgt spid="18"/>
                                            </p:tgtEl>
                                            <p:attrNameLst>
                                              <p:attrName>ppt_w</p:attrName>
                                            </p:attrNameLst>
                                          </p:cBhvr>
                                          <p:tavLst>
                                            <p:tav tm="0">
                                              <p:val>
                                                <p:fltVal val="0"/>
                                              </p:val>
                                            </p:tav>
                                            <p:tav tm="100000">
                                              <p:val>
                                                <p:strVal val="#ppt_w"/>
                                              </p:val>
                                            </p:tav>
                                          </p:tavLst>
                                        </p:anim>
                                        <p:anim calcmode="lin" valueType="num">
                                          <p:cBhvr>
                                            <p:cTn id="19" dur="200" fill="hold"/>
                                            <p:tgtEl>
                                              <p:spTgt spid="18"/>
                                            </p:tgtEl>
                                            <p:attrNameLst>
                                              <p:attrName>ppt_h</p:attrName>
                                            </p:attrNameLst>
                                          </p:cBhvr>
                                          <p:tavLst>
                                            <p:tav tm="0">
                                              <p:val>
                                                <p:fltVal val="0"/>
                                              </p:val>
                                            </p:tav>
                                            <p:tav tm="100000">
                                              <p:val>
                                                <p:strVal val="#ppt_h"/>
                                              </p:val>
                                            </p:tav>
                                          </p:tavLst>
                                        </p:anim>
                                        <p:animEffect transition="in" filter="fade">
                                          <p:cBhvr>
                                            <p:cTn id="20" dur="200"/>
                                            <p:tgtEl>
                                              <p:spTgt spid="18"/>
                                            </p:tgtEl>
                                          </p:cBhvr>
                                        </p:animEffect>
                                      </p:childTnLst>
                                    </p:cTn>
                                  </p:par>
                                  <p:par>
                                    <p:cTn id="21" presetID="6" presetClass="emph" presetSubtype="0" autoRev="1" fill="hold" nodeType="withEffect">
                                      <p:stCondLst>
                                        <p:cond delay="150"/>
                                      </p:stCondLst>
                                      <p:childTnLst>
                                        <p:animScale>
                                          <p:cBhvr>
                                            <p:cTn id="22" dur="100" fill="hold"/>
                                            <p:tgtEl>
                                              <p:spTgt spid="18"/>
                                            </p:tgtEl>
                                          </p:cBhvr>
                                          <p:by x="130000" y="130000"/>
                                        </p:animScale>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300" fill="hold"/>
                                            <p:tgtEl>
                                              <p:spTgt spid="21"/>
                                            </p:tgtEl>
                                            <p:attrNameLst>
                                              <p:attrName>ppt_x</p:attrName>
                                            </p:attrNameLst>
                                          </p:cBhvr>
                                          <p:tavLst>
                                            <p:tav tm="0">
                                              <p:val>
                                                <p:strVal val="0-#ppt_w/2"/>
                                              </p:val>
                                            </p:tav>
                                            <p:tav tm="100000">
                                              <p:val>
                                                <p:strVal val="#ppt_x"/>
                                              </p:val>
                                            </p:tav>
                                          </p:tavLst>
                                        </p:anim>
                                        <p:anim calcmode="lin" valueType="num">
                                          <p:cBhvr additive="base">
                                            <p:cTn id="27" dur="3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200" fill="hold"/>
                                            <p:tgtEl>
                                              <p:spTgt spid="15"/>
                                            </p:tgtEl>
                                            <p:attrNameLst>
                                              <p:attrName>ppt_w</p:attrName>
                                            </p:attrNameLst>
                                          </p:cBhvr>
                                          <p:tavLst>
                                            <p:tav tm="0">
                                              <p:val>
                                                <p:fltVal val="0"/>
                                              </p:val>
                                            </p:tav>
                                            <p:tav tm="100000">
                                              <p:val>
                                                <p:strVal val="#ppt_w"/>
                                              </p:val>
                                            </p:tav>
                                          </p:tavLst>
                                        </p:anim>
                                        <p:anim calcmode="lin" valueType="num">
                                          <p:cBhvr>
                                            <p:cTn id="32" dur="200" fill="hold"/>
                                            <p:tgtEl>
                                              <p:spTgt spid="15"/>
                                            </p:tgtEl>
                                            <p:attrNameLst>
                                              <p:attrName>ppt_h</p:attrName>
                                            </p:attrNameLst>
                                          </p:cBhvr>
                                          <p:tavLst>
                                            <p:tav tm="0">
                                              <p:val>
                                                <p:fltVal val="0"/>
                                              </p:val>
                                            </p:tav>
                                            <p:tav tm="100000">
                                              <p:val>
                                                <p:strVal val="#ppt_h"/>
                                              </p:val>
                                            </p:tav>
                                          </p:tavLst>
                                        </p:anim>
                                        <p:animEffect transition="in" filter="fade">
                                          <p:cBhvr>
                                            <p:cTn id="33" dur="200"/>
                                            <p:tgtEl>
                                              <p:spTgt spid="15"/>
                                            </p:tgtEl>
                                          </p:cBhvr>
                                        </p:animEffect>
                                      </p:childTnLst>
                                    </p:cTn>
                                  </p:par>
                                  <p:par>
                                    <p:cTn id="34" presetID="6" presetClass="emph" presetSubtype="0" autoRev="1" fill="hold" nodeType="withEffect">
                                      <p:stCondLst>
                                        <p:cond delay="150"/>
                                      </p:stCondLst>
                                      <p:childTnLst>
                                        <p:animScale>
                                          <p:cBhvr>
                                            <p:cTn id="35" dur="100" fill="hold"/>
                                            <p:tgtEl>
                                              <p:spTgt spid="15"/>
                                            </p:tgtEl>
                                          </p:cBhvr>
                                          <p:by x="130000" y="130000"/>
                                        </p:animScale>
                                      </p:childTnLst>
                                    </p:cTn>
                                  </p:par>
                                </p:childTnLst>
                              </p:cTn>
                            </p:par>
                            <p:par>
                              <p:cTn id="36" fill="hold">
                                <p:stCondLst>
                                  <p:cond delay="3000"/>
                                </p:stCondLst>
                                <p:childTnLst>
                                  <p:par>
                                    <p:cTn id="37" presetID="2" presetClass="entr" presetSubtype="8"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300" fill="hold"/>
                                            <p:tgtEl>
                                              <p:spTgt spid="22"/>
                                            </p:tgtEl>
                                            <p:attrNameLst>
                                              <p:attrName>ppt_x</p:attrName>
                                            </p:attrNameLst>
                                          </p:cBhvr>
                                          <p:tavLst>
                                            <p:tav tm="0">
                                              <p:val>
                                                <p:strVal val="0-#ppt_w/2"/>
                                              </p:val>
                                            </p:tav>
                                            <p:tav tm="100000">
                                              <p:val>
                                                <p:strVal val="#ppt_x"/>
                                              </p:val>
                                            </p:tav>
                                          </p:tavLst>
                                        </p:anim>
                                        <p:anim calcmode="lin" valueType="num">
                                          <p:cBhvr additive="base">
                                            <p:cTn id="40" dur="30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00" fill="hold"/>
                                            <p:tgtEl>
                                              <p:spTgt spid="12"/>
                                            </p:tgtEl>
                                            <p:attrNameLst>
                                              <p:attrName>ppt_w</p:attrName>
                                            </p:attrNameLst>
                                          </p:cBhvr>
                                          <p:tavLst>
                                            <p:tav tm="0">
                                              <p:val>
                                                <p:fltVal val="0"/>
                                              </p:val>
                                            </p:tav>
                                            <p:tav tm="100000">
                                              <p:val>
                                                <p:strVal val="#ppt_w"/>
                                              </p:val>
                                            </p:tav>
                                          </p:tavLst>
                                        </p:anim>
                                        <p:anim calcmode="lin" valueType="num">
                                          <p:cBhvr>
                                            <p:cTn id="45" dur="200" fill="hold"/>
                                            <p:tgtEl>
                                              <p:spTgt spid="12"/>
                                            </p:tgtEl>
                                            <p:attrNameLst>
                                              <p:attrName>ppt_h</p:attrName>
                                            </p:attrNameLst>
                                          </p:cBhvr>
                                          <p:tavLst>
                                            <p:tav tm="0">
                                              <p:val>
                                                <p:fltVal val="0"/>
                                              </p:val>
                                            </p:tav>
                                            <p:tav tm="100000">
                                              <p:val>
                                                <p:strVal val="#ppt_h"/>
                                              </p:val>
                                            </p:tav>
                                          </p:tavLst>
                                        </p:anim>
                                        <p:animEffect transition="in" filter="fade">
                                          <p:cBhvr>
                                            <p:cTn id="46" dur="200"/>
                                            <p:tgtEl>
                                              <p:spTgt spid="12"/>
                                            </p:tgtEl>
                                          </p:cBhvr>
                                        </p:animEffect>
                                      </p:childTnLst>
                                    </p:cTn>
                                  </p:par>
                                  <p:par>
                                    <p:cTn id="47" presetID="6" presetClass="emph" presetSubtype="0" autoRev="1" fill="hold" nodeType="withEffect">
                                      <p:stCondLst>
                                        <p:cond delay="150"/>
                                      </p:stCondLst>
                                      <p:childTnLst>
                                        <p:animScale>
                                          <p:cBhvr>
                                            <p:cTn id="48" dur="100" fill="hold"/>
                                            <p:tgtEl>
                                              <p:spTgt spid="12"/>
                                            </p:tgtEl>
                                          </p:cBhvr>
                                          <p:by x="130000" y="130000"/>
                                        </p:animScale>
                                      </p:childTnLst>
                                    </p:cTn>
                                  </p:par>
                                </p:childTnLst>
                              </p:cTn>
                            </p:par>
                            <p:par>
                              <p:cTn id="49" fill="hold">
                                <p:stCondLst>
                                  <p:cond delay="4000"/>
                                </p:stCondLst>
                                <p:childTnLst>
                                  <p:par>
                                    <p:cTn id="50" presetID="2" presetClass="entr" presetSubtype="2"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300" fill="hold"/>
                                            <p:tgtEl>
                                              <p:spTgt spid="23"/>
                                            </p:tgtEl>
                                            <p:attrNameLst>
                                              <p:attrName>ppt_x</p:attrName>
                                            </p:attrNameLst>
                                          </p:cBhvr>
                                          <p:tavLst>
                                            <p:tav tm="0">
                                              <p:val>
                                                <p:strVal val="1+#ppt_w/2"/>
                                              </p:val>
                                            </p:tav>
                                            <p:tav tm="100000">
                                              <p:val>
                                                <p:strVal val="#ppt_x"/>
                                              </p:val>
                                            </p:tav>
                                          </p:tavLst>
                                        </p:anim>
                                        <p:anim calcmode="lin" valueType="num">
                                          <p:cBhvr additive="base">
                                            <p:cTn id="53" dur="300" fill="hold"/>
                                            <p:tgtEl>
                                              <p:spTgt spid="23"/>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200" fill="hold"/>
                                            <p:tgtEl>
                                              <p:spTgt spid="9"/>
                                            </p:tgtEl>
                                            <p:attrNameLst>
                                              <p:attrName>ppt_w</p:attrName>
                                            </p:attrNameLst>
                                          </p:cBhvr>
                                          <p:tavLst>
                                            <p:tav tm="0">
                                              <p:val>
                                                <p:fltVal val="0"/>
                                              </p:val>
                                            </p:tav>
                                            <p:tav tm="100000">
                                              <p:val>
                                                <p:strVal val="#ppt_w"/>
                                              </p:val>
                                            </p:tav>
                                          </p:tavLst>
                                        </p:anim>
                                        <p:anim calcmode="lin" valueType="num">
                                          <p:cBhvr>
                                            <p:cTn id="58" dur="200" fill="hold"/>
                                            <p:tgtEl>
                                              <p:spTgt spid="9"/>
                                            </p:tgtEl>
                                            <p:attrNameLst>
                                              <p:attrName>ppt_h</p:attrName>
                                            </p:attrNameLst>
                                          </p:cBhvr>
                                          <p:tavLst>
                                            <p:tav tm="0">
                                              <p:val>
                                                <p:fltVal val="0"/>
                                              </p:val>
                                            </p:tav>
                                            <p:tav tm="100000">
                                              <p:val>
                                                <p:strVal val="#ppt_h"/>
                                              </p:val>
                                            </p:tav>
                                          </p:tavLst>
                                        </p:anim>
                                        <p:animEffect transition="in" filter="fade">
                                          <p:cBhvr>
                                            <p:cTn id="59" dur="200"/>
                                            <p:tgtEl>
                                              <p:spTgt spid="9"/>
                                            </p:tgtEl>
                                          </p:cBhvr>
                                        </p:animEffect>
                                      </p:childTnLst>
                                    </p:cTn>
                                  </p:par>
                                  <p:par>
                                    <p:cTn id="60" presetID="6" presetClass="emph" presetSubtype="0" autoRev="1" fill="hold" nodeType="withEffect">
                                      <p:stCondLst>
                                        <p:cond delay="150"/>
                                      </p:stCondLst>
                                      <p:childTnLst>
                                        <p:animScale>
                                          <p:cBhvr>
                                            <p:cTn id="61" dur="100" fill="hold"/>
                                            <p:tgtEl>
                                              <p:spTgt spid="9"/>
                                            </p:tgtEl>
                                          </p:cBhvr>
                                          <p:by x="130000" y="130000"/>
                                        </p:animScale>
                                      </p:childTnLst>
                                    </p:cTn>
                                  </p:par>
                                </p:childTnLst>
                              </p:cTn>
                            </p:par>
                            <p:par>
                              <p:cTn id="62" fill="hold">
                                <p:stCondLst>
                                  <p:cond delay="5000"/>
                                </p:stCondLst>
                                <p:childTnLst>
                                  <p:par>
                                    <p:cTn id="63" presetID="2" presetClass="entr" presetSubtype="2"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300" fill="hold"/>
                                            <p:tgtEl>
                                              <p:spTgt spid="24"/>
                                            </p:tgtEl>
                                            <p:attrNameLst>
                                              <p:attrName>ppt_x</p:attrName>
                                            </p:attrNameLst>
                                          </p:cBhvr>
                                          <p:tavLst>
                                            <p:tav tm="0">
                                              <p:val>
                                                <p:strVal val="1+#ppt_w/2"/>
                                              </p:val>
                                            </p:tav>
                                            <p:tav tm="100000">
                                              <p:val>
                                                <p:strVal val="#ppt_x"/>
                                              </p:val>
                                            </p:tav>
                                          </p:tavLst>
                                        </p:anim>
                                        <p:anim calcmode="lin" valueType="num">
                                          <p:cBhvr additive="base">
                                            <p:cTn id="66" dur="3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2" grpId="0"/>
          <p:bldP spid="23" grpId="0"/>
          <p:bldP spid="2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911316" y="2592159"/>
            <a:ext cx="10294185" cy="1924497"/>
            <a:chOff x="910639" y="2592158"/>
            <a:chExt cx="10295525" cy="1924497"/>
          </a:xfrm>
        </p:grpSpPr>
        <p:cxnSp>
          <p:nvCxnSpPr>
            <p:cNvPr id="33" name="直接连接符 32"/>
            <p:cNvCxnSpPr/>
            <p:nvPr/>
          </p:nvCxnSpPr>
          <p:spPr>
            <a:xfrm flipH="1">
              <a:off x="1127760" y="3998729"/>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1127760" y="3782642"/>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127760" y="3566555"/>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1127760" y="3350468"/>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1127760" y="3134381"/>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127760" y="2918294"/>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127760" y="2702207"/>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同侧圆角矩形 39"/>
            <p:cNvSpPr/>
            <p:nvPr/>
          </p:nvSpPr>
          <p:spPr>
            <a:xfrm>
              <a:off x="8617816" y="3993692"/>
              <a:ext cx="165456" cy="221121"/>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cxnSp>
          <p:nvCxnSpPr>
            <p:cNvPr id="41" name="直接连接符 40"/>
            <p:cNvCxnSpPr/>
            <p:nvPr/>
          </p:nvCxnSpPr>
          <p:spPr>
            <a:xfrm flipH="1">
              <a:off x="1127760" y="4214813"/>
              <a:ext cx="1007840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同侧圆角矩形 41"/>
            <p:cNvSpPr/>
            <p:nvPr/>
          </p:nvSpPr>
          <p:spPr>
            <a:xfrm>
              <a:off x="9178423" y="3808212"/>
              <a:ext cx="165456" cy="406601"/>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3" name="同侧圆角矩形 42"/>
            <p:cNvSpPr/>
            <p:nvPr/>
          </p:nvSpPr>
          <p:spPr>
            <a:xfrm>
              <a:off x="9739030" y="3429000"/>
              <a:ext cx="165456" cy="78581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4" name="同侧圆角矩形 43"/>
            <p:cNvSpPr/>
            <p:nvPr/>
          </p:nvSpPr>
          <p:spPr>
            <a:xfrm>
              <a:off x="10299637" y="3660216"/>
              <a:ext cx="165456" cy="55459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5" name="同侧圆角矩形 44"/>
            <p:cNvSpPr/>
            <p:nvPr/>
          </p:nvSpPr>
          <p:spPr>
            <a:xfrm>
              <a:off x="10860244" y="3225705"/>
              <a:ext cx="165456" cy="989108"/>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6" name="同侧圆角矩形 45"/>
            <p:cNvSpPr/>
            <p:nvPr/>
          </p:nvSpPr>
          <p:spPr>
            <a:xfrm>
              <a:off x="5814781" y="3336266"/>
              <a:ext cx="165456" cy="878547"/>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7" name="同侧圆角矩形 46"/>
            <p:cNvSpPr/>
            <p:nvPr/>
          </p:nvSpPr>
          <p:spPr>
            <a:xfrm>
              <a:off x="6375388" y="3666773"/>
              <a:ext cx="165456" cy="548040"/>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2" name="同侧圆角矩形 51"/>
            <p:cNvSpPr/>
            <p:nvPr/>
          </p:nvSpPr>
          <p:spPr>
            <a:xfrm>
              <a:off x="6935995" y="2884498"/>
              <a:ext cx="165456" cy="1330315"/>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3" name="同侧圆角矩形 52"/>
            <p:cNvSpPr/>
            <p:nvPr/>
          </p:nvSpPr>
          <p:spPr>
            <a:xfrm>
              <a:off x="7496602" y="3671535"/>
              <a:ext cx="165456" cy="54327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4" name="同侧圆角矩形 53"/>
            <p:cNvSpPr/>
            <p:nvPr/>
          </p:nvSpPr>
          <p:spPr>
            <a:xfrm>
              <a:off x="8057209" y="3660216"/>
              <a:ext cx="165456" cy="55459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5" name="同侧圆角矩形 54"/>
            <p:cNvSpPr/>
            <p:nvPr/>
          </p:nvSpPr>
          <p:spPr>
            <a:xfrm>
              <a:off x="3011746" y="3225705"/>
              <a:ext cx="165456" cy="98910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latin typeface="+mn-ea"/>
              </a:endParaRPr>
            </a:p>
          </p:txBody>
        </p:sp>
        <p:sp>
          <p:nvSpPr>
            <p:cNvPr id="56" name="同侧圆角矩形 55"/>
            <p:cNvSpPr/>
            <p:nvPr/>
          </p:nvSpPr>
          <p:spPr>
            <a:xfrm>
              <a:off x="3572353" y="3446826"/>
              <a:ext cx="165456" cy="76798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7" name="同侧圆角矩形 56"/>
            <p:cNvSpPr/>
            <p:nvPr/>
          </p:nvSpPr>
          <p:spPr>
            <a:xfrm>
              <a:off x="4132960" y="3105619"/>
              <a:ext cx="165456" cy="110919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8" name="同侧圆角矩形 57"/>
            <p:cNvSpPr/>
            <p:nvPr/>
          </p:nvSpPr>
          <p:spPr>
            <a:xfrm>
              <a:off x="4693567" y="3782096"/>
              <a:ext cx="165456" cy="432717"/>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9" name="同侧圆角矩形 58"/>
            <p:cNvSpPr/>
            <p:nvPr/>
          </p:nvSpPr>
          <p:spPr>
            <a:xfrm>
              <a:off x="5254174" y="3560975"/>
              <a:ext cx="165456" cy="65383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0" name="同侧圆角矩形 59"/>
            <p:cNvSpPr/>
            <p:nvPr/>
          </p:nvSpPr>
          <p:spPr>
            <a:xfrm>
              <a:off x="1329925" y="3276142"/>
              <a:ext cx="165456" cy="938671"/>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1" name="同侧圆角矩形 60"/>
            <p:cNvSpPr/>
            <p:nvPr/>
          </p:nvSpPr>
          <p:spPr>
            <a:xfrm>
              <a:off x="1890532" y="3663492"/>
              <a:ext cx="165456" cy="551321"/>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2" name="同侧圆角矩形 61"/>
            <p:cNvSpPr/>
            <p:nvPr/>
          </p:nvSpPr>
          <p:spPr>
            <a:xfrm>
              <a:off x="2451139" y="3446826"/>
              <a:ext cx="165456" cy="76798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3" name="矩形 62"/>
            <p:cNvSpPr/>
            <p:nvPr/>
          </p:nvSpPr>
          <p:spPr>
            <a:xfrm>
              <a:off x="910639" y="2592158"/>
              <a:ext cx="103774" cy="184666"/>
            </a:xfrm>
            <a:prstGeom prst="rect">
              <a:avLst/>
            </a:prstGeom>
          </p:spPr>
          <p:txBody>
            <a:bodyPr wrap="square">
              <a:spAutoFit/>
            </a:bodyPr>
            <a:lstStyle/>
            <a:p>
              <a:pPr algn="ctr"/>
              <a:r>
                <a:rPr lang="en-US" altLang="zh-CN" sz="600" dirty="0">
                  <a:solidFill>
                    <a:schemeClr val="accent1"/>
                  </a:solidFill>
                  <a:latin typeface="+mn-ea"/>
                </a:rPr>
                <a:t>7</a:t>
              </a:r>
              <a:endParaRPr lang="zh-CN" altLang="en-US" sz="600" dirty="0">
                <a:solidFill>
                  <a:schemeClr val="accent1"/>
                </a:solidFill>
                <a:latin typeface="+mn-ea"/>
              </a:endParaRPr>
            </a:p>
          </p:txBody>
        </p:sp>
        <p:sp>
          <p:nvSpPr>
            <p:cNvPr id="64" name="矩形 63"/>
            <p:cNvSpPr/>
            <p:nvPr/>
          </p:nvSpPr>
          <p:spPr>
            <a:xfrm>
              <a:off x="910639" y="2809800"/>
              <a:ext cx="103774" cy="184666"/>
            </a:xfrm>
            <a:prstGeom prst="rect">
              <a:avLst/>
            </a:prstGeom>
          </p:spPr>
          <p:txBody>
            <a:bodyPr wrap="square">
              <a:spAutoFit/>
            </a:bodyPr>
            <a:lstStyle/>
            <a:p>
              <a:pPr algn="ctr"/>
              <a:r>
                <a:rPr lang="en-US" altLang="zh-CN" sz="600" dirty="0">
                  <a:solidFill>
                    <a:schemeClr val="accent1"/>
                  </a:solidFill>
                  <a:latin typeface="+mn-ea"/>
                </a:rPr>
                <a:t>6</a:t>
              </a:r>
              <a:endParaRPr lang="zh-CN" altLang="en-US" sz="600" dirty="0">
                <a:solidFill>
                  <a:schemeClr val="accent1"/>
                </a:solidFill>
                <a:latin typeface="+mn-ea"/>
              </a:endParaRPr>
            </a:p>
          </p:txBody>
        </p:sp>
        <p:sp>
          <p:nvSpPr>
            <p:cNvPr id="65" name="矩形 64"/>
            <p:cNvSpPr/>
            <p:nvPr/>
          </p:nvSpPr>
          <p:spPr>
            <a:xfrm>
              <a:off x="910639" y="3027442"/>
              <a:ext cx="103774" cy="184666"/>
            </a:xfrm>
            <a:prstGeom prst="rect">
              <a:avLst/>
            </a:prstGeom>
          </p:spPr>
          <p:txBody>
            <a:bodyPr wrap="square">
              <a:spAutoFit/>
            </a:bodyPr>
            <a:lstStyle/>
            <a:p>
              <a:pPr algn="ctr"/>
              <a:r>
                <a:rPr lang="en-US" altLang="zh-CN" sz="600" dirty="0">
                  <a:solidFill>
                    <a:schemeClr val="accent1"/>
                  </a:solidFill>
                  <a:latin typeface="+mn-ea"/>
                </a:rPr>
                <a:t>5</a:t>
              </a:r>
              <a:endParaRPr lang="zh-CN" altLang="en-US" sz="600" dirty="0">
                <a:solidFill>
                  <a:schemeClr val="accent1"/>
                </a:solidFill>
                <a:latin typeface="+mn-ea"/>
              </a:endParaRPr>
            </a:p>
          </p:txBody>
        </p:sp>
        <p:sp>
          <p:nvSpPr>
            <p:cNvPr id="66" name="矩形 65"/>
            <p:cNvSpPr/>
            <p:nvPr/>
          </p:nvSpPr>
          <p:spPr>
            <a:xfrm>
              <a:off x="910639" y="3245084"/>
              <a:ext cx="103774" cy="184666"/>
            </a:xfrm>
            <a:prstGeom prst="rect">
              <a:avLst/>
            </a:prstGeom>
          </p:spPr>
          <p:txBody>
            <a:bodyPr wrap="square">
              <a:spAutoFit/>
            </a:bodyPr>
            <a:lstStyle/>
            <a:p>
              <a:pPr algn="ctr"/>
              <a:r>
                <a:rPr lang="en-US" altLang="zh-CN" sz="600" dirty="0">
                  <a:solidFill>
                    <a:schemeClr val="accent1"/>
                  </a:solidFill>
                  <a:latin typeface="+mn-ea"/>
                </a:rPr>
                <a:t>4</a:t>
              </a:r>
              <a:endParaRPr lang="zh-CN" altLang="en-US" sz="600" dirty="0">
                <a:solidFill>
                  <a:schemeClr val="accent1"/>
                </a:solidFill>
                <a:latin typeface="+mn-ea"/>
              </a:endParaRPr>
            </a:p>
          </p:txBody>
        </p:sp>
        <p:sp>
          <p:nvSpPr>
            <p:cNvPr id="67" name="矩形 66"/>
            <p:cNvSpPr/>
            <p:nvPr/>
          </p:nvSpPr>
          <p:spPr>
            <a:xfrm>
              <a:off x="910639" y="3462726"/>
              <a:ext cx="103774" cy="184666"/>
            </a:xfrm>
            <a:prstGeom prst="rect">
              <a:avLst/>
            </a:prstGeom>
          </p:spPr>
          <p:txBody>
            <a:bodyPr wrap="square">
              <a:spAutoFit/>
            </a:bodyPr>
            <a:lstStyle/>
            <a:p>
              <a:pPr algn="ctr"/>
              <a:r>
                <a:rPr lang="en-US" altLang="zh-CN" sz="600" dirty="0">
                  <a:solidFill>
                    <a:schemeClr val="accent1"/>
                  </a:solidFill>
                  <a:latin typeface="+mn-ea"/>
                </a:rPr>
                <a:t>3</a:t>
              </a:r>
              <a:endParaRPr lang="zh-CN" altLang="en-US" sz="600" dirty="0">
                <a:solidFill>
                  <a:schemeClr val="accent1"/>
                </a:solidFill>
                <a:latin typeface="+mn-ea"/>
              </a:endParaRPr>
            </a:p>
          </p:txBody>
        </p:sp>
        <p:sp>
          <p:nvSpPr>
            <p:cNvPr id="68" name="矩形 67"/>
            <p:cNvSpPr/>
            <p:nvPr/>
          </p:nvSpPr>
          <p:spPr>
            <a:xfrm>
              <a:off x="910639" y="3680368"/>
              <a:ext cx="103774" cy="184666"/>
            </a:xfrm>
            <a:prstGeom prst="rect">
              <a:avLst/>
            </a:prstGeom>
          </p:spPr>
          <p:txBody>
            <a:bodyPr wrap="square">
              <a:spAutoFit/>
            </a:bodyPr>
            <a:lstStyle/>
            <a:p>
              <a:pPr algn="ctr"/>
              <a:r>
                <a:rPr lang="en-US" altLang="zh-CN" sz="600" dirty="0">
                  <a:solidFill>
                    <a:schemeClr val="accent1"/>
                  </a:solidFill>
                  <a:latin typeface="+mn-ea"/>
                </a:rPr>
                <a:t>2</a:t>
              </a:r>
              <a:endParaRPr lang="zh-CN" altLang="en-US" sz="600" dirty="0">
                <a:solidFill>
                  <a:schemeClr val="accent1"/>
                </a:solidFill>
                <a:latin typeface="+mn-ea"/>
              </a:endParaRPr>
            </a:p>
          </p:txBody>
        </p:sp>
        <p:sp>
          <p:nvSpPr>
            <p:cNvPr id="69" name="矩形 68"/>
            <p:cNvSpPr/>
            <p:nvPr/>
          </p:nvSpPr>
          <p:spPr>
            <a:xfrm>
              <a:off x="910639" y="3898010"/>
              <a:ext cx="103774" cy="184666"/>
            </a:xfrm>
            <a:prstGeom prst="rect">
              <a:avLst/>
            </a:prstGeom>
          </p:spPr>
          <p:txBody>
            <a:bodyPr wrap="square">
              <a:spAutoFit/>
            </a:bodyPr>
            <a:lstStyle/>
            <a:p>
              <a:pPr algn="ctr"/>
              <a:r>
                <a:rPr lang="en-US" altLang="zh-CN" sz="600" dirty="0">
                  <a:solidFill>
                    <a:schemeClr val="accent1"/>
                  </a:solidFill>
                  <a:latin typeface="+mn-ea"/>
                </a:rPr>
                <a:t>1</a:t>
              </a:r>
              <a:endParaRPr lang="zh-CN" altLang="en-US" sz="600" dirty="0">
                <a:solidFill>
                  <a:schemeClr val="accent1"/>
                </a:solidFill>
                <a:latin typeface="+mn-ea"/>
              </a:endParaRPr>
            </a:p>
          </p:txBody>
        </p:sp>
        <p:sp>
          <p:nvSpPr>
            <p:cNvPr id="70" name="矩形 69"/>
            <p:cNvSpPr/>
            <p:nvPr/>
          </p:nvSpPr>
          <p:spPr>
            <a:xfrm>
              <a:off x="910639" y="4115653"/>
              <a:ext cx="103774" cy="184666"/>
            </a:xfrm>
            <a:prstGeom prst="rect">
              <a:avLst/>
            </a:prstGeom>
          </p:spPr>
          <p:txBody>
            <a:bodyPr wrap="square">
              <a:spAutoFit/>
            </a:bodyPr>
            <a:lstStyle/>
            <a:p>
              <a:pPr algn="ctr"/>
              <a:r>
                <a:rPr lang="en-US" altLang="zh-CN" sz="600" dirty="0">
                  <a:solidFill>
                    <a:schemeClr val="accent1"/>
                  </a:solidFill>
                  <a:latin typeface="+mn-ea"/>
                </a:rPr>
                <a:t>0</a:t>
              </a:r>
              <a:endParaRPr lang="zh-CN" altLang="en-US" sz="600" dirty="0">
                <a:solidFill>
                  <a:schemeClr val="accent1"/>
                </a:solidFill>
                <a:latin typeface="+mn-ea"/>
              </a:endParaRPr>
            </a:p>
          </p:txBody>
        </p:sp>
        <p:sp>
          <p:nvSpPr>
            <p:cNvPr id="71" name="矩形 70"/>
            <p:cNvSpPr/>
            <p:nvPr/>
          </p:nvSpPr>
          <p:spPr>
            <a:xfrm>
              <a:off x="1205201" y="4270434"/>
              <a:ext cx="416430" cy="246221"/>
            </a:xfrm>
            <a:prstGeom prst="rect">
              <a:avLst/>
            </a:prstGeom>
          </p:spPr>
          <p:txBody>
            <a:bodyPr wrap="square">
              <a:spAutoFit/>
            </a:bodyPr>
            <a:lstStyle/>
            <a:p>
              <a:pPr algn="ctr"/>
              <a:r>
                <a:rPr lang="en-US" altLang="zh-CN" sz="1000" dirty="0">
                  <a:solidFill>
                    <a:schemeClr val="accent1"/>
                  </a:solidFill>
                  <a:latin typeface="+mn-ea"/>
                </a:rPr>
                <a:t>JH</a:t>
              </a:r>
              <a:endParaRPr lang="zh-CN" altLang="en-US" sz="1000" dirty="0">
                <a:solidFill>
                  <a:schemeClr val="accent1"/>
                </a:solidFill>
                <a:latin typeface="+mn-ea"/>
              </a:endParaRPr>
            </a:p>
          </p:txBody>
        </p:sp>
        <p:sp>
          <p:nvSpPr>
            <p:cNvPr id="72" name="矩形 71"/>
            <p:cNvSpPr/>
            <p:nvPr/>
          </p:nvSpPr>
          <p:spPr>
            <a:xfrm>
              <a:off x="1765763" y="4270434"/>
              <a:ext cx="416430" cy="246221"/>
            </a:xfrm>
            <a:prstGeom prst="rect">
              <a:avLst/>
            </a:prstGeom>
          </p:spPr>
          <p:txBody>
            <a:bodyPr wrap="square">
              <a:spAutoFit/>
            </a:bodyPr>
            <a:lstStyle/>
            <a:p>
              <a:pPr algn="ctr"/>
              <a:r>
                <a:rPr lang="en-US" altLang="zh-CN" sz="1000" dirty="0">
                  <a:solidFill>
                    <a:schemeClr val="accent1"/>
                  </a:solidFill>
                  <a:latin typeface="+mn-ea"/>
                </a:rPr>
                <a:t>KL</a:t>
              </a:r>
              <a:endParaRPr lang="zh-CN" altLang="en-US" sz="1000" dirty="0">
                <a:solidFill>
                  <a:schemeClr val="accent1"/>
                </a:solidFill>
                <a:latin typeface="+mn-ea"/>
              </a:endParaRPr>
            </a:p>
          </p:txBody>
        </p:sp>
        <p:sp>
          <p:nvSpPr>
            <p:cNvPr id="73" name="矩形 72"/>
            <p:cNvSpPr/>
            <p:nvPr/>
          </p:nvSpPr>
          <p:spPr>
            <a:xfrm>
              <a:off x="2326325" y="4270434"/>
              <a:ext cx="416430" cy="246221"/>
            </a:xfrm>
            <a:prstGeom prst="rect">
              <a:avLst/>
            </a:prstGeom>
          </p:spPr>
          <p:txBody>
            <a:bodyPr wrap="square">
              <a:spAutoFit/>
            </a:bodyPr>
            <a:lstStyle/>
            <a:p>
              <a:pPr algn="ctr"/>
              <a:r>
                <a:rPr lang="en-US" altLang="zh-CN" sz="1000" dirty="0">
                  <a:solidFill>
                    <a:schemeClr val="accent1"/>
                  </a:solidFill>
                  <a:latin typeface="+mn-ea"/>
                </a:rPr>
                <a:t>OP</a:t>
              </a:r>
              <a:endParaRPr lang="zh-CN" altLang="en-US" sz="1000" dirty="0">
                <a:solidFill>
                  <a:schemeClr val="accent1"/>
                </a:solidFill>
                <a:latin typeface="+mn-ea"/>
              </a:endParaRPr>
            </a:p>
          </p:txBody>
        </p:sp>
        <p:sp>
          <p:nvSpPr>
            <p:cNvPr id="74" name="矩形 73"/>
            <p:cNvSpPr/>
            <p:nvPr/>
          </p:nvSpPr>
          <p:spPr>
            <a:xfrm>
              <a:off x="2886887" y="4270434"/>
              <a:ext cx="416430" cy="246221"/>
            </a:xfrm>
            <a:prstGeom prst="rect">
              <a:avLst/>
            </a:prstGeom>
          </p:spPr>
          <p:txBody>
            <a:bodyPr wrap="square">
              <a:spAutoFit/>
            </a:bodyPr>
            <a:lstStyle/>
            <a:p>
              <a:pPr algn="ctr"/>
              <a:r>
                <a:rPr lang="en-US" altLang="zh-CN" sz="1000" dirty="0">
                  <a:solidFill>
                    <a:schemeClr val="accent1"/>
                  </a:solidFill>
                  <a:latin typeface="+mn-ea"/>
                </a:rPr>
                <a:t>TG</a:t>
              </a:r>
              <a:endParaRPr lang="zh-CN" altLang="en-US" sz="1000" dirty="0">
                <a:solidFill>
                  <a:schemeClr val="accent1"/>
                </a:solidFill>
                <a:latin typeface="+mn-ea"/>
              </a:endParaRPr>
            </a:p>
          </p:txBody>
        </p:sp>
        <p:sp>
          <p:nvSpPr>
            <p:cNvPr id="75" name="矩形 74"/>
            <p:cNvSpPr/>
            <p:nvPr/>
          </p:nvSpPr>
          <p:spPr>
            <a:xfrm>
              <a:off x="3447449" y="4270434"/>
              <a:ext cx="416430" cy="246221"/>
            </a:xfrm>
            <a:prstGeom prst="rect">
              <a:avLst/>
            </a:prstGeom>
          </p:spPr>
          <p:txBody>
            <a:bodyPr wrap="square">
              <a:spAutoFit/>
            </a:bodyPr>
            <a:lstStyle/>
            <a:p>
              <a:pPr algn="ctr"/>
              <a:r>
                <a:rPr lang="en-US" altLang="zh-CN" sz="1000" dirty="0">
                  <a:solidFill>
                    <a:schemeClr val="accent1"/>
                  </a:solidFill>
                  <a:latin typeface="+mn-ea"/>
                </a:rPr>
                <a:t>HG</a:t>
              </a:r>
              <a:endParaRPr lang="zh-CN" altLang="en-US" sz="1000" dirty="0">
                <a:solidFill>
                  <a:schemeClr val="accent1"/>
                </a:solidFill>
                <a:latin typeface="+mn-ea"/>
              </a:endParaRPr>
            </a:p>
          </p:txBody>
        </p:sp>
        <p:sp>
          <p:nvSpPr>
            <p:cNvPr id="76" name="矩形 75"/>
            <p:cNvSpPr/>
            <p:nvPr/>
          </p:nvSpPr>
          <p:spPr>
            <a:xfrm>
              <a:off x="4008011" y="4270434"/>
              <a:ext cx="416430" cy="246221"/>
            </a:xfrm>
            <a:prstGeom prst="rect">
              <a:avLst/>
            </a:prstGeom>
          </p:spPr>
          <p:txBody>
            <a:bodyPr wrap="square">
              <a:spAutoFit/>
            </a:bodyPr>
            <a:lstStyle/>
            <a:p>
              <a:pPr algn="ctr"/>
              <a:r>
                <a:rPr lang="en-US" altLang="zh-CN" sz="1000" dirty="0">
                  <a:solidFill>
                    <a:schemeClr val="accent1"/>
                  </a:solidFill>
                  <a:latin typeface="+mn-ea"/>
                </a:rPr>
                <a:t>OP</a:t>
              </a:r>
              <a:endParaRPr lang="zh-CN" altLang="en-US" sz="1000" dirty="0">
                <a:solidFill>
                  <a:schemeClr val="accent1"/>
                </a:solidFill>
                <a:latin typeface="+mn-ea"/>
              </a:endParaRPr>
            </a:p>
          </p:txBody>
        </p:sp>
        <p:sp>
          <p:nvSpPr>
            <p:cNvPr id="77" name="矩形 76"/>
            <p:cNvSpPr/>
            <p:nvPr/>
          </p:nvSpPr>
          <p:spPr>
            <a:xfrm>
              <a:off x="4568573" y="4270434"/>
              <a:ext cx="416430" cy="246221"/>
            </a:xfrm>
            <a:prstGeom prst="rect">
              <a:avLst/>
            </a:prstGeom>
          </p:spPr>
          <p:txBody>
            <a:bodyPr wrap="square">
              <a:spAutoFit/>
            </a:bodyPr>
            <a:lstStyle/>
            <a:p>
              <a:pPr algn="ctr"/>
              <a:r>
                <a:rPr lang="en-US" altLang="zh-CN" sz="1000" dirty="0">
                  <a:solidFill>
                    <a:schemeClr val="accent1"/>
                  </a:solidFill>
                  <a:latin typeface="+mn-ea"/>
                </a:rPr>
                <a:t>IT</a:t>
              </a:r>
              <a:endParaRPr lang="zh-CN" altLang="en-US" sz="1000" dirty="0">
                <a:solidFill>
                  <a:schemeClr val="accent1"/>
                </a:solidFill>
                <a:latin typeface="+mn-ea"/>
              </a:endParaRPr>
            </a:p>
          </p:txBody>
        </p:sp>
        <p:sp>
          <p:nvSpPr>
            <p:cNvPr id="78" name="矩形 77"/>
            <p:cNvSpPr/>
            <p:nvPr/>
          </p:nvSpPr>
          <p:spPr>
            <a:xfrm>
              <a:off x="5129135" y="4270434"/>
              <a:ext cx="416430" cy="246221"/>
            </a:xfrm>
            <a:prstGeom prst="rect">
              <a:avLst/>
            </a:prstGeom>
          </p:spPr>
          <p:txBody>
            <a:bodyPr wrap="square">
              <a:spAutoFit/>
            </a:bodyPr>
            <a:lstStyle/>
            <a:p>
              <a:pPr algn="ctr"/>
              <a:r>
                <a:rPr lang="en-US" altLang="zh-CN" sz="1000" dirty="0">
                  <a:solidFill>
                    <a:schemeClr val="accent1"/>
                  </a:solidFill>
                  <a:latin typeface="+mn-ea"/>
                </a:rPr>
                <a:t>KJ</a:t>
              </a:r>
              <a:endParaRPr lang="zh-CN" altLang="en-US" sz="1000" dirty="0">
                <a:solidFill>
                  <a:schemeClr val="accent1"/>
                </a:solidFill>
                <a:latin typeface="+mn-ea"/>
              </a:endParaRPr>
            </a:p>
          </p:txBody>
        </p:sp>
        <p:sp>
          <p:nvSpPr>
            <p:cNvPr id="79" name="矩形 78"/>
            <p:cNvSpPr/>
            <p:nvPr/>
          </p:nvSpPr>
          <p:spPr>
            <a:xfrm>
              <a:off x="5689697" y="4270434"/>
              <a:ext cx="416430" cy="246221"/>
            </a:xfrm>
            <a:prstGeom prst="rect">
              <a:avLst/>
            </a:prstGeom>
          </p:spPr>
          <p:txBody>
            <a:bodyPr wrap="square">
              <a:spAutoFit/>
            </a:bodyPr>
            <a:lstStyle/>
            <a:p>
              <a:pPr algn="ctr"/>
              <a:r>
                <a:rPr lang="en-US" altLang="zh-CN" sz="1000" dirty="0">
                  <a:solidFill>
                    <a:schemeClr val="accent1"/>
                  </a:solidFill>
                  <a:latin typeface="+mn-ea"/>
                </a:rPr>
                <a:t>UH</a:t>
              </a:r>
              <a:endParaRPr lang="zh-CN" altLang="en-US" sz="1000" dirty="0">
                <a:solidFill>
                  <a:schemeClr val="accent1"/>
                </a:solidFill>
                <a:latin typeface="+mn-ea"/>
              </a:endParaRPr>
            </a:p>
          </p:txBody>
        </p:sp>
        <p:sp>
          <p:nvSpPr>
            <p:cNvPr id="80" name="矩形 79"/>
            <p:cNvSpPr/>
            <p:nvPr/>
          </p:nvSpPr>
          <p:spPr>
            <a:xfrm>
              <a:off x="6250259" y="4270434"/>
              <a:ext cx="416430" cy="246221"/>
            </a:xfrm>
            <a:prstGeom prst="rect">
              <a:avLst/>
            </a:prstGeom>
          </p:spPr>
          <p:txBody>
            <a:bodyPr wrap="square">
              <a:spAutoFit/>
            </a:bodyPr>
            <a:lstStyle/>
            <a:p>
              <a:pPr algn="ctr"/>
              <a:r>
                <a:rPr lang="en-US" altLang="zh-CN" sz="1000" dirty="0">
                  <a:solidFill>
                    <a:schemeClr val="accent1"/>
                  </a:solidFill>
                  <a:latin typeface="+mn-ea"/>
                </a:rPr>
                <a:t>PO</a:t>
              </a:r>
              <a:endParaRPr lang="zh-CN" altLang="en-US" sz="1000" dirty="0">
                <a:solidFill>
                  <a:schemeClr val="accent1"/>
                </a:solidFill>
                <a:latin typeface="+mn-ea"/>
              </a:endParaRPr>
            </a:p>
          </p:txBody>
        </p:sp>
        <p:sp>
          <p:nvSpPr>
            <p:cNvPr id="81" name="矩形 80"/>
            <p:cNvSpPr/>
            <p:nvPr/>
          </p:nvSpPr>
          <p:spPr>
            <a:xfrm>
              <a:off x="6810821" y="4270434"/>
              <a:ext cx="416430" cy="246221"/>
            </a:xfrm>
            <a:prstGeom prst="rect">
              <a:avLst/>
            </a:prstGeom>
          </p:spPr>
          <p:txBody>
            <a:bodyPr wrap="square">
              <a:spAutoFit/>
            </a:bodyPr>
            <a:lstStyle/>
            <a:p>
              <a:pPr algn="ctr"/>
              <a:r>
                <a:rPr lang="en-US" altLang="zh-CN" sz="1000" dirty="0">
                  <a:solidFill>
                    <a:schemeClr val="accent1"/>
                  </a:solidFill>
                  <a:latin typeface="+mn-ea"/>
                </a:rPr>
                <a:t>MN</a:t>
              </a:r>
              <a:endParaRPr lang="zh-CN" altLang="en-US" sz="1000" dirty="0">
                <a:solidFill>
                  <a:schemeClr val="accent1"/>
                </a:solidFill>
                <a:latin typeface="+mn-ea"/>
              </a:endParaRPr>
            </a:p>
          </p:txBody>
        </p:sp>
        <p:sp>
          <p:nvSpPr>
            <p:cNvPr id="82" name="矩形 81"/>
            <p:cNvSpPr/>
            <p:nvPr/>
          </p:nvSpPr>
          <p:spPr>
            <a:xfrm>
              <a:off x="7371383" y="4270434"/>
              <a:ext cx="416430" cy="246221"/>
            </a:xfrm>
            <a:prstGeom prst="rect">
              <a:avLst/>
            </a:prstGeom>
          </p:spPr>
          <p:txBody>
            <a:bodyPr wrap="square">
              <a:spAutoFit/>
            </a:bodyPr>
            <a:lstStyle/>
            <a:p>
              <a:pPr algn="ctr"/>
              <a:r>
                <a:rPr lang="en-US" altLang="zh-CN" sz="1000" dirty="0">
                  <a:solidFill>
                    <a:schemeClr val="accent1"/>
                  </a:solidFill>
                  <a:latin typeface="+mn-ea"/>
                </a:rPr>
                <a:t>KR</a:t>
              </a:r>
              <a:endParaRPr lang="zh-CN" altLang="en-US" sz="1000" dirty="0">
                <a:solidFill>
                  <a:schemeClr val="accent1"/>
                </a:solidFill>
                <a:latin typeface="+mn-ea"/>
              </a:endParaRPr>
            </a:p>
          </p:txBody>
        </p:sp>
        <p:sp>
          <p:nvSpPr>
            <p:cNvPr id="83" name="矩形 82"/>
            <p:cNvSpPr/>
            <p:nvPr/>
          </p:nvSpPr>
          <p:spPr>
            <a:xfrm>
              <a:off x="7931945" y="4270434"/>
              <a:ext cx="416430" cy="246221"/>
            </a:xfrm>
            <a:prstGeom prst="rect">
              <a:avLst/>
            </a:prstGeom>
          </p:spPr>
          <p:txBody>
            <a:bodyPr wrap="square">
              <a:spAutoFit/>
            </a:bodyPr>
            <a:lstStyle/>
            <a:p>
              <a:pPr algn="ctr"/>
              <a:r>
                <a:rPr lang="en-US" altLang="zh-CN" sz="1000" dirty="0">
                  <a:solidFill>
                    <a:schemeClr val="accent1"/>
                  </a:solidFill>
                  <a:latin typeface="+mn-ea"/>
                </a:rPr>
                <a:t>OL</a:t>
              </a:r>
              <a:endParaRPr lang="zh-CN" altLang="en-US" sz="1000" dirty="0">
                <a:solidFill>
                  <a:schemeClr val="accent1"/>
                </a:solidFill>
                <a:latin typeface="+mn-ea"/>
              </a:endParaRPr>
            </a:p>
          </p:txBody>
        </p:sp>
        <p:sp>
          <p:nvSpPr>
            <p:cNvPr id="84" name="矩形 83"/>
            <p:cNvSpPr/>
            <p:nvPr/>
          </p:nvSpPr>
          <p:spPr>
            <a:xfrm>
              <a:off x="8492507" y="4270434"/>
              <a:ext cx="416430" cy="246221"/>
            </a:xfrm>
            <a:prstGeom prst="rect">
              <a:avLst/>
            </a:prstGeom>
          </p:spPr>
          <p:txBody>
            <a:bodyPr wrap="square">
              <a:spAutoFit/>
            </a:bodyPr>
            <a:lstStyle/>
            <a:p>
              <a:pPr algn="ctr"/>
              <a:r>
                <a:rPr lang="en-US" altLang="zh-CN" sz="1000" dirty="0">
                  <a:solidFill>
                    <a:schemeClr val="accent1"/>
                  </a:solidFill>
                  <a:latin typeface="+mn-ea"/>
                </a:rPr>
                <a:t>HG</a:t>
              </a:r>
              <a:endParaRPr lang="zh-CN" altLang="en-US" sz="1000" dirty="0">
                <a:solidFill>
                  <a:schemeClr val="accent1"/>
                </a:solidFill>
                <a:latin typeface="+mn-ea"/>
              </a:endParaRPr>
            </a:p>
          </p:txBody>
        </p:sp>
        <p:sp>
          <p:nvSpPr>
            <p:cNvPr id="85" name="矩形 84"/>
            <p:cNvSpPr/>
            <p:nvPr/>
          </p:nvSpPr>
          <p:spPr>
            <a:xfrm>
              <a:off x="9053069" y="4270434"/>
              <a:ext cx="416430" cy="246221"/>
            </a:xfrm>
            <a:prstGeom prst="rect">
              <a:avLst/>
            </a:prstGeom>
          </p:spPr>
          <p:txBody>
            <a:bodyPr wrap="square">
              <a:spAutoFit/>
            </a:bodyPr>
            <a:lstStyle/>
            <a:p>
              <a:pPr algn="ctr"/>
              <a:r>
                <a:rPr lang="en-US" altLang="zh-CN" sz="1000" dirty="0">
                  <a:solidFill>
                    <a:schemeClr val="accent1"/>
                  </a:solidFill>
                  <a:latin typeface="+mn-ea"/>
                </a:rPr>
                <a:t>AD</a:t>
              </a:r>
              <a:endParaRPr lang="zh-CN" altLang="en-US" sz="1000" dirty="0">
                <a:solidFill>
                  <a:schemeClr val="accent1"/>
                </a:solidFill>
                <a:latin typeface="+mn-ea"/>
              </a:endParaRPr>
            </a:p>
          </p:txBody>
        </p:sp>
        <p:sp>
          <p:nvSpPr>
            <p:cNvPr id="86" name="矩形 85"/>
            <p:cNvSpPr/>
            <p:nvPr/>
          </p:nvSpPr>
          <p:spPr>
            <a:xfrm>
              <a:off x="9613631" y="4270434"/>
              <a:ext cx="416430" cy="246221"/>
            </a:xfrm>
            <a:prstGeom prst="rect">
              <a:avLst/>
            </a:prstGeom>
          </p:spPr>
          <p:txBody>
            <a:bodyPr wrap="square">
              <a:spAutoFit/>
            </a:bodyPr>
            <a:lstStyle/>
            <a:p>
              <a:pPr algn="ctr"/>
              <a:r>
                <a:rPr lang="en-US" altLang="zh-CN" sz="1000" dirty="0">
                  <a:solidFill>
                    <a:schemeClr val="accent1"/>
                  </a:solidFill>
                  <a:latin typeface="+mn-ea"/>
                </a:rPr>
                <a:t>FT</a:t>
              </a:r>
              <a:endParaRPr lang="zh-CN" altLang="en-US" sz="1000" dirty="0">
                <a:solidFill>
                  <a:schemeClr val="accent1"/>
                </a:solidFill>
                <a:latin typeface="+mn-ea"/>
              </a:endParaRPr>
            </a:p>
          </p:txBody>
        </p:sp>
        <p:sp>
          <p:nvSpPr>
            <p:cNvPr id="87" name="矩形 86"/>
            <p:cNvSpPr/>
            <p:nvPr/>
          </p:nvSpPr>
          <p:spPr>
            <a:xfrm>
              <a:off x="10174193" y="4270434"/>
              <a:ext cx="416430" cy="246221"/>
            </a:xfrm>
            <a:prstGeom prst="rect">
              <a:avLst/>
            </a:prstGeom>
          </p:spPr>
          <p:txBody>
            <a:bodyPr wrap="square">
              <a:spAutoFit/>
            </a:bodyPr>
            <a:lstStyle/>
            <a:p>
              <a:pPr algn="ctr"/>
              <a:r>
                <a:rPr lang="en-US" altLang="zh-CN" sz="1000" dirty="0">
                  <a:solidFill>
                    <a:schemeClr val="accent1"/>
                  </a:solidFill>
                  <a:latin typeface="+mn-ea"/>
                </a:rPr>
                <a:t>VB</a:t>
              </a:r>
              <a:endParaRPr lang="zh-CN" altLang="en-US" sz="1000" dirty="0">
                <a:solidFill>
                  <a:schemeClr val="accent1"/>
                </a:solidFill>
                <a:latin typeface="+mn-ea"/>
              </a:endParaRPr>
            </a:p>
          </p:txBody>
        </p:sp>
        <p:sp>
          <p:nvSpPr>
            <p:cNvPr id="88" name="矩形 87"/>
            <p:cNvSpPr/>
            <p:nvPr/>
          </p:nvSpPr>
          <p:spPr>
            <a:xfrm>
              <a:off x="10734757" y="4270434"/>
              <a:ext cx="416430" cy="246221"/>
            </a:xfrm>
            <a:prstGeom prst="rect">
              <a:avLst/>
            </a:prstGeom>
          </p:spPr>
          <p:txBody>
            <a:bodyPr wrap="square">
              <a:spAutoFit/>
            </a:bodyPr>
            <a:lstStyle/>
            <a:p>
              <a:pPr algn="ctr"/>
              <a:r>
                <a:rPr lang="en-US" altLang="zh-CN" sz="1000" dirty="0">
                  <a:solidFill>
                    <a:schemeClr val="accent1"/>
                  </a:solidFill>
                  <a:latin typeface="+mn-ea"/>
                </a:rPr>
                <a:t>VM</a:t>
              </a:r>
              <a:endParaRPr lang="zh-CN" altLang="en-US" sz="1000" dirty="0">
                <a:solidFill>
                  <a:schemeClr val="accent1"/>
                </a:solidFill>
                <a:latin typeface="+mn-ea"/>
              </a:endParaRPr>
            </a:p>
          </p:txBody>
        </p:sp>
      </p:grpSp>
      <p:sp>
        <p:nvSpPr>
          <p:cNvPr id="89" name="矩形 88"/>
          <p:cNvSpPr/>
          <p:nvPr/>
        </p:nvSpPr>
        <p:spPr>
          <a:xfrm>
            <a:off x="3034411" y="1304834"/>
            <a:ext cx="6203184" cy="954107"/>
          </a:xfrm>
          <a:prstGeom prst="rect">
            <a:avLst/>
          </a:prstGeom>
        </p:spPr>
        <p:txBody>
          <a:bodyPr wrap="square">
            <a:spAutoFit/>
          </a:bodyPr>
          <a:lstStyle/>
          <a:p>
            <a:pPr algn="ctr">
              <a:lnSpc>
                <a:spcPct val="150000"/>
              </a:lnSpc>
              <a:spcAft>
                <a:spcPts val="600"/>
              </a:spcAft>
            </a:pPr>
            <a:r>
              <a:rPr lang="en-US" altLang="zh-CN" sz="1400" dirty="0">
                <a:solidFill>
                  <a:schemeClr val="tx1">
                    <a:lumMod val="50000"/>
                    <a:lumOff val="50000"/>
                  </a:schemeClr>
                </a:solidFill>
                <a:latin typeface="+mj-ea"/>
                <a:ea typeface="+mj-ea"/>
              </a:rPr>
              <a:t>PLEASE ENTER YOUR TOPIC HERE</a:t>
            </a:r>
            <a:endParaRPr lang="en-US" altLang="zh-CN" sz="1400" dirty="0">
              <a:solidFill>
                <a:schemeClr val="tx1">
                  <a:lumMod val="50000"/>
                  <a:lumOff val="50000"/>
                </a:schemeClr>
              </a:solidFill>
              <a:latin typeface="+mj-ea"/>
              <a:ea typeface="+mj-ea"/>
            </a:endParaRPr>
          </a:p>
          <a:p>
            <a:pPr algn="ctr">
              <a:lnSpc>
                <a:spcPct val="150000"/>
              </a:lnSpc>
              <a:spcAft>
                <a:spcPts val="12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grpSp>
        <p:nvGrpSpPr>
          <p:cNvPr id="90" name="组合 89"/>
          <p:cNvGrpSpPr/>
          <p:nvPr/>
        </p:nvGrpSpPr>
        <p:grpSpPr>
          <a:xfrm>
            <a:off x="1015075" y="4714072"/>
            <a:ext cx="1327608" cy="781484"/>
            <a:chOff x="858932" y="4014082"/>
            <a:chExt cx="1327781" cy="781484"/>
          </a:xfrm>
        </p:grpSpPr>
        <p:sp>
          <p:nvSpPr>
            <p:cNvPr id="91" name="矩形 90"/>
            <p:cNvSpPr/>
            <p:nvPr/>
          </p:nvSpPr>
          <p:spPr>
            <a:xfrm>
              <a:off x="858932" y="4014082"/>
              <a:ext cx="651140" cy="400110"/>
            </a:xfrm>
            <a:prstGeom prst="rect">
              <a:avLst/>
            </a:prstGeom>
          </p:spPr>
          <p:txBody>
            <a:bodyPr wrap="none">
              <a:spAutoFit/>
            </a:bodyPr>
            <a:lstStyle/>
            <a:p>
              <a:r>
                <a:rPr lang="en-US" altLang="zh-CN" sz="2000" dirty="0">
                  <a:solidFill>
                    <a:schemeClr val="accent2"/>
                  </a:solidFill>
                  <a:latin typeface="+mj-ea"/>
                  <a:ea typeface="+mj-ea"/>
                </a:rPr>
                <a:t>850</a:t>
              </a:r>
              <a:endParaRPr lang="en-US" altLang="zh-CN" sz="2000" dirty="0">
                <a:solidFill>
                  <a:schemeClr val="accent2"/>
                </a:solidFill>
                <a:latin typeface="+mj-ea"/>
                <a:ea typeface="+mj-ea"/>
              </a:endParaRPr>
            </a:p>
          </p:txBody>
        </p:sp>
        <p:sp>
          <p:nvSpPr>
            <p:cNvPr id="92" name="矩形 91"/>
            <p:cNvSpPr/>
            <p:nvPr/>
          </p:nvSpPr>
          <p:spPr>
            <a:xfrm>
              <a:off x="858932" y="4395456"/>
              <a:ext cx="1327781" cy="400110"/>
            </a:xfrm>
            <a:prstGeom prst="rect">
              <a:avLst/>
            </a:prstGeom>
          </p:spPr>
          <p:txBody>
            <a:bodyPr wrap="none">
              <a:spAutoFit/>
            </a:bodyPr>
            <a:lstStyle/>
            <a:p>
              <a:r>
                <a:rPr lang="en-US" altLang="zh-CN" sz="1000" dirty="0">
                  <a:solidFill>
                    <a:schemeClr val="accent2"/>
                  </a:solidFill>
                  <a:latin typeface="+mj-ea"/>
                  <a:ea typeface="+mj-ea"/>
                </a:rPr>
                <a:t>PLEASE ENTER</a:t>
              </a:r>
              <a:endParaRPr lang="en-US" altLang="zh-CN" sz="1000" dirty="0">
                <a:solidFill>
                  <a:schemeClr val="accent2"/>
                </a:solidFill>
                <a:latin typeface="+mj-ea"/>
                <a:ea typeface="+mj-ea"/>
              </a:endParaRPr>
            </a:p>
            <a:p>
              <a:r>
                <a:rPr lang="en-US" altLang="zh-CN" sz="1000" dirty="0">
                  <a:solidFill>
                    <a:schemeClr val="accent2"/>
                  </a:solidFill>
                  <a:latin typeface="+mj-ea"/>
                  <a:ea typeface="+mj-ea"/>
                </a:rPr>
                <a:t>YOUR TOPIC HERE</a:t>
              </a:r>
              <a:endParaRPr lang="en-US" altLang="zh-CN" sz="1000" dirty="0">
                <a:solidFill>
                  <a:schemeClr val="accent2"/>
                </a:solidFill>
                <a:latin typeface="+mj-ea"/>
                <a:ea typeface="+mj-ea"/>
              </a:endParaRPr>
            </a:p>
          </p:txBody>
        </p:sp>
      </p:grpSp>
      <p:grpSp>
        <p:nvGrpSpPr>
          <p:cNvPr id="93" name="组合 92"/>
          <p:cNvGrpSpPr/>
          <p:nvPr/>
        </p:nvGrpSpPr>
        <p:grpSpPr>
          <a:xfrm>
            <a:off x="3099553" y="4714072"/>
            <a:ext cx="1327608" cy="781484"/>
            <a:chOff x="858932" y="4014082"/>
            <a:chExt cx="1327781" cy="781484"/>
          </a:xfrm>
        </p:grpSpPr>
        <p:sp>
          <p:nvSpPr>
            <p:cNvPr id="94" name="矩形 93"/>
            <p:cNvSpPr/>
            <p:nvPr/>
          </p:nvSpPr>
          <p:spPr>
            <a:xfrm>
              <a:off x="858932" y="4014082"/>
              <a:ext cx="861133" cy="400110"/>
            </a:xfrm>
            <a:prstGeom prst="rect">
              <a:avLst/>
            </a:prstGeom>
          </p:spPr>
          <p:txBody>
            <a:bodyPr wrap="none">
              <a:spAutoFit/>
            </a:bodyPr>
            <a:lstStyle/>
            <a:p>
              <a:r>
                <a:rPr lang="en-US" altLang="zh-CN" sz="2000" dirty="0">
                  <a:solidFill>
                    <a:schemeClr val="accent3"/>
                  </a:solidFill>
                  <a:latin typeface="+mj-ea"/>
                  <a:ea typeface="+mj-ea"/>
                </a:rPr>
                <a:t>1,580</a:t>
              </a:r>
              <a:endParaRPr lang="en-US" altLang="zh-CN" sz="2000" dirty="0">
                <a:solidFill>
                  <a:schemeClr val="accent3"/>
                </a:solidFill>
                <a:latin typeface="+mj-ea"/>
                <a:ea typeface="+mj-ea"/>
              </a:endParaRPr>
            </a:p>
          </p:txBody>
        </p:sp>
        <p:sp>
          <p:nvSpPr>
            <p:cNvPr id="95" name="矩形 94"/>
            <p:cNvSpPr/>
            <p:nvPr/>
          </p:nvSpPr>
          <p:spPr>
            <a:xfrm>
              <a:off x="858932" y="4395456"/>
              <a:ext cx="1327781" cy="400110"/>
            </a:xfrm>
            <a:prstGeom prst="rect">
              <a:avLst/>
            </a:prstGeom>
          </p:spPr>
          <p:txBody>
            <a:bodyPr wrap="none">
              <a:spAutoFit/>
            </a:bodyPr>
            <a:lstStyle/>
            <a:p>
              <a:r>
                <a:rPr lang="en-US" altLang="zh-CN" sz="1000" dirty="0">
                  <a:solidFill>
                    <a:schemeClr val="accent3"/>
                  </a:solidFill>
                  <a:latin typeface="+mj-ea"/>
                  <a:ea typeface="+mj-ea"/>
                </a:rPr>
                <a:t>PLEASE ENTER</a:t>
              </a:r>
              <a:endParaRPr lang="en-US" altLang="zh-CN" sz="1000" dirty="0">
                <a:solidFill>
                  <a:schemeClr val="accent3"/>
                </a:solidFill>
                <a:latin typeface="+mj-ea"/>
                <a:ea typeface="+mj-ea"/>
              </a:endParaRPr>
            </a:p>
            <a:p>
              <a:r>
                <a:rPr lang="en-US" altLang="zh-CN" sz="1000" dirty="0">
                  <a:solidFill>
                    <a:schemeClr val="accent3"/>
                  </a:solidFill>
                  <a:latin typeface="+mj-ea"/>
                  <a:ea typeface="+mj-ea"/>
                </a:rPr>
                <a:t>YOUR TOPIC HERE</a:t>
              </a:r>
              <a:endParaRPr lang="en-US" altLang="zh-CN" sz="1000" dirty="0">
                <a:solidFill>
                  <a:schemeClr val="accent3"/>
                </a:solidFill>
                <a:latin typeface="+mj-ea"/>
                <a:ea typeface="+mj-ea"/>
              </a:endParaRPr>
            </a:p>
          </p:txBody>
        </p:sp>
      </p:grpSp>
      <p:grpSp>
        <p:nvGrpSpPr>
          <p:cNvPr id="96" name="组合 95"/>
          <p:cNvGrpSpPr/>
          <p:nvPr/>
        </p:nvGrpSpPr>
        <p:grpSpPr>
          <a:xfrm>
            <a:off x="5184030" y="4714072"/>
            <a:ext cx="1327608" cy="781484"/>
            <a:chOff x="858932" y="4014082"/>
            <a:chExt cx="1327781" cy="781484"/>
          </a:xfrm>
        </p:grpSpPr>
        <p:sp>
          <p:nvSpPr>
            <p:cNvPr id="97" name="矩形 96"/>
            <p:cNvSpPr/>
            <p:nvPr/>
          </p:nvSpPr>
          <p:spPr>
            <a:xfrm>
              <a:off x="858932" y="4014082"/>
              <a:ext cx="898003" cy="400110"/>
            </a:xfrm>
            <a:prstGeom prst="rect">
              <a:avLst/>
            </a:prstGeom>
          </p:spPr>
          <p:txBody>
            <a:bodyPr wrap="none">
              <a:spAutoFit/>
            </a:bodyPr>
            <a:lstStyle/>
            <a:p>
              <a:r>
                <a:rPr lang="en-US" altLang="zh-CN" sz="2000" dirty="0">
                  <a:solidFill>
                    <a:schemeClr val="accent4"/>
                  </a:solidFill>
                  <a:latin typeface="+mj-ea"/>
                  <a:ea typeface="+mj-ea"/>
                </a:rPr>
                <a:t>80/20</a:t>
              </a:r>
              <a:endParaRPr lang="en-US" altLang="zh-CN" sz="2000" dirty="0">
                <a:solidFill>
                  <a:schemeClr val="accent4"/>
                </a:solidFill>
                <a:latin typeface="+mj-ea"/>
                <a:ea typeface="+mj-ea"/>
              </a:endParaRPr>
            </a:p>
          </p:txBody>
        </p:sp>
        <p:sp>
          <p:nvSpPr>
            <p:cNvPr id="98" name="矩形 97"/>
            <p:cNvSpPr/>
            <p:nvPr/>
          </p:nvSpPr>
          <p:spPr>
            <a:xfrm>
              <a:off x="858932" y="4395456"/>
              <a:ext cx="1327781" cy="400110"/>
            </a:xfrm>
            <a:prstGeom prst="rect">
              <a:avLst/>
            </a:prstGeom>
          </p:spPr>
          <p:txBody>
            <a:bodyPr wrap="none">
              <a:spAutoFit/>
            </a:bodyPr>
            <a:lstStyle/>
            <a:p>
              <a:r>
                <a:rPr lang="en-US" altLang="zh-CN" sz="1000" dirty="0">
                  <a:solidFill>
                    <a:schemeClr val="accent4"/>
                  </a:solidFill>
                  <a:latin typeface="+mj-ea"/>
                  <a:ea typeface="+mj-ea"/>
                </a:rPr>
                <a:t>PLEASE ENTER</a:t>
              </a:r>
              <a:endParaRPr lang="en-US" altLang="zh-CN" sz="1000" dirty="0">
                <a:solidFill>
                  <a:schemeClr val="accent4"/>
                </a:solidFill>
                <a:latin typeface="+mj-ea"/>
                <a:ea typeface="+mj-ea"/>
              </a:endParaRPr>
            </a:p>
            <a:p>
              <a:r>
                <a:rPr lang="en-US" altLang="zh-CN" sz="1000" dirty="0">
                  <a:solidFill>
                    <a:schemeClr val="accent4"/>
                  </a:solidFill>
                  <a:latin typeface="+mj-ea"/>
                  <a:ea typeface="+mj-ea"/>
                </a:rPr>
                <a:t>YOUR TOPIC HERE</a:t>
              </a:r>
              <a:endParaRPr lang="en-US" altLang="zh-CN" sz="1000" dirty="0">
                <a:solidFill>
                  <a:schemeClr val="accent4"/>
                </a:solidFill>
                <a:latin typeface="+mj-ea"/>
                <a:ea typeface="+mj-ea"/>
              </a:endParaRPr>
            </a:p>
          </p:txBody>
        </p:sp>
      </p:grpSp>
      <p:grpSp>
        <p:nvGrpSpPr>
          <p:cNvPr id="99" name="组合 98"/>
          <p:cNvGrpSpPr/>
          <p:nvPr/>
        </p:nvGrpSpPr>
        <p:grpSpPr>
          <a:xfrm>
            <a:off x="7268508" y="4714072"/>
            <a:ext cx="1381930" cy="781484"/>
            <a:chOff x="858932" y="4014082"/>
            <a:chExt cx="1382110" cy="781484"/>
          </a:xfrm>
        </p:grpSpPr>
        <p:sp>
          <p:nvSpPr>
            <p:cNvPr id="100" name="矩形 99"/>
            <p:cNvSpPr/>
            <p:nvPr/>
          </p:nvSpPr>
          <p:spPr>
            <a:xfrm>
              <a:off x="858932" y="4014082"/>
              <a:ext cx="1382110" cy="400110"/>
            </a:xfrm>
            <a:prstGeom prst="rect">
              <a:avLst/>
            </a:prstGeom>
          </p:spPr>
          <p:txBody>
            <a:bodyPr wrap="none">
              <a:spAutoFit/>
            </a:bodyPr>
            <a:lstStyle/>
            <a:p>
              <a:r>
                <a:rPr lang="en-US" altLang="zh-CN" sz="2000" dirty="0">
                  <a:solidFill>
                    <a:schemeClr val="accent5"/>
                  </a:solidFill>
                  <a:latin typeface="+mj-ea"/>
                  <a:ea typeface="+mj-ea"/>
                </a:rPr>
                <a:t>17,850.00</a:t>
              </a:r>
              <a:endParaRPr lang="en-US" altLang="zh-CN" sz="2000" dirty="0">
                <a:solidFill>
                  <a:schemeClr val="accent5"/>
                </a:solidFill>
                <a:latin typeface="+mj-ea"/>
                <a:ea typeface="+mj-ea"/>
              </a:endParaRPr>
            </a:p>
          </p:txBody>
        </p:sp>
        <p:sp>
          <p:nvSpPr>
            <p:cNvPr id="101" name="矩形 100"/>
            <p:cNvSpPr/>
            <p:nvPr/>
          </p:nvSpPr>
          <p:spPr>
            <a:xfrm>
              <a:off x="858932" y="4395456"/>
              <a:ext cx="1327781" cy="400110"/>
            </a:xfrm>
            <a:prstGeom prst="rect">
              <a:avLst/>
            </a:prstGeom>
          </p:spPr>
          <p:txBody>
            <a:bodyPr wrap="none">
              <a:spAutoFit/>
            </a:bodyPr>
            <a:lstStyle/>
            <a:p>
              <a:r>
                <a:rPr lang="en-US" altLang="zh-CN" sz="1000" dirty="0">
                  <a:solidFill>
                    <a:schemeClr val="accent5"/>
                  </a:solidFill>
                  <a:latin typeface="+mj-ea"/>
                  <a:ea typeface="+mj-ea"/>
                </a:rPr>
                <a:t>PLEASE ENTER</a:t>
              </a:r>
              <a:endParaRPr lang="en-US" altLang="zh-CN" sz="1000" dirty="0">
                <a:solidFill>
                  <a:schemeClr val="accent5"/>
                </a:solidFill>
                <a:latin typeface="+mj-ea"/>
                <a:ea typeface="+mj-ea"/>
              </a:endParaRPr>
            </a:p>
            <a:p>
              <a:r>
                <a:rPr lang="en-US" altLang="zh-CN" sz="1000" dirty="0">
                  <a:solidFill>
                    <a:schemeClr val="accent5"/>
                  </a:solidFill>
                  <a:latin typeface="+mj-ea"/>
                  <a:ea typeface="+mj-ea"/>
                </a:rPr>
                <a:t>YOUR TOPIC HERE</a:t>
              </a:r>
              <a:endParaRPr lang="en-US" altLang="zh-CN" sz="1000" dirty="0">
                <a:solidFill>
                  <a:schemeClr val="accent5"/>
                </a:solidFill>
                <a:latin typeface="+mj-ea"/>
                <a:ea typeface="+mj-ea"/>
              </a:endParaRPr>
            </a:p>
          </p:txBody>
        </p:sp>
      </p:grpSp>
      <p:sp>
        <p:nvSpPr>
          <p:cNvPr id="102" name="圆角矩形 101"/>
          <p:cNvSpPr/>
          <p:nvPr/>
        </p:nvSpPr>
        <p:spPr>
          <a:xfrm>
            <a:off x="9389851" y="4826096"/>
            <a:ext cx="1635209" cy="5761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bg1"/>
                </a:solidFill>
                <a:latin typeface="+mj-ea"/>
                <a:ea typeface="+mj-ea"/>
              </a:rPr>
              <a:t>PLEASE ENTER</a:t>
            </a:r>
            <a:endParaRPr lang="en-US" altLang="zh-CN" sz="1200">
              <a:solidFill>
                <a:schemeClr val="bg1"/>
              </a:solidFill>
              <a:latin typeface="+mj-ea"/>
              <a:ea typeface="+mj-ea"/>
            </a:endParaRPr>
          </a:p>
          <a:p>
            <a:pPr algn="ctr"/>
            <a:r>
              <a:rPr lang="en-US" altLang="zh-CN" sz="1200">
                <a:solidFill>
                  <a:schemeClr val="bg1"/>
                </a:solidFill>
                <a:latin typeface="+mj-ea"/>
                <a:ea typeface="+mj-ea"/>
              </a:rPr>
              <a:t>YOUR TOPIC HERE</a:t>
            </a:r>
            <a:endParaRPr lang="en-US" altLang="zh-CN" sz="1200" dirty="0">
              <a:solidFill>
                <a:schemeClr val="bg1"/>
              </a:solidFill>
              <a:latin typeface="+mj-ea"/>
              <a:ea typeface="+mj-ea"/>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900" decel="100000" fill="hold"/>
                                        <p:tgtEl>
                                          <p:spTgt spid="3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anim calcmode="lin" valueType="num">
                                      <p:cBhvr additive="base">
                                        <p:cTn id="20" dur="500"/>
                                        <p:tgtEl>
                                          <p:spTgt spid="90"/>
                                        </p:tgtEl>
                                        <p:attrNameLst>
                                          <p:attrName>ppt_y</p:attrName>
                                        </p:attrNameLst>
                                      </p:cBhvr>
                                      <p:tavLst>
                                        <p:tav tm="0">
                                          <p:val>
                                            <p:strVal val="#ppt_y+#ppt_h*1.125000"/>
                                          </p:val>
                                        </p:tav>
                                        <p:tav tm="100000">
                                          <p:val>
                                            <p:strVal val="#ppt_y"/>
                                          </p:val>
                                        </p:tav>
                                      </p:tavLst>
                                    </p:anim>
                                    <p:animEffect transition="in" filter="wipe(up)">
                                      <p:cBhvr>
                                        <p:cTn id="21" dur="500"/>
                                        <p:tgtEl>
                                          <p:spTgt spid="90"/>
                                        </p:tgtEl>
                                      </p:cBhvr>
                                    </p:animEffect>
                                  </p:childTnLst>
                                </p:cTn>
                              </p:par>
                              <p:par>
                                <p:cTn id="22" presetID="12" presetClass="entr" presetSubtype="4" fill="hold" nodeType="withEffect">
                                  <p:stCondLst>
                                    <p:cond delay="250"/>
                                  </p:stCondLst>
                                  <p:childTnLst>
                                    <p:set>
                                      <p:cBhvr>
                                        <p:cTn id="23" dur="1" fill="hold">
                                          <p:stCondLst>
                                            <p:cond delay="0"/>
                                          </p:stCondLst>
                                        </p:cTn>
                                        <p:tgtEl>
                                          <p:spTgt spid="93"/>
                                        </p:tgtEl>
                                        <p:attrNameLst>
                                          <p:attrName>style.visibility</p:attrName>
                                        </p:attrNameLst>
                                      </p:cBhvr>
                                      <p:to>
                                        <p:strVal val="visible"/>
                                      </p:to>
                                    </p:set>
                                    <p:anim calcmode="lin" valueType="num">
                                      <p:cBhvr additive="base">
                                        <p:cTn id="24" dur="500"/>
                                        <p:tgtEl>
                                          <p:spTgt spid="93"/>
                                        </p:tgtEl>
                                        <p:attrNameLst>
                                          <p:attrName>ppt_y</p:attrName>
                                        </p:attrNameLst>
                                      </p:cBhvr>
                                      <p:tavLst>
                                        <p:tav tm="0">
                                          <p:val>
                                            <p:strVal val="#ppt_y+#ppt_h*1.125000"/>
                                          </p:val>
                                        </p:tav>
                                        <p:tav tm="100000">
                                          <p:val>
                                            <p:strVal val="#ppt_y"/>
                                          </p:val>
                                        </p:tav>
                                      </p:tavLst>
                                    </p:anim>
                                    <p:animEffect transition="in" filter="wipe(up)">
                                      <p:cBhvr>
                                        <p:cTn id="25" dur="500"/>
                                        <p:tgtEl>
                                          <p:spTgt spid="93"/>
                                        </p:tgtEl>
                                      </p:cBhvr>
                                    </p:animEffect>
                                  </p:childTnLst>
                                </p:cTn>
                              </p:par>
                              <p:par>
                                <p:cTn id="26" presetID="12" presetClass="entr" presetSubtype="4" fill="hold" nodeType="withEffect">
                                  <p:stCondLst>
                                    <p:cond delay="500"/>
                                  </p:stCondLst>
                                  <p:childTnLst>
                                    <p:set>
                                      <p:cBhvr>
                                        <p:cTn id="27" dur="1" fill="hold">
                                          <p:stCondLst>
                                            <p:cond delay="0"/>
                                          </p:stCondLst>
                                        </p:cTn>
                                        <p:tgtEl>
                                          <p:spTgt spid="96"/>
                                        </p:tgtEl>
                                        <p:attrNameLst>
                                          <p:attrName>style.visibility</p:attrName>
                                        </p:attrNameLst>
                                      </p:cBhvr>
                                      <p:to>
                                        <p:strVal val="visible"/>
                                      </p:to>
                                    </p:set>
                                    <p:anim calcmode="lin" valueType="num">
                                      <p:cBhvr additive="base">
                                        <p:cTn id="28" dur="500"/>
                                        <p:tgtEl>
                                          <p:spTgt spid="96"/>
                                        </p:tgtEl>
                                        <p:attrNameLst>
                                          <p:attrName>ppt_y</p:attrName>
                                        </p:attrNameLst>
                                      </p:cBhvr>
                                      <p:tavLst>
                                        <p:tav tm="0">
                                          <p:val>
                                            <p:strVal val="#ppt_y+#ppt_h*1.125000"/>
                                          </p:val>
                                        </p:tav>
                                        <p:tav tm="100000">
                                          <p:val>
                                            <p:strVal val="#ppt_y"/>
                                          </p:val>
                                        </p:tav>
                                      </p:tavLst>
                                    </p:anim>
                                    <p:animEffect transition="in" filter="wipe(up)">
                                      <p:cBhvr>
                                        <p:cTn id="29" dur="500"/>
                                        <p:tgtEl>
                                          <p:spTgt spid="96"/>
                                        </p:tgtEl>
                                      </p:cBhvr>
                                    </p:animEffect>
                                  </p:childTnLst>
                                </p:cTn>
                              </p:par>
                              <p:par>
                                <p:cTn id="30" presetID="12" presetClass="entr" presetSubtype="4" fill="hold" nodeType="withEffect">
                                  <p:stCondLst>
                                    <p:cond delay="750"/>
                                  </p:stCondLst>
                                  <p:childTnLst>
                                    <p:set>
                                      <p:cBhvr>
                                        <p:cTn id="31" dur="1" fill="hold">
                                          <p:stCondLst>
                                            <p:cond delay="0"/>
                                          </p:stCondLst>
                                        </p:cTn>
                                        <p:tgtEl>
                                          <p:spTgt spid="99"/>
                                        </p:tgtEl>
                                        <p:attrNameLst>
                                          <p:attrName>style.visibility</p:attrName>
                                        </p:attrNameLst>
                                      </p:cBhvr>
                                      <p:to>
                                        <p:strVal val="visible"/>
                                      </p:to>
                                    </p:set>
                                    <p:anim calcmode="lin" valueType="num">
                                      <p:cBhvr additive="base">
                                        <p:cTn id="32" dur="500"/>
                                        <p:tgtEl>
                                          <p:spTgt spid="99"/>
                                        </p:tgtEl>
                                        <p:attrNameLst>
                                          <p:attrName>ppt_y</p:attrName>
                                        </p:attrNameLst>
                                      </p:cBhvr>
                                      <p:tavLst>
                                        <p:tav tm="0">
                                          <p:val>
                                            <p:strVal val="#ppt_y+#ppt_h*1.125000"/>
                                          </p:val>
                                        </p:tav>
                                        <p:tav tm="100000">
                                          <p:val>
                                            <p:strVal val="#ppt_y"/>
                                          </p:val>
                                        </p:tav>
                                      </p:tavLst>
                                    </p:anim>
                                    <p:animEffect transition="in" filter="wipe(up)">
                                      <p:cBhvr>
                                        <p:cTn id="33" dur="500"/>
                                        <p:tgtEl>
                                          <p:spTgt spid="99"/>
                                        </p:tgtEl>
                                      </p:cBhvr>
                                    </p:animEffect>
                                  </p:childTnLst>
                                </p:cTn>
                              </p:par>
                              <p:par>
                                <p:cTn id="34" presetID="12" presetClass="entr" presetSubtype="4" fill="hold" grpId="0" nodeType="withEffect">
                                  <p:stCondLst>
                                    <p:cond delay="1000"/>
                                  </p:stCondLst>
                                  <p:childTnLst>
                                    <p:set>
                                      <p:cBhvr>
                                        <p:cTn id="35" dur="1" fill="hold">
                                          <p:stCondLst>
                                            <p:cond delay="0"/>
                                          </p:stCondLst>
                                        </p:cTn>
                                        <p:tgtEl>
                                          <p:spTgt spid="102"/>
                                        </p:tgtEl>
                                        <p:attrNameLst>
                                          <p:attrName>style.visibility</p:attrName>
                                        </p:attrNameLst>
                                      </p:cBhvr>
                                      <p:to>
                                        <p:strVal val="visible"/>
                                      </p:to>
                                    </p:set>
                                    <p:anim calcmode="lin" valueType="num">
                                      <p:cBhvr additive="base">
                                        <p:cTn id="36" dur="500"/>
                                        <p:tgtEl>
                                          <p:spTgt spid="102"/>
                                        </p:tgtEl>
                                        <p:attrNameLst>
                                          <p:attrName>ppt_y</p:attrName>
                                        </p:attrNameLst>
                                      </p:cBhvr>
                                      <p:tavLst>
                                        <p:tav tm="0">
                                          <p:val>
                                            <p:strVal val="#ppt_y+#ppt_h*1.125000"/>
                                          </p:val>
                                        </p:tav>
                                        <p:tav tm="100000">
                                          <p:val>
                                            <p:strVal val="#ppt_y"/>
                                          </p:val>
                                        </p:tav>
                                      </p:tavLst>
                                    </p:anim>
                                    <p:animEffect transition="in" filter="wipe(up)">
                                      <p:cBhvr>
                                        <p:cTn id="3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任意多边形 73"/>
          <p:cNvSpPr/>
          <p:nvPr/>
        </p:nvSpPr>
        <p:spPr>
          <a:xfrm>
            <a:off x="6214320" y="1631031"/>
            <a:ext cx="1742201" cy="1758341"/>
          </a:xfrm>
          <a:custGeom>
            <a:avLst/>
            <a:gdLst/>
            <a:ahLst/>
            <a:cxnLst/>
            <a:rect l="l" t="t" r="r" b="b"/>
            <a:pathLst>
              <a:path w="1742428" h="1758341">
                <a:moveTo>
                  <a:pt x="86051" y="43"/>
                </a:moveTo>
                <a:cubicBezTo>
                  <a:pt x="102184" y="540"/>
                  <a:pt x="117245" y="5418"/>
                  <a:pt x="131232" y="14677"/>
                </a:cubicBezTo>
                <a:cubicBezTo>
                  <a:pt x="149882" y="27022"/>
                  <a:pt x="161538" y="43658"/>
                  <a:pt x="166201" y="64586"/>
                </a:cubicBezTo>
                <a:cubicBezTo>
                  <a:pt x="209011" y="293207"/>
                  <a:pt x="251185" y="517536"/>
                  <a:pt x="292724" y="737574"/>
                </a:cubicBezTo>
                <a:cubicBezTo>
                  <a:pt x="334262" y="957612"/>
                  <a:pt x="377708" y="1182577"/>
                  <a:pt x="423061" y="1412469"/>
                </a:cubicBezTo>
                <a:cubicBezTo>
                  <a:pt x="480495" y="1268727"/>
                  <a:pt x="538564" y="1125143"/>
                  <a:pt x="597269" y="981719"/>
                </a:cubicBezTo>
                <a:cubicBezTo>
                  <a:pt x="655974" y="838294"/>
                  <a:pt x="714043" y="695347"/>
                  <a:pt x="771476" y="552876"/>
                </a:cubicBezTo>
                <a:cubicBezTo>
                  <a:pt x="781914" y="531206"/>
                  <a:pt x="795372" y="514781"/>
                  <a:pt x="811849" y="503602"/>
                </a:cubicBezTo>
                <a:cubicBezTo>
                  <a:pt x="828327" y="492423"/>
                  <a:pt x="846235" y="486807"/>
                  <a:pt x="865574" y="486753"/>
                </a:cubicBezTo>
                <a:cubicBezTo>
                  <a:pt x="882740" y="487124"/>
                  <a:pt x="899907" y="493376"/>
                  <a:pt x="917073" y="505509"/>
                </a:cubicBezTo>
                <a:cubicBezTo>
                  <a:pt x="934240" y="517642"/>
                  <a:pt x="947591" y="533431"/>
                  <a:pt x="957128" y="552876"/>
                </a:cubicBezTo>
                <a:lnTo>
                  <a:pt x="1313173" y="1415012"/>
                </a:lnTo>
                <a:lnTo>
                  <a:pt x="1577663" y="72216"/>
                </a:lnTo>
                <a:cubicBezTo>
                  <a:pt x="1583226" y="50175"/>
                  <a:pt x="1594988" y="33221"/>
                  <a:pt x="1612950" y="21352"/>
                </a:cubicBezTo>
                <a:cubicBezTo>
                  <a:pt x="1630911" y="9484"/>
                  <a:pt x="1652210" y="5246"/>
                  <a:pt x="1676847" y="8637"/>
                </a:cubicBezTo>
                <a:cubicBezTo>
                  <a:pt x="1688450" y="9855"/>
                  <a:pt x="1698940" y="13140"/>
                  <a:pt x="1708318" y="18491"/>
                </a:cubicBezTo>
                <a:cubicBezTo>
                  <a:pt x="1717696" y="23843"/>
                  <a:pt x="1725008" y="31578"/>
                  <a:pt x="1730254" y="41698"/>
                </a:cubicBezTo>
                <a:cubicBezTo>
                  <a:pt x="1735446" y="50705"/>
                  <a:pt x="1739048" y="60666"/>
                  <a:pt x="1741062" y="71580"/>
                </a:cubicBezTo>
                <a:cubicBezTo>
                  <a:pt x="1743075" y="82495"/>
                  <a:pt x="1742863" y="93727"/>
                  <a:pt x="1740426" y="105277"/>
                </a:cubicBezTo>
                <a:lnTo>
                  <a:pt x="1430159" y="1671873"/>
                </a:lnTo>
                <a:cubicBezTo>
                  <a:pt x="1423271" y="1701067"/>
                  <a:pt x="1411615" y="1722790"/>
                  <a:pt x="1395190" y="1737042"/>
                </a:cubicBezTo>
                <a:cubicBezTo>
                  <a:pt x="1378765" y="1751294"/>
                  <a:pt x="1360751" y="1758394"/>
                  <a:pt x="1341148" y="1758341"/>
                </a:cubicBezTo>
                <a:cubicBezTo>
                  <a:pt x="1324087" y="1757705"/>
                  <a:pt x="1307345" y="1750711"/>
                  <a:pt x="1290920" y="1737360"/>
                </a:cubicBezTo>
                <a:cubicBezTo>
                  <a:pt x="1274495" y="1724008"/>
                  <a:pt x="1261567" y="1708113"/>
                  <a:pt x="1252137" y="1689675"/>
                </a:cubicBezTo>
                <a:cubicBezTo>
                  <a:pt x="1187392" y="1532687"/>
                  <a:pt x="1122964" y="1378083"/>
                  <a:pt x="1058855" y="1225864"/>
                </a:cubicBezTo>
                <a:cubicBezTo>
                  <a:pt x="994746" y="1073644"/>
                  <a:pt x="930319" y="919676"/>
                  <a:pt x="865574" y="763959"/>
                </a:cubicBezTo>
                <a:lnTo>
                  <a:pt x="481554" y="1689675"/>
                </a:lnTo>
                <a:lnTo>
                  <a:pt x="484097" y="1687132"/>
                </a:lnTo>
                <a:cubicBezTo>
                  <a:pt x="473713" y="1710021"/>
                  <a:pt x="460785" y="1727187"/>
                  <a:pt x="445314" y="1738631"/>
                </a:cubicBezTo>
                <a:cubicBezTo>
                  <a:pt x="429843" y="1750076"/>
                  <a:pt x="413101" y="1755798"/>
                  <a:pt x="395087" y="1755798"/>
                </a:cubicBezTo>
                <a:cubicBezTo>
                  <a:pt x="374264" y="1755586"/>
                  <a:pt x="355508" y="1748380"/>
                  <a:pt x="338819" y="1734181"/>
                </a:cubicBezTo>
                <a:cubicBezTo>
                  <a:pt x="322129" y="1719981"/>
                  <a:pt x="310367" y="1700060"/>
                  <a:pt x="303532" y="1674416"/>
                </a:cubicBezTo>
                <a:lnTo>
                  <a:pt x="894" y="95105"/>
                </a:lnTo>
                <a:cubicBezTo>
                  <a:pt x="-483" y="83660"/>
                  <a:pt x="-271" y="72852"/>
                  <a:pt x="1530" y="62679"/>
                </a:cubicBezTo>
                <a:cubicBezTo>
                  <a:pt x="3332" y="52506"/>
                  <a:pt x="7358" y="42969"/>
                  <a:pt x="13610" y="34068"/>
                </a:cubicBezTo>
                <a:cubicBezTo>
                  <a:pt x="20233" y="26174"/>
                  <a:pt x="28605" y="19074"/>
                  <a:pt x="38724" y="12769"/>
                </a:cubicBezTo>
                <a:cubicBezTo>
                  <a:pt x="48844" y="6464"/>
                  <a:pt x="59123" y="2544"/>
                  <a:pt x="69560" y="1007"/>
                </a:cubicBezTo>
                <a:cubicBezTo>
                  <a:pt x="75176" y="199"/>
                  <a:pt x="80673" y="-122"/>
                  <a:pt x="86051" y="43"/>
                </a:cubicBez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74"/>
          <p:cNvSpPr/>
          <p:nvPr/>
        </p:nvSpPr>
        <p:spPr>
          <a:xfrm>
            <a:off x="982408" y="4326486"/>
            <a:ext cx="1291764" cy="1802132"/>
          </a:xfrm>
          <a:custGeom>
            <a:avLst/>
            <a:gdLst/>
            <a:ahLst/>
            <a:cxnLst/>
            <a:rect l="l" t="t" r="r" b="b"/>
            <a:pathLst>
              <a:path w="1291932" h="1802132">
                <a:moveTo>
                  <a:pt x="641627" y="70"/>
                </a:moveTo>
                <a:cubicBezTo>
                  <a:pt x="657348" y="-134"/>
                  <a:pt x="673206" y="112"/>
                  <a:pt x="689200" y="807"/>
                </a:cubicBezTo>
                <a:cubicBezTo>
                  <a:pt x="814716" y="4675"/>
                  <a:pt x="921635" y="34451"/>
                  <a:pt x="1009958" y="90136"/>
                </a:cubicBezTo>
                <a:cubicBezTo>
                  <a:pt x="1098280" y="145821"/>
                  <a:pt x="1162601" y="227097"/>
                  <a:pt x="1202921" y="333963"/>
                </a:cubicBezTo>
                <a:lnTo>
                  <a:pt x="1202921" y="331420"/>
                </a:lnTo>
                <a:cubicBezTo>
                  <a:pt x="1232220" y="407556"/>
                  <a:pt x="1254368" y="494978"/>
                  <a:pt x="1269362" y="593685"/>
                </a:cubicBezTo>
                <a:cubicBezTo>
                  <a:pt x="1284356" y="692392"/>
                  <a:pt x="1291880" y="795708"/>
                  <a:pt x="1291932" y="903634"/>
                </a:cubicBezTo>
                <a:cubicBezTo>
                  <a:pt x="1291932" y="987983"/>
                  <a:pt x="1286846" y="1071060"/>
                  <a:pt x="1276674" y="1152866"/>
                </a:cubicBezTo>
                <a:cubicBezTo>
                  <a:pt x="1269309" y="1207703"/>
                  <a:pt x="1259877" y="1260791"/>
                  <a:pt x="1248380" y="1312132"/>
                </a:cubicBezTo>
                <a:cubicBezTo>
                  <a:pt x="1236883" y="1363472"/>
                  <a:pt x="1221730" y="1412110"/>
                  <a:pt x="1202921" y="1458047"/>
                </a:cubicBezTo>
                <a:cubicBezTo>
                  <a:pt x="1148879" y="1587430"/>
                  <a:pt x="1066861" y="1678349"/>
                  <a:pt x="956869" y="1730802"/>
                </a:cubicBezTo>
                <a:cubicBezTo>
                  <a:pt x="846876" y="1783255"/>
                  <a:pt x="727983" y="1806779"/>
                  <a:pt x="600189" y="1801375"/>
                </a:cubicBezTo>
                <a:cubicBezTo>
                  <a:pt x="475944" y="1797719"/>
                  <a:pt x="369661" y="1768155"/>
                  <a:pt x="281338" y="1712682"/>
                </a:cubicBezTo>
                <a:cubicBezTo>
                  <a:pt x="193016" y="1657209"/>
                  <a:pt x="128059" y="1574874"/>
                  <a:pt x="86468" y="1465676"/>
                </a:cubicBezTo>
                <a:lnTo>
                  <a:pt x="86468" y="1468219"/>
                </a:lnTo>
                <a:cubicBezTo>
                  <a:pt x="58387" y="1392030"/>
                  <a:pt x="36982" y="1304714"/>
                  <a:pt x="22252" y="1206272"/>
                </a:cubicBezTo>
                <a:cubicBezTo>
                  <a:pt x="7523" y="1107830"/>
                  <a:pt x="105" y="1005255"/>
                  <a:pt x="0" y="898548"/>
                </a:cubicBezTo>
                <a:cubicBezTo>
                  <a:pt x="0" y="811656"/>
                  <a:pt x="5086" y="728579"/>
                  <a:pt x="15259" y="649317"/>
                </a:cubicBezTo>
                <a:cubicBezTo>
                  <a:pt x="22517" y="594374"/>
                  <a:pt x="31525" y="540861"/>
                  <a:pt x="42280" y="488779"/>
                </a:cubicBezTo>
                <a:cubicBezTo>
                  <a:pt x="53035" y="436697"/>
                  <a:pt x="67765" y="387635"/>
                  <a:pt x="86468" y="341593"/>
                </a:cubicBezTo>
                <a:lnTo>
                  <a:pt x="86468" y="344136"/>
                </a:lnTo>
                <a:cubicBezTo>
                  <a:pt x="139398" y="213639"/>
                  <a:pt x="221097" y="122403"/>
                  <a:pt x="331566" y="70427"/>
                </a:cubicBezTo>
                <a:cubicBezTo>
                  <a:pt x="428226" y="24947"/>
                  <a:pt x="531580" y="1495"/>
                  <a:pt x="641627" y="70"/>
                </a:cubicBezTo>
                <a:close/>
                <a:moveTo>
                  <a:pt x="684114" y="166114"/>
                </a:moveTo>
                <a:cubicBezTo>
                  <a:pt x="659583" y="165955"/>
                  <a:pt x="633621" y="166908"/>
                  <a:pt x="606229" y="168975"/>
                </a:cubicBezTo>
                <a:cubicBezTo>
                  <a:pt x="578837" y="171041"/>
                  <a:pt x="552239" y="175174"/>
                  <a:pt x="526437" y="181373"/>
                </a:cubicBezTo>
                <a:cubicBezTo>
                  <a:pt x="464447" y="193824"/>
                  <a:pt x="408497" y="218514"/>
                  <a:pt x="358587" y="255443"/>
                </a:cubicBezTo>
                <a:cubicBezTo>
                  <a:pt x="308677" y="292372"/>
                  <a:pt x="270530" y="343129"/>
                  <a:pt x="244144" y="407715"/>
                </a:cubicBezTo>
                <a:cubicBezTo>
                  <a:pt x="228938" y="445227"/>
                  <a:pt x="216117" y="486554"/>
                  <a:pt x="205679" y="531695"/>
                </a:cubicBezTo>
                <a:cubicBezTo>
                  <a:pt x="195241" y="576836"/>
                  <a:pt x="186870" y="621978"/>
                  <a:pt x="180565" y="667119"/>
                </a:cubicBezTo>
                <a:cubicBezTo>
                  <a:pt x="175585" y="704419"/>
                  <a:pt x="172194" y="742990"/>
                  <a:pt x="170392" y="782833"/>
                </a:cubicBezTo>
                <a:cubicBezTo>
                  <a:pt x="168591" y="822677"/>
                  <a:pt x="167744" y="861248"/>
                  <a:pt x="167849" y="898548"/>
                </a:cubicBezTo>
                <a:cubicBezTo>
                  <a:pt x="167796" y="993758"/>
                  <a:pt x="174260" y="1085630"/>
                  <a:pt x="187241" y="1174165"/>
                </a:cubicBezTo>
                <a:cubicBezTo>
                  <a:pt x="200222" y="1262699"/>
                  <a:pt x="220037" y="1341219"/>
                  <a:pt x="246688" y="1409726"/>
                </a:cubicBezTo>
                <a:cubicBezTo>
                  <a:pt x="254211" y="1428747"/>
                  <a:pt x="262688" y="1446655"/>
                  <a:pt x="272119" y="1463451"/>
                </a:cubicBezTo>
                <a:cubicBezTo>
                  <a:pt x="281550" y="1480246"/>
                  <a:pt x="292571" y="1496247"/>
                  <a:pt x="305180" y="1511453"/>
                </a:cubicBezTo>
                <a:cubicBezTo>
                  <a:pt x="339620" y="1549601"/>
                  <a:pt x="382005" y="1578847"/>
                  <a:pt x="432339" y="1599193"/>
                </a:cubicBezTo>
                <a:cubicBezTo>
                  <a:pt x="482673" y="1619538"/>
                  <a:pt x="540318" y="1630982"/>
                  <a:pt x="605275" y="1633526"/>
                </a:cubicBezTo>
                <a:cubicBezTo>
                  <a:pt x="630759" y="1633685"/>
                  <a:pt x="656722" y="1632731"/>
                  <a:pt x="683160" y="1630664"/>
                </a:cubicBezTo>
                <a:cubicBezTo>
                  <a:pt x="709598" y="1628598"/>
                  <a:pt x="736196" y="1624465"/>
                  <a:pt x="762952" y="1618267"/>
                </a:cubicBezTo>
                <a:cubicBezTo>
                  <a:pt x="824942" y="1606027"/>
                  <a:pt x="880892" y="1582185"/>
                  <a:pt x="930802" y="1546740"/>
                </a:cubicBezTo>
                <a:cubicBezTo>
                  <a:pt x="980711" y="1511294"/>
                  <a:pt x="1018859" y="1461384"/>
                  <a:pt x="1045245" y="1397010"/>
                </a:cubicBezTo>
                <a:cubicBezTo>
                  <a:pt x="1060451" y="1355790"/>
                  <a:pt x="1073272" y="1312344"/>
                  <a:pt x="1083710" y="1266673"/>
                </a:cubicBezTo>
                <a:cubicBezTo>
                  <a:pt x="1094147" y="1221001"/>
                  <a:pt x="1102518" y="1176284"/>
                  <a:pt x="1108824" y="1132520"/>
                </a:cubicBezTo>
                <a:cubicBezTo>
                  <a:pt x="1113910" y="1095167"/>
                  <a:pt x="1117725" y="1056702"/>
                  <a:pt x="1120268" y="1017124"/>
                </a:cubicBezTo>
                <a:cubicBezTo>
                  <a:pt x="1122811" y="977545"/>
                  <a:pt x="1124083" y="939716"/>
                  <a:pt x="1124083" y="903634"/>
                </a:cubicBezTo>
                <a:cubicBezTo>
                  <a:pt x="1123976" y="808530"/>
                  <a:pt x="1117195" y="717082"/>
                  <a:pt x="1103738" y="629289"/>
                </a:cubicBezTo>
                <a:cubicBezTo>
                  <a:pt x="1090280" y="541497"/>
                  <a:pt x="1070782" y="463400"/>
                  <a:pt x="1045245" y="394999"/>
                </a:cubicBezTo>
                <a:cubicBezTo>
                  <a:pt x="1037615" y="373223"/>
                  <a:pt x="1028714" y="353196"/>
                  <a:pt x="1018541" y="334917"/>
                </a:cubicBezTo>
                <a:cubicBezTo>
                  <a:pt x="1008368" y="316638"/>
                  <a:pt x="996924" y="301061"/>
                  <a:pt x="984208" y="288186"/>
                </a:cubicBezTo>
                <a:cubicBezTo>
                  <a:pt x="950882" y="250038"/>
                  <a:pt x="908814" y="220792"/>
                  <a:pt x="858003" y="200446"/>
                </a:cubicBezTo>
                <a:cubicBezTo>
                  <a:pt x="807192" y="180101"/>
                  <a:pt x="749230" y="168657"/>
                  <a:pt x="684114" y="166114"/>
                </a:cubicBezTo>
                <a:close/>
              </a:path>
            </a:pathLst>
          </a:cu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6439538" y="4346342"/>
            <a:ext cx="1291764" cy="1762420"/>
          </a:xfrm>
          <a:custGeom>
            <a:avLst/>
            <a:gdLst/>
            <a:ahLst/>
            <a:cxnLst/>
            <a:rect l="l" t="t" r="r" b="b"/>
            <a:pathLst>
              <a:path w="1253786" h="1762420">
                <a:moveTo>
                  <a:pt x="81382" y="0"/>
                </a:moveTo>
                <a:lnTo>
                  <a:pt x="1172404" y="0"/>
                </a:lnTo>
                <a:cubicBezTo>
                  <a:pt x="1195822" y="371"/>
                  <a:pt x="1215108" y="8530"/>
                  <a:pt x="1230261" y="24478"/>
                </a:cubicBezTo>
                <a:cubicBezTo>
                  <a:pt x="1245414" y="40426"/>
                  <a:pt x="1253256" y="61937"/>
                  <a:pt x="1253786" y="89011"/>
                </a:cubicBezTo>
                <a:cubicBezTo>
                  <a:pt x="1253256" y="111211"/>
                  <a:pt x="1245414" y="129755"/>
                  <a:pt x="1230261" y="144643"/>
                </a:cubicBezTo>
                <a:cubicBezTo>
                  <a:pt x="1215108" y="159531"/>
                  <a:pt x="1195822" y="167266"/>
                  <a:pt x="1172404" y="167849"/>
                </a:cubicBezTo>
                <a:lnTo>
                  <a:pt x="704460" y="167849"/>
                </a:lnTo>
                <a:lnTo>
                  <a:pt x="704460" y="1681038"/>
                </a:lnTo>
                <a:cubicBezTo>
                  <a:pt x="704036" y="1704457"/>
                  <a:pt x="695983" y="1723743"/>
                  <a:pt x="680300" y="1738896"/>
                </a:cubicBezTo>
                <a:cubicBezTo>
                  <a:pt x="664616" y="1754049"/>
                  <a:pt x="643848" y="1761890"/>
                  <a:pt x="617992" y="1762420"/>
                </a:cubicBezTo>
                <a:cubicBezTo>
                  <a:pt x="595686" y="1761890"/>
                  <a:pt x="576718" y="1754049"/>
                  <a:pt x="561088" y="1738896"/>
                </a:cubicBezTo>
                <a:cubicBezTo>
                  <a:pt x="545459" y="1723743"/>
                  <a:pt x="537299" y="1704457"/>
                  <a:pt x="536610" y="1681038"/>
                </a:cubicBezTo>
                <a:lnTo>
                  <a:pt x="536610" y="167849"/>
                </a:lnTo>
                <a:lnTo>
                  <a:pt x="81382" y="167849"/>
                </a:lnTo>
                <a:cubicBezTo>
                  <a:pt x="57964" y="167373"/>
                  <a:pt x="38678" y="159425"/>
                  <a:pt x="23525" y="144007"/>
                </a:cubicBezTo>
                <a:cubicBezTo>
                  <a:pt x="8372" y="128589"/>
                  <a:pt x="530" y="108562"/>
                  <a:pt x="0" y="83925"/>
                </a:cubicBezTo>
                <a:cubicBezTo>
                  <a:pt x="530" y="59288"/>
                  <a:pt x="8372" y="39260"/>
                  <a:pt x="23525" y="23842"/>
                </a:cubicBezTo>
                <a:cubicBezTo>
                  <a:pt x="38678" y="8424"/>
                  <a:pt x="57964" y="477"/>
                  <a:pt x="81382" y="0"/>
                </a:cubicBezTo>
                <a:close/>
              </a:path>
            </a:pathLst>
          </a:cu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1049898" y="1606097"/>
            <a:ext cx="1156787" cy="1808204"/>
          </a:xfrm>
          <a:custGeom>
            <a:avLst/>
            <a:gdLst/>
            <a:ahLst/>
            <a:cxnLst/>
            <a:rect l="l" t="t" r="r" b="b"/>
            <a:pathLst>
              <a:path w="1063138" h="1808204">
                <a:moveTo>
                  <a:pt x="595194" y="6"/>
                </a:moveTo>
                <a:cubicBezTo>
                  <a:pt x="652892" y="218"/>
                  <a:pt x="712339" y="2973"/>
                  <a:pt x="773534" y="8271"/>
                </a:cubicBezTo>
                <a:cubicBezTo>
                  <a:pt x="834729" y="13570"/>
                  <a:pt x="894811" y="20140"/>
                  <a:pt x="953781" y="27981"/>
                </a:cubicBezTo>
                <a:cubicBezTo>
                  <a:pt x="965332" y="29200"/>
                  <a:pt x="975928" y="32485"/>
                  <a:pt x="985571" y="37836"/>
                </a:cubicBezTo>
                <a:cubicBezTo>
                  <a:pt x="995214" y="43187"/>
                  <a:pt x="1003267" y="50923"/>
                  <a:pt x="1009731" y="61042"/>
                </a:cubicBezTo>
                <a:lnTo>
                  <a:pt x="1007188" y="61042"/>
                </a:lnTo>
                <a:cubicBezTo>
                  <a:pt x="1014659" y="69996"/>
                  <a:pt x="1019427" y="80063"/>
                  <a:pt x="1021493" y="91243"/>
                </a:cubicBezTo>
                <a:cubicBezTo>
                  <a:pt x="1023560" y="102422"/>
                  <a:pt x="1023878" y="114396"/>
                  <a:pt x="1022447" y="127165"/>
                </a:cubicBezTo>
                <a:cubicBezTo>
                  <a:pt x="1018155" y="149259"/>
                  <a:pt x="1007665" y="166743"/>
                  <a:pt x="990975" y="179618"/>
                </a:cubicBezTo>
                <a:cubicBezTo>
                  <a:pt x="974286" y="192493"/>
                  <a:pt x="954258" y="197897"/>
                  <a:pt x="930893" y="195831"/>
                </a:cubicBezTo>
                <a:cubicBezTo>
                  <a:pt x="873459" y="186771"/>
                  <a:pt x="816662" y="179459"/>
                  <a:pt x="760500" y="173896"/>
                </a:cubicBezTo>
                <a:cubicBezTo>
                  <a:pt x="704338" y="168333"/>
                  <a:pt x="650084" y="165472"/>
                  <a:pt x="597737" y="165313"/>
                </a:cubicBezTo>
                <a:cubicBezTo>
                  <a:pt x="531190" y="164889"/>
                  <a:pt x="468459" y="170823"/>
                  <a:pt x="409542" y="183115"/>
                </a:cubicBezTo>
                <a:cubicBezTo>
                  <a:pt x="341088" y="196360"/>
                  <a:pt x="285350" y="223276"/>
                  <a:pt x="242328" y="263861"/>
                </a:cubicBezTo>
                <a:cubicBezTo>
                  <a:pt x="199306" y="304445"/>
                  <a:pt x="175358" y="363151"/>
                  <a:pt x="170483" y="439975"/>
                </a:cubicBezTo>
                <a:cubicBezTo>
                  <a:pt x="168395" y="497165"/>
                  <a:pt x="185570" y="547244"/>
                  <a:pt x="222006" y="590211"/>
                </a:cubicBezTo>
                <a:cubicBezTo>
                  <a:pt x="258443" y="633178"/>
                  <a:pt x="306323" y="671766"/>
                  <a:pt x="365648" y="705973"/>
                </a:cubicBezTo>
                <a:cubicBezTo>
                  <a:pt x="424974" y="740180"/>
                  <a:pt x="487925" y="772739"/>
                  <a:pt x="554503" y="803649"/>
                </a:cubicBezTo>
                <a:cubicBezTo>
                  <a:pt x="653581" y="850168"/>
                  <a:pt x="745347" y="901456"/>
                  <a:pt x="829801" y="957512"/>
                </a:cubicBezTo>
                <a:cubicBezTo>
                  <a:pt x="914256" y="1013567"/>
                  <a:pt x="976776" y="1085200"/>
                  <a:pt x="1017361" y="1172410"/>
                </a:cubicBezTo>
                <a:cubicBezTo>
                  <a:pt x="1032620" y="1208173"/>
                  <a:pt x="1044064" y="1244096"/>
                  <a:pt x="1051694" y="1280177"/>
                </a:cubicBezTo>
                <a:cubicBezTo>
                  <a:pt x="1059323" y="1316258"/>
                  <a:pt x="1063138" y="1351545"/>
                  <a:pt x="1063138" y="1386037"/>
                </a:cubicBezTo>
                <a:cubicBezTo>
                  <a:pt x="1063138" y="1414012"/>
                  <a:pt x="1060595" y="1439443"/>
                  <a:pt x="1055508" y="1462332"/>
                </a:cubicBezTo>
                <a:lnTo>
                  <a:pt x="1055508" y="1459789"/>
                </a:lnTo>
                <a:cubicBezTo>
                  <a:pt x="1041892" y="1526282"/>
                  <a:pt x="1013175" y="1584033"/>
                  <a:pt x="969358" y="1633043"/>
                </a:cubicBezTo>
                <a:cubicBezTo>
                  <a:pt x="925541" y="1682052"/>
                  <a:pt x="872029" y="1720093"/>
                  <a:pt x="808820" y="1747167"/>
                </a:cubicBezTo>
                <a:cubicBezTo>
                  <a:pt x="764897" y="1765287"/>
                  <a:pt x="712233" y="1779911"/>
                  <a:pt x="650826" y="1791037"/>
                </a:cubicBezTo>
                <a:cubicBezTo>
                  <a:pt x="589418" y="1802164"/>
                  <a:pt x="523402" y="1807886"/>
                  <a:pt x="452776" y="1808204"/>
                </a:cubicBezTo>
                <a:cubicBezTo>
                  <a:pt x="402919" y="1808204"/>
                  <a:pt x="349406" y="1805660"/>
                  <a:pt x="292238" y="1800574"/>
                </a:cubicBezTo>
                <a:cubicBezTo>
                  <a:pt x="235069" y="1795488"/>
                  <a:pt x="175835" y="1787858"/>
                  <a:pt x="114533" y="1777686"/>
                </a:cubicBezTo>
                <a:cubicBezTo>
                  <a:pt x="102983" y="1776361"/>
                  <a:pt x="92387" y="1772652"/>
                  <a:pt x="82744" y="1766559"/>
                </a:cubicBezTo>
                <a:cubicBezTo>
                  <a:pt x="73101" y="1760466"/>
                  <a:pt x="65048" y="1752307"/>
                  <a:pt x="58584" y="1742081"/>
                </a:cubicBezTo>
                <a:cubicBezTo>
                  <a:pt x="52332" y="1732120"/>
                  <a:pt x="48305" y="1722160"/>
                  <a:pt x="46504" y="1712199"/>
                </a:cubicBezTo>
                <a:cubicBezTo>
                  <a:pt x="44702" y="1702238"/>
                  <a:pt x="44490" y="1691006"/>
                  <a:pt x="45868" y="1678502"/>
                </a:cubicBezTo>
                <a:cubicBezTo>
                  <a:pt x="51696" y="1656408"/>
                  <a:pt x="63564" y="1638924"/>
                  <a:pt x="81472" y="1626049"/>
                </a:cubicBezTo>
                <a:cubicBezTo>
                  <a:pt x="99380" y="1613174"/>
                  <a:pt x="118878" y="1607770"/>
                  <a:pt x="139965" y="1609836"/>
                </a:cubicBezTo>
                <a:cubicBezTo>
                  <a:pt x="199889" y="1620009"/>
                  <a:pt x="256157" y="1627638"/>
                  <a:pt x="308768" y="1632725"/>
                </a:cubicBezTo>
                <a:cubicBezTo>
                  <a:pt x="361380" y="1637811"/>
                  <a:pt x="409383" y="1640354"/>
                  <a:pt x="452776" y="1640354"/>
                </a:cubicBezTo>
                <a:cubicBezTo>
                  <a:pt x="515084" y="1640248"/>
                  <a:pt x="570398" y="1636009"/>
                  <a:pt x="618718" y="1627638"/>
                </a:cubicBezTo>
                <a:cubicBezTo>
                  <a:pt x="667038" y="1619267"/>
                  <a:pt x="708365" y="1607399"/>
                  <a:pt x="742698" y="1592034"/>
                </a:cubicBezTo>
                <a:cubicBezTo>
                  <a:pt x="782488" y="1576563"/>
                  <a:pt x="815443" y="1555370"/>
                  <a:pt x="841564" y="1528454"/>
                </a:cubicBezTo>
                <a:cubicBezTo>
                  <a:pt x="867684" y="1501539"/>
                  <a:pt x="884745" y="1470173"/>
                  <a:pt x="892745" y="1434357"/>
                </a:cubicBezTo>
                <a:cubicBezTo>
                  <a:pt x="895606" y="1405058"/>
                  <a:pt x="894970" y="1374010"/>
                  <a:pt x="890838" y="1341213"/>
                </a:cubicBezTo>
                <a:cubicBezTo>
                  <a:pt x="886705" y="1308417"/>
                  <a:pt x="877168" y="1274190"/>
                  <a:pt x="862227" y="1238532"/>
                </a:cubicBezTo>
                <a:cubicBezTo>
                  <a:pt x="834040" y="1179457"/>
                  <a:pt x="784236" y="1127216"/>
                  <a:pt x="712815" y="1081809"/>
                </a:cubicBezTo>
                <a:cubicBezTo>
                  <a:pt x="641395" y="1036403"/>
                  <a:pt x="564887" y="993699"/>
                  <a:pt x="483294" y="953697"/>
                </a:cubicBezTo>
                <a:cubicBezTo>
                  <a:pt x="401080" y="915518"/>
                  <a:pt x="322776" y="873477"/>
                  <a:pt x="248380" y="827574"/>
                </a:cubicBezTo>
                <a:cubicBezTo>
                  <a:pt x="173984" y="781671"/>
                  <a:pt x="113576" y="727009"/>
                  <a:pt x="67155" y="663586"/>
                </a:cubicBezTo>
                <a:cubicBezTo>
                  <a:pt x="20734" y="600164"/>
                  <a:pt x="-1621" y="523084"/>
                  <a:pt x="91" y="432346"/>
                </a:cubicBezTo>
                <a:cubicBezTo>
                  <a:pt x="7932" y="307730"/>
                  <a:pt x="45656" y="212997"/>
                  <a:pt x="113262" y="148146"/>
                </a:cubicBezTo>
                <a:cubicBezTo>
                  <a:pt x="180868" y="83295"/>
                  <a:pt x="269455" y="40697"/>
                  <a:pt x="379024" y="20352"/>
                </a:cubicBezTo>
                <a:lnTo>
                  <a:pt x="376481" y="20352"/>
                </a:lnTo>
                <a:cubicBezTo>
                  <a:pt x="409595" y="12828"/>
                  <a:pt x="444458" y="7530"/>
                  <a:pt x="481069" y="4457"/>
                </a:cubicBezTo>
                <a:cubicBezTo>
                  <a:pt x="517680" y="1384"/>
                  <a:pt x="555721" y="-100"/>
                  <a:pt x="595194" y="6"/>
                </a:cubicBezTo>
                <a:close/>
              </a:path>
            </a:pathLst>
          </a:cu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6138130" y="1554831"/>
            <a:ext cx="1742201" cy="1758341"/>
          </a:xfrm>
          <a:custGeom>
            <a:avLst/>
            <a:gdLst/>
            <a:ahLst/>
            <a:cxnLst/>
            <a:rect l="l" t="t" r="r" b="b"/>
            <a:pathLst>
              <a:path w="1742428" h="1758341">
                <a:moveTo>
                  <a:pt x="86051" y="43"/>
                </a:moveTo>
                <a:cubicBezTo>
                  <a:pt x="102184" y="540"/>
                  <a:pt x="117245" y="5418"/>
                  <a:pt x="131232" y="14677"/>
                </a:cubicBezTo>
                <a:cubicBezTo>
                  <a:pt x="149882" y="27022"/>
                  <a:pt x="161538" y="43658"/>
                  <a:pt x="166201" y="64586"/>
                </a:cubicBezTo>
                <a:cubicBezTo>
                  <a:pt x="209011" y="293207"/>
                  <a:pt x="251185" y="517536"/>
                  <a:pt x="292724" y="737574"/>
                </a:cubicBezTo>
                <a:cubicBezTo>
                  <a:pt x="334262" y="957612"/>
                  <a:pt x="377708" y="1182577"/>
                  <a:pt x="423061" y="1412469"/>
                </a:cubicBezTo>
                <a:cubicBezTo>
                  <a:pt x="480495" y="1268727"/>
                  <a:pt x="538564" y="1125143"/>
                  <a:pt x="597269" y="981719"/>
                </a:cubicBezTo>
                <a:cubicBezTo>
                  <a:pt x="655974" y="838294"/>
                  <a:pt x="714043" y="695347"/>
                  <a:pt x="771476" y="552876"/>
                </a:cubicBezTo>
                <a:cubicBezTo>
                  <a:pt x="781914" y="531206"/>
                  <a:pt x="795372" y="514781"/>
                  <a:pt x="811849" y="503602"/>
                </a:cubicBezTo>
                <a:cubicBezTo>
                  <a:pt x="828327" y="492423"/>
                  <a:pt x="846235" y="486807"/>
                  <a:pt x="865574" y="486753"/>
                </a:cubicBezTo>
                <a:cubicBezTo>
                  <a:pt x="882740" y="487124"/>
                  <a:pt x="899907" y="493376"/>
                  <a:pt x="917073" y="505509"/>
                </a:cubicBezTo>
                <a:cubicBezTo>
                  <a:pt x="934240" y="517642"/>
                  <a:pt x="947591" y="533431"/>
                  <a:pt x="957128" y="552876"/>
                </a:cubicBezTo>
                <a:lnTo>
                  <a:pt x="1313173" y="1415012"/>
                </a:lnTo>
                <a:lnTo>
                  <a:pt x="1577663" y="72216"/>
                </a:lnTo>
                <a:cubicBezTo>
                  <a:pt x="1583226" y="50175"/>
                  <a:pt x="1594988" y="33221"/>
                  <a:pt x="1612950" y="21352"/>
                </a:cubicBezTo>
                <a:cubicBezTo>
                  <a:pt x="1630911" y="9484"/>
                  <a:pt x="1652210" y="5246"/>
                  <a:pt x="1676847" y="8637"/>
                </a:cubicBezTo>
                <a:cubicBezTo>
                  <a:pt x="1688450" y="9855"/>
                  <a:pt x="1698940" y="13140"/>
                  <a:pt x="1708318" y="18491"/>
                </a:cubicBezTo>
                <a:cubicBezTo>
                  <a:pt x="1717696" y="23843"/>
                  <a:pt x="1725008" y="31578"/>
                  <a:pt x="1730254" y="41698"/>
                </a:cubicBezTo>
                <a:cubicBezTo>
                  <a:pt x="1735446" y="50705"/>
                  <a:pt x="1739048" y="60666"/>
                  <a:pt x="1741062" y="71580"/>
                </a:cubicBezTo>
                <a:cubicBezTo>
                  <a:pt x="1743075" y="82495"/>
                  <a:pt x="1742863" y="93727"/>
                  <a:pt x="1740426" y="105277"/>
                </a:cubicBezTo>
                <a:lnTo>
                  <a:pt x="1430159" y="1671873"/>
                </a:lnTo>
                <a:cubicBezTo>
                  <a:pt x="1423271" y="1701067"/>
                  <a:pt x="1411615" y="1722790"/>
                  <a:pt x="1395190" y="1737042"/>
                </a:cubicBezTo>
                <a:cubicBezTo>
                  <a:pt x="1378765" y="1751294"/>
                  <a:pt x="1360751" y="1758394"/>
                  <a:pt x="1341148" y="1758341"/>
                </a:cubicBezTo>
                <a:cubicBezTo>
                  <a:pt x="1324087" y="1757705"/>
                  <a:pt x="1307345" y="1750711"/>
                  <a:pt x="1290920" y="1737360"/>
                </a:cubicBezTo>
                <a:cubicBezTo>
                  <a:pt x="1274495" y="1724008"/>
                  <a:pt x="1261567" y="1708113"/>
                  <a:pt x="1252137" y="1689675"/>
                </a:cubicBezTo>
                <a:cubicBezTo>
                  <a:pt x="1187392" y="1532687"/>
                  <a:pt x="1122964" y="1378083"/>
                  <a:pt x="1058855" y="1225864"/>
                </a:cubicBezTo>
                <a:cubicBezTo>
                  <a:pt x="994746" y="1073644"/>
                  <a:pt x="930319" y="919676"/>
                  <a:pt x="865574" y="763959"/>
                </a:cubicBezTo>
                <a:lnTo>
                  <a:pt x="481554" y="1689675"/>
                </a:lnTo>
                <a:lnTo>
                  <a:pt x="484097" y="1687132"/>
                </a:lnTo>
                <a:cubicBezTo>
                  <a:pt x="473713" y="1710021"/>
                  <a:pt x="460785" y="1727187"/>
                  <a:pt x="445314" y="1738631"/>
                </a:cubicBezTo>
                <a:cubicBezTo>
                  <a:pt x="429843" y="1750076"/>
                  <a:pt x="413101" y="1755798"/>
                  <a:pt x="395087" y="1755798"/>
                </a:cubicBezTo>
                <a:cubicBezTo>
                  <a:pt x="374264" y="1755586"/>
                  <a:pt x="355508" y="1748380"/>
                  <a:pt x="338819" y="1734181"/>
                </a:cubicBezTo>
                <a:cubicBezTo>
                  <a:pt x="322129" y="1719981"/>
                  <a:pt x="310367" y="1700060"/>
                  <a:pt x="303532" y="1674416"/>
                </a:cubicBezTo>
                <a:lnTo>
                  <a:pt x="894" y="95105"/>
                </a:lnTo>
                <a:cubicBezTo>
                  <a:pt x="-483" y="83660"/>
                  <a:pt x="-271" y="72852"/>
                  <a:pt x="1530" y="62679"/>
                </a:cubicBezTo>
                <a:cubicBezTo>
                  <a:pt x="3332" y="52506"/>
                  <a:pt x="7358" y="42969"/>
                  <a:pt x="13610" y="34068"/>
                </a:cubicBezTo>
                <a:cubicBezTo>
                  <a:pt x="20233" y="26174"/>
                  <a:pt x="28605" y="19074"/>
                  <a:pt x="38724" y="12769"/>
                </a:cubicBezTo>
                <a:cubicBezTo>
                  <a:pt x="48844" y="6464"/>
                  <a:pt x="59123" y="2544"/>
                  <a:pt x="69560" y="1007"/>
                </a:cubicBezTo>
                <a:cubicBezTo>
                  <a:pt x="75176" y="199"/>
                  <a:pt x="80673" y="-122"/>
                  <a:pt x="86051" y="43"/>
                </a:cubicBezTo>
                <a:close/>
              </a:path>
            </a:pathLst>
          </a:custGeom>
          <a:noFill/>
          <a:ln w="63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906218" y="4250286"/>
            <a:ext cx="1291764" cy="1802132"/>
          </a:xfrm>
          <a:custGeom>
            <a:avLst/>
            <a:gdLst/>
            <a:ahLst/>
            <a:cxnLst/>
            <a:rect l="l" t="t" r="r" b="b"/>
            <a:pathLst>
              <a:path w="1291932" h="1802132">
                <a:moveTo>
                  <a:pt x="641627" y="70"/>
                </a:moveTo>
                <a:cubicBezTo>
                  <a:pt x="657348" y="-134"/>
                  <a:pt x="673206" y="112"/>
                  <a:pt x="689200" y="807"/>
                </a:cubicBezTo>
                <a:cubicBezTo>
                  <a:pt x="814716" y="4675"/>
                  <a:pt x="921635" y="34451"/>
                  <a:pt x="1009958" y="90136"/>
                </a:cubicBezTo>
                <a:cubicBezTo>
                  <a:pt x="1098280" y="145821"/>
                  <a:pt x="1162601" y="227097"/>
                  <a:pt x="1202921" y="333963"/>
                </a:cubicBezTo>
                <a:lnTo>
                  <a:pt x="1202921" y="331420"/>
                </a:lnTo>
                <a:cubicBezTo>
                  <a:pt x="1232220" y="407556"/>
                  <a:pt x="1254368" y="494978"/>
                  <a:pt x="1269362" y="593685"/>
                </a:cubicBezTo>
                <a:cubicBezTo>
                  <a:pt x="1284356" y="692392"/>
                  <a:pt x="1291880" y="795708"/>
                  <a:pt x="1291932" y="903634"/>
                </a:cubicBezTo>
                <a:cubicBezTo>
                  <a:pt x="1291932" y="987983"/>
                  <a:pt x="1286846" y="1071060"/>
                  <a:pt x="1276674" y="1152866"/>
                </a:cubicBezTo>
                <a:cubicBezTo>
                  <a:pt x="1269309" y="1207703"/>
                  <a:pt x="1259877" y="1260791"/>
                  <a:pt x="1248380" y="1312132"/>
                </a:cubicBezTo>
                <a:cubicBezTo>
                  <a:pt x="1236883" y="1363472"/>
                  <a:pt x="1221730" y="1412110"/>
                  <a:pt x="1202921" y="1458047"/>
                </a:cubicBezTo>
                <a:cubicBezTo>
                  <a:pt x="1148879" y="1587430"/>
                  <a:pt x="1066861" y="1678349"/>
                  <a:pt x="956869" y="1730802"/>
                </a:cubicBezTo>
                <a:cubicBezTo>
                  <a:pt x="846876" y="1783255"/>
                  <a:pt x="727983" y="1806779"/>
                  <a:pt x="600189" y="1801375"/>
                </a:cubicBezTo>
                <a:cubicBezTo>
                  <a:pt x="475944" y="1797719"/>
                  <a:pt x="369661" y="1768155"/>
                  <a:pt x="281338" y="1712682"/>
                </a:cubicBezTo>
                <a:cubicBezTo>
                  <a:pt x="193016" y="1657209"/>
                  <a:pt x="128059" y="1574874"/>
                  <a:pt x="86468" y="1465676"/>
                </a:cubicBezTo>
                <a:lnTo>
                  <a:pt x="86468" y="1468219"/>
                </a:lnTo>
                <a:cubicBezTo>
                  <a:pt x="58387" y="1392030"/>
                  <a:pt x="36982" y="1304714"/>
                  <a:pt x="22252" y="1206272"/>
                </a:cubicBezTo>
                <a:cubicBezTo>
                  <a:pt x="7523" y="1107830"/>
                  <a:pt x="105" y="1005255"/>
                  <a:pt x="0" y="898548"/>
                </a:cubicBezTo>
                <a:cubicBezTo>
                  <a:pt x="0" y="811656"/>
                  <a:pt x="5086" y="728579"/>
                  <a:pt x="15259" y="649317"/>
                </a:cubicBezTo>
                <a:cubicBezTo>
                  <a:pt x="22517" y="594374"/>
                  <a:pt x="31525" y="540861"/>
                  <a:pt x="42280" y="488779"/>
                </a:cubicBezTo>
                <a:cubicBezTo>
                  <a:pt x="53035" y="436697"/>
                  <a:pt x="67765" y="387635"/>
                  <a:pt x="86468" y="341593"/>
                </a:cubicBezTo>
                <a:lnTo>
                  <a:pt x="86468" y="344136"/>
                </a:lnTo>
                <a:cubicBezTo>
                  <a:pt x="139398" y="213639"/>
                  <a:pt x="221097" y="122403"/>
                  <a:pt x="331566" y="70427"/>
                </a:cubicBezTo>
                <a:cubicBezTo>
                  <a:pt x="428226" y="24947"/>
                  <a:pt x="531580" y="1495"/>
                  <a:pt x="641627" y="70"/>
                </a:cubicBezTo>
                <a:close/>
                <a:moveTo>
                  <a:pt x="684114" y="166114"/>
                </a:moveTo>
                <a:cubicBezTo>
                  <a:pt x="659583" y="165955"/>
                  <a:pt x="633621" y="166908"/>
                  <a:pt x="606229" y="168975"/>
                </a:cubicBezTo>
                <a:cubicBezTo>
                  <a:pt x="578837" y="171041"/>
                  <a:pt x="552239" y="175174"/>
                  <a:pt x="526437" y="181373"/>
                </a:cubicBezTo>
                <a:cubicBezTo>
                  <a:pt x="464447" y="193824"/>
                  <a:pt x="408497" y="218514"/>
                  <a:pt x="358587" y="255443"/>
                </a:cubicBezTo>
                <a:cubicBezTo>
                  <a:pt x="308677" y="292372"/>
                  <a:pt x="270530" y="343129"/>
                  <a:pt x="244144" y="407715"/>
                </a:cubicBezTo>
                <a:cubicBezTo>
                  <a:pt x="228938" y="445227"/>
                  <a:pt x="216117" y="486554"/>
                  <a:pt x="205679" y="531695"/>
                </a:cubicBezTo>
                <a:cubicBezTo>
                  <a:pt x="195241" y="576836"/>
                  <a:pt x="186870" y="621978"/>
                  <a:pt x="180565" y="667119"/>
                </a:cubicBezTo>
                <a:cubicBezTo>
                  <a:pt x="175585" y="704419"/>
                  <a:pt x="172194" y="742990"/>
                  <a:pt x="170392" y="782833"/>
                </a:cubicBezTo>
                <a:cubicBezTo>
                  <a:pt x="168591" y="822677"/>
                  <a:pt x="167744" y="861248"/>
                  <a:pt x="167849" y="898548"/>
                </a:cubicBezTo>
                <a:cubicBezTo>
                  <a:pt x="167796" y="993758"/>
                  <a:pt x="174260" y="1085630"/>
                  <a:pt x="187241" y="1174165"/>
                </a:cubicBezTo>
                <a:cubicBezTo>
                  <a:pt x="200222" y="1262699"/>
                  <a:pt x="220037" y="1341219"/>
                  <a:pt x="246688" y="1409726"/>
                </a:cubicBezTo>
                <a:cubicBezTo>
                  <a:pt x="254211" y="1428747"/>
                  <a:pt x="262688" y="1446655"/>
                  <a:pt x="272119" y="1463451"/>
                </a:cubicBezTo>
                <a:cubicBezTo>
                  <a:pt x="281550" y="1480246"/>
                  <a:pt x="292571" y="1496247"/>
                  <a:pt x="305180" y="1511453"/>
                </a:cubicBezTo>
                <a:cubicBezTo>
                  <a:pt x="339620" y="1549601"/>
                  <a:pt x="382005" y="1578847"/>
                  <a:pt x="432339" y="1599193"/>
                </a:cubicBezTo>
                <a:cubicBezTo>
                  <a:pt x="482673" y="1619538"/>
                  <a:pt x="540318" y="1630982"/>
                  <a:pt x="605275" y="1633526"/>
                </a:cubicBezTo>
                <a:cubicBezTo>
                  <a:pt x="630759" y="1633685"/>
                  <a:pt x="656722" y="1632731"/>
                  <a:pt x="683160" y="1630664"/>
                </a:cubicBezTo>
                <a:cubicBezTo>
                  <a:pt x="709598" y="1628598"/>
                  <a:pt x="736196" y="1624465"/>
                  <a:pt x="762952" y="1618267"/>
                </a:cubicBezTo>
                <a:cubicBezTo>
                  <a:pt x="824942" y="1606027"/>
                  <a:pt x="880892" y="1582185"/>
                  <a:pt x="930802" y="1546740"/>
                </a:cubicBezTo>
                <a:cubicBezTo>
                  <a:pt x="980711" y="1511294"/>
                  <a:pt x="1018859" y="1461384"/>
                  <a:pt x="1045245" y="1397010"/>
                </a:cubicBezTo>
                <a:cubicBezTo>
                  <a:pt x="1060451" y="1355790"/>
                  <a:pt x="1073272" y="1312344"/>
                  <a:pt x="1083710" y="1266673"/>
                </a:cubicBezTo>
                <a:cubicBezTo>
                  <a:pt x="1094147" y="1221001"/>
                  <a:pt x="1102518" y="1176284"/>
                  <a:pt x="1108824" y="1132520"/>
                </a:cubicBezTo>
                <a:cubicBezTo>
                  <a:pt x="1113910" y="1095167"/>
                  <a:pt x="1117725" y="1056702"/>
                  <a:pt x="1120268" y="1017124"/>
                </a:cubicBezTo>
                <a:cubicBezTo>
                  <a:pt x="1122811" y="977545"/>
                  <a:pt x="1124083" y="939716"/>
                  <a:pt x="1124083" y="903634"/>
                </a:cubicBezTo>
                <a:cubicBezTo>
                  <a:pt x="1123976" y="808530"/>
                  <a:pt x="1117195" y="717082"/>
                  <a:pt x="1103738" y="629289"/>
                </a:cubicBezTo>
                <a:cubicBezTo>
                  <a:pt x="1090280" y="541497"/>
                  <a:pt x="1070782" y="463400"/>
                  <a:pt x="1045245" y="394999"/>
                </a:cubicBezTo>
                <a:cubicBezTo>
                  <a:pt x="1037615" y="373223"/>
                  <a:pt x="1028714" y="353196"/>
                  <a:pt x="1018541" y="334917"/>
                </a:cubicBezTo>
                <a:cubicBezTo>
                  <a:pt x="1008368" y="316638"/>
                  <a:pt x="996924" y="301061"/>
                  <a:pt x="984208" y="288186"/>
                </a:cubicBezTo>
                <a:cubicBezTo>
                  <a:pt x="950882" y="250038"/>
                  <a:pt x="908814" y="220792"/>
                  <a:pt x="858003" y="200446"/>
                </a:cubicBezTo>
                <a:cubicBezTo>
                  <a:pt x="807192" y="180101"/>
                  <a:pt x="749230" y="168657"/>
                  <a:pt x="684114" y="166114"/>
                </a:cubicBezTo>
                <a:close/>
              </a:path>
            </a:pathLst>
          </a:custGeom>
          <a:noFill/>
          <a:ln w="63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973708" y="1529897"/>
            <a:ext cx="1156787" cy="1808204"/>
          </a:xfrm>
          <a:custGeom>
            <a:avLst/>
            <a:gdLst/>
            <a:ahLst/>
            <a:cxnLst/>
            <a:rect l="l" t="t" r="r" b="b"/>
            <a:pathLst>
              <a:path w="1063138" h="1808204">
                <a:moveTo>
                  <a:pt x="595194" y="6"/>
                </a:moveTo>
                <a:cubicBezTo>
                  <a:pt x="652892" y="218"/>
                  <a:pt x="712339" y="2973"/>
                  <a:pt x="773534" y="8271"/>
                </a:cubicBezTo>
                <a:cubicBezTo>
                  <a:pt x="834729" y="13570"/>
                  <a:pt x="894811" y="20140"/>
                  <a:pt x="953781" y="27981"/>
                </a:cubicBezTo>
                <a:cubicBezTo>
                  <a:pt x="965332" y="29200"/>
                  <a:pt x="975928" y="32485"/>
                  <a:pt x="985571" y="37836"/>
                </a:cubicBezTo>
                <a:cubicBezTo>
                  <a:pt x="995214" y="43187"/>
                  <a:pt x="1003267" y="50923"/>
                  <a:pt x="1009731" y="61042"/>
                </a:cubicBezTo>
                <a:lnTo>
                  <a:pt x="1007188" y="61042"/>
                </a:lnTo>
                <a:cubicBezTo>
                  <a:pt x="1014659" y="69996"/>
                  <a:pt x="1019427" y="80063"/>
                  <a:pt x="1021493" y="91243"/>
                </a:cubicBezTo>
                <a:cubicBezTo>
                  <a:pt x="1023560" y="102422"/>
                  <a:pt x="1023878" y="114396"/>
                  <a:pt x="1022447" y="127165"/>
                </a:cubicBezTo>
                <a:cubicBezTo>
                  <a:pt x="1018155" y="149259"/>
                  <a:pt x="1007665" y="166743"/>
                  <a:pt x="990975" y="179618"/>
                </a:cubicBezTo>
                <a:cubicBezTo>
                  <a:pt x="974286" y="192493"/>
                  <a:pt x="954258" y="197897"/>
                  <a:pt x="930893" y="195831"/>
                </a:cubicBezTo>
                <a:cubicBezTo>
                  <a:pt x="873459" y="186771"/>
                  <a:pt x="816662" y="179459"/>
                  <a:pt x="760500" y="173896"/>
                </a:cubicBezTo>
                <a:cubicBezTo>
                  <a:pt x="704338" y="168333"/>
                  <a:pt x="650084" y="165472"/>
                  <a:pt x="597737" y="165313"/>
                </a:cubicBezTo>
                <a:cubicBezTo>
                  <a:pt x="531190" y="164889"/>
                  <a:pt x="468459" y="170823"/>
                  <a:pt x="409542" y="183115"/>
                </a:cubicBezTo>
                <a:cubicBezTo>
                  <a:pt x="341088" y="196360"/>
                  <a:pt x="285350" y="223276"/>
                  <a:pt x="242328" y="263861"/>
                </a:cubicBezTo>
                <a:cubicBezTo>
                  <a:pt x="199306" y="304445"/>
                  <a:pt x="175358" y="363151"/>
                  <a:pt x="170483" y="439975"/>
                </a:cubicBezTo>
                <a:cubicBezTo>
                  <a:pt x="168395" y="497165"/>
                  <a:pt x="185570" y="547244"/>
                  <a:pt x="222006" y="590211"/>
                </a:cubicBezTo>
                <a:cubicBezTo>
                  <a:pt x="258443" y="633178"/>
                  <a:pt x="306323" y="671766"/>
                  <a:pt x="365648" y="705973"/>
                </a:cubicBezTo>
                <a:cubicBezTo>
                  <a:pt x="424974" y="740180"/>
                  <a:pt x="487925" y="772739"/>
                  <a:pt x="554503" y="803649"/>
                </a:cubicBezTo>
                <a:cubicBezTo>
                  <a:pt x="653581" y="850168"/>
                  <a:pt x="745347" y="901456"/>
                  <a:pt x="829801" y="957512"/>
                </a:cubicBezTo>
                <a:cubicBezTo>
                  <a:pt x="914256" y="1013567"/>
                  <a:pt x="976776" y="1085200"/>
                  <a:pt x="1017361" y="1172410"/>
                </a:cubicBezTo>
                <a:cubicBezTo>
                  <a:pt x="1032620" y="1208173"/>
                  <a:pt x="1044064" y="1244096"/>
                  <a:pt x="1051694" y="1280177"/>
                </a:cubicBezTo>
                <a:cubicBezTo>
                  <a:pt x="1059323" y="1316258"/>
                  <a:pt x="1063138" y="1351545"/>
                  <a:pt x="1063138" y="1386037"/>
                </a:cubicBezTo>
                <a:cubicBezTo>
                  <a:pt x="1063138" y="1414012"/>
                  <a:pt x="1060595" y="1439443"/>
                  <a:pt x="1055508" y="1462332"/>
                </a:cubicBezTo>
                <a:lnTo>
                  <a:pt x="1055508" y="1459789"/>
                </a:lnTo>
                <a:cubicBezTo>
                  <a:pt x="1041892" y="1526282"/>
                  <a:pt x="1013175" y="1584033"/>
                  <a:pt x="969358" y="1633043"/>
                </a:cubicBezTo>
                <a:cubicBezTo>
                  <a:pt x="925541" y="1682052"/>
                  <a:pt x="872029" y="1720093"/>
                  <a:pt x="808820" y="1747167"/>
                </a:cubicBezTo>
                <a:cubicBezTo>
                  <a:pt x="764897" y="1765287"/>
                  <a:pt x="712233" y="1779911"/>
                  <a:pt x="650826" y="1791037"/>
                </a:cubicBezTo>
                <a:cubicBezTo>
                  <a:pt x="589418" y="1802164"/>
                  <a:pt x="523402" y="1807886"/>
                  <a:pt x="452776" y="1808204"/>
                </a:cubicBezTo>
                <a:cubicBezTo>
                  <a:pt x="402919" y="1808204"/>
                  <a:pt x="349406" y="1805660"/>
                  <a:pt x="292238" y="1800574"/>
                </a:cubicBezTo>
                <a:cubicBezTo>
                  <a:pt x="235069" y="1795488"/>
                  <a:pt x="175835" y="1787858"/>
                  <a:pt x="114533" y="1777686"/>
                </a:cubicBezTo>
                <a:cubicBezTo>
                  <a:pt x="102983" y="1776361"/>
                  <a:pt x="92387" y="1772652"/>
                  <a:pt x="82744" y="1766559"/>
                </a:cubicBezTo>
                <a:cubicBezTo>
                  <a:pt x="73101" y="1760466"/>
                  <a:pt x="65048" y="1752307"/>
                  <a:pt x="58584" y="1742081"/>
                </a:cubicBezTo>
                <a:cubicBezTo>
                  <a:pt x="52332" y="1732120"/>
                  <a:pt x="48305" y="1722160"/>
                  <a:pt x="46504" y="1712199"/>
                </a:cubicBezTo>
                <a:cubicBezTo>
                  <a:pt x="44702" y="1702238"/>
                  <a:pt x="44490" y="1691006"/>
                  <a:pt x="45868" y="1678502"/>
                </a:cubicBezTo>
                <a:cubicBezTo>
                  <a:pt x="51696" y="1656408"/>
                  <a:pt x="63564" y="1638924"/>
                  <a:pt x="81472" y="1626049"/>
                </a:cubicBezTo>
                <a:cubicBezTo>
                  <a:pt x="99380" y="1613174"/>
                  <a:pt x="118878" y="1607770"/>
                  <a:pt x="139965" y="1609836"/>
                </a:cubicBezTo>
                <a:cubicBezTo>
                  <a:pt x="199889" y="1620009"/>
                  <a:pt x="256157" y="1627638"/>
                  <a:pt x="308768" y="1632725"/>
                </a:cubicBezTo>
                <a:cubicBezTo>
                  <a:pt x="361380" y="1637811"/>
                  <a:pt x="409383" y="1640354"/>
                  <a:pt x="452776" y="1640354"/>
                </a:cubicBezTo>
                <a:cubicBezTo>
                  <a:pt x="515084" y="1640248"/>
                  <a:pt x="570398" y="1636009"/>
                  <a:pt x="618718" y="1627638"/>
                </a:cubicBezTo>
                <a:cubicBezTo>
                  <a:pt x="667038" y="1619267"/>
                  <a:pt x="708365" y="1607399"/>
                  <a:pt x="742698" y="1592034"/>
                </a:cubicBezTo>
                <a:cubicBezTo>
                  <a:pt x="782488" y="1576563"/>
                  <a:pt x="815443" y="1555370"/>
                  <a:pt x="841564" y="1528454"/>
                </a:cubicBezTo>
                <a:cubicBezTo>
                  <a:pt x="867684" y="1501539"/>
                  <a:pt x="884745" y="1470173"/>
                  <a:pt x="892745" y="1434357"/>
                </a:cubicBezTo>
                <a:cubicBezTo>
                  <a:pt x="895606" y="1405058"/>
                  <a:pt x="894970" y="1374010"/>
                  <a:pt x="890838" y="1341213"/>
                </a:cubicBezTo>
                <a:cubicBezTo>
                  <a:pt x="886705" y="1308417"/>
                  <a:pt x="877168" y="1274190"/>
                  <a:pt x="862227" y="1238532"/>
                </a:cubicBezTo>
                <a:cubicBezTo>
                  <a:pt x="834040" y="1179457"/>
                  <a:pt x="784236" y="1127216"/>
                  <a:pt x="712815" y="1081809"/>
                </a:cubicBezTo>
                <a:cubicBezTo>
                  <a:pt x="641395" y="1036403"/>
                  <a:pt x="564887" y="993699"/>
                  <a:pt x="483294" y="953697"/>
                </a:cubicBezTo>
                <a:cubicBezTo>
                  <a:pt x="401080" y="915518"/>
                  <a:pt x="322776" y="873477"/>
                  <a:pt x="248380" y="827574"/>
                </a:cubicBezTo>
                <a:cubicBezTo>
                  <a:pt x="173984" y="781671"/>
                  <a:pt x="113576" y="727009"/>
                  <a:pt x="67155" y="663586"/>
                </a:cubicBezTo>
                <a:cubicBezTo>
                  <a:pt x="20734" y="600164"/>
                  <a:pt x="-1621" y="523084"/>
                  <a:pt x="91" y="432346"/>
                </a:cubicBezTo>
                <a:cubicBezTo>
                  <a:pt x="7932" y="307730"/>
                  <a:pt x="45656" y="212997"/>
                  <a:pt x="113262" y="148146"/>
                </a:cubicBezTo>
                <a:cubicBezTo>
                  <a:pt x="180868" y="83295"/>
                  <a:pt x="269455" y="40697"/>
                  <a:pt x="379024" y="20352"/>
                </a:cubicBezTo>
                <a:lnTo>
                  <a:pt x="376481" y="20352"/>
                </a:lnTo>
                <a:cubicBezTo>
                  <a:pt x="409595" y="12828"/>
                  <a:pt x="444458" y="7530"/>
                  <a:pt x="481069" y="4457"/>
                </a:cubicBezTo>
                <a:cubicBezTo>
                  <a:pt x="517680" y="1384"/>
                  <a:pt x="555721" y="-100"/>
                  <a:pt x="595194" y="6"/>
                </a:cubicBezTo>
                <a:close/>
              </a:path>
            </a:pathLst>
          </a:custGeom>
          <a:noFill/>
          <a:ln w="63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6363348" y="4270142"/>
            <a:ext cx="1291764" cy="1762420"/>
          </a:xfrm>
          <a:custGeom>
            <a:avLst/>
            <a:gdLst/>
            <a:ahLst/>
            <a:cxnLst/>
            <a:rect l="l" t="t" r="r" b="b"/>
            <a:pathLst>
              <a:path w="1253786" h="1762420">
                <a:moveTo>
                  <a:pt x="81382" y="0"/>
                </a:moveTo>
                <a:lnTo>
                  <a:pt x="1172404" y="0"/>
                </a:lnTo>
                <a:cubicBezTo>
                  <a:pt x="1195822" y="371"/>
                  <a:pt x="1215108" y="8530"/>
                  <a:pt x="1230261" y="24478"/>
                </a:cubicBezTo>
                <a:cubicBezTo>
                  <a:pt x="1245414" y="40426"/>
                  <a:pt x="1253256" y="61937"/>
                  <a:pt x="1253786" y="89011"/>
                </a:cubicBezTo>
                <a:cubicBezTo>
                  <a:pt x="1253256" y="111211"/>
                  <a:pt x="1245414" y="129755"/>
                  <a:pt x="1230261" y="144643"/>
                </a:cubicBezTo>
                <a:cubicBezTo>
                  <a:pt x="1215108" y="159531"/>
                  <a:pt x="1195822" y="167266"/>
                  <a:pt x="1172404" y="167849"/>
                </a:cubicBezTo>
                <a:lnTo>
                  <a:pt x="704460" y="167849"/>
                </a:lnTo>
                <a:lnTo>
                  <a:pt x="704460" y="1681038"/>
                </a:lnTo>
                <a:cubicBezTo>
                  <a:pt x="704036" y="1704457"/>
                  <a:pt x="695983" y="1723743"/>
                  <a:pt x="680300" y="1738896"/>
                </a:cubicBezTo>
                <a:cubicBezTo>
                  <a:pt x="664616" y="1754049"/>
                  <a:pt x="643848" y="1761890"/>
                  <a:pt x="617992" y="1762420"/>
                </a:cubicBezTo>
                <a:cubicBezTo>
                  <a:pt x="595686" y="1761890"/>
                  <a:pt x="576718" y="1754049"/>
                  <a:pt x="561088" y="1738896"/>
                </a:cubicBezTo>
                <a:cubicBezTo>
                  <a:pt x="545459" y="1723743"/>
                  <a:pt x="537299" y="1704457"/>
                  <a:pt x="536610" y="1681038"/>
                </a:cubicBezTo>
                <a:lnTo>
                  <a:pt x="536610" y="167849"/>
                </a:lnTo>
                <a:lnTo>
                  <a:pt x="81382" y="167849"/>
                </a:lnTo>
                <a:cubicBezTo>
                  <a:pt x="57964" y="167373"/>
                  <a:pt x="38678" y="159425"/>
                  <a:pt x="23525" y="144007"/>
                </a:cubicBezTo>
                <a:cubicBezTo>
                  <a:pt x="8372" y="128589"/>
                  <a:pt x="530" y="108562"/>
                  <a:pt x="0" y="83925"/>
                </a:cubicBezTo>
                <a:cubicBezTo>
                  <a:pt x="530" y="59288"/>
                  <a:pt x="8372" y="39260"/>
                  <a:pt x="23525" y="23842"/>
                </a:cubicBezTo>
                <a:cubicBezTo>
                  <a:pt x="38678" y="8424"/>
                  <a:pt x="57964" y="477"/>
                  <a:pt x="81382" y="0"/>
                </a:cubicBezTo>
                <a:close/>
              </a:path>
            </a:pathLst>
          </a:custGeom>
          <a:noFill/>
          <a:ln w="63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2426293" y="2206469"/>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STRENGHTS</a:t>
            </a:r>
            <a:r>
              <a:rPr lang="zh-CN" altLang="en-US" sz="1400" dirty="0">
                <a:solidFill>
                  <a:schemeClr val="tx1">
                    <a:lumMod val="50000"/>
                    <a:lumOff val="50000"/>
                  </a:schemeClr>
                </a:solidFill>
                <a:latin typeface="+mj-ea"/>
                <a:ea typeface="+mj-ea"/>
              </a:rPr>
              <a:t>（优势）</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作为国家机关，拥有公众的信任；顾客对邮政服务的高度新近感与信任感；拥有全国范围的物流网；具有众多的人力资源；具有创造邮政 </a:t>
            </a:r>
            <a:r>
              <a:rPr lang="en-US" altLang="zh-CN" sz="1000" dirty="0">
                <a:solidFill>
                  <a:schemeClr val="tx1">
                    <a:lumMod val="50000"/>
                    <a:lumOff val="50000"/>
                  </a:schemeClr>
                </a:solidFill>
                <a:latin typeface="+mn-ea"/>
              </a:rPr>
              <a:t>/ </a:t>
            </a:r>
            <a:r>
              <a:rPr lang="zh-CN" altLang="en-US" sz="1000" dirty="0">
                <a:solidFill>
                  <a:schemeClr val="tx1">
                    <a:lumMod val="50000"/>
                    <a:lumOff val="50000"/>
                  </a:schemeClr>
                </a:solidFill>
                <a:latin typeface="+mn-ea"/>
              </a:rPr>
              <a:t>金融的可能性</a:t>
            </a:r>
            <a:endParaRPr lang="en-US" altLang="zh-CN" sz="1000" dirty="0">
              <a:solidFill>
                <a:schemeClr val="tx1">
                  <a:lumMod val="50000"/>
                  <a:lumOff val="50000"/>
                </a:schemeClr>
              </a:solidFill>
              <a:latin typeface="+mn-ea"/>
            </a:endParaRPr>
          </a:p>
        </p:txBody>
      </p:sp>
      <p:sp>
        <p:nvSpPr>
          <p:cNvPr id="70" name="矩形 69"/>
          <p:cNvSpPr/>
          <p:nvPr/>
        </p:nvSpPr>
        <p:spPr>
          <a:xfrm>
            <a:off x="8214599" y="2206469"/>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WEAKNESSES</a:t>
            </a:r>
            <a:r>
              <a:rPr lang="zh-CN" altLang="en-US" sz="1400" dirty="0">
                <a:solidFill>
                  <a:schemeClr val="tx1">
                    <a:lumMod val="50000"/>
                    <a:lumOff val="50000"/>
                  </a:schemeClr>
                </a:solidFill>
                <a:latin typeface="+mj-ea"/>
                <a:ea typeface="+mj-ea"/>
              </a:rPr>
              <a:t>（劣势）</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上门取件相关人力及车辆不足；市场有物流专家不足；组织、预算、费用等方面的灵活性不足；包裹破损的可能性很大；追踪查询服务不够完善</a:t>
            </a:r>
            <a:endParaRPr lang="en-US" altLang="zh-CN" sz="1000" dirty="0">
              <a:solidFill>
                <a:schemeClr val="tx1">
                  <a:lumMod val="50000"/>
                  <a:lumOff val="50000"/>
                </a:schemeClr>
              </a:solidFill>
              <a:latin typeface="+mn-ea"/>
            </a:endParaRPr>
          </a:p>
        </p:txBody>
      </p:sp>
      <p:sp>
        <p:nvSpPr>
          <p:cNvPr id="71" name="矩形 70"/>
          <p:cNvSpPr/>
          <p:nvPr/>
        </p:nvSpPr>
        <p:spPr>
          <a:xfrm>
            <a:off x="2426293" y="4923822"/>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OPPORTUNITIES</a:t>
            </a:r>
            <a:r>
              <a:rPr lang="zh-CN" altLang="en-US" sz="1400" dirty="0">
                <a:solidFill>
                  <a:schemeClr val="tx1">
                    <a:lumMod val="50000"/>
                    <a:lumOff val="50000"/>
                  </a:schemeClr>
                </a:solidFill>
                <a:latin typeface="+mj-ea"/>
                <a:ea typeface="+mj-ea"/>
              </a:rPr>
              <a:t>（机会）</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随着电子商务的普及，对寄件需求增加（年平均增加</a:t>
            </a:r>
            <a:r>
              <a:rPr lang="en-US" altLang="zh-CN" sz="1000" dirty="0">
                <a:solidFill>
                  <a:schemeClr val="tx1">
                    <a:lumMod val="50000"/>
                    <a:lumOff val="50000"/>
                  </a:schemeClr>
                </a:solidFill>
                <a:latin typeface="+mn-ea"/>
              </a:rPr>
              <a:t>38%</a:t>
            </a:r>
            <a:r>
              <a:rPr lang="zh-CN" altLang="en-US" sz="1000" dirty="0">
                <a:solidFill>
                  <a:schemeClr val="tx1">
                    <a:lumMod val="50000"/>
                    <a:lumOff val="50000"/>
                  </a:schemeClr>
                </a:solidFill>
                <a:latin typeface="+mn-ea"/>
              </a:rPr>
              <a:t>）；能够确保应对市场开放的事业自由度；物流及</a:t>
            </a:r>
            <a:r>
              <a:rPr lang="en-US" altLang="zh-CN" sz="1000" dirty="0">
                <a:solidFill>
                  <a:schemeClr val="tx1">
                    <a:lumMod val="50000"/>
                    <a:lumOff val="50000"/>
                  </a:schemeClr>
                </a:solidFill>
                <a:latin typeface="+mn-ea"/>
              </a:rPr>
              <a:t>IT</a:t>
            </a:r>
            <a:r>
              <a:rPr lang="zh-CN" altLang="en-US" sz="1000" dirty="0">
                <a:solidFill>
                  <a:schemeClr val="tx1">
                    <a:lumMod val="50000"/>
                    <a:lumOff val="50000"/>
                  </a:schemeClr>
                </a:solidFill>
                <a:latin typeface="+mn-ea"/>
              </a:rPr>
              <a:t>等关键技术的飞跃性的发展</a:t>
            </a:r>
            <a:endParaRPr lang="en-US" altLang="zh-CN" sz="1000" dirty="0">
              <a:solidFill>
                <a:schemeClr val="tx1">
                  <a:lumMod val="50000"/>
                  <a:lumOff val="50000"/>
                </a:schemeClr>
              </a:solidFill>
              <a:latin typeface="+mn-ea"/>
            </a:endParaRPr>
          </a:p>
        </p:txBody>
      </p:sp>
      <p:sp>
        <p:nvSpPr>
          <p:cNvPr id="72" name="矩形 71"/>
          <p:cNvSpPr/>
          <p:nvPr/>
        </p:nvSpPr>
        <p:spPr>
          <a:xfrm>
            <a:off x="8214599" y="4923822"/>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THREATSS</a:t>
            </a:r>
            <a:r>
              <a:rPr lang="zh-CN" altLang="en-US" sz="1400" dirty="0">
                <a:solidFill>
                  <a:schemeClr val="tx1">
                    <a:lumMod val="50000"/>
                    <a:lumOff val="50000"/>
                  </a:schemeClr>
                </a:solidFill>
                <a:latin typeface="+mj-ea"/>
                <a:ea typeface="+mj-ea"/>
              </a:rPr>
              <a:t>（风险）</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通信技术发展后，对邮政的需求可能减少；现在宅送企业的设备挨次及代理增多；</a:t>
            </a:r>
            <a:r>
              <a:rPr lang="en-US" altLang="zh-CN" sz="1000" dirty="0">
                <a:solidFill>
                  <a:schemeClr val="tx1">
                    <a:lumMod val="50000"/>
                    <a:lumOff val="50000"/>
                  </a:schemeClr>
                </a:solidFill>
                <a:latin typeface="+mn-ea"/>
              </a:rPr>
              <a:t>WTO</a:t>
            </a:r>
            <a:r>
              <a:rPr lang="zh-CN" altLang="en-US" sz="1000" dirty="0">
                <a:solidFill>
                  <a:schemeClr val="tx1">
                    <a:lumMod val="50000"/>
                    <a:lumOff val="50000"/>
                  </a:schemeClr>
                </a:solidFill>
                <a:latin typeface="+mn-ea"/>
              </a:rPr>
              <a:t>邮政服务市场开放的压力；国外宅送企业进入国内市场</a:t>
            </a:r>
            <a:endParaRPr lang="en-US" altLang="zh-CN" sz="1000" dirty="0">
              <a:solidFill>
                <a:schemeClr val="tx1">
                  <a:lumMod val="50000"/>
                  <a:lumOff val="50000"/>
                </a:schemeClr>
              </a:solidFill>
              <a:latin typeface="+mn-ea"/>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par>
                                <p:cTn id="15" presetID="2" presetClass="entr" presetSubtype="2" fill="hold" grpId="0" nodeType="withEffect">
                                  <p:stCondLst>
                                    <p:cond delay="50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500" fill="hold"/>
                                        <p:tgtEl>
                                          <p:spTgt spid="69"/>
                                        </p:tgtEl>
                                        <p:attrNameLst>
                                          <p:attrName>ppt_x</p:attrName>
                                        </p:attrNameLst>
                                      </p:cBhvr>
                                      <p:tavLst>
                                        <p:tav tm="0">
                                          <p:val>
                                            <p:strVal val="1+#ppt_w/2"/>
                                          </p:val>
                                        </p:tav>
                                        <p:tav tm="100000">
                                          <p:val>
                                            <p:strVal val="#ppt_x"/>
                                          </p:val>
                                        </p:tav>
                                      </p:tavLst>
                                    </p:anim>
                                    <p:anim calcmode="lin" valueType="num">
                                      <p:cBhvr additive="base">
                                        <p:cTn id="18"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1000"/>
                                        <p:tgtEl>
                                          <p:spTgt spid="66"/>
                                        </p:tgtEl>
                                      </p:cBhvr>
                                    </p:animEffect>
                                    <p:anim calcmode="lin" valueType="num">
                                      <p:cBhvr>
                                        <p:cTn id="24" dur="1000" fill="hold"/>
                                        <p:tgtEl>
                                          <p:spTgt spid="66"/>
                                        </p:tgtEl>
                                        <p:attrNameLst>
                                          <p:attrName>ppt_x</p:attrName>
                                        </p:attrNameLst>
                                      </p:cBhvr>
                                      <p:tavLst>
                                        <p:tav tm="0">
                                          <p:val>
                                            <p:strVal val="#ppt_x"/>
                                          </p:val>
                                        </p:tav>
                                        <p:tav tm="100000">
                                          <p:val>
                                            <p:strVal val="#ppt_x"/>
                                          </p:val>
                                        </p:tav>
                                      </p:tavLst>
                                    </p:anim>
                                    <p:anim calcmode="lin" valueType="num">
                                      <p:cBhvr>
                                        <p:cTn id="25" dur="1000" fill="hold"/>
                                        <p:tgtEl>
                                          <p:spTgt spid="6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1000"/>
                                        <p:tgtEl>
                                          <p:spTgt spid="74"/>
                                        </p:tgtEl>
                                      </p:cBhvr>
                                    </p:animEffect>
                                    <p:anim calcmode="lin" valueType="num">
                                      <p:cBhvr>
                                        <p:cTn id="29" dur="1000" fill="hold"/>
                                        <p:tgtEl>
                                          <p:spTgt spid="74"/>
                                        </p:tgtEl>
                                        <p:attrNameLst>
                                          <p:attrName>ppt_x</p:attrName>
                                        </p:attrNameLst>
                                      </p:cBhvr>
                                      <p:tavLst>
                                        <p:tav tm="0">
                                          <p:val>
                                            <p:strVal val="#ppt_x"/>
                                          </p:val>
                                        </p:tav>
                                        <p:tav tm="100000">
                                          <p:val>
                                            <p:strVal val="#ppt_x"/>
                                          </p:val>
                                        </p:tav>
                                      </p:tavLst>
                                    </p:anim>
                                    <p:anim calcmode="lin" valueType="num">
                                      <p:cBhvr>
                                        <p:cTn id="30" dur="1000" fill="hold"/>
                                        <p:tgtEl>
                                          <p:spTgt spid="74"/>
                                        </p:tgtEl>
                                        <p:attrNameLst>
                                          <p:attrName>ppt_y</p:attrName>
                                        </p:attrNameLst>
                                      </p:cBhvr>
                                      <p:tavLst>
                                        <p:tav tm="0">
                                          <p:val>
                                            <p:strVal val="#ppt_y+.1"/>
                                          </p:val>
                                        </p:tav>
                                        <p:tav tm="100000">
                                          <p:val>
                                            <p:strVal val="#ppt_y"/>
                                          </p:val>
                                        </p:tav>
                                      </p:tavLst>
                                    </p:anim>
                                  </p:childTnLst>
                                </p:cTn>
                              </p:par>
                              <p:par>
                                <p:cTn id="31" presetID="2" presetClass="entr" presetSubtype="2" fill="hold" grpId="0" nodeType="withEffect">
                                  <p:stCondLst>
                                    <p:cond delay="50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500" fill="hold"/>
                                        <p:tgtEl>
                                          <p:spTgt spid="70"/>
                                        </p:tgtEl>
                                        <p:attrNameLst>
                                          <p:attrName>ppt_x</p:attrName>
                                        </p:attrNameLst>
                                      </p:cBhvr>
                                      <p:tavLst>
                                        <p:tav tm="0">
                                          <p:val>
                                            <p:strVal val="1+#ppt_w/2"/>
                                          </p:val>
                                        </p:tav>
                                        <p:tav tm="100000">
                                          <p:val>
                                            <p:strVal val="#ppt_x"/>
                                          </p:val>
                                        </p:tav>
                                      </p:tavLst>
                                    </p:anim>
                                    <p:anim calcmode="lin" valueType="num">
                                      <p:cBhvr additive="base">
                                        <p:cTn id="34"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1000"/>
                                        <p:tgtEl>
                                          <p:spTgt spid="75"/>
                                        </p:tgtEl>
                                      </p:cBhvr>
                                    </p:animEffect>
                                    <p:anim calcmode="lin" valueType="num">
                                      <p:cBhvr>
                                        <p:cTn id="45" dur="1000" fill="hold"/>
                                        <p:tgtEl>
                                          <p:spTgt spid="75"/>
                                        </p:tgtEl>
                                        <p:attrNameLst>
                                          <p:attrName>ppt_x</p:attrName>
                                        </p:attrNameLst>
                                      </p:cBhvr>
                                      <p:tavLst>
                                        <p:tav tm="0">
                                          <p:val>
                                            <p:strVal val="#ppt_x"/>
                                          </p:val>
                                        </p:tav>
                                        <p:tav tm="100000">
                                          <p:val>
                                            <p:strVal val="#ppt_x"/>
                                          </p:val>
                                        </p:tav>
                                      </p:tavLst>
                                    </p:anim>
                                    <p:anim calcmode="lin" valueType="num">
                                      <p:cBhvr>
                                        <p:cTn id="46" dur="1000" fill="hold"/>
                                        <p:tgtEl>
                                          <p:spTgt spid="75"/>
                                        </p:tgtEl>
                                        <p:attrNameLst>
                                          <p:attrName>ppt_y</p:attrName>
                                        </p:attrNameLst>
                                      </p:cBhvr>
                                      <p:tavLst>
                                        <p:tav tm="0">
                                          <p:val>
                                            <p:strVal val="#ppt_y+.1"/>
                                          </p:val>
                                        </p:tav>
                                        <p:tav tm="100000">
                                          <p:val>
                                            <p:strVal val="#ppt_y"/>
                                          </p:val>
                                        </p:tav>
                                      </p:tavLst>
                                    </p:anim>
                                  </p:childTnLst>
                                </p:cTn>
                              </p:par>
                              <p:par>
                                <p:cTn id="47" presetID="2" presetClass="entr" presetSubtype="2" fill="hold" grpId="0" nodeType="withEffect">
                                  <p:stCondLst>
                                    <p:cond delay="50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fill="hold"/>
                                        <p:tgtEl>
                                          <p:spTgt spid="71"/>
                                        </p:tgtEl>
                                        <p:attrNameLst>
                                          <p:attrName>ppt_x</p:attrName>
                                        </p:attrNameLst>
                                      </p:cBhvr>
                                      <p:tavLst>
                                        <p:tav tm="0">
                                          <p:val>
                                            <p:strVal val="1+#ppt_w/2"/>
                                          </p:val>
                                        </p:tav>
                                        <p:tav tm="100000">
                                          <p:val>
                                            <p:strVal val="#ppt_x"/>
                                          </p:val>
                                        </p:tav>
                                      </p:tavLst>
                                    </p:anim>
                                    <p:anim calcmode="lin" valueType="num">
                                      <p:cBhvr additive="base">
                                        <p:cTn id="50"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1000"/>
                                        <p:tgtEl>
                                          <p:spTgt spid="63"/>
                                        </p:tgtEl>
                                      </p:cBhvr>
                                    </p:animEffect>
                                    <p:anim calcmode="lin" valueType="num">
                                      <p:cBhvr>
                                        <p:cTn id="56" dur="1000" fill="hold"/>
                                        <p:tgtEl>
                                          <p:spTgt spid="63"/>
                                        </p:tgtEl>
                                        <p:attrNameLst>
                                          <p:attrName>ppt_x</p:attrName>
                                        </p:attrNameLst>
                                      </p:cBhvr>
                                      <p:tavLst>
                                        <p:tav tm="0">
                                          <p:val>
                                            <p:strVal val="#ppt_x"/>
                                          </p:val>
                                        </p:tav>
                                        <p:tav tm="100000">
                                          <p:val>
                                            <p:strVal val="#ppt_x"/>
                                          </p:val>
                                        </p:tav>
                                      </p:tavLst>
                                    </p:anim>
                                    <p:anim calcmode="lin" valueType="num">
                                      <p:cBhvr>
                                        <p:cTn id="57" dur="1000" fill="hold"/>
                                        <p:tgtEl>
                                          <p:spTgt spid="6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1000"/>
                                        <p:tgtEl>
                                          <p:spTgt spid="76"/>
                                        </p:tgtEl>
                                      </p:cBhvr>
                                    </p:animEffect>
                                    <p:anim calcmode="lin" valueType="num">
                                      <p:cBhvr>
                                        <p:cTn id="61" dur="1000" fill="hold"/>
                                        <p:tgtEl>
                                          <p:spTgt spid="76"/>
                                        </p:tgtEl>
                                        <p:attrNameLst>
                                          <p:attrName>ppt_x</p:attrName>
                                        </p:attrNameLst>
                                      </p:cBhvr>
                                      <p:tavLst>
                                        <p:tav tm="0">
                                          <p:val>
                                            <p:strVal val="#ppt_x"/>
                                          </p:val>
                                        </p:tav>
                                        <p:tav tm="100000">
                                          <p:val>
                                            <p:strVal val="#ppt_x"/>
                                          </p:val>
                                        </p:tav>
                                      </p:tavLst>
                                    </p:anim>
                                    <p:anim calcmode="lin" valueType="num">
                                      <p:cBhvr>
                                        <p:cTn id="62" dur="1000" fill="hold"/>
                                        <p:tgtEl>
                                          <p:spTgt spid="76"/>
                                        </p:tgtEl>
                                        <p:attrNameLst>
                                          <p:attrName>ppt_y</p:attrName>
                                        </p:attrNameLst>
                                      </p:cBhvr>
                                      <p:tavLst>
                                        <p:tav tm="0">
                                          <p:val>
                                            <p:strVal val="#ppt_y+.1"/>
                                          </p:val>
                                        </p:tav>
                                        <p:tav tm="100000">
                                          <p:val>
                                            <p:strVal val="#ppt_y"/>
                                          </p:val>
                                        </p:tav>
                                      </p:tavLst>
                                    </p:anim>
                                  </p:childTnLst>
                                </p:cTn>
                              </p:par>
                              <p:par>
                                <p:cTn id="63" presetID="2" presetClass="entr" presetSubtype="2" fill="hold" grpId="0" nodeType="withEffect">
                                  <p:stCondLst>
                                    <p:cond delay="5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500" fill="hold"/>
                                        <p:tgtEl>
                                          <p:spTgt spid="72"/>
                                        </p:tgtEl>
                                        <p:attrNameLst>
                                          <p:attrName>ppt_x</p:attrName>
                                        </p:attrNameLst>
                                      </p:cBhvr>
                                      <p:tavLst>
                                        <p:tav tm="0">
                                          <p:val>
                                            <p:strVal val="1+#ppt_w/2"/>
                                          </p:val>
                                        </p:tav>
                                        <p:tav tm="100000">
                                          <p:val>
                                            <p:strVal val="#ppt_x"/>
                                          </p:val>
                                        </p:tav>
                                      </p:tavLst>
                                    </p:anim>
                                    <p:anim calcmode="lin" valueType="num">
                                      <p:cBhvr additive="base">
                                        <p:cTn id="66"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3" grpId="0" animBg="1"/>
      <p:bldP spid="66" grpId="0" animBg="1"/>
      <p:bldP spid="65" grpId="0" animBg="1"/>
      <p:bldP spid="64" grpId="0" animBg="1"/>
      <p:bldP spid="63" grpId="0" animBg="1"/>
      <p:bldP spid="69" grpId="0"/>
      <p:bldP spid="70" grpId="0"/>
      <p:bldP spid="71" grpId="0"/>
      <p:bldP spid="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707323" y="3272959"/>
            <a:ext cx="3279348" cy="2844340"/>
            <a:chOff x="1280063" y="2399484"/>
            <a:chExt cx="2459831" cy="2133255"/>
          </a:xfrm>
        </p:grpSpPr>
        <p:sp>
          <p:nvSpPr>
            <p:cNvPr id="8" name="Freeform 5"/>
            <p:cNvSpPr/>
            <p:nvPr/>
          </p:nvSpPr>
          <p:spPr bwMode="auto">
            <a:xfrm>
              <a:off x="1280063" y="2399484"/>
              <a:ext cx="2459831" cy="1831035"/>
            </a:xfrm>
            <a:custGeom>
              <a:avLst/>
              <a:gdLst>
                <a:gd name="T0" fmla="*/ 570 w 570"/>
                <a:gd name="T1" fmla="*/ 401 h 425"/>
                <a:gd name="T2" fmla="*/ 547 w 570"/>
                <a:gd name="T3" fmla="*/ 425 h 425"/>
                <a:gd name="T4" fmla="*/ 23 w 570"/>
                <a:gd name="T5" fmla="*/ 425 h 425"/>
                <a:gd name="T6" fmla="*/ 0 w 570"/>
                <a:gd name="T7" fmla="*/ 401 h 425"/>
                <a:gd name="T8" fmla="*/ 0 w 570"/>
                <a:gd name="T9" fmla="*/ 24 h 425"/>
                <a:gd name="T10" fmla="*/ 23 w 570"/>
                <a:gd name="T11" fmla="*/ 0 h 425"/>
                <a:gd name="T12" fmla="*/ 547 w 570"/>
                <a:gd name="T13" fmla="*/ 0 h 425"/>
                <a:gd name="T14" fmla="*/ 570 w 570"/>
                <a:gd name="T15" fmla="*/ 24 h 425"/>
                <a:gd name="T16" fmla="*/ 570 w 570"/>
                <a:gd name="T17" fmla="*/ 40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425">
                  <a:moveTo>
                    <a:pt x="570" y="401"/>
                  </a:moveTo>
                  <a:cubicBezTo>
                    <a:pt x="570" y="414"/>
                    <a:pt x="559" y="425"/>
                    <a:pt x="547" y="425"/>
                  </a:cubicBezTo>
                  <a:cubicBezTo>
                    <a:pt x="23" y="425"/>
                    <a:pt x="23" y="425"/>
                    <a:pt x="23" y="425"/>
                  </a:cubicBezTo>
                  <a:cubicBezTo>
                    <a:pt x="11" y="425"/>
                    <a:pt x="0" y="414"/>
                    <a:pt x="0" y="401"/>
                  </a:cubicBezTo>
                  <a:cubicBezTo>
                    <a:pt x="0" y="24"/>
                    <a:pt x="0" y="24"/>
                    <a:pt x="0" y="24"/>
                  </a:cubicBezTo>
                  <a:cubicBezTo>
                    <a:pt x="0" y="11"/>
                    <a:pt x="11" y="0"/>
                    <a:pt x="23" y="0"/>
                  </a:cubicBezTo>
                  <a:cubicBezTo>
                    <a:pt x="547" y="0"/>
                    <a:pt x="547" y="0"/>
                    <a:pt x="547" y="0"/>
                  </a:cubicBezTo>
                  <a:cubicBezTo>
                    <a:pt x="559" y="0"/>
                    <a:pt x="570" y="11"/>
                    <a:pt x="570" y="24"/>
                  </a:cubicBezTo>
                  <a:cubicBezTo>
                    <a:pt x="570" y="401"/>
                    <a:pt x="570" y="401"/>
                    <a:pt x="570" y="401"/>
                  </a:cubicBezTo>
                </a:path>
              </a:pathLst>
            </a:custGeom>
            <a:solidFill>
              <a:schemeClr val="tx2">
                <a:lumMod val="50000"/>
              </a:schemeClr>
            </a:solidFill>
            <a:ln>
              <a:noFill/>
            </a:ln>
          </p:spPr>
          <p:txBody>
            <a:bodyPr vert="horz" wrap="square" lIns="91440" tIns="45720" rIns="91440" bIns="45720" numCol="1" anchor="t" anchorCtr="0" compatLnSpc="1"/>
            <a:lstStyle/>
            <a:p>
              <a:endParaRPr lang="zh-CN" altLang="en-US"/>
            </a:p>
          </p:txBody>
        </p:sp>
        <p:sp>
          <p:nvSpPr>
            <p:cNvPr id="9" name="Freeform 7"/>
            <p:cNvSpPr/>
            <p:nvPr/>
          </p:nvSpPr>
          <p:spPr bwMode="auto">
            <a:xfrm>
              <a:off x="1280063" y="3981436"/>
              <a:ext cx="2459831" cy="262368"/>
            </a:xfrm>
            <a:custGeom>
              <a:avLst/>
              <a:gdLst>
                <a:gd name="T0" fmla="*/ 0 w 570"/>
                <a:gd name="T1" fmla="*/ 0 h 61"/>
                <a:gd name="T2" fmla="*/ 0 w 570"/>
                <a:gd name="T3" fmla="*/ 38 h 61"/>
                <a:gd name="T4" fmla="*/ 23 w 570"/>
                <a:gd name="T5" fmla="*/ 61 h 61"/>
                <a:gd name="T6" fmla="*/ 547 w 570"/>
                <a:gd name="T7" fmla="*/ 61 h 61"/>
                <a:gd name="T8" fmla="*/ 570 w 570"/>
                <a:gd name="T9" fmla="*/ 38 h 61"/>
                <a:gd name="T10" fmla="*/ 570 w 570"/>
                <a:gd name="T11" fmla="*/ 0 h 61"/>
                <a:gd name="T12" fmla="*/ 0 w 570"/>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70" h="61">
                  <a:moveTo>
                    <a:pt x="0" y="0"/>
                  </a:moveTo>
                  <a:cubicBezTo>
                    <a:pt x="0" y="38"/>
                    <a:pt x="0" y="38"/>
                    <a:pt x="0" y="38"/>
                  </a:cubicBezTo>
                  <a:cubicBezTo>
                    <a:pt x="0" y="51"/>
                    <a:pt x="11" y="61"/>
                    <a:pt x="23" y="61"/>
                  </a:cubicBezTo>
                  <a:cubicBezTo>
                    <a:pt x="547" y="61"/>
                    <a:pt x="547" y="61"/>
                    <a:pt x="547" y="61"/>
                  </a:cubicBezTo>
                  <a:cubicBezTo>
                    <a:pt x="559" y="61"/>
                    <a:pt x="570" y="51"/>
                    <a:pt x="570" y="38"/>
                  </a:cubicBezTo>
                  <a:cubicBezTo>
                    <a:pt x="570" y="0"/>
                    <a:pt x="570" y="0"/>
                    <a:pt x="570" y="0"/>
                  </a:cubicBezTo>
                  <a:lnTo>
                    <a:pt x="0" y="0"/>
                  </a:ln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8"/>
            <p:cNvSpPr/>
            <p:nvPr/>
          </p:nvSpPr>
          <p:spPr bwMode="auto">
            <a:xfrm>
              <a:off x="1975281" y="4278121"/>
              <a:ext cx="1112570" cy="254618"/>
            </a:xfrm>
            <a:custGeom>
              <a:avLst/>
              <a:gdLst>
                <a:gd name="T0" fmla="*/ 215 w 258"/>
                <a:gd name="T1" fmla="*/ 29 h 59"/>
                <a:gd name="T2" fmla="*/ 181 w 258"/>
                <a:gd name="T3" fmla="*/ 29 h 59"/>
                <a:gd name="T4" fmla="*/ 172 w 258"/>
                <a:gd name="T5" fmla="*/ 11 h 59"/>
                <a:gd name="T6" fmla="*/ 164 w 258"/>
                <a:gd name="T7" fmla="*/ 0 h 59"/>
                <a:gd name="T8" fmla="*/ 126 w 258"/>
                <a:gd name="T9" fmla="*/ 0 h 59"/>
                <a:gd name="T10" fmla="*/ 88 w 258"/>
                <a:gd name="T11" fmla="*/ 0 h 59"/>
                <a:gd name="T12" fmla="*/ 80 w 258"/>
                <a:gd name="T13" fmla="*/ 11 h 59"/>
                <a:gd name="T14" fmla="*/ 71 w 258"/>
                <a:gd name="T15" fmla="*/ 29 h 59"/>
                <a:gd name="T16" fmla="*/ 43 w 258"/>
                <a:gd name="T17" fmla="*/ 29 h 59"/>
                <a:gd name="T18" fmla="*/ 0 w 258"/>
                <a:gd name="T19" fmla="*/ 59 h 59"/>
                <a:gd name="T20" fmla="*/ 258 w 258"/>
                <a:gd name="T21" fmla="*/ 59 h 59"/>
                <a:gd name="T22" fmla="*/ 215 w 258"/>
                <a:gd name="T23"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59">
                  <a:moveTo>
                    <a:pt x="215" y="29"/>
                  </a:moveTo>
                  <a:cubicBezTo>
                    <a:pt x="181" y="29"/>
                    <a:pt x="181" y="29"/>
                    <a:pt x="181" y="29"/>
                  </a:cubicBezTo>
                  <a:cubicBezTo>
                    <a:pt x="178" y="25"/>
                    <a:pt x="175" y="19"/>
                    <a:pt x="172" y="11"/>
                  </a:cubicBezTo>
                  <a:cubicBezTo>
                    <a:pt x="172" y="11"/>
                    <a:pt x="169" y="0"/>
                    <a:pt x="164" y="0"/>
                  </a:cubicBezTo>
                  <a:cubicBezTo>
                    <a:pt x="161" y="0"/>
                    <a:pt x="143" y="0"/>
                    <a:pt x="126" y="0"/>
                  </a:cubicBezTo>
                  <a:cubicBezTo>
                    <a:pt x="108" y="0"/>
                    <a:pt x="91" y="0"/>
                    <a:pt x="88" y="0"/>
                  </a:cubicBezTo>
                  <a:cubicBezTo>
                    <a:pt x="83" y="0"/>
                    <a:pt x="80" y="11"/>
                    <a:pt x="80" y="11"/>
                  </a:cubicBezTo>
                  <a:cubicBezTo>
                    <a:pt x="77" y="19"/>
                    <a:pt x="74" y="25"/>
                    <a:pt x="71" y="29"/>
                  </a:cubicBezTo>
                  <a:cubicBezTo>
                    <a:pt x="43" y="29"/>
                    <a:pt x="43" y="29"/>
                    <a:pt x="43" y="29"/>
                  </a:cubicBezTo>
                  <a:cubicBezTo>
                    <a:pt x="23" y="29"/>
                    <a:pt x="6" y="42"/>
                    <a:pt x="0" y="59"/>
                  </a:cubicBezTo>
                  <a:cubicBezTo>
                    <a:pt x="258" y="59"/>
                    <a:pt x="258" y="59"/>
                    <a:pt x="258" y="59"/>
                  </a:cubicBezTo>
                  <a:cubicBezTo>
                    <a:pt x="251" y="42"/>
                    <a:pt x="235" y="29"/>
                    <a:pt x="215" y="29"/>
                  </a:cubicBez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830" y="2517935"/>
              <a:ext cx="2245066" cy="1357225"/>
            </a:xfrm>
            <a:prstGeom prst="rect">
              <a:avLst/>
            </a:prstGeom>
            <a:solidFill>
              <a:schemeClr val="bg1"/>
            </a:solidFill>
            <a:ln w="9525">
              <a:solidFill>
                <a:srgbClr val="000000"/>
              </a:solidFill>
              <a:miter lim="800000"/>
              <a:headEnd/>
              <a:tailEnd/>
            </a:ln>
          </p:spPr>
        </p:pic>
      </p:grpSp>
      <p:grpSp>
        <p:nvGrpSpPr>
          <p:cNvPr id="12" name="组合 11"/>
          <p:cNvGrpSpPr/>
          <p:nvPr/>
        </p:nvGrpSpPr>
        <p:grpSpPr>
          <a:xfrm>
            <a:off x="2076286" y="2669255"/>
            <a:ext cx="2495670" cy="1666456"/>
            <a:chOff x="1556822" y="1946706"/>
            <a:chExt cx="1871996" cy="1249842"/>
          </a:xfrm>
        </p:grpSpPr>
        <p:sp>
          <p:nvSpPr>
            <p:cNvPr id="13" name="Freeform 11"/>
            <p:cNvSpPr/>
            <p:nvPr/>
          </p:nvSpPr>
          <p:spPr bwMode="auto">
            <a:xfrm>
              <a:off x="1556822" y="1946706"/>
              <a:ext cx="1871996" cy="1249842"/>
            </a:xfrm>
            <a:custGeom>
              <a:avLst/>
              <a:gdLst>
                <a:gd name="T0" fmla="*/ 0 w 1691"/>
                <a:gd name="T1" fmla="*/ 0 h 1129"/>
                <a:gd name="T2" fmla="*/ 760 w 1691"/>
                <a:gd name="T3" fmla="*/ 685 h 1129"/>
                <a:gd name="T4" fmla="*/ 760 w 1691"/>
                <a:gd name="T5" fmla="*/ 1129 h 1129"/>
                <a:gd name="T6" fmla="*/ 931 w 1691"/>
                <a:gd name="T7" fmla="*/ 1129 h 1129"/>
                <a:gd name="T8" fmla="*/ 931 w 1691"/>
                <a:gd name="T9" fmla="*/ 685 h 1129"/>
                <a:gd name="T10" fmla="*/ 1691 w 1691"/>
                <a:gd name="T11" fmla="*/ 0 h 1129"/>
                <a:gd name="T12" fmla="*/ 0 w 1691"/>
                <a:gd name="T13" fmla="*/ 0 h 1129"/>
              </a:gdLst>
              <a:ahLst/>
              <a:cxnLst>
                <a:cxn ang="0">
                  <a:pos x="T0" y="T1"/>
                </a:cxn>
                <a:cxn ang="0">
                  <a:pos x="T2" y="T3"/>
                </a:cxn>
                <a:cxn ang="0">
                  <a:pos x="T4" y="T5"/>
                </a:cxn>
                <a:cxn ang="0">
                  <a:pos x="T6" y="T7"/>
                </a:cxn>
                <a:cxn ang="0">
                  <a:pos x="T8" y="T9"/>
                </a:cxn>
                <a:cxn ang="0">
                  <a:pos x="T10" y="T11"/>
                </a:cxn>
                <a:cxn ang="0">
                  <a:pos x="T12" y="T13"/>
                </a:cxn>
              </a:cxnLst>
              <a:rect l="0" t="0" r="r" b="b"/>
              <a:pathLst>
                <a:path w="1691" h="1129">
                  <a:moveTo>
                    <a:pt x="0" y="0"/>
                  </a:moveTo>
                  <a:lnTo>
                    <a:pt x="760" y="685"/>
                  </a:lnTo>
                  <a:lnTo>
                    <a:pt x="760" y="1129"/>
                  </a:lnTo>
                  <a:lnTo>
                    <a:pt x="931" y="1129"/>
                  </a:lnTo>
                  <a:lnTo>
                    <a:pt x="931" y="685"/>
                  </a:lnTo>
                  <a:lnTo>
                    <a:pt x="1691" y="0"/>
                  </a:lnTo>
                  <a:lnTo>
                    <a:pt x="0" y="0"/>
                  </a:lnTo>
                  <a:close/>
                </a:path>
              </a:pathLst>
            </a:custGeom>
            <a:solidFill>
              <a:schemeClr val="tx2"/>
            </a:solidFill>
            <a:ln>
              <a:noFill/>
            </a:ln>
          </p:spPr>
          <p:txBody>
            <a:bodyPr vert="horz" wrap="square" lIns="91440" tIns="45720" rIns="91440" bIns="45720" numCol="1" anchor="t" anchorCtr="0" compatLnSpc="1"/>
            <a:lstStyle/>
            <a:p>
              <a:endParaRPr lang="zh-CN" altLang="en-US"/>
            </a:p>
          </p:txBody>
        </p:sp>
        <p:sp>
          <p:nvSpPr>
            <p:cNvPr id="14" name="Freeform 12"/>
            <p:cNvSpPr/>
            <p:nvPr/>
          </p:nvSpPr>
          <p:spPr bwMode="auto">
            <a:xfrm>
              <a:off x="1556822" y="1946706"/>
              <a:ext cx="935445" cy="1249842"/>
            </a:xfrm>
            <a:custGeom>
              <a:avLst/>
              <a:gdLst>
                <a:gd name="T0" fmla="*/ 845 w 845"/>
                <a:gd name="T1" fmla="*/ 1129 h 1129"/>
                <a:gd name="T2" fmla="*/ 845 w 845"/>
                <a:gd name="T3" fmla="*/ 0 h 1129"/>
                <a:gd name="T4" fmla="*/ 0 w 845"/>
                <a:gd name="T5" fmla="*/ 0 h 1129"/>
                <a:gd name="T6" fmla="*/ 760 w 845"/>
                <a:gd name="T7" fmla="*/ 685 h 1129"/>
                <a:gd name="T8" fmla="*/ 760 w 845"/>
                <a:gd name="T9" fmla="*/ 1129 h 1129"/>
                <a:gd name="T10" fmla="*/ 845 w 845"/>
                <a:gd name="T11" fmla="*/ 1129 h 1129"/>
              </a:gdLst>
              <a:ahLst/>
              <a:cxnLst>
                <a:cxn ang="0">
                  <a:pos x="T0" y="T1"/>
                </a:cxn>
                <a:cxn ang="0">
                  <a:pos x="T2" y="T3"/>
                </a:cxn>
                <a:cxn ang="0">
                  <a:pos x="T4" y="T5"/>
                </a:cxn>
                <a:cxn ang="0">
                  <a:pos x="T6" y="T7"/>
                </a:cxn>
                <a:cxn ang="0">
                  <a:pos x="T8" y="T9"/>
                </a:cxn>
                <a:cxn ang="0">
                  <a:pos x="T10" y="T11"/>
                </a:cxn>
              </a:cxnLst>
              <a:rect l="0" t="0" r="r" b="b"/>
              <a:pathLst>
                <a:path w="845" h="1129">
                  <a:moveTo>
                    <a:pt x="845" y="1129"/>
                  </a:moveTo>
                  <a:lnTo>
                    <a:pt x="845" y="0"/>
                  </a:lnTo>
                  <a:lnTo>
                    <a:pt x="0" y="0"/>
                  </a:lnTo>
                  <a:lnTo>
                    <a:pt x="760" y="685"/>
                  </a:lnTo>
                  <a:lnTo>
                    <a:pt x="760" y="1129"/>
                  </a:lnTo>
                  <a:lnTo>
                    <a:pt x="845" y="112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grpSp>
        <p:nvGrpSpPr>
          <p:cNvPr id="15" name="组合 14"/>
          <p:cNvGrpSpPr/>
          <p:nvPr/>
        </p:nvGrpSpPr>
        <p:grpSpPr>
          <a:xfrm>
            <a:off x="2634161" y="2158499"/>
            <a:ext cx="329625" cy="326725"/>
            <a:chOff x="3128964" y="2287587"/>
            <a:chExt cx="1233385" cy="1222376"/>
          </a:xfrm>
        </p:grpSpPr>
        <p:sp>
          <p:nvSpPr>
            <p:cNvPr id="1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1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1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2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2879688" y="1935276"/>
            <a:ext cx="649895" cy="644179"/>
            <a:chOff x="3128964" y="2287587"/>
            <a:chExt cx="1233385" cy="1222376"/>
          </a:xfrm>
        </p:grpSpPr>
        <p:sp>
          <p:nvSpPr>
            <p:cNvPr id="2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2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2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3667970" y="2158499"/>
            <a:ext cx="329625" cy="326725"/>
            <a:chOff x="3128964" y="2287587"/>
            <a:chExt cx="1233385" cy="1222376"/>
          </a:xfrm>
        </p:grpSpPr>
        <p:sp>
          <p:nvSpPr>
            <p:cNvPr id="3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3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3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3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2634161" y="4799708"/>
            <a:ext cx="329625" cy="326725"/>
            <a:chOff x="3128964" y="2287587"/>
            <a:chExt cx="1233385" cy="1222376"/>
          </a:xfrm>
        </p:grpSpPr>
        <p:sp>
          <p:nvSpPr>
            <p:cNvPr id="4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4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4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4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4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2879688" y="4576485"/>
            <a:ext cx="649895" cy="644179"/>
            <a:chOff x="3128964" y="2287587"/>
            <a:chExt cx="1233385" cy="1222376"/>
          </a:xfrm>
        </p:grpSpPr>
        <p:sp>
          <p:nvSpPr>
            <p:cNvPr id="4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5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5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5" name="组合 54"/>
          <p:cNvGrpSpPr/>
          <p:nvPr/>
        </p:nvGrpSpPr>
        <p:grpSpPr>
          <a:xfrm>
            <a:off x="3667970" y="4799708"/>
            <a:ext cx="329625" cy="326725"/>
            <a:chOff x="3128964" y="2287587"/>
            <a:chExt cx="1233385" cy="1222376"/>
          </a:xfrm>
        </p:grpSpPr>
        <p:sp>
          <p:nvSpPr>
            <p:cNvPr id="5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6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2669586" y="4585652"/>
            <a:ext cx="329625" cy="326725"/>
            <a:chOff x="3128964" y="2287587"/>
            <a:chExt cx="1233385" cy="1222376"/>
          </a:xfrm>
        </p:grpSpPr>
        <p:sp>
          <p:nvSpPr>
            <p:cNvPr id="6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6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6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3403866" y="4636345"/>
            <a:ext cx="329625" cy="326725"/>
            <a:chOff x="3128964" y="2287587"/>
            <a:chExt cx="1233385" cy="1222376"/>
          </a:xfrm>
        </p:grpSpPr>
        <p:sp>
          <p:nvSpPr>
            <p:cNvPr id="7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7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7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7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4080726" y="4890100"/>
            <a:ext cx="329625" cy="326725"/>
            <a:chOff x="3128964" y="2287587"/>
            <a:chExt cx="1233385" cy="1222376"/>
          </a:xfrm>
        </p:grpSpPr>
        <p:sp>
          <p:nvSpPr>
            <p:cNvPr id="8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8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8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8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8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2033408" y="4877813"/>
            <a:ext cx="329625" cy="326725"/>
            <a:chOff x="3128964" y="2287587"/>
            <a:chExt cx="1233385" cy="1222376"/>
          </a:xfrm>
        </p:grpSpPr>
        <p:sp>
          <p:nvSpPr>
            <p:cNvPr id="8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9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9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5" name="组合 94"/>
          <p:cNvGrpSpPr/>
          <p:nvPr/>
        </p:nvGrpSpPr>
        <p:grpSpPr>
          <a:xfrm>
            <a:off x="2241501" y="4877813"/>
            <a:ext cx="329625" cy="326725"/>
            <a:chOff x="3128964" y="2287587"/>
            <a:chExt cx="1233385" cy="1222376"/>
          </a:xfrm>
        </p:grpSpPr>
        <p:sp>
          <p:nvSpPr>
            <p:cNvPr id="9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10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0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10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3" name="Rectangle 8"/>
          <p:cNvSpPr/>
          <p:nvPr/>
        </p:nvSpPr>
        <p:spPr bwMode="auto">
          <a:xfrm>
            <a:off x="5520012" y="2703362"/>
            <a:ext cx="2502221" cy="1491455"/>
          </a:xfrm>
          <a:prstGeom prst="rect">
            <a:avLst/>
          </a:prstGeom>
          <a:blipFill>
            <a:blip r:embed="rId2"/>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4" name="Rectangle 8"/>
          <p:cNvSpPr/>
          <p:nvPr/>
        </p:nvSpPr>
        <p:spPr bwMode="auto">
          <a:xfrm>
            <a:off x="8186593" y="2703362"/>
            <a:ext cx="2502221" cy="1491455"/>
          </a:xfrm>
          <a:prstGeom prst="rect">
            <a:avLst/>
          </a:prstGeom>
          <a:blipFill>
            <a:blip r:embed="rId3"/>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5" name="矩形 104"/>
          <p:cNvSpPr/>
          <p:nvPr/>
        </p:nvSpPr>
        <p:spPr>
          <a:xfrm>
            <a:off x="5485536" y="4626669"/>
            <a:ext cx="5168802" cy="1149032"/>
          </a:xfrm>
          <a:prstGeom prst="rect">
            <a:avLst/>
          </a:prstGeom>
        </p:spPr>
        <p:txBody>
          <a:bodyPr wrap="square" lIns="121908" tIns="60954" rIns="121908" bIns="60954">
            <a:spAutoFit/>
          </a:bodyPr>
          <a:lstStyle/>
          <a:p>
            <a:pPr algn="just">
              <a:lnSpc>
                <a:spcPts val="2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平面设表现也越来越丰富，这对今天的平面设计都提出了空前挑战，平面设计设计为平面设计者提供了更为广阔的发展窨。从技术上讲平面设计更重要。</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145">
                                          <p:stCondLst>
                                            <p:cond delay="0"/>
                                          </p:stCondLst>
                                        </p:cTn>
                                        <p:tgtEl>
                                          <p:spTgt spid="15"/>
                                        </p:tgtEl>
                                      </p:cBhvr>
                                    </p:animEffect>
                                    <p:anim calcmode="lin" valueType="num">
                                      <p:cBhvr>
                                        <p:cTn id="18" dur="455"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3" dur="6">
                                          <p:stCondLst>
                                            <p:cond delay="162"/>
                                          </p:stCondLst>
                                        </p:cTn>
                                        <p:tgtEl>
                                          <p:spTgt spid="15"/>
                                        </p:tgtEl>
                                      </p:cBhvr>
                                      <p:to x="100000" y="60000"/>
                                    </p:animScale>
                                    <p:animScale>
                                      <p:cBhvr>
                                        <p:cTn id="24" dur="41" decel="50000">
                                          <p:stCondLst>
                                            <p:cond delay="169"/>
                                          </p:stCondLst>
                                        </p:cTn>
                                        <p:tgtEl>
                                          <p:spTgt spid="15"/>
                                        </p:tgtEl>
                                      </p:cBhvr>
                                      <p:to x="100000" y="100000"/>
                                    </p:animScale>
                                    <p:animScale>
                                      <p:cBhvr>
                                        <p:cTn id="25" dur="6">
                                          <p:stCondLst>
                                            <p:cond delay="328"/>
                                          </p:stCondLst>
                                        </p:cTn>
                                        <p:tgtEl>
                                          <p:spTgt spid="15"/>
                                        </p:tgtEl>
                                      </p:cBhvr>
                                      <p:to x="100000" y="80000"/>
                                    </p:animScale>
                                    <p:animScale>
                                      <p:cBhvr>
                                        <p:cTn id="26" dur="41" decel="50000">
                                          <p:stCondLst>
                                            <p:cond delay="335"/>
                                          </p:stCondLst>
                                        </p:cTn>
                                        <p:tgtEl>
                                          <p:spTgt spid="15"/>
                                        </p:tgtEl>
                                      </p:cBhvr>
                                      <p:to x="100000" y="100000"/>
                                    </p:animScale>
                                    <p:animScale>
                                      <p:cBhvr>
                                        <p:cTn id="27" dur="6">
                                          <p:stCondLst>
                                            <p:cond delay="410"/>
                                          </p:stCondLst>
                                        </p:cTn>
                                        <p:tgtEl>
                                          <p:spTgt spid="15"/>
                                        </p:tgtEl>
                                      </p:cBhvr>
                                      <p:to x="100000" y="90000"/>
                                    </p:animScale>
                                    <p:animScale>
                                      <p:cBhvr>
                                        <p:cTn id="28" dur="41" decel="50000">
                                          <p:stCondLst>
                                            <p:cond delay="417"/>
                                          </p:stCondLst>
                                        </p:cTn>
                                        <p:tgtEl>
                                          <p:spTgt spid="15"/>
                                        </p:tgtEl>
                                      </p:cBhvr>
                                      <p:to x="100000" y="100000"/>
                                    </p:animScale>
                                    <p:animScale>
                                      <p:cBhvr>
                                        <p:cTn id="29" dur="6">
                                          <p:stCondLst>
                                            <p:cond delay="452"/>
                                          </p:stCondLst>
                                        </p:cTn>
                                        <p:tgtEl>
                                          <p:spTgt spid="15"/>
                                        </p:tgtEl>
                                      </p:cBhvr>
                                      <p:to x="100000" y="95000"/>
                                    </p:animScale>
                                    <p:animScale>
                                      <p:cBhvr>
                                        <p:cTn id="30" dur="41" decel="50000">
                                          <p:stCondLst>
                                            <p:cond delay="459"/>
                                          </p:stCondLst>
                                        </p:cTn>
                                        <p:tgtEl>
                                          <p:spTgt spid="15"/>
                                        </p:tgtEl>
                                      </p:cBhvr>
                                      <p:to x="100000" y="100000"/>
                                    </p:animScale>
                                  </p:childTnLst>
                                </p:cTn>
                              </p:par>
                              <p:par>
                                <p:cTn id="31" presetID="26" presetClass="entr" presetSubtype="0" fill="hold" nodeType="withEffect">
                                  <p:stCondLst>
                                    <p:cond delay="20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145">
                                          <p:stCondLst>
                                            <p:cond delay="0"/>
                                          </p:stCondLst>
                                        </p:cTn>
                                        <p:tgtEl>
                                          <p:spTgt spid="23"/>
                                        </p:tgtEl>
                                      </p:cBhvr>
                                    </p:animEffect>
                                    <p:anim calcmode="lin" valueType="num">
                                      <p:cBhvr>
                                        <p:cTn id="34" dur="455"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7"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8"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9" dur="6">
                                          <p:stCondLst>
                                            <p:cond delay="162"/>
                                          </p:stCondLst>
                                        </p:cTn>
                                        <p:tgtEl>
                                          <p:spTgt spid="23"/>
                                        </p:tgtEl>
                                      </p:cBhvr>
                                      <p:to x="100000" y="60000"/>
                                    </p:animScale>
                                    <p:animScale>
                                      <p:cBhvr>
                                        <p:cTn id="40" dur="41" decel="50000">
                                          <p:stCondLst>
                                            <p:cond delay="169"/>
                                          </p:stCondLst>
                                        </p:cTn>
                                        <p:tgtEl>
                                          <p:spTgt spid="23"/>
                                        </p:tgtEl>
                                      </p:cBhvr>
                                      <p:to x="100000" y="100000"/>
                                    </p:animScale>
                                    <p:animScale>
                                      <p:cBhvr>
                                        <p:cTn id="41" dur="6">
                                          <p:stCondLst>
                                            <p:cond delay="328"/>
                                          </p:stCondLst>
                                        </p:cTn>
                                        <p:tgtEl>
                                          <p:spTgt spid="23"/>
                                        </p:tgtEl>
                                      </p:cBhvr>
                                      <p:to x="100000" y="80000"/>
                                    </p:animScale>
                                    <p:animScale>
                                      <p:cBhvr>
                                        <p:cTn id="42" dur="41" decel="50000">
                                          <p:stCondLst>
                                            <p:cond delay="335"/>
                                          </p:stCondLst>
                                        </p:cTn>
                                        <p:tgtEl>
                                          <p:spTgt spid="23"/>
                                        </p:tgtEl>
                                      </p:cBhvr>
                                      <p:to x="100000" y="100000"/>
                                    </p:animScale>
                                    <p:animScale>
                                      <p:cBhvr>
                                        <p:cTn id="43" dur="6">
                                          <p:stCondLst>
                                            <p:cond delay="410"/>
                                          </p:stCondLst>
                                        </p:cTn>
                                        <p:tgtEl>
                                          <p:spTgt spid="23"/>
                                        </p:tgtEl>
                                      </p:cBhvr>
                                      <p:to x="100000" y="90000"/>
                                    </p:animScale>
                                    <p:animScale>
                                      <p:cBhvr>
                                        <p:cTn id="44" dur="41" decel="50000">
                                          <p:stCondLst>
                                            <p:cond delay="417"/>
                                          </p:stCondLst>
                                        </p:cTn>
                                        <p:tgtEl>
                                          <p:spTgt spid="23"/>
                                        </p:tgtEl>
                                      </p:cBhvr>
                                      <p:to x="100000" y="100000"/>
                                    </p:animScale>
                                    <p:animScale>
                                      <p:cBhvr>
                                        <p:cTn id="45" dur="6">
                                          <p:stCondLst>
                                            <p:cond delay="452"/>
                                          </p:stCondLst>
                                        </p:cTn>
                                        <p:tgtEl>
                                          <p:spTgt spid="23"/>
                                        </p:tgtEl>
                                      </p:cBhvr>
                                      <p:to x="100000" y="95000"/>
                                    </p:animScale>
                                    <p:animScale>
                                      <p:cBhvr>
                                        <p:cTn id="46" dur="41" decel="50000">
                                          <p:stCondLst>
                                            <p:cond delay="459"/>
                                          </p:stCondLst>
                                        </p:cTn>
                                        <p:tgtEl>
                                          <p:spTgt spid="23"/>
                                        </p:tgtEl>
                                      </p:cBhvr>
                                      <p:to x="100000" y="100000"/>
                                    </p:animScale>
                                  </p:childTnLst>
                                </p:cTn>
                              </p:par>
                              <p:par>
                                <p:cTn id="47" presetID="26" presetClass="entr" presetSubtype="0" fill="hold" nodeType="withEffect">
                                  <p:stCondLst>
                                    <p:cond delay="50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145">
                                          <p:stCondLst>
                                            <p:cond delay="0"/>
                                          </p:stCondLst>
                                        </p:cTn>
                                        <p:tgtEl>
                                          <p:spTgt spid="31"/>
                                        </p:tgtEl>
                                      </p:cBhvr>
                                    </p:animEffect>
                                    <p:anim calcmode="lin" valueType="num">
                                      <p:cBhvr>
                                        <p:cTn id="50" dur="455"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55" dur="6">
                                          <p:stCondLst>
                                            <p:cond delay="162"/>
                                          </p:stCondLst>
                                        </p:cTn>
                                        <p:tgtEl>
                                          <p:spTgt spid="31"/>
                                        </p:tgtEl>
                                      </p:cBhvr>
                                      <p:to x="100000" y="60000"/>
                                    </p:animScale>
                                    <p:animScale>
                                      <p:cBhvr>
                                        <p:cTn id="56" dur="41" decel="50000">
                                          <p:stCondLst>
                                            <p:cond delay="169"/>
                                          </p:stCondLst>
                                        </p:cTn>
                                        <p:tgtEl>
                                          <p:spTgt spid="31"/>
                                        </p:tgtEl>
                                      </p:cBhvr>
                                      <p:to x="100000" y="100000"/>
                                    </p:animScale>
                                    <p:animScale>
                                      <p:cBhvr>
                                        <p:cTn id="57" dur="6">
                                          <p:stCondLst>
                                            <p:cond delay="328"/>
                                          </p:stCondLst>
                                        </p:cTn>
                                        <p:tgtEl>
                                          <p:spTgt spid="31"/>
                                        </p:tgtEl>
                                      </p:cBhvr>
                                      <p:to x="100000" y="80000"/>
                                    </p:animScale>
                                    <p:animScale>
                                      <p:cBhvr>
                                        <p:cTn id="58" dur="41" decel="50000">
                                          <p:stCondLst>
                                            <p:cond delay="335"/>
                                          </p:stCondLst>
                                        </p:cTn>
                                        <p:tgtEl>
                                          <p:spTgt spid="31"/>
                                        </p:tgtEl>
                                      </p:cBhvr>
                                      <p:to x="100000" y="100000"/>
                                    </p:animScale>
                                    <p:animScale>
                                      <p:cBhvr>
                                        <p:cTn id="59" dur="6">
                                          <p:stCondLst>
                                            <p:cond delay="410"/>
                                          </p:stCondLst>
                                        </p:cTn>
                                        <p:tgtEl>
                                          <p:spTgt spid="31"/>
                                        </p:tgtEl>
                                      </p:cBhvr>
                                      <p:to x="100000" y="90000"/>
                                    </p:animScale>
                                    <p:animScale>
                                      <p:cBhvr>
                                        <p:cTn id="60" dur="41" decel="50000">
                                          <p:stCondLst>
                                            <p:cond delay="417"/>
                                          </p:stCondLst>
                                        </p:cTn>
                                        <p:tgtEl>
                                          <p:spTgt spid="31"/>
                                        </p:tgtEl>
                                      </p:cBhvr>
                                      <p:to x="100000" y="100000"/>
                                    </p:animScale>
                                    <p:animScale>
                                      <p:cBhvr>
                                        <p:cTn id="61" dur="6">
                                          <p:stCondLst>
                                            <p:cond delay="452"/>
                                          </p:stCondLst>
                                        </p:cTn>
                                        <p:tgtEl>
                                          <p:spTgt spid="31"/>
                                        </p:tgtEl>
                                      </p:cBhvr>
                                      <p:to x="100000" y="95000"/>
                                    </p:animScale>
                                    <p:animScale>
                                      <p:cBhvr>
                                        <p:cTn id="62" dur="41" decel="50000">
                                          <p:stCondLst>
                                            <p:cond delay="459"/>
                                          </p:stCondLst>
                                        </p:cTn>
                                        <p:tgtEl>
                                          <p:spTgt spid="31"/>
                                        </p:tgtEl>
                                      </p:cBhvr>
                                      <p:to x="100000" y="100000"/>
                                    </p:animScale>
                                  </p:childTnLst>
                                </p:cTn>
                              </p:par>
                              <p:par>
                                <p:cTn id="63" presetID="26" presetClass="entr" presetSubtype="0" fill="hold" nodeType="withEffect">
                                  <p:stCondLst>
                                    <p:cond delay="70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145">
                                          <p:stCondLst>
                                            <p:cond delay="0"/>
                                          </p:stCondLst>
                                        </p:cTn>
                                        <p:tgtEl>
                                          <p:spTgt spid="39"/>
                                        </p:tgtEl>
                                      </p:cBhvr>
                                    </p:animEffect>
                                    <p:anim calcmode="lin" valueType="num">
                                      <p:cBhvr>
                                        <p:cTn id="66" dur="455"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39"/>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39"/>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39"/>
                                        </p:tgtEl>
                                        <p:attrNameLst>
                                          <p:attrName>ppt_y</p:attrName>
                                        </p:attrNameLst>
                                      </p:cBhvr>
                                      <p:tavLst>
                                        <p:tav tm="0" fmla="#ppt_y-sin(pi*$)/81">
                                          <p:val>
                                            <p:fltVal val="0"/>
                                          </p:val>
                                        </p:tav>
                                        <p:tav tm="100000">
                                          <p:val>
                                            <p:fltVal val="1"/>
                                          </p:val>
                                        </p:tav>
                                      </p:tavLst>
                                    </p:anim>
                                    <p:animScale>
                                      <p:cBhvr>
                                        <p:cTn id="71" dur="6">
                                          <p:stCondLst>
                                            <p:cond delay="162"/>
                                          </p:stCondLst>
                                        </p:cTn>
                                        <p:tgtEl>
                                          <p:spTgt spid="39"/>
                                        </p:tgtEl>
                                      </p:cBhvr>
                                      <p:to x="100000" y="60000"/>
                                    </p:animScale>
                                    <p:animScale>
                                      <p:cBhvr>
                                        <p:cTn id="72" dur="41" decel="50000">
                                          <p:stCondLst>
                                            <p:cond delay="169"/>
                                          </p:stCondLst>
                                        </p:cTn>
                                        <p:tgtEl>
                                          <p:spTgt spid="39"/>
                                        </p:tgtEl>
                                      </p:cBhvr>
                                      <p:to x="100000" y="100000"/>
                                    </p:animScale>
                                    <p:animScale>
                                      <p:cBhvr>
                                        <p:cTn id="73" dur="6">
                                          <p:stCondLst>
                                            <p:cond delay="328"/>
                                          </p:stCondLst>
                                        </p:cTn>
                                        <p:tgtEl>
                                          <p:spTgt spid="39"/>
                                        </p:tgtEl>
                                      </p:cBhvr>
                                      <p:to x="100000" y="80000"/>
                                    </p:animScale>
                                    <p:animScale>
                                      <p:cBhvr>
                                        <p:cTn id="74" dur="41" decel="50000">
                                          <p:stCondLst>
                                            <p:cond delay="335"/>
                                          </p:stCondLst>
                                        </p:cTn>
                                        <p:tgtEl>
                                          <p:spTgt spid="39"/>
                                        </p:tgtEl>
                                      </p:cBhvr>
                                      <p:to x="100000" y="100000"/>
                                    </p:animScale>
                                    <p:animScale>
                                      <p:cBhvr>
                                        <p:cTn id="75" dur="6">
                                          <p:stCondLst>
                                            <p:cond delay="410"/>
                                          </p:stCondLst>
                                        </p:cTn>
                                        <p:tgtEl>
                                          <p:spTgt spid="39"/>
                                        </p:tgtEl>
                                      </p:cBhvr>
                                      <p:to x="100000" y="90000"/>
                                    </p:animScale>
                                    <p:animScale>
                                      <p:cBhvr>
                                        <p:cTn id="76" dur="41" decel="50000">
                                          <p:stCondLst>
                                            <p:cond delay="417"/>
                                          </p:stCondLst>
                                        </p:cTn>
                                        <p:tgtEl>
                                          <p:spTgt spid="39"/>
                                        </p:tgtEl>
                                      </p:cBhvr>
                                      <p:to x="100000" y="100000"/>
                                    </p:animScale>
                                    <p:animScale>
                                      <p:cBhvr>
                                        <p:cTn id="77" dur="6">
                                          <p:stCondLst>
                                            <p:cond delay="452"/>
                                          </p:stCondLst>
                                        </p:cTn>
                                        <p:tgtEl>
                                          <p:spTgt spid="39"/>
                                        </p:tgtEl>
                                      </p:cBhvr>
                                      <p:to x="100000" y="95000"/>
                                    </p:animScale>
                                    <p:animScale>
                                      <p:cBhvr>
                                        <p:cTn id="78" dur="41" decel="50000">
                                          <p:stCondLst>
                                            <p:cond delay="459"/>
                                          </p:stCondLst>
                                        </p:cTn>
                                        <p:tgtEl>
                                          <p:spTgt spid="39"/>
                                        </p:tgtEl>
                                      </p:cBhvr>
                                      <p:to x="100000" y="100000"/>
                                    </p:animScale>
                                  </p:childTnLst>
                                </p:cTn>
                              </p:par>
                              <p:par>
                                <p:cTn id="79" presetID="26" presetClass="entr" presetSubtype="0" fill="hold" nodeType="withEffect">
                                  <p:stCondLst>
                                    <p:cond delay="1000"/>
                                  </p:stCondLst>
                                  <p:childTnLst>
                                    <p:set>
                                      <p:cBhvr>
                                        <p:cTn id="80" dur="1" fill="hold">
                                          <p:stCondLst>
                                            <p:cond delay="0"/>
                                          </p:stCondLst>
                                        </p:cTn>
                                        <p:tgtEl>
                                          <p:spTgt spid="47"/>
                                        </p:tgtEl>
                                        <p:attrNameLst>
                                          <p:attrName>style.visibility</p:attrName>
                                        </p:attrNameLst>
                                      </p:cBhvr>
                                      <p:to>
                                        <p:strVal val="visible"/>
                                      </p:to>
                                    </p:set>
                                    <p:animEffect transition="in" filter="wipe(down)">
                                      <p:cBhvr>
                                        <p:cTn id="81" dur="145">
                                          <p:stCondLst>
                                            <p:cond delay="0"/>
                                          </p:stCondLst>
                                        </p:cTn>
                                        <p:tgtEl>
                                          <p:spTgt spid="47"/>
                                        </p:tgtEl>
                                      </p:cBhvr>
                                    </p:animEffect>
                                    <p:anim calcmode="lin" valueType="num">
                                      <p:cBhvr>
                                        <p:cTn id="82" dur="455"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7"/>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7"/>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7"/>
                                        </p:tgtEl>
                                        <p:attrNameLst>
                                          <p:attrName>ppt_y</p:attrName>
                                        </p:attrNameLst>
                                      </p:cBhvr>
                                      <p:tavLst>
                                        <p:tav tm="0" fmla="#ppt_y-sin(pi*$)/81">
                                          <p:val>
                                            <p:fltVal val="0"/>
                                          </p:val>
                                        </p:tav>
                                        <p:tav tm="100000">
                                          <p:val>
                                            <p:fltVal val="1"/>
                                          </p:val>
                                        </p:tav>
                                      </p:tavLst>
                                    </p:anim>
                                    <p:animScale>
                                      <p:cBhvr>
                                        <p:cTn id="87" dur="6">
                                          <p:stCondLst>
                                            <p:cond delay="162"/>
                                          </p:stCondLst>
                                        </p:cTn>
                                        <p:tgtEl>
                                          <p:spTgt spid="47"/>
                                        </p:tgtEl>
                                      </p:cBhvr>
                                      <p:to x="100000" y="60000"/>
                                    </p:animScale>
                                    <p:animScale>
                                      <p:cBhvr>
                                        <p:cTn id="88" dur="41" decel="50000">
                                          <p:stCondLst>
                                            <p:cond delay="169"/>
                                          </p:stCondLst>
                                        </p:cTn>
                                        <p:tgtEl>
                                          <p:spTgt spid="47"/>
                                        </p:tgtEl>
                                      </p:cBhvr>
                                      <p:to x="100000" y="100000"/>
                                    </p:animScale>
                                    <p:animScale>
                                      <p:cBhvr>
                                        <p:cTn id="89" dur="6">
                                          <p:stCondLst>
                                            <p:cond delay="328"/>
                                          </p:stCondLst>
                                        </p:cTn>
                                        <p:tgtEl>
                                          <p:spTgt spid="47"/>
                                        </p:tgtEl>
                                      </p:cBhvr>
                                      <p:to x="100000" y="80000"/>
                                    </p:animScale>
                                    <p:animScale>
                                      <p:cBhvr>
                                        <p:cTn id="90" dur="41" decel="50000">
                                          <p:stCondLst>
                                            <p:cond delay="335"/>
                                          </p:stCondLst>
                                        </p:cTn>
                                        <p:tgtEl>
                                          <p:spTgt spid="47"/>
                                        </p:tgtEl>
                                      </p:cBhvr>
                                      <p:to x="100000" y="100000"/>
                                    </p:animScale>
                                    <p:animScale>
                                      <p:cBhvr>
                                        <p:cTn id="91" dur="6">
                                          <p:stCondLst>
                                            <p:cond delay="410"/>
                                          </p:stCondLst>
                                        </p:cTn>
                                        <p:tgtEl>
                                          <p:spTgt spid="47"/>
                                        </p:tgtEl>
                                      </p:cBhvr>
                                      <p:to x="100000" y="90000"/>
                                    </p:animScale>
                                    <p:animScale>
                                      <p:cBhvr>
                                        <p:cTn id="92" dur="41" decel="50000">
                                          <p:stCondLst>
                                            <p:cond delay="417"/>
                                          </p:stCondLst>
                                        </p:cTn>
                                        <p:tgtEl>
                                          <p:spTgt spid="47"/>
                                        </p:tgtEl>
                                      </p:cBhvr>
                                      <p:to x="100000" y="100000"/>
                                    </p:animScale>
                                    <p:animScale>
                                      <p:cBhvr>
                                        <p:cTn id="93" dur="6">
                                          <p:stCondLst>
                                            <p:cond delay="452"/>
                                          </p:stCondLst>
                                        </p:cTn>
                                        <p:tgtEl>
                                          <p:spTgt spid="47"/>
                                        </p:tgtEl>
                                      </p:cBhvr>
                                      <p:to x="100000" y="95000"/>
                                    </p:animScale>
                                    <p:animScale>
                                      <p:cBhvr>
                                        <p:cTn id="94" dur="41" decel="50000">
                                          <p:stCondLst>
                                            <p:cond delay="459"/>
                                          </p:stCondLst>
                                        </p:cTn>
                                        <p:tgtEl>
                                          <p:spTgt spid="47"/>
                                        </p:tgtEl>
                                      </p:cBhvr>
                                      <p:to x="100000" y="100000"/>
                                    </p:animScale>
                                  </p:childTnLst>
                                </p:cTn>
                              </p:par>
                              <p:par>
                                <p:cTn id="95" presetID="26" presetClass="entr" presetSubtype="0" fill="hold" nodeType="withEffect">
                                  <p:stCondLst>
                                    <p:cond delay="800"/>
                                  </p:stCondLst>
                                  <p:childTnLst>
                                    <p:set>
                                      <p:cBhvr>
                                        <p:cTn id="96" dur="1" fill="hold">
                                          <p:stCondLst>
                                            <p:cond delay="0"/>
                                          </p:stCondLst>
                                        </p:cTn>
                                        <p:tgtEl>
                                          <p:spTgt spid="55"/>
                                        </p:tgtEl>
                                        <p:attrNameLst>
                                          <p:attrName>style.visibility</p:attrName>
                                        </p:attrNameLst>
                                      </p:cBhvr>
                                      <p:to>
                                        <p:strVal val="visible"/>
                                      </p:to>
                                    </p:set>
                                    <p:animEffect transition="in" filter="wipe(down)">
                                      <p:cBhvr>
                                        <p:cTn id="97" dur="145">
                                          <p:stCondLst>
                                            <p:cond delay="0"/>
                                          </p:stCondLst>
                                        </p:cTn>
                                        <p:tgtEl>
                                          <p:spTgt spid="55"/>
                                        </p:tgtEl>
                                      </p:cBhvr>
                                    </p:animEffect>
                                    <p:anim calcmode="lin" valueType="num">
                                      <p:cBhvr>
                                        <p:cTn id="98" dur="455"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55"/>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55"/>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55"/>
                                        </p:tgtEl>
                                        <p:attrNameLst>
                                          <p:attrName>ppt_y</p:attrName>
                                        </p:attrNameLst>
                                      </p:cBhvr>
                                      <p:tavLst>
                                        <p:tav tm="0" fmla="#ppt_y-sin(pi*$)/81">
                                          <p:val>
                                            <p:fltVal val="0"/>
                                          </p:val>
                                        </p:tav>
                                        <p:tav tm="100000">
                                          <p:val>
                                            <p:fltVal val="1"/>
                                          </p:val>
                                        </p:tav>
                                      </p:tavLst>
                                    </p:anim>
                                    <p:animScale>
                                      <p:cBhvr>
                                        <p:cTn id="103" dur="6">
                                          <p:stCondLst>
                                            <p:cond delay="162"/>
                                          </p:stCondLst>
                                        </p:cTn>
                                        <p:tgtEl>
                                          <p:spTgt spid="55"/>
                                        </p:tgtEl>
                                      </p:cBhvr>
                                      <p:to x="100000" y="60000"/>
                                    </p:animScale>
                                    <p:animScale>
                                      <p:cBhvr>
                                        <p:cTn id="104" dur="41" decel="50000">
                                          <p:stCondLst>
                                            <p:cond delay="169"/>
                                          </p:stCondLst>
                                        </p:cTn>
                                        <p:tgtEl>
                                          <p:spTgt spid="55"/>
                                        </p:tgtEl>
                                      </p:cBhvr>
                                      <p:to x="100000" y="100000"/>
                                    </p:animScale>
                                    <p:animScale>
                                      <p:cBhvr>
                                        <p:cTn id="105" dur="6">
                                          <p:stCondLst>
                                            <p:cond delay="328"/>
                                          </p:stCondLst>
                                        </p:cTn>
                                        <p:tgtEl>
                                          <p:spTgt spid="55"/>
                                        </p:tgtEl>
                                      </p:cBhvr>
                                      <p:to x="100000" y="80000"/>
                                    </p:animScale>
                                    <p:animScale>
                                      <p:cBhvr>
                                        <p:cTn id="106" dur="41" decel="50000">
                                          <p:stCondLst>
                                            <p:cond delay="335"/>
                                          </p:stCondLst>
                                        </p:cTn>
                                        <p:tgtEl>
                                          <p:spTgt spid="55"/>
                                        </p:tgtEl>
                                      </p:cBhvr>
                                      <p:to x="100000" y="100000"/>
                                    </p:animScale>
                                    <p:animScale>
                                      <p:cBhvr>
                                        <p:cTn id="107" dur="6">
                                          <p:stCondLst>
                                            <p:cond delay="410"/>
                                          </p:stCondLst>
                                        </p:cTn>
                                        <p:tgtEl>
                                          <p:spTgt spid="55"/>
                                        </p:tgtEl>
                                      </p:cBhvr>
                                      <p:to x="100000" y="90000"/>
                                    </p:animScale>
                                    <p:animScale>
                                      <p:cBhvr>
                                        <p:cTn id="108" dur="41" decel="50000">
                                          <p:stCondLst>
                                            <p:cond delay="417"/>
                                          </p:stCondLst>
                                        </p:cTn>
                                        <p:tgtEl>
                                          <p:spTgt spid="55"/>
                                        </p:tgtEl>
                                      </p:cBhvr>
                                      <p:to x="100000" y="100000"/>
                                    </p:animScale>
                                    <p:animScale>
                                      <p:cBhvr>
                                        <p:cTn id="109" dur="6">
                                          <p:stCondLst>
                                            <p:cond delay="452"/>
                                          </p:stCondLst>
                                        </p:cTn>
                                        <p:tgtEl>
                                          <p:spTgt spid="55"/>
                                        </p:tgtEl>
                                      </p:cBhvr>
                                      <p:to x="100000" y="95000"/>
                                    </p:animScale>
                                    <p:animScale>
                                      <p:cBhvr>
                                        <p:cTn id="110" dur="41" decel="50000">
                                          <p:stCondLst>
                                            <p:cond delay="459"/>
                                          </p:stCondLst>
                                        </p:cTn>
                                        <p:tgtEl>
                                          <p:spTgt spid="55"/>
                                        </p:tgtEl>
                                      </p:cBhvr>
                                      <p:to x="100000" y="100000"/>
                                    </p:animScale>
                                  </p:childTnLst>
                                </p:cTn>
                              </p:par>
                              <p:par>
                                <p:cTn id="111" presetID="26" presetClass="entr" presetSubtype="0" fill="hold" nodeType="withEffect">
                                  <p:stCondLst>
                                    <p:cond delay="1100"/>
                                  </p:stCondLst>
                                  <p:childTnLst>
                                    <p:set>
                                      <p:cBhvr>
                                        <p:cTn id="112" dur="1" fill="hold">
                                          <p:stCondLst>
                                            <p:cond delay="0"/>
                                          </p:stCondLst>
                                        </p:cTn>
                                        <p:tgtEl>
                                          <p:spTgt spid="63"/>
                                        </p:tgtEl>
                                        <p:attrNameLst>
                                          <p:attrName>style.visibility</p:attrName>
                                        </p:attrNameLst>
                                      </p:cBhvr>
                                      <p:to>
                                        <p:strVal val="visible"/>
                                      </p:to>
                                    </p:set>
                                    <p:animEffect transition="in" filter="wipe(down)">
                                      <p:cBhvr>
                                        <p:cTn id="113" dur="145">
                                          <p:stCondLst>
                                            <p:cond delay="0"/>
                                          </p:stCondLst>
                                        </p:cTn>
                                        <p:tgtEl>
                                          <p:spTgt spid="63"/>
                                        </p:tgtEl>
                                      </p:cBhvr>
                                    </p:animEffect>
                                    <p:anim calcmode="lin" valueType="num">
                                      <p:cBhvr>
                                        <p:cTn id="114" dur="455"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6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6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63"/>
                                        </p:tgtEl>
                                        <p:attrNameLst>
                                          <p:attrName>ppt_y</p:attrName>
                                        </p:attrNameLst>
                                      </p:cBhvr>
                                      <p:tavLst>
                                        <p:tav tm="0" fmla="#ppt_y-sin(pi*$)/81">
                                          <p:val>
                                            <p:fltVal val="0"/>
                                          </p:val>
                                        </p:tav>
                                        <p:tav tm="100000">
                                          <p:val>
                                            <p:fltVal val="1"/>
                                          </p:val>
                                        </p:tav>
                                      </p:tavLst>
                                    </p:anim>
                                    <p:animScale>
                                      <p:cBhvr>
                                        <p:cTn id="119" dur="6">
                                          <p:stCondLst>
                                            <p:cond delay="162"/>
                                          </p:stCondLst>
                                        </p:cTn>
                                        <p:tgtEl>
                                          <p:spTgt spid="63"/>
                                        </p:tgtEl>
                                      </p:cBhvr>
                                      <p:to x="100000" y="60000"/>
                                    </p:animScale>
                                    <p:animScale>
                                      <p:cBhvr>
                                        <p:cTn id="120" dur="41" decel="50000">
                                          <p:stCondLst>
                                            <p:cond delay="169"/>
                                          </p:stCondLst>
                                        </p:cTn>
                                        <p:tgtEl>
                                          <p:spTgt spid="63"/>
                                        </p:tgtEl>
                                      </p:cBhvr>
                                      <p:to x="100000" y="100000"/>
                                    </p:animScale>
                                    <p:animScale>
                                      <p:cBhvr>
                                        <p:cTn id="121" dur="6">
                                          <p:stCondLst>
                                            <p:cond delay="328"/>
                                          </p:stCondLst>
                                        </p:cTn>
                                        <p:tgtEl>
                                          <p:spTgt spid="63"/>
                                        </p:tgtEl>
                                      </p:cBhvr>
                                      <p:to x="100000" y="80000"/>
                                    </p:animScale>
                                    <p:animScale>
                                      <p:cBhvr>
                                        <p:cTn id="122" dur="41" decel="50000">
                                          <p:stCondLst>
                                            <p:cond delay="335"/>
                                          </p:stCondLst>
                                        </p:cTn>
                                        <p:tgtEl>
                                          <p:spTgt spid="63"/>
                                        </p:tgtEl>
                                      </p:cBhvr>
                                      <p:to x="100000" y="100000"/>
                                    </p:animScale>
                                    <p:animScale>
                                      <p:cBhvr>
                                        <p:cTn id="123" dur="6">
                                          <p:stCondLst>
                                            <p:cond delay="410"/>
                                          </p:stCondLst>
                                        </p:cTn>
                                        <p:tgtEl>
                                          <p:spTgt spid="63"/>
                                        </p:tgtEl>
                                      </p:cBhvr>
                                      <p:to x="100000" y="90000"/>
                                    </p:animScale>
                                    <p:animScale>
                                      <p:cBhvr>
                                        <p:cTn id="124" dur="41" decel="50000">
                                          <p:stCondLst>
                                            <p:cond delay="417"/>
                                          </p:stCondLst>
                                        </p:cTn>
                                        <p:tgtEl>
                                          <p:spTgt spid="63"/>
                                        </p:tgtEl>
                                      </p:cBhvr>
                                      <p:to x="100000" y="100000"/>
                                    </p:animScale>
                                    <p:animScale>
                                      <p:cBhvr>
                                        <p:cTn id="125" dur="6">
                                          <p:stCondLst>
                                            <p:cond delay="452"/>
                                          </p:stCondLst>
                                        </p:cTn>
                                        <p:tgtEl>
                                          <p:spTgt spid="63"/>
                                        </p:tgtEl>
                                      </p:cBhvr>
                                      <p:to x="100000" y="95000"/>
                                    </p:animScale>
                                    <p:animScale>
                                      <p:cBhvr>
                                        <p:cTn id="126" dur="41" decel="50000">
                                          <p:stCondLst>
                                            <p:cond delay="459"/>
                                          </p:stCondLst>
                                        </p:cTn>
                                        <p:tgtEl>
                                          <p:spTgt spid="63"/>
                                        </p:tgtEl>
                                      </p:cBhvr>
                                      <p:to x="100000" y="100000"/>
                                    </p:animScale>
                                  </p:childTnLst>
                                </p:cTn>
                              </p:par>
                              <p:par>
                                <p:cTn id="127" presetID="26" presetClass="entr" presetSubtype="0" fill="hold" nodeType="withEffect">
                                  <p:stCondLst>
                                    <p:cond delay="1300"/>
                                  </p:stCondLst>
                                  <p:childTnLst>
                                    <p:set>
                                      <p:cBhvr>
                                        <p:cTn id="128" dur="1" fill="hold">
                                          <p:stCondLst>
                                            <p:cond delay="0"/>
                                          </p:stCondLst>
                                        </p:cTn>
                                        <p:tgtEl>
                                          <p:spTgt spid="71"/>
                                        </p:tgtEl>
                                        <p:attrNameLst>
                                          <p:attrName>style.visibility</p:attrName>
                                        </p:attrNameLst>
                                      </p:cBhvr>
                                      <p:to>
                                        <p:strVal val="visible"/>
                                      </p:to>
                                    </p:set>
                                    <p:animEffect transition="in" filter="wipe(down)">
                                      <p:cBhvr>
                                        <p:cTn id="129" dur="145">
                                          <p:stCondLst>
                                            <p:cond delay="0"/>
                                          </p:stCondLst>
                                        </p:cTn>
                                        <p:tgtEl>
                                          <p:spTgt spid="71"/>
                                        </p:tgtEl>
                                      </p:cBhvr>
                                    </p:animEffect>
                                    <p:anim calcmode="lin" valueType="num">
                                      <p:cBhvr>
                                        <p:cTn id="130" dur="455"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31" dur="166"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32" dur="166" tmFilter="0, 0; 0.125,0.2665; 0.25,0.4; 0.375,0.465; 0.5,0.5;  0.625,0.535; 0.75,0.6; 0.875,0.7335; 1,1">
                                          <p:stCondLst>
                                            <p:cond delay="166"/>
                                          </p:stCondLst>
                                        </p:cTn>
                                        <p:tgtEl>
                                          <p:spTgt spid="71"/>
                                        </p:tgtEl>
                                        <p:attrNameLst>
                                          <p:attrName>ppt_y</p:attrName>
                                        </p:attrNameLst>
                                      </p:cBhvr>
                                      <p:tavLst>
                                        <p:tav tm="0" fmla="#ppt_y-sin(pi*$)/9">
                                          <p:val>
                                            <p:fltVal val="0"/>
                                          </p:val>
                                        </p:tav>
                                        <p:tav tm="100000">
                                          <p:val>
                                            <p:fltVal val="1"/>
                                          </p:val>
                                        </p:tav>
                                      </p:tavLst>
                                    </p:anim>
                                    <p:anim calcmode="lin" valueType="num">
                                      <p:cBhvr>
                                        <p:cTn id="133" dur="83" tmFilter="0, 0; 0.125,0.2665; 0.25,0.4; 0.375,0.465; 0.5,0.5;  0.625,0.535; 0.75,0.6; 0.875,0.7335; 1,1">
                                          <p:stCondLst>
                                            <p:cond delay="331"/>
                                          </p:stCondLst>
                                        </p:cTn>
                                        <p:tgtEl>
                                          <p:spTgt spid="71"/>
                                        </p:tgtEl>
                                        <p:attrNameLst>
                                          <p:attrName>ppt_y</p:attrName>
                                        </p:attrNameLst>
                                      </p:cBhvr>
                                      <p:tavLst>
                                        <p:tav tm="0" fmla="#ppt_y-sin(pi*$)/27">
                                          <p:val>
                                            <p:fltVal val="0"/>
                                          </p:val>
                                        </p:tav>
                                        <p:tav tm="100000">
                                          <p:val>
                                            <p:fltVal val="1"/>
                                          </p:val>
                                        </p:tav>
                                      </p:tavLst>
                                    </p:anim>
                                    <p:anim calcmode="lin" valueType="num">
                                      <p:cBhvr>
                                        <p:cTn id="134" dur="41" tmFilter="0, 0; 0.125,0.2665; 0.25,0.4; 0.375,0.465; 0.5,0.5;  0.625,0.535; 0.75,0.6; 0.875,0.7335; 1,1">
                                          <p:stCondLst>
                                            <p:cond delay="414"/>
                                          </p:stCondLst>
                                        </p:cTn>
                                        <p:tgtEl>
                                          <p:spTgt spid="71"/>
                                        </p:tgtEl>
                                        <p:attrNameLst>
                                          <p:attrName>ppt_y</p:attrName>
                                        </p:attrNameLst>
                                      </p:cBhvr>
                                      <p:tavLst>
                                        <p:tav tm="0" fmla="#ppt_y-sin(pi*$)/81">
                                          <p:val>
                                            <p:fltVal val="0"/>
                                          </p:val>
                                        </p:tav>
                                        <p:tav tm="100000">
                                          <p:val>
                                            <p:fltVal val="1"/>
                                          </p:val>
                                        </p:tav>
                                      </p:tavLst>
                                    </p:anim>
                                    <p:animScale>
                                      <p:cBhvr>
                                        <p:cTn id="135" dur="6">
                                          <p:stCondLst>
                                            <p:cond delay="162"/>
                                          </p:stCondLst>
                                        </p:cTn>
                                        <p:tgtEl>
                                          <p:spTgt spid="71"/>
                                        </p:tgtEl>
                                      </p:cBhvr>
                                      <p:to x="100000" y="60000"/>
                                    </p:animScale>
                                    <p:animScale>
                                      <p:cBhvr>
                                        <p:cTn id="136" dur="41" decel="50000">
                                          <p:stCondLst>
                                            <p:cond delay="169"/>
                                          </p:stCondLst>
                                        </p:cTn>
                                        <p:tgtEl>
                                          <p:spTgt spid="71"/>
                                        </p:tgtEl>
                                      </p:cBhvr>
                                      <p:to x="100000" y="100000"/>
                                    </p:animScale>
                                    <p:animScale>
                                      <p:cBhvr>
                                        <p:cTn id="137" dur="6">
                                          <p:stCondLst>
                                            <p:cond delay="328"/>
                                          </p:stCondLst>
                                        </p:cTn>
                                        <p:tgtEl>
                                          <p:spTgt spid="71"/>
                                        </p:tgtEl>
                                      </p:cBhvr>
                                      <p:to x="100000" y="80000"/>
                                    </p:animScale>
                                    <p:animScale>
                                      <p:cBhvr>
                                        <p:cTn id="138" dur="41" decel="50000">
                                          <p:stCondLst>
                                            <p:cond delay="335"/>
                                          </p:stCondLst>
                                        </p:cTn>
                                        <p:tgtEl>
                                          <p:spTgt spid="71"/>
                                        </p:tgtEl>
                                      </p:cBhvr>
                                      <p:to x="100000" y="100000"/>
                                    </p:animScale>
                                    <p:animScale>
                                      <p:cBhvr>
                                        <p:cTn id="139" dur="6">
                                          <p:stCondLst>
                                            <p:cond delay="410"/>
                                          </p:stCondLst>
                                        </p:cTn>
                                        <p:tgtEl>
                                          <p:spTgt spid="71"/>
                                        </p:tgtEl>
                                      </p:cBhvr>
                                      <p:to x="100000" y="90000"/>
                                    </p:animScale>
                                    <p:animScale>
                                      <p:cBhvr>
                                        <p:cTn id="140" dur="41" decel="50000">
                                          <p:stCondLst>
                                            <p:cond delay="417"/>
                                          </p:stCondLst>
                                        </p:cTn>
                                        <p:tgtEl>
                                          <p:spTgt spid="71"/>
                                        </p:tgtEl>
                                      </p:cBhvr>
                                      <p:to x="100000" y="100000"/>
                                    </p:animScale>
                                    <p:animScale>
                                      <p:cBhvr>
                                        <p:cTn id="141" dur="6">
                                          <p:stCondLst>
                                            <p:cond delay="452"/>
                                          </p:stCondLst>
                                        </p:cTn>
                                        <p:tgtEl>
                                          <p:spTgt spid="71"/>
                                        </p:tgtEl>
                                      </p:cBhvr>
                                      <p:to x="100000" y="95000"/>
                                    </p:animScale>
                                    <p:animScale>
                                      <p:cBhvr>
                                        <p:cTn id="142" dur="41" decel="50000">
                                          <p:stCondLst>
                                            <p:cond delay="459"/>
                                          </p:stCondLst>
                                        </p:cTn>
                                        <p:tgtEl>
                                          <p:spTgt spid="71"/>
                                        </p:tgtEl>
                                      </p:cBhvr>
                                      <p:to x="100000" y="100000"/>
                                    </p:animScale>
                                  </p:childTnLst>
                                </p:cTn>
                              </p:par>
                              <p:par>
                                <p:cTn id="143" presetID="26" presetClass="entr" presetSubtype="0" fill="hold" nodeType="withEffect">
                                  <p:stCondLst>
                                    <p:cond delay="1600"/>
                                  </p:stCondLst>
                                  <p:childTnLst>
                                    <p:set>
                                      <p:cBhvr>
                                        <p:cTn id="144" dur="1" fill="hold">
                                          <p:stCondLst>
                                            <p:cond delay="0"/>
                                          </p:stCondLst>
                                        </p:cTn>
                                        <p:tgtEl>
                                          <p:spTgt spid="79"/>
                                        </p:tgtEl>
                                        <p:attrNameLst>
                                          <p:attrName>style.visibility</p:attrName>
                                        </p:attrNameLst>
                                      </p:cBhvr>
                                      <p:to>
                                        <p:strVal val="visible"/>
                                      </p:to>
                                    </p:set>
                                    <p:animEffect transition="in" filter="wipe(down)">
                                      <p:cBhvr>
                                        <p:cTn id="145" dur="145">
                                          <p:stCondLst>
                                            <p:cond delay="0"/>
                                          </p:stCondLst>
                                        </p:cTn>
                                        <p:tgtEl>
                                          <p:spTgt spid="79"/>
                                        </p:tgtEl>
                                      </p:cBhvr>
                                    </p:animEffect>
                                    <p:anim calcmode="lin" valueType="num">
                                      <p:cBhvr>
                                        <p:cTn id="146" dur="455"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47" dur="166"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48" dur="166" tmFilter="0, 0; 0.125,0.2665; 0.25,0.4; 0.375,0.465; 0.5,0.5;  0.625,0.535; 0.75,0.6; 0.875,0.7335; 1,1">
                                          <p:stCondLst>
                                            <p:cond delay="166"/>
                                          </p:stCondLst>
                                        </p:cTn>
                                        <p:tgtEl>
                                          <p:spTgt spid="79"/>
                                        </p:tgtEl>
                                        <p:attrNameLst>
                                          <p:attrName>ppt_y</p:attrName>
                                        </p:attrNameLst>
                                      </p:cBhvr>
                                      <p:tavLst>
                                        <p:tav tm="0" fmla="#ppt_y-sin(pi*$)/9">
                                          <p:val>
                                            <p:fltVal val="0"/>
                                          </p:val>
                                        </p:tav>
                                        <p:tav tm="100000">
                                          <p:val>
                                            <p:fltVal val="1"/>
                                          </p:val>
                                        </p:tav>
                                      </p:tavLst>
                                    </p:anim>
                                    <p:anim calcmode="lin" valueType="num">
                                      <p:cBhvr>
                                        <p:cTn id="149" dur="83" tmFilter="0, 0; 0.125,0.2665; 0.25,0.4; 0.375,0.465; 0.5,0.5;  0.625,0.535; 0.75,0.6; 0.875,0.7335; 1,1">
                                          <p:stCondLst>
                                            <p:cond delay="331"/>
                                          </p:stCondLst>
                                        </p:cTn>
                                        <p:tgtEl>
                                          <p:spTgt spid="79"/>
                                        </p:tgtEl>
                                        <p:attrNameLst>
                                          <p:attrName>ppt_y</p:attrName>
                                        </p:attrNameLst>
                                      </p:cBhvr>
                                      <p:tavLst>
                                        <p:tav tm="0" fmla="#ppt_y-sin(pi*$)/27">
                                          <p:val>
                                            <p:fltVal val="0"/>
                                          </p:val>
                                        </p:tav>
                                        <p:tav tm="100000">
                                          <p:val>
                                            <p:fltVal val="1"/>
                                          </p:val>
                                        </p:tav>
                                      </p:tavLst>
                                    </p:anim>
                                    <p:anim calcmode="lin" valueType="num">
                                      <p:cBhvr>
                                        <p:cTn id="150" dur="41" tmFilter="0, 0; 0.125,0.2665; 0.25,0.4; 0.375,0.465; 0.5,0.5;  0.625,0.535; 0.75,0.6; 0.875,0.7335; 1,1">
                                          <p:stCondLst>
                                            <p:cond delay="414"/>
                                          </p:stCondLst>
                                        </p:cTn>
                                        <p:tgtEl>
                                          <p:spTgt spid="79"/>
                                        </p:tgtEl>
                                        <p:attrNameLst>
                                          <p:attrName>ppt_y</p:attrName>
                                        </p:attrNameLst>
                                      </p:cBhvr>
                                      <p:tavLst>
                                        <p:tav tm="0" fmla="#ppt_y-sin(pi*$)/81">
                                          <p:val>
                                            <p:fltVal val="0"/>
                                          </p:val>
                                        </p:tav>
                                        <p:tav tm="100000">
                                          <p:val>
                                            <p:fltVal val="1"/>
                                          </p:val>
                                        </p:tav>
                                      </p:tavLst>
                                    </p:anim>
                                    <p:animScale>
                                      <p:cBhvr>
                                        <p:cTn id="151" dur="6">
                                          <p:stCondLst>
                                            <p:cond delay="162"/>
                                          </p:stCondLst>
                                        </p:cTn>
                                        <p:tgtEl>
                                          <p:spTgt spid="79"/>
                                        </p:tgtEl>
                                      </p:cBhvr>
                                      <p:to x="100000" y="60000"/>
                                    </p:animScale>
                                    <p:animScale>
                                      <p:cBhvr>
                                        <p:cTn id="152" dur="41" decel="50000">
                                          <p:stCondLst>
                                            <p:cond delay="169"/>
                                          </p:stCondLst>
                                        </p:cTn>
                                        <p:tgtEl>
                                          <p:spTgt spid="79"/>
                                        </p:tgtEl>
                                      </p:cBhvr>
                                      <p:to x="100000" y="100000"/>
                                    </p:animScale>
                                    <p:animScale>
                                      <p:cBhvr>
                                        <p:cTn id="153" dur="6">
                                          <p:stCondLst>
                                            <p:cond delay="328"/>
                                          </p:stCondLst>
                                        </p:cTn>
                                        <p:tgtEl>
                                          <p:spTgt spid="79"/>
                                        </p:tgtEl>
                                      </p:cBhvr>
                                      <p:to x="100000" y="80000"/>
                                    </p:animScale>
                                    <p:animScale>
                                      <p:cBhvr>
                                        <p:cTn id="154" dur="41" decel="50000">
                                          <p:stCondLst>
                                            <p:cond delay="335"/>
                                          </p:stCondLst>
                                        </p:cTn>
                                        <p:tgtEl>
                                          <p:spTgt spid="79"/>
                                        </p:tgtEl>
                                      </p:cBhvr>
                                      <p:to x="100000" y="100000"/>
                                    </p:animScale>
                                    <p:animScale>
                                      <p:cBhvr>
                                        <p:cTn id="155" dur="6">
                                          <p:stCondLst>
                                            <p:cond delay="410"/>
                                          </p:stCondLst>
                                        </p:cTn>
                                        <p:tgtEl>
                                          <p:spTgt spid="79"/>
                                        </p:tgtEl>
                                      </p:cBhvr>
                                      <p:to x="100000" y="90000"/>
                                    </p:animScale>
                                    <p:animScale>
                                      <p:cBhvr>
                                        <p:cTn id="156" dur="41" decel="50000">
                                          <p:stCondLst>
                                            <p:cond delay="417"/>
                                          </p:stCondLst>
                                        </p:cTn>
                                        <p:tgtEl>
                                          <p:spTgt spid="79"/>
                                        </p:tgtEl>
                                      </p:cBhvr>
                                      <p:to x="100000" y="100000"/>
                                    </p:animScale>
                                    <p:animScale>
                                      <p:cBhvr>
                                        <p:cTn id="157" dur="6">
                                          <p:stCondLst>
                                            <p:cond delay="452"/>
                                          </p:stCondLst>
                                        </p:cTn>
                                        <p:tgtEl>
                                          <p:spTgt spid="79"/>
                                        </p:tgtEl>
                                      </p:cBhvr>
                                      <p:to x="100000" y="95000"/>
                                    </p:animScale>
                                    <p:animScale>
                                      <p:cBhvr>
                                        <p:cTn id="158" dur="41" decel="50000">
                                          <p:stCondLst>
                                            <p:cond delay="459"/>
                                          </p:stCondLst>
                                        </p:cTn>
                                        <p:tgtEl>
                                          <p:spTgt spid="79"/>
                                        </p:tgtEl>
                                      </p:cBhvr>
                                      <p:to x="100000" y="100000"/>
                                    </p:animScale>
                                  </p:childTnLst>
                                </p:cTn>
                              </p:par>
                              <p:par>
                                <p:cTn id="159" presetID="26" presetClass="entr" presetSubtype="0" fill="hold" nodeType="withEffect">
                                  <p:stCondLst>
                                    <p:cond delay="1100"/>
                                  </p:stCondLst>
                                  <p:childTnLst>
                                    <p:set>
                                      <p:cBhvr>
                                        <p:cTn id="160" dur="1" fill="hold">
                                          <p:stCondLst>
                                            <p:cond delay="0"/>
                                          </p:stCondLst>
                                        </p:cTn>
                                        <p:tgtEl>
                                          <p:spTgt spid="87"/>
                                        </p:tgtEl>
                                        <p:attrNameLst>
                                          <p:attrName>style.visibility</p:attrName>
                                        </p:attrNameLst>
                                      </p:cBhvr>
                                      <p:to>
                                        <p:strVal val="visible"/>
                                      </p:to>
                                    </p:set>
                                    <p:animEffect transition="in" filter="wipe(down)">
                                      <p:cBhvr>
                                        <p:cTn id="161" dur="145">
                                          <p:stCondLst>
                                            <p:cond delay="0"/>
                                          </p:stCondLst>
                                        </p:cTn>
                                        <p:tgtEl>
                                          <p:spTgt spid="87"/>
                                        </p:tgtEl>
                                      </p:cBhvr>
                                    </p:animEffect>
                                    <p:anim calcmode="lin" valueType="num">
                                      <p:cBhvr>
                                        <p:cTn id="162" dur="455"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63" dur="166"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64" dur="166" tmFilter="0, 0; 0.125,0.2665; 0.25,0.4; 0.375,0.465; 0.5,0.5;  0.625,0.535; 0.75,0.6; 0.875,0.7335; 1,1">
                                          <p:stCondLst>
                                            <p:cond delay="166"/>
                                          </p:stCondLst>
                                        </p:cTn>
                                        <p:tgtEl>
                                          <p:spTgt spid="87"/>
                                        </p:tgtEl>
                                        <p:attrNameLst>
                                          <p:attrName>ppt_y</p:attrName>
                                        </p:attrNameLst>
                                      </p:cBhvr>
                                      <p:tavLst>
                                        <p:tav tm="0" fmla="#ppt_y-sin(pi*$)/9">
                                          <p:val>
                                            <p:fltVal val="0"/>
                                          </p:val>
                                        </p:tav>
                                        <p:tav tm="100000">
                                          <p:val>
                                            <p:fltVal val="1"/>
                                          </p:val>
                                        </p:tav>
                                      </p:tavLst>
                                    </p:anim>
                                    <p:anim calcmode="lin" valueType="num">
                                      <p:cBhvr>
                                        <p:cTn id="165" dur="83" tmFilter="0, 0; 0.125,0.2665; 0.25,0.4; 0.375,0.465; 0.5,0.5;  0.625,0.535; 0.75,0.6; 0.875,0.7335; 1,1">
                                          <p:stCondLst>
                                            <p:cond delay="331"/>
                                          </p:stCondLst>
                                        </p:cTn>
                                        <p:tgtEl>
                                          <p:spTgt spid="87"/>
                                        </p:tgtEl>
                                        <p:attrNameLst>
                                          <p:attrName>ppt_y</p:attrName>
                                        </p:attrNameLst>
                                      </p:cBhvr>
                                      <p:tavLst>
                                        <p:tav tm="0" fmla="#ppt_y-sin(pi*$)/27">
                                          <p:val>
                                            <p:fltVal val="0"/>
                                          </p:val>
                                        </p:tav>
                                        <p:tav tm="100000">
                                          <p:val>
                                            <p:fltVal val="1"/>
                                          </p:val>
                                        </p:tav>
                                      </p:tavLst>
                                    </p:anim>
                                    <p:anim calcmode="lin" valueType="num">
                                      <p:cBhvr>
                                        <p:cTn id="166" dur="41" tmFilter="0, 0; 0.125,0.2665; 0.25,0.4; 0.375,0.465; 0.5,0.5;  0.625,0.535; 0.75,0.6; 0.875,0.7335; 1,1">
                                          <p:stCondLst>
                                            <p:cond delay="414"/>
                                          </p:stCondLst>
                                        </p:cTn>
                                        <p:tgtEl>
                                          <p:spTgt spid="87"/>
                                        </p:tgtEl>
                                        <p:attrNameLst>
                                          <p:attrName>ppt_y</p:attrName>
                                        </p:attrNameLst>
                                      </p:cBhvr>
                                      <p:tavLst>
                                        <p:tav tm="0" fmla="#ppt_y-sin(pi*$)/81">
                                          <p:val>
                                            <p:fltVal val="0"/>
                                          </p:val>
                                        </p:tav>
                                        <p:tav tm="100000">
                                          <p:val>
                                            <p:fltVal val="1"/>
                                          </p:val>
                                        </p:tav>
                                      </p:tavLst>
                                    </p:anim>
                                    <p:animScale>
                                      <p:cBhvr>
                                        <p:cTn id="167" dur="6">
                                          <p:stCondLst>
                                            <p:cond delay="162"/>
                                          </p:stCondLst>
                                        </p:cTn>
                                        <p:tgtEl>
                                          <p:spTgt spid="87"/>
                                        </p:tgtEl>
                                      </p:cBhvr>
                                      <p:to x="100000" y="60000"/>
                                    </p:animScale>
                                    <p:animScale>
                                      <p:cBhvr>
                                        <p:cTn id="168" dur="41" decel="50000">
                                          <p:stCondLst>
                                            <p:cond delay="169"/>
                                          </p:stCondLst>
                                        </p:cTn>
                                        <p:tgtEl>
                                          <p:spTgt spid="87"/>
                                        </p:tgtEl>
                                      </p:cBhvr>
                                      <p:to x="100000" y="100000"/>
                                    </p:animScale>
                                    <p:animScale>
                                      <p:cBhvr>
                                        <p:cTn id="169" dur="6">
                                          <p:stCondLst>
                                            <p:cond delay="328"/>
                                          </p:stCondLst>
                                        </p:cTn>
                                        <p:tgtEl>
                                          <p:spTgt spid="87"/>
                                        </p:tgtEl>
                                      </p:cBhvr>
                                      <p:to x="100000" y="80000"/>
                                    </p:animScale>
                                    <p:animScale>
                                      <p:cBhvr>
                                        <p:cTn id="170" dur="41" decel="50000">
                                          <p:stCondLst>
                                            <p:cond delay="335"/>
                                          </p:stCondLst>
                                        </p:cTn>
                                        <p:tgtEl>
                                          <p:spTgt spid="87"/>
                                        </p:tgtEl>
                                      </p:cBhvr>
                                      <p:to x="100000" y="100000"/>
                                    </p:animScale>
                                    <p:animScale>
                                      <p:cBhvr>
                                        <p:cTn id="171" dur="6">
                                          <p:stCondLst>
                                            <p:cond delay="410"/>
                                          </p:stCondLst>
                                        </p:cTn>
                                        <p:tgtEl>
                                          <p:spTgt spid="87"/>
                                        </p:tgtEl>
                                      </p:cBhvr>
                                      <p:to x="100000" y="90000"/>
                                    </p:animScale>
                                    <p:animScale>
                                      <p:cBhvr>
                                        <p:cTn id="172" dur="41" decel="50000">
                                          <p:stCondLst>
                                            <p:cond delay="417"/>
                                          </p:stCondLst>
                                        </p:cTn>
                                        <p:tgtEl>
                                          <p:spTgt spid="87"/>
                                        </p:tgtEl>
                                      </p:cBhvr>
                                      <p:to x="100000" y="100000"/>
                                    </p:animScale>
                                    <p:animScale>
                                      <p:cBhvr>
                                        <p:cTn id="173" dur="6">
                                          <p:stCondLst>
                                            <p:cond delay="452"/>
                                          </p:stCondLst>
                                        </p:cTn>
                                        <p:tgtEl>
                                          <p:spTgt spid="87"/>
                                        </p:tgtEl>
                                      </p:cBhvr>
                                      <p:to x="100000" y="95000"/>
                                    </p:animScale>
                                    <p:animScale>
                                      <p:cBhvr>
                                        <p:cTn id="174" dur="41" decel="50000">
                                          <p:stCondLst>
                                            <p:cond delay="459"/>
                                          </p:stCondLst>
                                        </p:cTn>
                                        <p:tgtEl>
                                          <p:spTgt spid="87"/>
                                        </p:tgtEl>
                                      </p:cBhvr>
                                      <p:to x="100000" y="100000"/>
                                    </p:animScale>
                                  </p:childTnLst>
                                </p:cTn>
                              </p:par>
                              <p:par>
                                <p:cTn id="175" presetID="26" presetClass="entr" presetSubtype="0" fill="hold" nodeType="withEffect">
                                  <p:stCondLst>
                                    <p:cond delay="1400"/>
                                  </p:stCondLst>
                                  <p:childTnLst>
                                    <p:set>
                                      <p:cBhvr>
                                        <p:cTn id="176" dur="1" fill="hold">
                                          <p:stCondLst>
                                            <p:cond delay="0"/>
                                          </p:stCondLst>
                                        </p:cTn>
                                        <p:tgtEl>
                                          <p:spTgt spid="95"/>
                                        </p:tgtEl>
                                        <p:attrNameLst>
                                          <p:attrName>style.visibility</p:attrName>
                                        </p:attrNameLst>
                                      </p:cBhvr>
                                      <p:to>
                                        <p:strVal val="visible"/>
                                      </p:to>
                                    </p:set>
                                    <p:animEffect transition="in" filter="wipe(down)">
                                      <p:cBhvr>
                                        <p:cTn id="177" dur="145">
                                          <p:stCondLst>
                                            <p:cond delay="0"/>
                                          </p:stCondLst>
                                        </p:cTn>
                                        <p:tgtEl>
                                          <p:spTgt spid="95"/>
                                        </p:tgtEl>
                                      </p:cBhvr>
                                    </p:animEffect>
                                    <p:anim calcmode="lin" valueType="num">
                                      <p:cBhvr>
                                        <p:cTn id="178" dur="455"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179" dur="166"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180" dur="166" tmFilter="0, 0; 0.125,0.2665; 0.25,0.4; 0.375,0.465; 0.5,0.5;  0.625,0.535; 0.75,0.6; 0.875,0.7335; 1,1">
                                          <p:stCondLst>
                                            <p:cond delay="166"/>
                                          </p:stCondLst>
                                        </p:cTn>
                                        <p:tgtEl>
                                          <p:spTgt spid="95"/>
                                        </p:tgtEl>
                                        <p:attrNameLst>
                                          <p:attrName>ppt_y</p:attrName>
                                        </p:attrNameLst>
                                      </p:cBhvr>
                                      <p:tavLst>
                                        <p:tav tm="0" fmla="#ppt_y-sin(pi*$)/9">
                                          <p:val>
                                            <p:fltVal val="0"/>
                                          </p:val>
                                        </p:tav>
                                        <p:tav tm="100000">
                                          <p:val>
                                            <p:fltVal val="1"/>
                                          </p:val>
                                        </p:tav>
                                      </p:tavLst>
                                    </p:anim>
                                    <p:anim calcmode="lin" valueType="num">
                                      <p:cBhvr>
                                        <p:cTn id="181" dur="83" tmFilter="0, 0; 0.125,0.2665; 0.25,0.4; 0.375,0.465; 0.5,0.5;  0.625,0.535; 0.75,0.6; 0.875,0.7335; 1,1">
                                          <p:stCondLst>
                                            <p:cond delay="331"/>
                                          </p:stCondLst>
                                        </p:cTn>
                                        <p:tgtEl>
                                          <p:spTgt spid="95"/>
                                        </p:tgtEl>
                                        <p:attrNameLst>
                                          <p:attrName>ppt_y</p:attrName>
                                        </p:attrNameLst>
                                      </p:cBhvr>
                                      <p:tavLst>
                                        <p:tav tm="0" fmla="#ppt_y-sin(pi*$)/27">
                                          <p:val>
                                            <p:fltVal val="0"/>
                                          </p:val>
                                        </p:tav>
                                        <p:tav tm="100000">
                                          <p:val>
                                            <p:fltVal val="1"/>
                                          </p:val>
                                        </p:tav>
                                      </p:tavLst>
                                    </p:anim>
                                    <p:anim calcmode="lin" valueType="num">
                                      <p:cBhvr>
                                        <p:cTn id="182" dur="41" tmFilter="0, 0; 0.125,0.2665; 0.25,0.4; 0.375,0.465; 0.5,0.5;  0.625,0.535; 0.75,0.6; 0.875,0.7335; 1,1">
                                          <p:stCondLst>
                                            <p:cond delay="414"/>
                                          </p:stCondLst>
                                        </p:cTn>
                                        <p:tgtEl>
                                          <p:spTgt spid="95"/>
                                        </p:tgtEl>
                                        <p:attrNameLst>
                                          <p:attrName>ppt_y</p:attrName>
                                        </p:attrNameLst>
                                      </p:cBhvr>
                                      <p:tavLst>
                                        <p:tav tm="0" fmla="#ppt_y-sin(pi*$)/81">
                                          <p:val>
                                            <p:fltVal val="0"/>
                                          </p:val>
                                        </p:tav>
                                        <p:tav tm="100000">
                                          <p:val>
                                            <p:fltVal val="1"/>
                                          </p:val>
                                        </p:tav>
                                      </p:tavLst>
                                    </p:anim>
                                    <p:animScale>
                                      <p:cBhvr>
                                        <p:cTn id="183" dur="6">
                                          <p:stCondLst>
                                            <p:cond delay="162"/>
                                          </p:stCondLst>
                                        </p:cTn>
                                        <p:tgtEl>
                                          <p:spTgt spid="95"/>
                                        </p:tgtEl>
                                      </p:cBhvr>
                                      <p:to x="100000" y="60000"/>
                                    </p:animScale>
                                    <p:animScale>
                                      <p:cBhvr>
                                        <p:cTn id="184" dur="41" decel="50000">
                                          <p:stCondLst>
                                            <p:cond delay="169"/>
                                          </p:stCondLst>
                                        </p:cTn>
                                        <p:tgtEl>
                                          <p:spTgt spid="95"/>
                                        </p:tgtEl>
                                      </p:cBhvr>
                                      <p:to x="100000" y="100000"/>
                                    </p:animScale>
                                    <p:animScale>
                                      <p:cBhvr>
                                        <p:cTn id="185" dur="6">
                                          <p:stCondLst>
                                            <p:cond delay="328"/>
                                          </p:stCondLst>
                                        </p:cTn>
                                        <p:tgtEl>
                                          <p:spTgt spid="95"/>
                                        </p:tgtEl>
                                      </p:cBhvr>
                                      <p:to x="100000" y="80000"/>
                                    </p:animScale>
                                    <p:animScale>
                                      <p:cBhvr>
                                        <p:cTn id="186" dur="41" decel="50000">
                                          <p:stCondLst>
                                            <p:cond delay="335"/>
                                          </p:stCondLst>
                                        </p:cTn>
                                        <p:tgtEl>
                                          <p:spTgt spid="95"/>
                                        </p:tgtEl>
                                      </p:cBhvr>
                                      <p:to x="100000" y="100000"/>
                                    </p:animScale>
                                    <p:animScale>
                                      <p:cBhvr>
                                        <p:cTn id="187" dur="6">
                                          <p:stCondLst>
                                            <p:cond delay="410"/>
                                          </p:stCondLst>
                                        </p:cTn>
                                        <p:tgtEl>
                                          <p:spTgt spid="95"/>
                                        </p:tgtEl>
                                      </p:cBhvr>
                                      <p:to x="100000" y="90000"/>
                                    </p:animScale>
                                    <p:animScale>
                                      <p:cBhvr>
                                        <p:cTn id="188" dur="41" decel="50000">
                                          <p:stCondLst>
                                            <p:cond delay="417"/>
                                          </p:stCondLst>
                                        </p:cTn>
                                        <p:tgtEl>
                                          <p:spTgt spid="95"/>
                                        </p:tgtEl>
                                      </p:cBhvr>
                                      <p:to x="100000" y="100000"/>
                                    </p:animScale>
                                    <p:animScale>
                                      <p:cBhvr>
                                        <p:cTn id="189" dur="6">
                                          <p:stCondLst>
                                            <p:cond delay="452"/>
                                          </p:stCondLst>
                                        </p:cTn>
                                        <p:tgtEl>
                                          <p:spTgt spid="95"/>
                                        </p:tgtEl>
                                      </p:cBhvr>
                                      <p:to x="100000" y="95000"/>
                                    </p:animScale>
                                    <p:animScale>
                                      <p:cBhvr>
                                        <p:cTn id="190" dur="41" decel="50000">
                                          <p:stCondLst>
                                            <p:cond delay="459"/>
                                          </p:stCondLst>
                                        </p:cTn>
                                        <p:tgtEl>
                                          <p:spTgt spid="95"/>
                                        </p:tgtEl>
                                      </p:cBhvr>
                                      <p:to x="100000" y="100000"/>
                                    </p:animScale>
                                  </p:childTnLst>
                                </p:cTn>
                              </p:par>
                            </p:childTnLst>
                          </p:cTn>
                        </p:par>
                        <p:par>
                          <p:cTn id="191" fill="hold">
                            <p:stCondLst>
                              <p:cond delay="1000"/>
                            </p:stCondLst>
                            <p:childTnLst>
                              <p:par>
                                <p:cTn id="192" presetID="47" presetClass="entr" presetSubtype="0" fill="hold" grpId="0" nodeType="afterEffect">
                                  <p:stCondLst>
                                    <p:cond delay="0"/>
                                  </p:stCondLst>
                                  <p:childTnLst>
                                    <p:set>
                                      <p:cBhvr>
                                        <p:cTn id="193" dur="1" fill="hold">
                                          <p:stCondLst>
                                            <p:cond delay="0"/>
                                          </p:stCondLst>
                                        </p:cTn>
                                        <p:tgtEl>
                                          <p:spTgt spid="103"/>
                                        </p:tgtEl>
                                        <p:attrNameLst>
                                          <p:attrName>style.visibility</p:attrName>
                                        </p:attrNameLst>
                                      </p:cBhvr>
                                      <p:to>
                                        <p:strVal val="visible"/>
                                      </p:to>
                                    </p:set>
                                    <p:animEffect transition="in" filter="fade">
                                      <p:cBhvr>
                                        <p:cTn id="194" dur="1000"/>
                                        <p:tgtEl>
                                          <p:spTgt spid="103"/>
                                        </p:tgtEl>
                                      </p:cBhvr>
                                    </p:animEffect>
                                    <p:anim calcmode="lin" valueType="num">
                                      <p:cBhvr>
                                        <p:cTn id="195" dur="1000" fill="hold"/>
                                        <p:tgtEl>
                                          <p:spTgt spid="103"/>
                                        </p:tgtEl>
                                        <p:attrNameLst>
                                          <p:attrName>ppt_x</p:attrName>
                                        </p:attrNameLst>
                                      </p:cBhvr>
                                      <p:tavLst>
                                        <p:tav tm="0">
                                          <p:val>
                                            <p:strVal val="#ppt_x"/>
                                          </p:val>
                                        </p:tav>
                                        <p:tav tm="100000">
                                          <p:val>
                                            <p:strVal val="#ppt_x"/>
                                          </p:val>
                                        </p:tav>
                                      </p:tavLst>
                                    </p:anim>
                                    <p:anim calcmode="lin" valueType="num">
                                      <p:cBhvr>
                                        <p:cTn id="196" dur="1000" fill="hold"/>
                                        <p:tgtEl>
                                          <p:spTgt spid="103"/>
                                        </p:tgtEl>
                                        <p:attrNameLst>
                                          <p:attrName>ppt_y</p:attrName>
                                        </p:attrNameLst>
                                      </p:cBhvr>
                                      <p:tavLst>
                                        <p:tav tm="0">
                                          <p:val>
                                            <p:strVal val="#ppt_y-.1"/>
                                          </p:val>
                                        </p:tav>
                                        <p:tav tm="100000">
                                          <p:val>
                                            <p:strVal val="#ppt_y"/>
                                          </p:val>
                                        </p:tav>
                                      </p:tavLst>
                                    </p:anim>
                                  </p:childTnLst>
                                </p:cTn>
                              </p:par>
                              <p:par>
                                <p:cTn id="197" presetID="12" presetClass="entr" presetSubtype="1" fill="hold" grpId="0" nodeType="withEffect">
                                  <p:stCondLst>
                                    <p:cond delay="0"/>
                                  </p:stCondLst>
                                  <p:childTnLst>
                                    <p:set>
                                      <p:cBhvr>
                                        <p:cTn id="198" dur="1" fill="hold">
                                          <p:stCondLst>
                                            <p:cond delay="0"/>
                                          </p:stCondLst>
                                        </p:cTn>
                                        <p:tgtEl>
                                          <p:spTgt spid="105"/>
                                        </p:tgtEl>
                                        <p:attrNameLst>
                                          <p:attrName>style.visibility</p:attrName>
                                        </p:attrNameLst>
                                      </p:cBhvr>
                                      <p:to>
                                        <p:strVal val="visible"/>
                                      </p:to>
                                    </p:set>
                                    <p:anim calcmode="lin" valueType="num">
                                      <p:cBhvr additive="base">
                                        <p:cTn id="199" dur="300"/>
                                        <p:tgtEl>
                                          <p:spTgt spid="105"/>
                                        </p:tgtEl>
                                        <p:attrNameLst>
                                          <p:attrName>ppt_y</p:attrName>
                                        </p:attrNameLst>
                                      </p:cBhvr>
                                      <p:tavLst>
                                        <p:tav tm="0">
                                          <p:val>
                                            <p:strVal val="#ppt_y-#ppt_h*1.125000"/>
                                          </p:val>
                                        </p:tav>
                                        <p:tav tm="100000">
                                          <p:val>
                                            <p:strVal val="#ppt_y"/>
                                          </p:val>
                                        </p:tav>
                                      </p:tavLst>
                                    </p:anim>
                                    <p:animEffect transition="in" filter="wipe(down)">
                                      <p:cBhvr>
                                        <p:cTn id="200" dur="300"/>
                                        <p:tgtEl>
                                          <p:spTgt spid="105"/>
                                        </p:tgtEl>
                                      </p:cBhvr>
                                    </p:animEffect>
                                  </p:childTnLst>
                                </p:cTn>
                              </p:par>
                            </p:childTnLst>
                          </p:cTn>
                        </p:par>
                        <p:par>
                          <p:cTn id="201" fill="hold">
                            <p:stCondLst>
                              <p:cond delay="2000"/>
                            </p:stCondLst>
                            <p:childTnLst>
                              <p:par>
                                <p:cTn id="202" presetID="47" presetClass="entr" presetSubtype="0" fill="hold" grpId="0" nodeType="afterEffect">
                                  <p:stCondLst>
                                    <p:cond delay="0"/>
                                  </p:stCondLst>
                                  <p:childTnLst>
                                    <p:set>
                                      <p:cBhvr>
                                        <p:cTn id="203" dur="1" fill="hold">
                                          <p:stCondLst>
                                            <p:cond delay="0"/>
                                          </p:stCondLst>
                                        </p:cTn>
                                        <p:tgtEl>
                                          <p:spTgt spid="104"/>
                                        </p:tgtEl>
                                        <p:attrNameLst>
                                          <p:attrName>style.visibility</p:attrName>
                                        </p:attrNameLst>
                                      </p:cBhvr>
                                      <p:to>
                                        <p:strVal val="visible"/>
                                      </p:to>
                                    </p:set>
                                    <p:animEffect transition="in" filter="fade">
                                      <p:cBhvr>
                                        <p:cTn id="204" dur="1000"/>
                                        <p:tgtEl>
                                          <p:spTgt spid="104"/>
                                        </p:tgtEl>
                                      </p:cBhvr>
                                    </p:animEffect>
                                    <p:anim calcmode="lin" valueType="num">
                                      <p:cBhvr>
                                        <p:cTn id="205" dur="1000" fill="hold"/>
                                        <p:tgtEl>
                                          <p:spTgt spid="104"/>
                                        </p:tgtEl>
                                        <p:attrNameLst>
                                          <p:attrName>ppt_x</p:attrName>
                                        </p:attrNameLst>
                                      </p:cBhvr>
                                      <p:tavLst>
                                        <p:tav tm="0">
                                          <p:val>
                                            <p:strVal val="#ppt_x"/>
                                          </p:val>
                                        </p:tav>
                                        <p:tav tm="100000">
                                          <p:val>
                                            <p:strVal val="#ppt_x"/>
                                          </p:val>
                                        </p:tav>
                                      </p:tavLst>
                                    </p:anim>
                                    <p:anim calcmode="lin" valueType="num">
                                      <p:cBhvr>
                                        <p:cTn id="206"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a:solidFill>
                  <a:prstClr val="white"/>
                </a:solidFill>
                <a:latin typeface="微软雅黑" panose="020B0503020204020204" pitchFamily="34" charset="-122"/>
                <a:ea typeface="微软雅黑" panose="020B0503020204020204" pitchFamily="34" charset="-122"/>
              </a:rPr>
              <a:t>第一部分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年度工作概述</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第五部分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明年工作计划</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3864927" y="1129541"/>
            <a:ext cx="4462150" cy="4530069"/>
            <a:chOff x="2898477" y="1129730"/>
            <a:chExt cx="3347048" cy="3397552"/>
          </a:xfrm>
        </p:grpSpPr>
        <p:sp>
          <p:nvSpPr>
            <p:cNvPr id="60" name="Freeform 17"/>
            <p:cNvSpPr/>
            <p:nvPr/>
          </p:nvSpPr>
          <p:spPr bwMode="auto">
            <a:xfrm>
              <a:off x="2898477" y="1129730"/>
              <a:ext cx="1675820" cy="3397552"/>
            </a:xfrm>
            <a:custGeom>
              <a:avLst/>
              <a:gdLst>
                <a:gd name="T0" fmla="*/ 1460 w 1460"/>
                <a:gd name="T1" fmla="*/ 0 h 2960"/>
                <a:gd name="T2" fmla="*/ 0 w 1460"/>
                <a:gd name="T3" fmla="*/ 2282 h 2960"/>
                <a:gd name="T4" fmla="*/ 1460 w 1460"/>
                <a:gd name="T5" fmla="*/ 2960 h 2960"/>
                <a:gd name="T6" fmla="*/ 1460 w 1460"/>
                <a:gd name="T7" fmla="*/ 0 h 2960"/>
              </a:gdLst>
              <a:ahLst/>
              <a:cxnLst>
                <a:cxn ang="0">
                  <a:pos x="T0" y="T1"/>
                </a:cxn>
                <a:cxn ang="0">
                  <a:pos x="T2" y="T3"/>
                </a:cxn>
                <a:cxn ang="0">
                  <a:pos x="T4" y="T5"/>
                </a:cxn>
                <a:cxn ang="0">
                  <a:pos x="T6" y="T7"/>
                </a:cxn>
              </a:cxnLst>
              <a:rect l="0" t="0" r="r" b="b"/>
              <a:pathLst>
                <a:path w="1460" h="2960">
                  <a:moveTo>
                    <a:pt x="1460" y="0"/>
                  </a:moveTo>
                  <a:lnTo>
                    <a:pt x="0" y="2282"/>
                  </a:lnTo>
                  <a:lnTo>
                    <a:pt x="1460" y="2960"/>
                  </a:lnTo>
                  <a:lnTo>
                    <a:pt x="1460" y="0"/>
                  </a:lnTo>
                  <a:close/>
                </a:path>
              </a:pathLst>
            </a:custGeom>
            <a:gradFill flip="none" rotWithShape="1">
              <a:gsLst>
                <a:gs pos="0">
                  <a:schemeClr val="bg1">
                    <a:lumMod val="65000"/>
                    <a:alpha val="30000"/>
                  </a:schemeClr>
                </a:gs>
                <a:gs pos="100000">
                  <a:schemeClr val="bg1">
                    <a:lumMod val="6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1" name="Freeform 18"/>
            <p:cNvSpPr/>
            <p:nvPr/>
          </p:nvSpPr>
          <p:spPr bwMode="auto">
            <a:xfrm>
              <a:off x="4574297" y="1129730"/>
              <a:ext cx="1671228" cy="3397552"/>
            </a:xfrm>
            <a:custGeom>
              <a:avLst/>
              <a:gdLst>
                <a:gd name="T0" fmla="*/ 0 w 1456"/>
                <a:gd name="T1" fmla="*/ 0 h 2960"/>
                <a:gd name="T2" fmla="*/ 1456 w 1456"/>
                <a:gd name="T3" fmla="*/ 2286 h 2960"/>
                <a:gd name="T4" fmla="*/ 0 w 1456"/>
                <a:gd name="T5" fmla="*/ 2960 h 2960"/>
                <a:gd name="T6" fmla="*/ 0 w 1456"/>
                <a:gd name="T7" fmla="*/ 0 h 2960"/>
              </a:gdLst>
              <a:ahLst/>
              <a:cxnLst>
                <a:cxn ang="0">
                  <a:pos x="T0" y="T1"/>
                </a:cxn>
                <a:cxn ang="0">
                  <a:pos x="T2" y="T3"/>
                </a:cxn>
                <a:cxn ang="0">
                  <a:pos x="T4" y="T5"/>
                </a:cxn>
                <a:cxn ang="0">
                  <a:pos x="T6" y="T7"/>
                </a:cxn>
              </a:cxnLst>
              <a:rect l="0" t="0" r="r" b="b"/>
              <a:pathLst>
                <a:path w="1456" h="2960">
                  <a:moveTo>
                    <a:pt x="0" y="0"/>
                  </a:moveTo>
                  <a:lnTo>
                    <a:pt x="1456" y="2286"/>
                  </a:lnTo>
                  <a:lnTo>
                    <a:pt x="0" y="2960"/>
                  </a:lnTo>
                  <a:lnTo>
                    <a:pt x="0" y="0"/>
                  </a:lnTo>
                  <a:close/>
                </a:path>
              </a:pathLst>
            </a:custGeom>
            <a:gradFill flip="none" rotWithShape="1">
              <a:gsLst>
                <a:gs pos="100000">
                  <a:schemeClr val="bg1">
                    <a:lumMod val="75000"/>
                    <a:alpha val="10000"/>
                  </a:schemeClr>
                </a:gs>
                <a:gs pos="0">
                  <a:schemeClr val="bg1">
                    <a:lumMod val="75000"/>
                    <a:alpha val="3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4176856" y="1501819"/>
            <a:ext cx="1922784" cy="3449453"/>
            <a:chOff x="2897188" y="1030288"/>
            <a:chExt cx="1677988" cy="3009900"/>
          </a:xfrm>
        </p:grpSpPr>
        <p:sp>
          <p:nvSpPr>
            <p:cNvPr id="63" name="Freeform 5"/>
            <p:cNvSpPr/>
            <p:nvPr/>
          </p:nvSpPr>
          <p:spPr bwMode="auto">
            <a:xfrm>
              <a:off x="2897188" y="1030288"/>
              <a:ext cx="1677988" cy="3009900"/>
            </a:xfrm>
            <a:custGeom>
              <a:avLst/>
              <a:gdLst>
                <a:gd name="T0" fmla="*/ 0 w 1057"/>
                <a:gd name="T1" fmla="*/ 1652 h 1896"/>
                <a:gd name="T2" fmla="*/ 524 w 1057"/>
                <a:gd name="T3" fmla="*/ 1896 h 1896"/>
                <a:gd name="T4" fmla="*/ 1057 w 1057"/>
                <a:gd name="T5" fmla="*/ 1655 h 1896"/>
                <a:gd name="T6" fmla="*/ 1057 w 1057"/>
                <a:gd name="T7" fmla="*/ 0 h 1896"/>
                <a:gd name="T8" fmla="*/ 0 w 1057"/>
                <a:gd name="T9" fmla="*/ 1652 h 1896"/>
              </a:gdLst>
              <a:ahLst/>
              <a:cxnLst>
                <a:cxn ang="0">
                  <a:pos x="T0" y="T1"/>
                </a:cxn>
                <a:cxn ang="0">
                  <a:pos x="T2" y="T3"/>
                </a:cxn>
                <a:cxn ang="0">
                  <a:pos x="T4" y="T5"/>
                </a:cxn>
                <a:cxn ang="0">
                  <a:pos x="T6" y="T7"/>
                </a:cxn>
                <a:cxn ang="0">
                  <a:pos x="T8" y="T9"/>
                </a:cxn>
              </a:cxnLst>
              <a:rect l="0" t="0" r="r" b="b"/>
              <a:pathLst>
                <a:path w="1057" h="1896">
                  <a:moveTo>
                    <a:pt x="0" y="1652"/>
                  </a:moveTo>
                  <a:lnTo>
                    <a:pt x="524" y="1896"/>
                  </a:lnTo>
                  <a:lnTo>
                    <a:pt x="1057" y="1655"/>
                  </a:lnTo>
                  <a:lnTo>
                    <a:pt x="1057" y="0"/>
                  </a:lnTo>
                  <a:lnTo>
                    <a:pt x="0" y="1652"/>
                  </a:lnTo>
                  <a:close/>
                </a:path>
              </a:pathLst>
            </a:custGeom>
            <a:gradFill flip="none" rotWithShape="1">
              <a:gsLst>
                <a:gs pos="0">
                  <a:schemeClr val="accent5"/>
                </a:gs>
                <a:gs pos="100000">
                  <a:schemeClr val="accent5">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4" name="Freeform 6"/>
            <p:cNvSpPr/>
            <p:nvPr/>
          </p:nvSpPr>
          <p:spPr bwMode="auto">
            <a:xfrm>
              <a:off x="3729038" y="1030288"/>
              <a:ext cx="846138" cy="3009900"/>
            </a:xfrm>
            <a:custGeom>
              <a:avLst/>
              <a:gdLst>
                <a:gd name="T0" fmla="*/ 0 w 533"/>
                <a:gd name="T1" fmla="*/ 1896 h 1896"/>
                <a:gd name="T2" fmla="*/ 533 w 533"/>
                <a:gd name="T3" fmla="*/ 1655 h 1896"/>
                <a:gd name="T4" fmla="*/ 533 w 533"/>
                <a:gd name="T5" fmla="*/ 0 h 1896"/>
                <a:gd name="T6" fmla="*/ 0 w 533"/>
                <a:gd name="T7" fmla="*/ 1896 h 1896"/>
              </a:gdLst>
              <a:ahLst/>
              <a:cxnLst>
                <a:cxn ang="0">
                  <a:pos x="T0" y="T1"/>
                </a:cxn>
                <a:cxn ang="0">
                  <a:pos x="T2" y="T3"/>
                </a:cxn>
                <a:cxn ang="0">
                  <a:pos x="T4" y="T5"/>
                </a:cxn>
                <a:cxn ang="0">
                  <a:pos x="T6" y="T7"/>
                </a:cxn>
              </a:cxnLst>
              <a:rect l="0" t="0" r="r" b="b"/>
              <a:pathLst>
                <a:path w="533" h="1896">
                  <a:moveTo>
                    <a:pt x="0" y="1896"/>
                  </a:moveTo>
                  <a:lnTo>
                    <a:pt x="533" y="1655"/>
                  </a:lnTo>
                  <a:lnTo>
                    <a:pt x="533" y="0"/>
                  </a:lnTo>
                  <a:lnTo>
                    <a:pt x="0" y="1896"/>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5130062" y="3484889"/>
            <a:ext cx="2885086" cy="1917576"/>
            <a:chOff x="3729038" y="2760663"/>
            <a:chExt cx="2517776" cy="1673225"/>
          </a:xfrm>
        </p:grpSpPr>
        <p:sp>
          <p:nvSpPr>
            <p:cNvPr id="66" name="Freeform 7"/>
            <p:cNvSpPr/>
            <p:nvPr/>
          </p:nvSpPr>
          <p:spPr bwMode="auto">
            <a:xfrm>
              <a:off x="3924301" y="2760663"/>
              <a:ext cx="1941512" cy="902499"/>
            </a:xfrm>
            <a:custGeom>
              <a:avLst/>
              <a:gdLst>
                <a:gd name="T0" fmla="*/ 0 w 1223"/>
                <a:gd name="T1" fmla="*/ 378 h 565"/>
                <a:gd name="T2" fmla="*/ 814 w 1223"/>
                <a:gd name="T3" fmla="*/ 0 h 565"/>
                <a:gd name="T4" fmla="*/ 1223 w 1223"/>
                <a:gd name="T5" fmla="*/ 186 h 565"/>
                <a:gd name="T6" fmla="*/ 410 w 1223"/>
                <a:gd name="T7" fmla="*/ 565 h 565"/>
                <a:gd name="T8" fmla="*/ 0 w 1223"/>
                <a:gd name="T9" fmla="*/ 378 h 565"/>
                <a:gd name="connsiteX0" fmla="*/ 0 w 10000"/>
                <a:gd name="connsiteY0" fmla="*/ 6690 h 10062"/>
                <a:gd name="connsiteX1" fmla="*/ 6656 w 10000"/>
                <a:gd name="connsiteY1" fmla="*/ 0 h 10062"/>
                <a:gd name="connsiteX2" fmla="*/ 10000 w 10000"/>
                <a:gd name="connsiteY2" fmla="*/ 3292 h 10062"/>
                <a:gd name="connsiteX3" fmla="*/ 3352 w 10000"/>
                <a:gd name="connsiteY3" fmla="*/ 10062 h 10062"/>
                <a:gd name="connsiteX4" fmla="*/ 0 w 10000"/>
                <a:gd name="connsiteY4" fmla="*/ 6690 h 1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2">
                  <a:moveTo>
                    <a:pt x="0" y="6690"/>
                  </a:moveTo>
                  <a:lnTo>
                    <a:pt x="6656" y="0"/>
                  </a:lnTo>
                  <a:lnTo>
                    <a:pt x="10000" y="3292"/>
                  </a:lnTo>
                  <a:lnTo>
                    <a:pt x="3352" y="10062"/>
                  </a:lnTo>
                  <a:lnTo>
                    <a:pt x="0" y="669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nvGrpSpPr>
            <p:cNvPr id="67" name="组合 66"/>
            <p:cNvGrpSpPr/>
            <p:nvPr/>
          </p:nvGrpSpPr>
          <p:grpSpPr>
            <a:xfrm>
              <a:off x="3729038" y="3055938"/>
              <a:ext cx="2517776" cy="1377950"/>
              <a:chOff x="3729038" y="3055938"/>
              <a:chExt cx="2517776" cy="1377950"/>
            </a:xfrm>
          </p:grpSpPr>
          <p:sp>
            <p:nvSpPr>
              <p:cNvPr id="68" name="Freeform 8"/>
              <p:cNvSpPr/>
              <p:nvPr/>
            </p:nvSpPr>
            <p:spPr bwMode="auto">
              <a:xfrm>
                <a:off x="3729038" y="3360738"/>
                <a:ext cx="846138" cy="1073150"/>
              </a:xfrm>
              <a:custGeom>
                <a:avLst/>
                <a:gdLst>
                  <a:gd name="T0" fmla="*/ 123 w 533"/>
                  <a:gd name="T1" fmla="*/ 0 h 676"/>
                  <a:gd name="T2" fmla="*/ 0 w 533"/>
                  <a:gd name="T3" fmla="*/ 428 h 676"/>
                  <a:gd name="T4" fmla="*/ 533 w 533"/>
                  <a:gd name="T5" fmla="*/ 676 h 676"/>
                  <a:gd name="T6" fmla="*/ 533 w 533"/>
                  <a:gd name="T7" fmla="*/ 187 h 676"/>
                  <a:gd name="T8" fmla="*/ 123 w 533"/>
                  <a:gd name="T9" fmla="*/ 0 h 676"/>
                </a:gdLst>
                <a:ahLst/>
                <a:cxnLst>
                  <a:cxn ang="0">
                    <a:pos x="T0" y="T1"/>
                  </a:cxn>
                  <a:cxn ang="0">
                    <a:pos x="T2" y="T3"/>
                  </a:cxn>
                  <a:cxn ang="0">
                    <a:pos x="T4" y="T5"/>
                  </a:cxn>
                  <a:cxn ang="0">
                    <a:pos x="T6" y="T7"/>
                  </a:cxn>
                  <a:cxn ang="0">
                    <a:pos x="T8" y="T9"/>
                  </a:cxn>
                </a:cxnLst>
                <a:rect l="0" t="0" r="r" b="b"/>
                <a:pathLst>
                  <a:path w="533" h="676">
                    <a:moveTo>
                      <a:pt x="123" y="0"/>
                    </a:moveTo>
                    <a:lnTo>
                      <a:pt x="0" y="428"/>
                    </a:lnTo>
                    <a:lnTo>
                      <a:pt x="533" y="676"/>
                    </a:lnTo>
                    <a:lnTo>
                      <a:pt x="533" y="187"/>
                    </a:lnTo>
                    <a:lnTo>
                      <a:pt x="12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69" name="Freeform 9"/>
              <p:cNvSpPr/>
              <p:nvPr/>
            </p:nvSpPr>
            <p:spPr bwMode="auto">
              <a:xfrm>
                <a:off x="4575176" y="3055938"/>
                <a:ext cx="1671638" cy="1377950"/>
              </a:xfrm>
              <a:custGeom>
                <a:avLst/>
                <a:gdLst>
                  <a:gd name="T0" fmla="*/ 813 w 1053"/>
                  <a:gd name="T1" fmla="*/ 0 h 868"/>
                  <a:gd name="T2" fmla="*/ 1053 w 1053"/>
                  <a:gd name="T3" fmla="*/ 379 h 868"/>
                  <a:gd name="T4" fmla="*/ 0 w 1053"/>
                  <a:gd name="T5" fmla="*/ 868 h 868"/>
                  <a:gd name="T6" fmla="*/ 0 w 1053"/>
                  <a:gd name="T7" fmla="*/ 379 h 868"/>
                  <a:gd name="T8" fmla="*/ 813 w 1053"/>
                  <a:gd name="T9" fmla="*/ 0 h 868"/>
                </a:gdLst>
                <a:ahLst/>
                <a:cxnLst>
                  <a:cxn ang="0">
                    <a:pos x="T0" y="T1"/>
                  </a:cxn>
                  <a:cxn ang="0">
                    <a:pos x="T2" y="T3"/>
                  </a:cxn>
                  <a:cxn ang="0">
                    <a:pos x="T4" y="T5"/>
                  </a:cxn>
                  <a:cxn ang="0">
                    <a:pos x="T6" y="T7"/>
                  </a:cxn>
                  <a:cxn ang="0">
                    <a:pos x="T8" y="T9"/>
                  </a:cxn>
                </a:cxnLst>
                <a:rect l="0" t="0" r="r" b="b"/>
                <a:pathLst>
                  <a:path w="1053" h="868">
                    <a:moveTo>
                      <a:pt x="813" y="0"/>
                    </a:moveTo>
                    <a:lnTo>
                      <a:pt x="1053" y="379"/>
                    </a:lnTo>
                    <a:lnTo>
                      <a:pt x="0" y="868"/>
                    </a:lnTo>
                    <a:lnTo>
                      <a:pt x="0" y="379"/>
                    </a:lnTo>
                    <a:lnTo>
                      <a:pt x="81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grpSp>
      </p:grpSp>
      <p:grpSp>
        <p:nvGrpSpPr>
          <p:cNvPr id="70" name="组合 69"/>
          <p:cNvGrpSpPr/>
          <p:nvPr/>
        </p:nvGrpSpPr>
        <p:grpSpPr>
          <a:xfrm>
            <a:off x="6096003" y="1501819"/>
            <a:ext cx="1482563" cy="2667141"/>
            <a:chOff x="4572001" y="1030288"/>
            <a:chExt cx="1293813" cy="2327275"/>
          </a:xfrm>
        </p:grpSpPr>
        <p:sp>
          <p:nvSpPr>
            <p:cNvPr id="71" name="Freeform 10"/>
            <p:cNvSpPr/>
            <p:nvPr/>
          </p:nvSpPr>
          <p:spPr bwMode="auto">
            <a:xfrm>
              <a:off x="4572001" y="1030288"/>
              <a:ext cx="647700" cy="2327275"/>
            </a:xfrm>
            <a:custGeom>
              <a:avLst/>
              <a:gdLst>
                <a:gd name="T0" fmla="*/ 2 w 408"/>
                <a:gd name="T1" fmla="*/ 0 h 1466"/>
                <a:gd name="T2" fmla="*/ 408 w 408"/>
                <a:gd name="T3" fmla="*/ 1466 h 1466"/>
                <a:gd name="T4" fmla="*/ 0 w 408"/>
                <a:gd name="T5" fmla="*/ 1279 h 1466"/>
                <a:gd name="T6" fmla="*/ 2 w 408"/>
                <a:gd name="T7" fmla="*/ 0 h 1466"/>
              </a:gdLst>
              <a:ahLst/>
              <a:cxnLst>
                <a:cxn ang="0">
                  <a:pos x="T0" y="T1"/>
                </a:cxn>
                <a:cxn ang="0">
                  <a:pos x="T2" y="T3"/>
                </a:cxn>
                <a:cxn ang="0">
                  <a:pos x="T4" y="T5"/>
                </a:cxn>
                <a:cxn ang="0">
                  <a:pos x="T6" y="T7"/>
                </a:cxn>
              </a:cxnLst>
              <a:rect l="0" t="0" r="r" b="b"/>
              <a:pathLst>
                <a:path w="408" h="1466">
                  <a:moveTo>
                    <a:pt x="2" y="0"/>
                  </a:moveTo>
                  <a:lnTo>
                    <a:pt x="408" y="1466"/>
                  </a:lnTo>
                  <a:lnTo>
                    <a:pt x="0" y="1279"/>
                  </a:lnTo>
                  <a:lnTo>
                    <a:pt x="2"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72" name="Freeform 11"/>
            <p:cNvSpPr/>
            <p:nvPr/>
          </p:nvSpPr>
          <p:spPr bwMode="auto">
            <a:xfrm>
              <a:off x="4575176" y="1030288"/>
              <a:ext cx="1290638" cy="2327275"/>
            </a:xfrm>
            <a:custGeom>
              <a:avLst/>
              <a:gdLst>
                <a:gd name="T0" fmla="*/ 0 w 813"/>
                <a:gd name="T1" fmla="*/ 0 h 1466"/>
                <a:gd name="T2" fmla="*/ 813 w 813"/>
                <a:gd name="T3" fmla="*/ 1276 h 1466"/>
                <a:gd name="T4" fmla="*/ 406 w 813"/>
                <a:gd name="T5" fmla="*/ 1466 h 1466"/>
                <a:gd name="T6" fmla="*/ 0 w 813"/>
                <a:gd name="T7" fmla="*/ 0 h 1466"/>
              </a:gdLst>
              <a:ahLst/>
              <a:cxnLst>
                <a:cxn ang="0">
                  <a:pos x="T0" y="T1"/>
                </a:cxn>
                <a:cxn ang="0">
                  <a:pos x="T2" y="T3"/>
                </a:cxn>
                <a:cxn ang="0">
                  <a:pos x="T4" y="T5"/>
                </a:cxn>
                <a:cxn ang="0">
                  <a:pos x="T6" y="T7"/>
                </a:cxn>
              </a:cxnLst>
              <a:rect l="0" t="0" r="r" b="b"/>
              <a:pathLst>
                <a:path w="813" h="1466">
                  <a:moveTo>
                    <a:pt x="0" y="0"/>
                  </a:moveTo>
                  <a:lnTo>
                    <a:pt x="813" y="1276"/>
                  </a:lnTo>
                  <a:lnTo>
                    <a:pt x="406" y="1466"/>
                  </a:lnTo>
                  <a:lnTo>
                    <a:pt x="0" y="0"/>
                  </a:lnTo>
                  <a:close/>
                </a:path>
              </a:pathLst>
            </a:custGeom>
            <a:gradFill flip="none" rotWithShape="1">
              <a:gsLst>
                <a:gs pos="100000">
                  <a:schemeClr val="accent4"/>
                </a:gs>
                <a:gs pos="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grpSp>
      <p:grpSp>
        <p:nvGrpSpPr>
          <p:cNvPr id="73" name="组合 72"/>
          <p:cNvGrpSpPr/>
          <p:nvPr/>
        </p:nvGrpSpPr>
        <p:grpSpPr>
          <a:xfrm>
            <a:off x="5660330" y="2455149"/>
            <a:ext cx="868619" cy="1782945"/>
            <a:chOff x="4191794" y="1862138"/>
            <a:chExt cx="758032" cy="1555750"/>
          </a:xfrm>
        </p:grpSpPr>
        <p:sp>
          <p:nvSpPr>
            <p:cNvPr id="74" name="Freeform 12"/>
            <p:cNvSpPr/>
            <p:nvPr/>
          </p:nvSpPr>
          <p:spPr bwMode="auto">
            <a:xfrm>
              <a:off x="4572001" y="1862138"/>
              <a:ext cx="377825" cy="1555750"/>
            </a:xfrm>
            <a:custGeom>
              <a:avLst/>
              <a:gdLst>
                <a:gd name="T0" fmla="*/ 238 w 238"/>
                <a:gd name="T1" fmla="*/ 862 h 980"/>
                <a:gd name="T2" fmla="*/ 2 w 238"/>
                <a:gd name="T3" fmla="*/ 980 h 980"/>
                <a:gd name="T4" fmla="*/ 0 w 238"/>
                <a:gd name="T5" fmla="*/ 0 h 980"/>
                <a:gd name="T6" fmla="*/ 238 w 238"/>
                <a:gd name="T7" fmla="*/ 862 h 980"/>
              </a:gdLst>
              <a:ahLst/>
              <a:cxnLst>
                <a:cxn ang="0">
                  <a:pos x="T0" y="T1"/>
                </a:cxn>
                <a:cxn ang="0">
                  <a:pos x="T2" y="T3"/>
                </a:cxn>
                <a:cxn ang="0">
                  <a:pos x="T4" y="T5"/>
                </a:cxn>
                <a:cxn ang="0">
                  <a:pos x="T6" y="T7"/>
                </a:cxn>
              </a:cxnLst>
              <a:rect l="0" t="0" r="r" b="b"/>
              <a:pathLst>
                <a:path w="238" h="980">
                  <a:moveTo>
                    <a:pt x="238" y="862"/>
                  </a:moveTo>
                  <a:lnTo>
                    <a:pt x="2" y="980"/>
                  </a:lnTo>
                  <a:lnTo>
                    <a:pt x="0" y="0"/>
                  </a:lnTo>
                  <a:lnTo>
                    <a:pt x="238" y="862"/>
                  </a:lnTo>
                  <a:close/>
                </a:path>
              </a:pathLst>
            </a:custGeom>
            <a:gradFill flip="none" rotWithShape="1">
              <a:gsLst>
                <a:gs pos="0">
                  <a:schemeClr val="accent2"/>
                </a:gs>
                <a:gs pos="100000">
                  <a:schemeClr val="accent2">
                    <a:lumMod val="7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75" name="Freeform 13"/>
            <p:cNvSpPr/>
            <p:nvPr/>
          </p:nvSpPr>
          <p:spPr bwMode="auto">
            <a:xfrm>
              <a:off x="4191794" y="1862138"/>
              <a:ext cx="385763" cy="1555750"/>
            </a:xfrm>
            <a:custGeom>
              <a:avLst/>
              <a:gdLst>
                <a:gd name="T0" fmla="*/ 241 w 243"/>
                <a:gd name="T1" fmla="*/ 0 h 980"/>
                <a:gd name="T2" fmla="*/ 0 w 243"/>
                <a:gd name="T3" fmla="*/ 865 h 980"/>
                <a:gd name="T4" fmla="*/ 243 w 243"/>
                <a:gd name="T5" fmla="*/ 980 h 980"/>
                <a:gd name="T6" fmla="*/ 241 w 243"/>
                <a:gd name="T7" fmla="*/ 0 h 980"/>
              </a:gdLst>
              <a:ahLst/>
              <a:cxnLst>
                <a:cxn ang="0">
                  <a:pos x="T0" y="T1"/>
                </a:cxn>
                <a:cxn ang="0">
                  <a:pos x="T2" y="T3"/>
                </a:cxn>
                <a:cxn ang="0">
                  <a:pos x="T4" y="T5"/>
                </a:cxn>
                <a:cxn ang="0">
                  <a:pos x="T6" y="T7"/>
                </a:cxn>
              </a:cxnLst>
              <a:rect l="0" t="0" r="r" b="b"/>
              <a:pathLst>
                <a:path w="243" h="980">
                  <a:moveTo>
                    <a:pt x="241" y="0"/>
                  </a:moveTo>
                  <a:lnTo>
                    <a:pt x="0" y="865"/>
                  </a:lnTo>
                  <a:lnTo>
                    <a:pt x="243" y="980"/>
                  </a:lnTo>
                  <a:lnTo>
                    <a:pt x="241" y="0"/>
                  </a:lnTo>
                  <a:close/>
                </a:path>
              </a:pathLst>
            </a:custGeom>
            <a:gradFill flip="none" rotWithShape="1">
              <a:gsLst>
                <a:gs pos="0">
                  <a:schemeClr val="accent2">
                    <a:lumMod val="60000"/>
                    <a:lumOff val="40000"/>
                  </a:schemeClr>
                </a:gs>
                <a:gs pos="10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sp>
        <p:nvSpPr>
          <p:cNvPr id="76" name="Freeform 19"/>
          <p:cNvSpPr/>
          <p:nvPr/>
        </p:nvSpPr>
        <p:spPr bwMode="auto">
          <a:xfrm rot="10800000">
            <a:off x="3864927" y="3586169"/>
            <a:ext cx="4462150" cy="2075261"/>
          </a:xfrm>
          <a:custGeom>
            <a:avLst/>
            <a:gdLst>
              <a:gd name="T0" fmla="*/ 2916 w 2916"/>
              <a:gd name="T1" fmla="*/ 682 h 1356"/>
              <a:gd name="T2" fmla="*/ 1458 w 2916"/>
              <a:gd name="T3" fmla="*/ 0 h 1356"/>
              <a:gd name="T4" fmla="*/ 0 w 2916"/>
              <a:gd name="T5" fmla="*/ 678 h 1356"/>
              <a:gd name="T6" fmla="*/ 1460 w 2916"/>
              <a:gd name="T7" fmla="*/ 1356 h 1356"/>
              <a:gd name="T8" fmla="*/ 2916 w 2916"/>
              <a:gd name="T9" fmla="*/ 682 h 1356"/>
            </a:gdLst>
            <a:ahLst/>
            <a:cxnLst>
              <a:cxn ang="0">
                <a:pos x="T0" y="T1"/>
              </a:cxn>
              <a:cxn ang="0">
                <a:pos x="T2" y="T3"/>
              </a:cxn>
              <a:cxn ang="0">
                <a:pos x="T4" y="T5"/>
              </a:cxn>
              <a:cxn ang="0">
                <a:pos x="T6" y="T7"/>
              </a:cxn>
              <a:cxn ang="0">
                <a:pos x="T8" y="T9"/>
              </a:cxn>
            </a:cxnLst>
            <a:rect l="0" t="0" r="r" b="b"/>
            <a:pathLst>
              <a:path w="2916" h="1356">
                <a:moveTo>
                  <a:pt x="2916" y="682"/>
                </a:moveTo>
                <a:lnTo>
                  <a:pt x="1458" y="0"/>
                </a:lnTo>
                <a:lnTo>
                  <a:pt x="0" y="678"/>
                </a:lnTo>
                <a:lnTo>
                  <a:pt x="1460" y="1356"/>
                </a:lnTo>
                <a:lnTo>
                  <a:pt x="2916" y="682"/>
                </a:lnTo>
                <a:close/>
              </a:path>
            </a:pathLst>
          </a:custGeom>
          <a:gradFill flip="none" rotWithShape="1">
            <a:gsLst>
              <a:gs pos="100000">
                <a:schemeClr val="bg1">
                  <a:lumMod val="75000"/>
                  <a:alpha val="10000"/>
                </a:schemeClr>
              </a:gs>
              <a:gs pos="0">
                <a:schemeClr val="bg1">
                  <a:lumMod val="75000"/>
                  <a:alpha val="30000"/>
                </a:schemeClr>
              </a:gs>
            </a:gsLst>
            <a:lin ang="5400000" scaled="1"/>
            <a:tileRect/>
          </a:gradFill>
          <a:ln>
            <a:noFill/>
          </a:ln>
        </p:spPr>
        <p:txBody>
          <a:bodyPr vert="horz" wrap="square" lIns="121908" tIns="60954" rIns="121908" bIns="60954" numCol="1" anchor="t" anchorCtr="0" compatLnSpc="1"/>
          <a:lstStyle/>
          <a:p>
            <a:endParaRPr lang="zh-CN" altLang="en-US"/>
          </a:p>
        </p:txBody>
      </p:sp>
      <p:sp>
        <p:nvSpPr>
          <p:cNvPr id="77" name="矩形 76"/>
          <p:cNvSpPr/>
          <p:nvPr/>
        </p:nvSpPr>
        <p:spPr>
          <a:xfrm>
            <a:off x="552522" y="3950316"/>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8" name="矩形 77"/>
          <p:cNvSpPr/>
          <p:nvPr/>
        </p:nvSpPr>
        <p:spPr>
          <a:xfrm>
            <a:off x="8291656" y="373360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552522" y="264030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0" name="矩形 79"/>
          <p:cNvSpPr/>
          <p:nvPr/>
        </p:nvSpPr>
        <p:spPr>
          <a:xfrm>
            <a:off x="8291656" y="2441090"/>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zh-CN" altLang="en-US"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81" name="直接连接符 80"/>
          <p:cNvCxnSpPr/>
          <p:nvPr/>
        </p:nvCxnSpPr>
        <p:spPr>
          <a:xfrm flipH="1">
            <a:off x="7187085" y="2852759"/>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7934723" y="4160075"/>
            <a:ext cx="356939"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3836978" y="3048619"/>
            <a:ext cx="221987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3836980" y="4160075"/>
            <a:ext cx="42030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anim calcmode="lin" valueType="num">
                                      <p:cBhvr>
                                        <p:cTn id="8" dur="500" fill="hold"/>
                                        <p:tgtEl>
                                          <p:spTgt spid="76"/>
                                        </p:tgtEl>
                                        <p:attrNameLst>
                                          <p:attrName>ppt_x</p:attrName>
                                        </p:attrNameLst>
                                      </p:cBhvr>
                                      <p:tavLst>
                                        <p:tav tm="0">
                                          <p:val>
                                            <p:strVal val="#ppt_x"/>
                                          </p:val>
                                        </p:tav>
                                        <p:tav tm="100000">
                                          <p:val>
                                            <p:strVal val="#ppt_x"/>
                                          </p:val>
                                        </p:tav>
                                      </p:tavLst>
                                    </p:anim>
                                    <p:anim calcmode="lin" valueType="num">
                                      <p:cBhvr>
                                        <p:cTn id="9" dur="50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anim calcmode="lin" valueType="num">
                                      <p:cBhvr>
                                        <p:cTn id="13" dur="500" fill="hold"/>
                                        <p:tgtEl>
                                          <p:spTgt spid="59"/>
                                        </p:tgtEl>
                                        <p:attrNameLst>
                                          <p:attrName>ppt_x</p:attrName>
                                        </p:attrNameLst>
                                      </p:cBhvr>
                                      <p:tavLst>
                                        <p:tav tm="0">
                                          <p:val>
                                            <p:strVal val="#ppt_x"/>
                                          </p:val>
                                        </p:tav>
                                        <p:tav tm="100000">
                                          <p:val>
                                            <p:strVal val="#ppt_x"/>
                                          </p:val>
                                        </p:tav>
                                      </p:tavLst>
                                    </p:anim>
                                    <p:anim calcmode="lin" valueType="num">
                                      <p:cBhvr>
                                        <p:cTn id="14" dur="500" fill="hold"/>
                                        <p:tgtEl>
                                          <p:spTgt spid="5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fill="hold"/>
                                        <p:tgtEl>
                                          <p:spTgt spid="65"/>
                                        </p:tgtEl>
                                        <p:attrNameLst>
                                          <p:attrName>ppt_x</p:attrName>
                                        </p:attrNameLst>
                                      </p:cBhvr>
                                      <p:tavLst>
                                        <p:tav tm="0">
                                          <p:val>
                                            <p:strVal val="#ppt_x"/>
                                          </p:val>
                                        </p:tav>
                                        <p:tav tm="100000">
                                          <p:val>
                                            <p:strVal val="#ppt_x"/>
                                          </p:val>
                                        </p:tav>
                                      </p:tavLst>
                                    </p:anim>
                                    <p:anim calcmode="lin" valueType="num">
                                      <p:cBhvr additive="base">
                                        <p:cTn id="19" dur="500" fill="hold"/>
                                        <p:tgtEl>
                                          <p:spTgt spid="65"/>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0-#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2"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additive="base">
                                        <p:cTn id="28" dur="500" fill="hold"/>
                                        <p:tgtEl>
                                          <p:spTgt spid="70"/>
                                        </p:tgtEl>
                                        <p:attrNameLst>
                                          <p:attrName>ppt_x</p:attrName>
                                        </p:attrNameLst>
                                      </p:cBhvr>
                                      <p:tavLst>
                                        <p:tav tm="0">
                                          <p:val>
                                            <p:strVal val="1+#ppt_w/2"/>
                                          </p:val>
                                        </p:tav>
                                        <p:tav tm="100000">
                                          <p:val>
                                            <p:strVal val="#ppt_x"/>
                                          </p:val>
                                        </p:tav>
                                      </p:tavLst>
                                    </p:anim>
                                    <p:anim calcmode="lin" valueType="num">
                                      <p:cBhvr additive="base">
                                        <p:cTn id="29" dur="500" fill="hold"/>
                                        <p:tgtEl>
                                          <p:spTgt spid="70"/>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wipe(right)">
                                      <p:cBhvr>
                                        <p:cTn id="38" dur="300"/>
                                        <p:tgtEl>
                                          <p:spTgt spid="8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300"/>
                                        <p:tgtEl>
                                          <p:spTgt spid="79"/>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300"/>
                                        <p:tgtEl>
                                          <p:spTgt spid="81"/>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300"/>
                                        <p:tgtEl>
                                          <p:spTgt spid="80"/>
                                        </p:tgtEl>
                                      </p:cBhvr>
                                    </p:animEffect>
                                  </p:childTnLst>
                                </p:cTn>
                              </p:par>
                            </p:childTnLst>
                          </p:cTn>
                        </p:par>
                        <p:par>
                          <p:cTn id="51" fill="hold">
                            <p:stCondLst>
                              <p:cond delay="4500"/>
                            </p:stCondLst>
                            <p:childTnLst>
                              <p:par>
                                <p:cTn id="52" presetID="22" presetClass="entr" presetSubtype="2" fill="hold"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right)">
                                      <p:cBhvr>
                                        <p:cTn id="54" dur="300"/>
                                        <p:tgtEl>
                                          <p:spTgt spid="84"/>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300"/>
                                        <p:tgtEl>
                                          <p:spTgt spid="77"/>
                                        </p:tgtEl>
                                      </p:cBhvr>
                                    </p:animEffect>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left)">
                                      <p:cBhvr>
                                        <p:cTn id="62" dur="300"/>
                                        <p:tgtEl>
                                          <p:spTgt spid="82"/>
                                        </p:tgtEl>
                                      </p:cBhvr>
                                    </p:animEffect>
                                  </p:childTnLst>
                                </p:cTn>
                              </p:par>
                            </p:childTnLst>
                          </p:cTn>
                        </p:par>
                        <p:par>
                          <p:cTn id="63" fill="hold">
                            <p:stCondLst>
                              <p:cond delay="6000"/>
                            </p:stCondLst>
                            <p:childTnLst>
                              <p:par>
                                <p:cTn id="64" presetID="10"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3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p:bldP spid="79" grpId="0"/>
      <p:bldP spid="8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燕尾形 30"/>
          <p:cNvSpPr/>
          <p:nvPr/>
        </p:nvSpPr>
        <p:spPr>
          <a:xfrm>
            <a:off x="61031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2" name="燕尾形 31"/>
          <p:cNvSpPr/>
          <p:nvPr/>
        </p:nvSpPr>
        <p:spPr>
          <a:xfrm>
            <a:off x="1516810"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2</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3" name="燕尾形 32"/>
          <p:cNvSpPr/>
          <p:nvPr/>
        </p:nvSpPr>
        <p:spPr>
          <a:xfrm>
            <a:off x="2423304"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3</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4" name="燕尾形 33"/>
          <p:cNvSpPr/>
          <p:nvPr/>
        </p:nvSpPr>
        <p:spPr>
          <a:xfrm>
            <a:off x="3329798"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4</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5" name="燕尾形 34"/>
          <p:cNvSpPr/>
          <p:nvPr/>
        </p:nvSpPr>
        <p:spPr>
          <a:xfrm>
            <a:off x="4236292"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5</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6" name="燕尾形 35"/>
          <p:cNvSpPr/>
          <p:nvPr/>
        </p:nvSpPr>
        <p:spPr>
          <a:xfrm>
            <a:off x="5142786"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6</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7" name="燕尾形 36"/>
          <p:cNvSpPr/>
          <p:nvPr/>
        </p:nvSpPr>
        <p:spPr>
          <a:xfrm>
            <a:off x="6049280"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7</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0" name="燕尾形 49"/>
          <p:cNvSpPr/>
          <p:nvPr/>
        </p:nvSpPr>
        <p:spPr>
          <a:xfrm>
            <a:off x="6955774"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8</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1" name="燕尾形 50"/>
          <p:cNvSpPr/>
          <p:nvPr/>
        </p:nvSpPr>
        <p:spPr>
          <a:xfrm>
            <a:off x="7862268"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9</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2" name="燕尾形 51"/>
          <p:cNvSpPr/>
          <p:nvPr/>
        </p:nvSpPr>
        <p:spPr>
          <a:xfrm>
            <a:off x="8768762"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10</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3" name="燕尾形 52"/>
          <p:cNvSpPr/>
          <p:nvPr/>
        </p:nvSpPr>
        <p:spPr>
          <a:xfrm>
            <a:off x="967525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11</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4" name="燕尾形 53"/>
          <p:cNvSpPr/>
          <p:nvPr/>
        </p:nvSpPr>
        <p:spPr>
          <a:xfrm>
            <a:off x="10581745"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12</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567986"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610316" y="3025629"/>
            <a:ext cx="1727775" cy="124001"/>
            <a:chOff x="457200" y="2199370"/>
            <a:chExt cx="1332000" cy="93001"/>
          </a:xfrm>
          <a:solidFill>
            <a:schemeClr val="accent3"/>
          </a:solidFill>
        </p:grpSpPr>
        <p:sp>
          <p:nvSpPr>
            <p:cNvPr id="57" name="圆角矩形 5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4" name="直角三角形 63"/>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5" name="组合 64"/>
          <p:cNvGrpSpPr/>
          <p:nvPr/>
        </p:nvGrpSpPr>
        <p:grpSpPr>
          <a:xfrm>
            <a:off x="2423304" y="3025629"/>
            <a:ext cx="1727775" cy="124001"/>
            <a:chOff x="457200" y="2199370"/>
            <a:chExt cx="1332000" cy="93001"/>
          </a:xfrm>
          <a:solidFill>
            <a:schemeClr val="accent3"/>
          </a:solidFill>
        </p:grpSpPr>
        <p:sp>
          <p:nvSpPr>
            <p:cNvPr id="66" name="圆角矩形 65"/>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7" name="直角三角形 66"/>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8" name="组合 67"/>
          <p:cNvGrpSpPr/>
          <p:nvPr/>
        </p:nvGrpSpPr>
        <p:grpSpPr>
          <a:xfrm>
            <a:off x="4236292" y="3025629"/>
            <a:ext cx="1727775" cy="124001"/>
            <a:chOff x="457200" y="2199370"/>
            <a:chExt cx="1332000" cy="93001"/>
          </a:xfrm>
          <a:solidFill>
            <a:schemeClr val="accent3"/>
          </a:solidFill>
        </p:grpSpPr>
        <p:sp>
          <p:nvSpPr>
            <p:cNvPr id="69" name="圆角矩形 6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0" name="直角三角形 6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1" name="组合 70"/>
          <p:cNvGrpSpPr/>
          <p:nvPr/>
        </p:nvGrpSpPr>
        <p:grpSpPr>
          <a:xfrm>
            <a:off x="6049280" y="3025629"/>
            <a:ext cx="1727775" cy="124001"/>
            <a:chOff x="457200" y="2199370"/>
            <a:chExt cx="1332000" cy="93001"/>
          </a:xfrm>
          <a:solidFill>
            <a:schemeClr val="accent3"/>
          </a:solidFill>
        </p:grpSpPr>
        <p:sp>
          <p:nvSpPr>
            <p:cNvPr id="72" name="圆角矩形 7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3" name="直角三角形 7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4" name="组合 73"/>
          <p:cNvGrpSpPr/>
          <p:nvPr/>
        </p:nvGrpSpPr>
        <p:grpSpPr>
          <a:xfrm>
            <a:off x="7862268" y="3025629"/>
            <a:ext cx="1727775" cy="124001"/>
            <a:chOff x="457200" y="2199370"/>
            <a:chExt cx="1332000" cy="93001"/>
          </a:xfrm>
          <a:solidFill>
            <a:schemeClr val="accent3"/>
          </a:solidFill>
        </p:grpSpPr>
        <p:sp>
          <p:nvSpPr>
            <p:cNvPr id="75" name="圆角矩形 7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6" name="直角三角形 7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7" name="组合 76"/>
          <p:cNvGrpSpPr/>
          <p:nvPr/>
        </p:nvGrpSpPr>
        <p:grpSpPr>
          <a:xfrm>
            <a:off x="9675256" y="3025629"/>
            <a:ext cx="1727775" cy="124001"/>
            <a:chOff x="457200" y="2199370"/>
            <a:chExt cx="1332000" cy="93001"/>
          </a:xfrm>
          <a:solidFill>
            <a:schemeClr val="accent3"/>
          </a:solidFill>
        </p:grpSpPr>
        <p:sp>
          <p:nvSpPr>
            <p:cNvPr id="78" name="圆角矩形 77"/>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9" name="直角三角形 78"/>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0" name="组合 79"/>
          <p:cNvGrpSpPr/>
          <p:nvPr/>
        </p:nvGrpSpPr>
        <p:grpSpPr>
          <a:xfrm rot="10800000">
            <a:off x="610316" y="4123775"/>
            <a:ext cx="1727775" cy="124001"/>
            <a:chOff x="457200" y="2199370"/>
            <a:chExt cx="1332000" cy="93001"/>
          </a:xfrm>
          <a:solidFill>
            <a:schemeClr val="accent1"/>
          </a:solidFill>
        </p:grpSpPr>
        <p:sp>
          <p:nvSpPr>
            <p:cNvPr id="81" name="圆角矩形 80"/>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2" name="直角三角形 81"/>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3" name="组合 82"/>
          <p:cNvGrpSpPr/>
          <p:nvPr/>
        </p:nvGrpSpPr>
        <p:grpSpPr>
          <a:xfrm rot="10800000">
            <a:off x="2423304" y="4123775"/>
            <a:ext cx="1727775" cy="124001"/>
            <a:chOff x="457200" y="2199370"/>
            <a:chExt cx="1332000" cy="93001"/>
          </a:xfrm>
          <a:solidFill>
            <a:schemeClr val="accent1"/>
          </a:solidFill>
        </p:grpSpPr>
        <p:sp>
          <p:nvSpPr>
            <p:cNvPr id="84" name="圆角矩形 83"/>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5" name="直角三角形 84"/>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6" name="组合 85"/>
          <p:cNvGrpSpPr/>
          <p:nvPr/>
        </p:nvGrpSpPr>
        <p:grpSpPr>
          <a:xfrm rot="10800000">
            <a:off x="4236292" y="4123775"/>
            <a:ext cx="1727775" cy="124001"/>
            <a:chOff x="457200" y="2199370"/>
            <a:chExt cx="1332000" cy="93001"/>
          </a:xfrm>
          <a:solidFill>
            <a:schemeClr val="accent1"/>
          </a:solidFill>
        </p:grpSpPr>
        <p:sp>
          <p:nvSpPr>
            <p:cNvPr id="87" name="圆角矩形 8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8" name="直角三角形 87"/>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9" name="组合 88"/>
          <p:cNvGrpSpPr/>
          <p:nvPr/>
        </p:nvGrpSpPr>
        <p:grpSpPr>
          <a:xfrm rot="10800000">
            <a:off x="6049280" y="4123775"/>
            <a:ext cx="1727775" cy="124001"/>
            <a:chOff x="457200" y="2199370"/>
            <a:chExt cx="1332000" cy="93001"/>
          </a:xfrm>
          <a:solidFill>
            <a:schemeClr val="accent1"/>
          </a:solidFill>
        </p:grpSpPr>
        <p:sp>
          <p:nvSpPr>
            <p:cNvPr id="99" name="圆角矩形 9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0" name="直角三角形 9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1" name="组合 100"/>
          <p:cNvGrpSpPr/>
          <p:nvPr/>
        </p:nvGrpSpPr>
        <p:grpSpPr>
          <a:xfrm rot="10800000">
            <a:off x="7862268" y="4123775"/>
            <a:ext cx="1727775" cy="124001"/>
            <a:chOff x="457200" y="2199370"/>
            <a:chExt cx="1332000" cy="93001"/>
          </a:xfrm>
          <a:solidFill>
            <a:schemeClr val="accent1"/>
          </a:solidFill>
        </p:grpSpPr>
        <p:sp>
          <p:nvSpPr>
            <p:cNvPr id="102" name="圆角矩形 10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3" name="直角三角形 10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4" name="组合 103"/>
          <p:cNvGrpSpPr/>
          <p:nvPr/>
        </p:nvGrpSpPr>
        <p:grpSpPr>
          <a:xfrm rot="10800000">
            <a:off x="9675256" y="4123775"/>
            <a:ext cx="1727775" cy="124001"/>
            <a:chOff x="457200" y="2199370"/>
            <a:chExt cx="1332000" cy="93001"/>
          </a:xfrm>
          <a:solidFill>
            <a:schemeClr val="accent1"/>
          </a:solidFill>
        </p:grpSpPr>
        <p:sp>
          <p:nvSpPr>
            <p:cNvPr id="105" name="圆角矩形 10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6" name="直角三角形 10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107" name="矩形 106"/>
          <p:cNvSpPr/>
          <p:nvPr/>
        </p:nvSpPr>
        <p:spPr>
          <a:xfrm>
            <a:off x="237468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8" name="矩形 107"/>
          <p:cNvSpPr/>
          <p:nvPr/>
        </p:nvSpPr>
        <p:spPr>
          <a:xfrm>
            <a:off x="4181380"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9" name="矩形 108"/>
          <p:cNvSpPr/>
          <p:nvPr/>
        </p:nvSpPr>
        <p:spPr>
          <a:xfrm>
            <a:off x="5988077"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0" name="矩形 109"/>
          <p:cNvSpPr/>
          <p:nvPr/>
        </p:nvSpPr>
        <p:spPr>
          <a:xfrm>
            <a:off x="779477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1" name="矩形 110"/>
          <p:cNvSpPr/>
          <p:nvPr/>
        </p:nvSpPr>
        <p:spPr>
          <a:xfrm>
            <a:off x="9601472"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2" name="矩形 111"/>
          <p:cNvSpPr/>
          <p:nvPr/>
        </p:nvSpPr>
        <p:spPr>
          <a:xfrm>
            <a:off x="567986"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3" name="矩形 112"/>
          <p:cNvSpPr/>
          <p:nvPr/>
        </p:nvSpPr>
        <p:spPr>
          <a:xfrm>
            <a:off x="237468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4" name="矩形 113"/>
          <p:cNvSpPr/>
          <p:nvPr/>
        </p:nvSpPr>
        <p:spPr>
          <a:xfrm>
            <a:off x="4181380"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5" name="矩形 114"/>
          <p:cNvSpPr/>
          <p:nvPr/>
        </p:nvSpPr>
        <p:spPr>
          <a:xfrm>
            <a:off x="5988077"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6" name="矩形 115"/>
          <p:cNvSpPr/>
          <p:nvPr/>
        </p:nvSpPr>
        <p:spPr>
          <a:xfrm>
            <a:off x="779477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7" name="矩形 116"/>
          <p:cNvSpPr/>
          <p:nvPr/>
        </p:nvSpPr>
        <p:spPr>
          <a:xfrm>
            <a:off x="9601472"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00" fill="hold"/>
                                        <p:tgtEl>
                                          <p:spTgt spid="31"/>
                                        </p:tgtEl>
                                        <p:attrNameLst>
                                          <p:attrName>ppt_x</p:attrName>
                                        </p:attrNameLst>
                                      </p:cBhvr>
                                      <p:tavLst>
                                        <p:tav tm="0">
                                          <p:val>
                                            <p:strVal val="0-#ppt_w/2"/>
                                          </p:val>
                                        </p:tav>
                                        <p:tav tm="100000">
                                          <p:val>
                                            <p:strVal val="#ppt_x"/>
                                          </p:val>
                                        </p:tav>
                                      </p:tavLst>
                                    </p:anim>
                                    <p:anim calcmode="lin" valueType="num">
                                      <p:cBhvr additive="base">
                                        <p:cTn id="8" dur="3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300" fill="hold"/>
                                        <p:tgtEl>
                                          <p:spTgt spid="32"/>
                                        </p:tgtEl>
                                        <p:attrNameLst>
                                          <p:attrName>ppt_x</p:attrName>
                                        </p:attrNameLst>
                                      </p:cBhvr>
                                      <p:tavLst>
                                        <p:tav tm="0">
                                          <p:val>
                                            <p:strVal val="0-#ppt_w/2"/>
                                          </p:val>
                                        </p:tav>
                                        <p:tav tm="100000">
                                          <p:val>
                                            <p:strVal val="#ppt_x"/>
                                          </p:val>
                                        </p:tav>
                                      </p:tavLst>
                                    </p:anim>
                                    <p:anim calcmode="lin" valueType="num">
                                      <p:cBhvr additive="base">
                                        <p:cTn id="13" dur="3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300" fill="hold"/>
                                        <p:tgtEl>
                                          <p:spTgt spid="33"/>
                                        </p:tgtEl>
                                        <p:attrNameLst>
                                          <p:attrName>ppt_x</p:attrName>
                                        </p:attrNameLst>
                                      </p:cBhvr>
                                      <p:tavLst>
                                        <p:tav tm="0">
                                          <p:val>
                                            <p:strVal val="0-#ppt_w/2"/>
                                          </p:val>
                                        </p:tav>
                                        <p:tav tm="100000">
                                          <p:val>
                                            <p:strVal val="#ppt_x"/>
                                          </p:val>
                                        </p:tav>
                                      </p:tavLst>
                                    </p:anim>
                                    <p:anim calcmode="lin" valueType="num">
                                      <p:cBhvr additive="base">
                                        <p:cTn id="18" dur="3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300" fill="hold"/>
                                        <p:tgtEl>
                                          <p:spTgt spid="34"/>
                                        </p:tgtEl>
                                        <p:attrNameLst>
                                          <p:attrName>ppt_x</p:attrName>
                                        </p:attrNameLst>
                                      </p:cBhvr>
                                      <p:tavLst>
                                        <p:tav tm="0">
                                          <p:val>
                                            <p:strVal val="0-#ppt_w/2"/>
                                          </p:val>
                                        </p:tav>
                                        <p:tav tm="100000">
                                          <p:val>
                                            <p:strVal val="#ppt_x"/>
                                          </p:val>
                                        </p:tav>
                                      </p:tavLst>
                                    </p:anim>
                                    <p:anim calcmode="lin" valueType="num">
                                      <p:cBhvr additive="base">
                                        <p:cTn id="23" dur="3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300" fill="hold"/>
                                        <p:tgtEl>
                                          <p:spTgt spid="35"/>
                                        </p:tgtEl>
                                        <p:attrNameLst>
                                          <p:attrName>ppt_x</p:attrName>
                                        </p:attrNameLst>
                                      </p:cBhvr>
                                      <p:tavLst>
                                        <p:tav tm="0">
                                          <p:val>
                                            <p:strVal val="0-#ppt_w/2"/>
                                          </p:val>
                                        </p:tav>
                                        <p:tav tm="100000">
                                          <p:val>
                                            <p:strVal val="#ppt_x"/>
                                          </p:val>
                                        </p:tav>
                                      </p:tavLst>
                                    </p:anim>
                                    <p:anim calcmode="lin" valueType="num">
                                      <p:cBhvr additive="base">
                                        <p:cTn id="28" dur="3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300" fill="hold"/>
                                        <p:tgtEl>
                                          <p:spTgt spid="36"/>
                                        </p:tgtEl>
                                        <p:attrNameLst>
                                          <p:attrName>ppt_x</p:attrName>
                                        </p:attrNameLst>
                                      </p:cBhvr>
                                      <p:tavLst>
                                        <p:tav tm="0">
                                          <p:val>
                                            <p:strVal val="0-#ppt_w/2"/>
                                          </p:val>
                                        </p:tav>
                                        <p:tav tm="100000">
                                          <p:val>
                                            <p:strVal val="#ppt_x"/>
                                          </p:val>
                                        </p:tav>
                                      </p:tavLst>
                                    </p:anim>
                                    <p:anim calcmode="lin" valueType="num">
                                      <p:cBhvr additive="base">
                                        <p:cTn id="33" dur="3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 fill="hold"/>
                                        <p:tgtEl>
                                          <p:spTgt spid="37"/>
                                        </p:tgtEl>
                                        <p:attrNameLst>
                                          <p:attrName>ppt_x</p:attrName>
                                        </p:attrNameLst>
                                      </p:cBhvr>
                                      <p:tavLst>
                                        <p:tav tm="0">
                                          <p:val>
                                            <p:strVal val="0-#ppt_w/2"/>
                                          </p:val>
                                        </p:tav>
                                        <p:tav tm="100000">
                                          <p:val>
                                            <p:strVal val="#ppt_x"/>
                                          </p:val>
                                        </p:tav>
                                      </p:tavLst>
                                    </p:anim>
                                    <p:anim calcmode="lin" valueType="num">
                                      <p:cBhvr additive="base">
                                        <p:cTn id="38" dur="300" fill="hold"/>
                                        <p:tgtEl>
                                          <p:spTgt spid="3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300" fill="hold"/>
                                        <p:tgtEl>
                                          <p:spTgt spid="50"/>
                                        </p:tgtEl>
                                        <p:attrNameLst>
                                          <p:attrName>ppt_x</p:attrName>
                                        </p:attrNameLst>
                                      </p:cBhvr>
                                      <p:tavLst>
                                        <p:tav tm="0">
                                          <p:val>
                                            <p:strVal val="0-#ppt_w/2"/>
                                          </p:val>
                                        </p:tav>
                                        <p:tav tm="100000">
                                          <p:val>
                                            <p:strVal val="#ppt_x"/>
                                          </p:val>
                                        </p:tav>
                                      </p:tavLst>
                                    </p:anim>
                                    <p:anim calcmode="lin" valueType="num">
                                      <p:cBhvr additive="base">
                                        <p:cTn id="43" dur="300" fill="hold"/>
                                        <p:tgtEl>
                                          <p:spTgt spid="50"/>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300" fill="hold"/>
                                        <p:tgtEl>
                                          <p:spTgt spid="51"/>
                                        </p:tgtEl>
                                        <p:attrNameLst>
                                          <p:attrName>ppt_x</p:attrName>
                                        </p:attrNameLst>
                                      </p:cBhvr>
                                      <p:tavLst>
                                        <p:tav tm="0">
                                          <p:val>
                                            <p:strVal val="0-#ppt_w/2"/>
                                          </p:val>
                                        </p:tav>
                                        <p:tav tm="100000">
                                          <p:val>
                                            <p:strVal val="#ppt_x"/>
                                          </p:val>
                                        </p:tav>
                                      </p:tavLst>
                                    </p:anim>
                                    <p:anim calcmode="lin" valueType="num">
                                      <p:cBhvr additive="base">
                                        <p:cTn id="48" dur="300" fill="hold"/>
                                        <p:tgtEl>
                                          <p:spTgt spid="5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300" fill="hold"/>
                                        <p:tgtEl>
                                          <p:spTgt spid="52"/>
                                        </p:tgtEl>
                                        <p:attrNameLst>
                                          <p:attrName>ppt_x</p:attrName>
                                        </p:attrNameLst>
                                      </p:cBhvr>
                                      <p:tavLst>
                                        <p:tav tm="0">
                                          <p:val>
                                            <p:strVal val="0-#ppt_w/2"/>
                                          </p:val>
                                        </p:tav>
                                        <p:tav tm="100000">
                                          <p:val>
                                            <p:strVal val="#ppt_x"/>
                                          </p:val>
                                        </p:tav>
                                      </p:tavLst>
                                    </p:anim>
                                    <p:anim calcmode="lin" valueType="num">
                                      <p:cBhvr additive="base">
                                        <p:cTn id="53" dur="300" fill="hold"/>
                                        <p:tgtEl>
                                          <p:spTgt spid="5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300" fill="hold"/>
                                        <p:tgtEl>
                                          <p:spTgt spid="53"/>
                                        </p:tgtEl>
                                        <p:attrNameLst>
                                          <p:attrName>ppt_x</p:attrName>
                                        </p:attrNameLst>
                                      </p:cBhvr>
                                      <p:tavLst>
                                        <p:tav tm="0">
                                          <p:val>
                                            <p:strVal val="0-#ppt_w/2"/>
                                          </p:val>
                                        </p:tav>
                                        <p:tav tm="100000">
                                          <p:val>
                                            <p:strVal val="#ppt_x"/>
                                          </p:val>
                                        </p:tav>
                                      </p:tavLst>
                                    </p:anim>
                                    <p:anim calcmode="lin" valueType="num">
                                      <p:cBhvr additive="base">
                                        <p:cTn id="58" dur="300" fill="hold"/>
                                        <p:tgtEl>
                                          <p:spTgt spid="53"/>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300" fill="hold"/>
                                        <p:tgtEl>
                                          <p:spTgt spid="54"/>
                                        </p:tgtEl>
                                        <p:attrNameLst>
                                          <p:attrName>ppt_x</p:attrName>
                                        </p:attrNameLst>
                                      </p:cBhvr>
                                      <p:tavLst>
                                        <p:tav tm="0">
                                          <p:val>
                                            <p:strVal val="0-#ppt_w/2"/>
                                          </p:val>
                                        </p:tav>
                                        <p:tav tm="100000">
                                          <p:val>
                                            <p:strVal val="#ppt_x"/>
                                          </p:val>
                                        </p:tav>
                                      </p:tavLst>
                                    </p:anim>
                                    <p:anim calcmode="lin" valueType="num">
                                      <p:cBhvr additive="base">
                                        <p:cTn id="63" dur="300" fill="hold"/>
                                        <p:tgtEl>
                                          <p:spTgt spid="54"/>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47" presetClass="entr" presetSubtype="0"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250"/>
                                        <p:tgtEl>
                                          <p:spTgt spid="56"/>
                                        </p:tgtEl>
                                      </p:cBhvr>
                                    </p:animEffect>
                                    <p:anim calcmode="lin" valueType="num">
                                      <p:cBhvr>
                                        <p:cTn id="68" dur="250" fill="hold"/>
                                        <p:tgtEl>
                                          <p:spTgt spid="56"/>
                                        </p:tgtEl>
                                        <p:attrNameLst>
                                          <p:attrName>ppt_x</p:attrName>
                                        </p:attrNameLst>
                                      </p:cBhvr>
                                      <p:tavLst>
                                        <p:tav tm="0">
                                          <p:val>
                                            <p:strVal val="#ppt_x"/>
                                          </p:val>
                                        </p:tav>
                                        <p:tav tm="100000">
                                          <p:val>
                                            <p:strVal val="#ppt_x"/>
                                          </p:val>
                                        </p:tav>
                                      </p:tavLst>
                                    </p:anim>
                                    <p:anim calcmode="lin" valueType="num">
                                      <p:cBhvr>
                                        <p:cTn id="69" dur="250" fill="hold"/>
                                        <p:tgtEl>
                                          <p:spTgt spid="56"/>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47"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250"/>
                                        <p:tgtEl>
                                          <p:spTgt spid="55"/>
                                        </p:tgtEl>
                                      </p:cBhvr>
                                    </p:animEffect>
                                    <p:anim calcmode="lin" valueType="num">
                                      <p:cBhvr>
                                        <p:cTn id="74" dur="250" fill="hold"/>
                                        <p:tgtEl>
                                          <p:spTgt spid="55"/>
                                        </p:tgtEl>
                                        <p:attrNameLst>
                                          <p:attrName>ppt_x</p:attrName>
                                        </p:attrNameLst>
                                      </p:cBhvr>
                                      <p:tavLst>
                                        <p:tav tm="0">
                                          <p:val>
                                            <p:strVal val="#ppt_x"/>
                                          </p:val>
                                        </p:tav>
                                        <p:tav tm="100000">
                                          <p:val>
                                            <p:strVal val="#ppt_x"/>
                                          </p:val>
                                        </p:tav>
                                      </p:tavLst>
                                    </p:anim>
                                    <p:anim calcmode="lin" valueType="num">
                                      <p:cBhvr>
                                        <p:cTn id="75" dur="250" fill="hold"/>
                                        <p:tgtEl>
                                          <p:spTgt spid="55"/>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42" presetClass="entr" presetSubtype="0" fill="hold" nodeType="after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250"/>
                                        <p:tgtEl>
                                          <p:spTgt spid="80"/>
                                        </p:tgtEl>
                                      </p:cBhvr>
                                    </p:animEffect>
                                    <p:anim calcmode="lin" valueType="num">
                                      <p:cBhvr>
                                        <p:cTn id="80" dur="250" fill="hold"/>
                                        <p:tgtEl>
                                          <p:spTgt spid="80"/>
                                        </p:tgtEl>
                                        <p:attrNameLst>
                                          <p:attrName>ppt_x</p:attrName>
                                        </p:attrNameLst>
                                      </p:cBhvr>
                                      <p:tavLst>
                                        <p:tav tm="0">
                                          <p:val>
                                            <p:strVal val="#ppt_x"/>
                                          </p:val>
                                        </p:tav>
                                        <p:tav tm="100000">
                                          <p:val>
                                            <p:strVal val="#ppt_x"/>
                                          </p:val>
                                        </p:tav>
                                      </p:tavLst>
                                    </p:anim>
                                    <p:anim calcmode="lin" valueType="num">
                                      <p:cBhvr>
                                        <p:cTn id="81" dur="250" fill="hold"/>
                                        <p:tgtEl>
                                          <p:spTgt spid="80"/>
                                        </p:tgtEl>
                                        <p:attrNameLst>
                                          <p:attrName>ppt_y</p:attrName>
                                        </p:attrNameLst>
                                      </p:cBhvr>
                                      <p:tavLst>
                                        <p:tav tm="0">
                                          <p:val>
                                            <p:strVal val="#ppt_y+.1"/>
                                          </p:val>
                                        </p:tav>
                                        <p:tav tm="100000">
                                          <p:val>
                                            <p:strVal val="#ppt_y"/>
                                          </p:val>
                                        </p:tav>
                                      </p:tavLst>
                                    </p:anim>
                                  </p:childTnLst>
                                </p:cTn>
                              </p:par>
                            </p:childTnLst>
                          </p:cTn>
                        </p:par>
                        <p:par>
                          <p:cTn id="82" fill="hold">
                            <p:stCondLst>
                              <p:cond delay="7500"/>
                            </p:stCondLst>
                            <p:childTnLst>
                              <p:par>
                                <p:cTn id="83" presetID="42" presetClass="entr" presetSubtype="0" fill="hold" grpId="0" nodeType="after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250"/>
                                        <p:tgtEl>
                                          <p:spTgt spid="112"/>
                                        </p:tgtEl>
                                      </p:cBhvr>
                                    </p:animEffect>
                                    <p:anim calcmode="lin" valueType="num">
                                      <p:cBhvr>
                                        <p:cTn id="86" dur="250" fill="hold"/>
                                        <p:tgtEl>
                                          <p:spTgt spid="112"/>
                                        </p:tgtEl>
                                        <p:attrNameLst>
                                          <p:attrName>ppt_x</p:attrName>
                                        </p:attrNameLst>
                                      </p:cBhvr>
                                      <p:tavLst>
                                        <p:tav tm="0">
                                          <p:val>
                                            <p:strVal val="#ppt_x"/>
                                          </p:val>
                                        </p:tav>
                                        <p:tav tm="100000">
                                          <p:val>
                                            <p:strVal val="#ppt_x"/>
                                          </p:val>
                                        </p:tav>
                                      </p:tavLst>
                                    </p:anim>
                                    <p:anim calcmode="lin" valueType="num">
                                      <p:cBhvr>
                                        <p:cTn id="87" dur="250" fill="hold"/>
                                        <p:tgtEl>
                                          <p:spTgt spid="112"/>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47" presetClass="entr" presetSubtype="0" fill="hold"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250"/>
                                        <p:tgtEl>
                                          <p:spTgt spid="65"/>
                                        </p:tgtEl>
                                      </p:cBhvr>
                                    </p:animEffect>
                                    <p:anim calcmode="lin" valueType="num">
                                      <p:cBhvr>
                                        <p:cTn id="92" dur="250" fill="hold"/>
                                        <p:tgtEl>
                                          <p:spTgt spid="65"/>
                                        </p:tgtEl>
                                        <p:attrNameLst>
                                          <p:attrName>ppt_x</p:attrName>
                                        </p:attrNameLst>
                                      </p:cBhvr>
                                      <p:tavLst>
                                        <p:tav tm="0">
                                          <p:val>
                                            <p:strVal val="#ppt_x"/>
                                          </p:val>
                                        </p:tav>
                                        <p:tav tm="100000">
                                          <p:val>
                                            <p:strVal val="#ppt_x"/>
                                          </p:val>
                                        </p:tav>
                                      </p:tavLst>
                                    </p:anim>
                                    <p:anim calcmode="lin" valueType="num">
                                      <p:cBhvr>
                                        <p:cTn id="93" dur="250" fill="hold"/>
                                        <p:tgtEl>
                                          <p:spTgt spid="65"/>
                                        </p:tgtEl>
                                        <p:attrNameLst>
                                          <p:attrName>ppt_y</p:attrName>
                                        </p:attrNameLst>
                                      </p:cBhvr>
                                      <p:tavLst>
                                        <p:tav tm="0">
                                          <p:val>
                                            <p:strVal val="#ppt_y-.1"/>
                                          </p:val>
                                        </p:tav>
                                        <p:tav tm="100000">
                                          <p:val>
                                            <p:strVal val="#ppt_y"/>
                                          </p:val>
                                        </p:tav>
                                      </p:tavLst>
                                    </p:anim>
                                  </p:childTnLst>
                                </p:cTn>
                              </p:par>
                            </p:childTnLst>
                          </p:cTn>
                        </p:par>
                        <p:par>
                          <p:cTn id="94" fill="hold">
                            <p:stCondLst>
                              <p:cond delay="8500"/>
                            </p:stCondLst>
                            <p:childTnLst>
                              <p:par>
                                <p:cTn id="95" presetID="47" presetClass="entr" presetSubtype="0" fill="hold" grpId="0" nodeType="after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fade">
                                      <p:cBhvr>
                                        <p:cTn id="97" dur="250"/>
                                        <p:tgtEl>
                                          <p:spTgt spid="107"/>
                                        </p:tgtEl>
                                      </p:cBhvr>
                                    </p:animEffect>
                                    <p:anim calcmode="lin" valueType="num">
                                      <p:cBhvr>
                                        <p:cTn id="98" dur="250" fill="hold"/>
                                        <p:tgtEl>
                                          <p:spTgt spid="107"/>
                                        </p:tgtEl>
                                        <p:attrNameLst>
                                          <p:attrName>ppt_x</p:attrName>
                                        </p:attrNameLst>
                                      </p:cBhvr>
                                      <p:tavLst>
                                        <p:tav tm="0">
                                          <p:val>
                                            <p:strVal val="#ppt_x"/>
                                          </p:val>
                                        </p:tav>
                                        <p:tav tm="100000">
                                          <p:val>
                                            <p:strVal val="#ppt_x"/>
                                          </p:val>
                                        </p:tav>
                                      </p:tavLst>
                                    </p:anim>
                                    <p:anim calcmode="lin" valueType="num">
                                      <p:cBhvr>
                                        <p:cTn id="99" dur="250" fill="hold"/>
                                        <p:tgtEl>
                                          <p:spTgt spid="107"/>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42" presetClass="entr" presetSubtype="0" fill="hold" nodeType="after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250"/>
                                        <p:tgtEl>
                                          <p:spTgt spid="83"/>
                                        </p:tgtEl>
                                      </p:cBhvr>
                                    </p:animEffect>
                                    <p:anim calcmode="lin" valueType="num">
                                      <p:cBhvr>
                                        <p:cTn id="104" dur="250" fill="hold"/>
                                        <p:tgtEl>
                                          <p:spTgt spid="83"/>
                                        </p:tgtEl>
                                        <p:attrNameLst>
                                          <p:attrName>ppt_x</p:attrName>
                                        </p:attrNameLst>
                                      </p:cBhvr>
                                      <p:tavLst>
                                        <p:tav tm="0">
                                          <p:val>
                                            <p:strVal val="#ppt_x"/>
                                          </p:val>
                                        </p:tav>
                                        <p:tav tm="100000">
                                          <p:val>
                                            <p:strVal val="#ppt_x"/>
                                          </p:val>
                                        </p:tav>
                                      </p:tavLst>
                                    </p:anim>
                                    <p:anim calcmode="lin" valueType="num">
                                      <p:cBhvr>
                                        <p:cTn id="105" dur="250" fill="hold"/>
                                        <p:tgtEl>
                                          <p:spTgt spid="83"/>
                                        </p:tgtEl>
                                        <p:attrNameLst>
                                          <p:attrName>ppt_y</p:attrName>
                                        </p:attrNameLst>
                                      </p:cBhvr>
                                      <p:tavLst>
                                        <p:tav tm="0">
                                          <p:val>
                                            <p:strVal val="#ppt_y+.1"/>
                                          </p:val>
                                        </p:tav>
                                        <p:tav tm="100000">
                                          <p:val>
                                            <p:strVal val="#ppt_y"/>
                                          </p:val>
                                        </p:tav>
                                      </p:tavLst>
                                    </p:anim>
                                  </p:childTnLst>
                                </p:cTn>
                              </p:par>
                            </p:childTnLst>
                          </p:cTn>
                        </p:par>
                        <p:par>
                          <p:cTn id="106" fill="hold">
                            <p:stCondLst>
                              <p:cond delay="9500"/>
                            </p:stCondLst>
                            <p:childTnLst>
                              <p:par>
                                <p:cTn id="107" presetID="42" presetClass="entr" presetSubtype="0" fill="hold" grpId="0" nodeType="afterEffect">
                                  <p:stCondLst>
                                    <p:cond delay="0"/>
                                  </p:stCondLst>
                                  <p:childTnLst>
                                    <p:set>
                                      <p:cBhvr>
                                        <p:cTn id="108" dur="1" fill="hold">
                                          <p:stCondLst>
                                            <p:cond delay="0"/>
                                          </p:stCondLst>
                                        </p:cTn>
                                        <p:tgtEl>
                                          <p:spTgt spid="113"/>
                                        </p:tgtEl>
                                        <p:attrNameLst>
                                          <p:attrName>style.visibility</p:attrName>
                                        </p:attrNameLst>
                                      </p:cBhvr>
                                      <p:to>
                                        <p:strVal val="visible"/>
                                      </p:to>
                                    </p:set>
                                    <p:animEffect transition="in" filter="fade">
                                      <p:cBhvr>
                                        <p:cTn id="109" dur="250"/>
                                        <p:tgtEl>
                                          <p:spTgt spid="113"/>
                                        </p:tgtEl>
                                      </p:cBhvr>
                                    </p:animEffect>
                                    <p:anim calcmode="lin" valueType="num">
                                      <p:cBhvr>
                                        <p:cTn id="110" dur="250" fill="hold"/>
                                        <p:tgtEl>
                                          <p:spTgt spid="113"/>
                                        </p:tgtEl>
                                        <p:attrNameLst>
                                          <p:attrName>ppt_x</p:attrName>
                                        </p:attrNameLst>
                                      </p:cBhvr>
                                      <p:tavLst>
                                        <p:tav tm="0">
                                          <p:val>
                                            <p:strVal val="#ppt_x"/>
                                          </p:val>
                                        </p:tav>
                                        <p:tav tm="100000">
                                          <p:val>
                                            <p:strVal val="#ppt_x"/>
                                          </p:val>
                                        </p:tav>
                                      </p:tavLst>
                                    </p:anim>
                                    <p:anim calcmode="lin" valueType="num">
                                      <p:cBhvr>
                                        <p:cTn id="111" dur="250" fill="hold"/>
                                        <p:tgtEl>
                                          <p:spTgt spid="113"/>
                                        </p:tgtEl>
                                        <p:attrNameLst>
                                          <p:attrName>ppt_y</p:attrName>
                                        </p:attrNameLst>
                                      </p:cBhvr>
                                      <p:tavLst>
                                        <p:tav tm="0">
                                          <p:val>
                                            <p:strVal val="#ppt_y+.1"/>
                                          </p:val>
                                        </p:tav>
                                        <p:tav tm="100000">
                                          <p:val>
                                            <p:strVal val="#ppt_y"/>
                                          </p:val>
                                        </p:tav>
                                      </p:tavLst>
                                    </p:anim>
                                  </p:childTnLst>
                                </p:cTn>
                              </p:par>
                            </p:childTnLst>
                          </p:cTn>
                        </p:par>
                        <p:par>
                          <p:cTn id="112" fill="hold">
                            <p:stCondLst>
                              <p:cond delay="10000"/>
                            </p:stCondLst>
                            <p:childTnLst>
                              <p:par>
                                <p:cTn id="113" presetID="47" presetClass="entr" presetSubtype="0"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250"/>
                                        <p:tgtEl>
                                          <p:spTgt spid="68"/>
                                        </p:tgtEl>
                                      </p:cBhvr>
                                    </p:animEffect>
                                    <p:anim calcmode="lin" valueType="num">
                                      <p:cBhvr>
                                        <p:cTn id="116" dur="250" fill="hold"/>
                                        <p:tgtEl>
                                          <p:spTgt spid="68"/>
                                        </p:tgtEl>
                                        <p:attrNameLst>
                                          <p:attrName>ppt_x</p:attrName>
                                        </p:attrNameLst>
                                      </p:cBhvr>
                                      <p:tavLst>
                                        <p:tav tm="0">
                                          <p:val>
                                            <p:strVal val="#ppt_x"/>
                                          </p:val>
                                        </p:tav>
                                        <p:tav tm="100000">
                                          <p:val>
                                            <p:strVal val="#ppt_x"/>
                                          </p:val>
                                        </p:tav>
                                      </p:tavLst>
                                    </p:anim>
                                    <p:anim calcmode="lin" valueType="num">
                                      <p:cBhvr>
                                        <p:cTn id="117" dur="250" fill="hold"/>
                                        <p:tgtEl>
                                          <p:spTgt spid="68"/>
                                        </p:tgtEl>
                                        <p:attrNameLst>
                                          <p:attrName>ppt_y</p:attrName>
                                        </p:attrNameLst>
                                      </p:cBhvr>
                                      <p:tavLst>
                                        <p:tav tm="0">
                                          <p:val>
                                            <p:strVal val="#ppt_y-.1"/>
                                          </p:val>
                                        </p:tav>
                                        <p:tav tm="100000">
                                          <p:val>
                                            <p:strVal val="#ppt_y"/>
                                          </p:val>
                                        </p:tav>
                                      </p:tavLst>
                                    </p:anim>
                                  </p:childTnLst>
                                </p:cTn>
                              </p:par>
                            </p:childTnLst>
                          </p:cTn>
                        </p:par>
                        <p:par>
                          <p:cTn id="118" fill="hold">
                            <p:stCondLst>
                              <p:cond delay="10500"/>
                            </p:stCondLst>
                            <p:childTnLst>
                              <p:par>
                                <p:cTn id="119" presetID="47" presetClass="entr" presetSubtype="0" fill="hold" grpId="0" nodeType="afterEffect">
                                  <p:stCondLst>
                                    <p:cond delay="0"/>
                                  </p:stCondLst>
                                  <p:childTnLst>
                                    <p:set>
                                      <p:cBhvr>
                                        <p:cTn id="120" dur="1" fill="hold">
                                          <p:stCondLst>
                                            <p:cond delay="0"/>
                                          </p:stCondLst>
                                        </p:cTn>
                                        <p:tgtEl>
                                          <p:spTgt spid="108"/>
                                        </p:tgtEl>
                                        <p:attrNameLst>
                                          <p:attrName>style.visibility</p:attrName>
                                        </p:attrNameLst>
                                      </p:cBhvr>
                                      <p:to>
                                        <p:strVal val="visible"/>
                                      </p:to>
                                    </p:set>
                                    <p:animEffect transition="in" filter="fade">
                                      <p:cBhvr>
                                        <p:cTn id="121" dur="250"/>
                                        <p:tgtEl>
                                          <p:spTgt spid="108"/>
                                        </p:tgtEl>
                                      </p:cBhvr>
                                    </p:animEffect>
                                    <p:anim calcmode="lin" valueType="num">
                                      <p:cBhvr>
                                        <p:cTn id="122" dur="250" fill="hold"/>
                                        <p:tgtEl>
                                          <p:spTgt spid="108"/>
                                        </p:tgtEl>
                                        <p:attrNameLst>
                                          <p:attrName>ppt_x</p:attrName>
                                        </p:attrNameLst>
                                      </p:cBhvr>
                                      <p:tavLst>
                                        <p:tav tm="0">
                                          <p:val>
                                            <p:strVal val="#ppt_x"/>
                                          </p:val>
                                        </p:tav>
                                        <p:tav tm="100000">
                                          <p:val>
                                            <p:strVal val="#ppt_x"/>
                                          </p:val>
                                        </p:tav>
                                      </p:tavLst>
                                    </p:anim>
                                    <p:anim calcmode="lin" valueType="num">
                                      <p:cBhvr>
                                        <p:cTn id="123" dur="250" fill="hold"/>
                                        <p:tgtEl>
                                          <p:spTgt spid="108"/>
                                        </p:tgtEl>
                                        <p:attrNameLst>
                                          <p:attrName>ppt_y</p:attrName>
                                        </p:attrNameLst>
                                      </p:cBhvr>
                                      <p:tavLst>
                                        <p:tav tm="0">
                                          <p:val>
                                            <p:strVal val="#ppt_y-.1"/>
                                          </p:val>
                                        </p:tav>
                                        <p:tav tm="100000">
                                          <p:val>
                                            <p:strVal val="#ppt_y"/>
                                          </p:val>
                                        </p:tav>
                                      </p:tavLst>
                                    </p:anim>
                                  </p:childTnLst>
                                </p:cTn>
                              </p:par>
                            </p:childTnLst>
                          </p:cTn>
                        </p:par>
                        <p:par>
                          <p:cTn id="124" fill="hold">
                            <p:stCondLst>
                              <p:cond delay="11000"/>
                            </p:stCondLst>
                            <p:childTnLst>
                              <p:par>
                                <p:cTn id="125" presetID="42" presetClass="entr" presetSubtype="0" fill="hold"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250"/>
                                        <p:tgtEl>
                                          <p:spTgt spid="86"/>
                                        </p:tgtEl>
                                      </p:cBhvr>
                                    </p:animEffect>
                                    <p:anim calcmode="lin" valueType="num">
                                      <p:cBhvr>
                                        <p:cTn id="128" dur="250" fill="hold"/>
                                        <p:tgtEl>
                                          <p:spTgt spid="86"/>
                                        </p:tgtEl>
                                        <p:attrNameLst>
                                          <p:attrName>ppt_x</p:attrName>
                                        </p:attrNameLst>
                                      </p:cBhvr>
                                      <p:tavLst>
                                        <p:tav tm="0">
                                          <p:val>
                                            <p:strVal val="#ppt_x"/>
                                          </p:val>
                                        </p:tav>
                                        <p:tav tm="100000">
                                          <p:val>
                                            <p:strVal val="#ppt_x"/>
                                          </p:val>
                                        </p:tav>
                                      </p:tavLst>
                                    </p:anim>
                                    <p:anim calcmode="lin" valueType="num">
                                      <p:cBhvr>
                                        <p:cTn id="129" dur="250" fill="hold"/>
                                        <p:tgtEl>
                                          <p:spTgt spid="86"/>
                                        </p:tgtEl>
                                        <p:attrNameLst>
                                          <p:attrName>ppt_y</p:attrName>
                                        </p:attrNameLst>
                                      </p:cBhvr>
                                      <p:tavLst>
                                        <p:tav tm="0">
                                          <p:val>
                                            <p:strVal val="#ppt_y+.1"/>
                                          </p:val>
                                        </p:tav>
                                        <p:tav tm="100000">
                                          <p:val>
                                            <p:strVal val="#ppt_y"/>
                                          </p:val>
                                        </p:tav>
                                      </p:tavLst>
                                    </p:anim>
                                  </p:childTnLst>
                                </p:cTn>
                              </p:par>
                            </p:childTnLst>
                          </p:cTn>
                        </p:par>
                        <p:par>
                          <p:cTn id="130" fill="hold">
                            <p:stCondLst>
                              <p:cond delay="11500"/>
                            </p:stCondLst>
                            <p:childTnLst>
                              <p:par>
                                <p:cTn id="131" presetID="42" presetClass="entr" presetSubtype="0" fill="hold" grpId="0" nodeType="afterEffect">
                                  <p:stCondLst>
                                    <p:cond delay="0"/>
                                  </p:stCondLst>
                                  <p:childTnLst>
                                    <p:set>
                                      <p:cBhvr>
                                        <p:cTn id="132" dur="1" fill="hold">
                                          <p:stCondLst>
                                            <p:cond delay="0"/>
                                          </p:stCondLst>
                                        </p:cTn>
                                        <p:tgtEl>
                                          <p:spTgt spid="114"/>
                                        </p:tgtEl>
                                        <p:attrNameLst>
                                          <p:attrName>style.visibility</p:attrName>
                                        </p:attrNameLst>
                                      </p:cBhvr>
                                      <p:to>
                                        <p:strVal val="visible"/>
                                      </p:to>
                                    </p:set>
                                    <p:animEffect transition="in" filter="fade">
                                      <p:cBhvr>
                                        <p:cTn id="133" dur="250"/>
                                        <p:tgtEl>
                                          <p:spTgt spid="114"/>
                                        </p:tgtEl>
                                      </p:cBhvr>
                                    </p:animEffect>
                                    <p:anim calcmode="lin" valueType="num">
                                      <p:cBhvr>
                                        <p:cTn id="134" dur="250" fill="hold"/>
                                        <p:tgtEl>
                                          <p:spTgt spid="114"/>
                                        </p:tgtEl>
                                        <p:attrNameLst>
                                          <p:attrName>ppt_x</p:attrName>
                                        </p:attrNameLst>
                                      </p:cBhvr>
                                      <p:tavLst>
                                        <p:tav tm="0">
                                          <p:val>
                                            <p:strVal val="#ppt_x"/>
                                          </p:val>
                                        </p:tav>
                                        <p:tav tm="100000">
                                          <p:val>
                                            <p:strVal val="#ppt_x"/>
                                          </p:val>
                                        </p:tav>
                                      </p:tavLst>
                                    </p:anim>
                                    <p:anim calcmode="lin" valueType="num">
                                      <p:cBhvr>
                                        <p:cTn id="135" dur="250" fill="hold"/>
                                        <p:tgtEl>
                                          <p:spTgt spid="114"/>
                                        </p:tgtEl>
                                        <p:attrNameLst>
                                          <p:attrName>ppt_y</p:attrName>
                                        </p:attrNameLst>
                                      </p:cBhvr>
                                      <p:tavLst>
                                        <p:tav tm="0">
                                          <p:val>
                                            <p:strVal val="#ppt_y+.1"/>
                                          </p:val>
                                        </p:tav>
                                        <p:tav tm="100000">
                                          <p:val>
                                            <p:strVal val="#ppt_y"/>
                                          </p:val>
                                        </p:tav>
                                      </p:tavLst>
                                    </p:anim>
                                  </p:childTnLst>
                                </p:cTn>
                              </p:par>
                            </p:childTnLst>
                          </p:cTn>
                        </p:par>
                        <p:par>
                          <p:cTn id="136" fill="hold">
                            <p:stCondLst>
                              <p:cond delay="12000"/>
                            </p:stCondLst>
                            <p:childTnLst>
                              <p:par>
                                <p:cTn id="137" presetID="47" presetClass="entr" presetSubtype="0" fill="hold" nodeType="afterEffect">
                                  <p:stCondLst>
                                    <p:cond delay="0"/>
                                  </p:stCondLst>
                                  <p:childTnLst>
                                    <p:set>
                                      <p:cBhvr>
                                        <p:cTn id="138" dur="1" fill="hold">
                                          <p:stCondLst>
                                            <p:cond delay="0"/>
                                          </p:stCondLst>
                                        </p:cTn>
                                        <p:tgtEl>
                                          <p:spTgt spid="71"/>
                                        </p:tgtEl>
                                        <p:attrNameLst>
                                          <p:attrName>style.visibility</p:attrName>
                                        </p:attrNameLst>
                                      </p:cBhvr>
                                      <p:to>
                                        <p:strVal val="visible"/>
                                      </p:to>
                                    </p:set>
                                    <p:animEffect transition="in" filter="fade">
                                      <p:cBhvr>
                                        <p:cTn id="139" dur="250"/>
                                        <p:tgtEl>
                                          <p:spTgt spid="71"/>
                                        </p:tgtEl>
                                      </p:cBhvr>
                                    </p:animEffect>
                                    <p:anim calcmode="lin" valueType="num">
                                      <p:cBhvr>
                                        <p:cTn id="140" dur="250" fill="hold"/>
                                        <p:tgtEl>
                                          <p:spTgt spid="71"/>
                                        </p:tgtEl>
                                        <p:attrNameLst>
                                          <p:attrName>ppt_x</p:attrName>
                                        </p:attrNameLst>
                                      </p:cBhvr>
                                      <p:tavLst>
                                        <p:tav tm="0">
                                          <p:val>
                                            <p:strVal val="#ppt_x"/>
                                          </p:val>
                                        </p:tav>
                                        <p:tav tm="100000">
                                          <p:val>
                                            <p:strVal val="#ppt_x"/>
                                          </p:val>
                                        </p:tav>
                                      </p:tavLst>
                                    </p:anim>
                                    <p:anim calcmode="lin" valueType="num">
                                      <p:cBhvr>
                                        <p:cTn id="141" dur="250" fill="hold"/>
                                        <p:tgtEl>
                                          <p:spTgt spid="71"/>
                                        </p:tgtEl>
                                        <p:attrNameLst>
                                          <p:attrName>ppt_y</p:attrName>
                                        </p:attrNameLst>
                                      </p:cBhvr>
                                      <p:tavLst>
                                        <p:tav tm="0">
                                          <p:val>
                                            <p:strVal val="#ppt_y-.1"/>
                                          </p:val>
                                        </p:tav>
                                        <p:tav tm="100000">
                                          <p:val>
                                            <p:strVal val="#ppt_y"/>
                                          </p:val>
                                        </p:tav>
                                      </p:tavLst>
                                    </p:anim>
                                  </p:childTnLst>
                                </p:cTn>
                              </p:par>
                            </p:childTnLst>
                          </p:cTn>
                        </p:par>
                        <p:par>
                          <p:cTn id="142" fill="hold">
                            <p:stCondLst>
                              <p:cond delay="12500"/>
                            </p:stCondLst>
                            <p:childTnLst>
                              <p:par>
                                <p:cTn id="143" presetID="47" presetClass="entr" presetSubtype="0" fill="hold" grpId="0" nodeType="afterEffect">
                                  <p:stCondLst>
                                    <p:cond delay="0"/>
                                  </p:stCondLst>
                                  <p:childTnLst>
                                    <p:set>
                                      <p:cBhvr>
                                        <p:cTn id="144" dur="1" fill="hold">
                                          <p:stCondLst>
                                            <p:cond delay="0"/>
                                          </p:stCondLst>
                                        </p:cTn>
                                        <p:tgtEl>
                                          <p:spTgt spid="109"/>
                                        </p:tgtEl>
                                        <p:attrNameLst>
                                          <p:attrName>style.visibility</p:attrName>
                                        </p:attrNameLst>
                                      </p:cBhvr>
                                      <p:to>
                                        <p:strVal val="visible"/>
                                      </p:to>
                                    </p:set>
                                    <p:animEffect transition="in" filter="fade">
                                      <p:cBhvr>
                                        <p:cTn id="145" dur="250"/>
                                        <p:tgtEl>
                                          <p:spTgt spid="109"/>
                                        </p:tgtEl>
                                      </p:cBhvr>
                                    </p:animEffect>
                                    <p:anim calcmode="lin" valueType="num">
                                      <p:cBhvr>
                                        <p:cTn id="146" dur="250" fill="hold"/>
                                        <p:tgtEl>
                                          <p:spTgt spid="109"/>
                                        </p:tgtEl>
                                        <p:attrNameLst>
                                          <p:attrName>ppt_x</p:attrName>
                                        </p:attrNameLst>
                                      </p:cBhvr>
                                      <p:tavLst>
                                        <p:tav tm="0">
                                          <p:val>
                                            <p:strVal val="#ppt_x"/>
                                          </p:val>
                                        </p:tav>
                                        <p:tav tm="100000">
                                          <p:val>
                                            <p:strVal val="#ppt_x"/>
                                          </p:val>
                                        </p:tav>
                                      </p:tavLst>
                                    </p:anim>
                                    <p:anim calcmode="lin" valueType="num">
                                      <p:cBhvr>
                                        <p:cTn id="147" dur="250" fill="hold"/>
                                        <p:tgtEl>
                                          <p:spTgt spid="109"/>
                                        </p:tgtEl>
                                        <p:attrNameLst>
                                          <p:attrName>ppt_y</p:attrName>
                                        </p:attrNameLst>
                                      </p:cBhvr>
                                      <p:tavLst>
                                        <p:tav tm="0">
                                          <p:val>
                                            <p:strVal val="#ppt_y-.1"/>
                                          </p:val>
                                        </p:tav>
                                        <p:tav tm="100000">
                                          <p:val>
                                            <p:strVal val="#ppt_y"/>
                                          </p:val>
                                        </p:tav>
                                      </p:tavLst>
                                    </p:anim>
                                  </p:childTnLst>
                                </p:cTn>
                              </p:par>
                            </p:childTnLst>
                          </p:cTn>
                        </p:par>
                        <p:par>
                          <p:cTn id="148" fill="hold">
                            <p:stCondLst>
                              <p:cond delay="13000"/>
                            </p:stCondLst>
                            <p:childTnLst>
                              <p:par>
                                <p:cTn id="149" presetID="42" presetClass="entr" presetSubtype="0" fill="hold" nodeType="afterEffect">
                                  <p:stCondLst>
                                    <p:cond delay="0"/>
                                  </p:stCondLst>
                                  <p:childTnLst>
                                    <p:set>
                                      <p:cBhvr>
                                        <p:cTn id="150" dur="1" fill="hold">
                                          <p:stCondLst>
                                            <p:cond delay="0"/>
                                          </p:stCondLst>
                                        </p:cTn>
                                        <p:tgtEl>
                                          <p:spTgt spid="89"/>
                                        </p:tgtEl>
                                        <p:attrNameLst>
                                          <p:attrName>style.visibility</p:attrName>
                                        </p:attrNameLst>
                                      </p:cBhvr>
                                      <p:to>
                                        <p:strVal val="visible"/>
                                      </p:to>
                                    </p:set>
                                    <p:animEffect transition="in" filter="fade">
                                      <p:cBhvr>
                                        <p:cTn id="151" dur="250"/>
                                        <p:tgtEl>
                                          <p:spTgt spid="89"/>
                                        </p:tgtEl>
                                      </p:cBhvr>
                                    </p:animEffect>
                                    <p:anim calcmode="lin" valueType="num">
                                      <p:cBhvr>
                                        <p:cTn id="152" dur="250" fill="hold"/>
                                        <p:tgtEl>
                                          <p:spTgt spid="89"/>
                                        </p:tgtEl>
                                        <p:attrNameLst>
                                          <p:attrName>ppt_x</p:attrName>
                                        </p:attrNameLst>
                                      </p:cBhvr>
                                      <p:tavLst>
                                        <p:tav tm="0">
                                          <p:val>
                                            <p:strVal val="#ppt_x"/>
                                          </p:val>
                                        </p:tav>
                                        <p:tav tm="100000">
                                          <p:val>
                                            <p:strVal val="#ppt_x"/>
                                          </p:val>
                                        </p:tav>
                                      </p:tavLst>
                                    </p:anim>
                                    <p:anim calcmode="lin" valueType="num">
                                      <p:cBhvr>
                                        <p:cTn id="153" dur="250" fill="hold"/>
                                        <p:tgtEl>
                                          <p:spTgt spid="89"/>
                                        </p:tgtEl>
                                        <p:attrNameLst>
                                          <p:attrName>ppt_y</p:attrName>
                                        </p:attrNameLst>
                                      </p:cBhvr>
                                      <p:tavLst>
                                        <p:tav tm="0">
                                          <p:val>
                                            <p:strVal val="#ppt_y+.1"/>
                                          </p:val>
                                        </p:tav>
                                        <p:tav tm="100000">
                                          <p:val>
                                            <p:strVal val="#ppt_y"/>
                                          </p:val>
                                        </p:tav>
                                      </p:tavLst>
                                    </p:anim>
                                  </p:childTnLst>
                                </p:cTn>
                              </p:par>
                            </p:childTnLst>
                          </p:cTn>
                        </p:par>
                        <p:par>
                          <p:cTn id="154" fill="hold">
                            <p:stCondLst>
                              <p:cond delay="13500"/>
                            </p:stCondLst>
                            <p:childTnLst>
                              <p:par>
                                <p:cTn id="155" presetID="42" presetClass="entr" presetSubtype="0" fill="hold" grpId="0" nodeType="afterEffect">
                                  <p:stCondLst>
                                    <p:cond delay="0"/>
                                  </p:stCondLst>
                                  <p:childTnLst>
                                    <p:set>
                                      <p:cBhvr>
                                        <p:cTn id="156" dur="1" fill="hold">
                                          <p:stCondLst>
                                            <p:cond delay="0"/>
                                          </p:stCondLst>
                                        </p:cTn>
                                        <p:tgtEl>
                                          <p:spTgt spid="115"/>
                                        </p:tgtEl>
                                        <p:attrNameLst>
                                          <p:attrName>style.visibility</p:attrName>
                                        </p:attrNameLst>
                                      </p:cBhvr>
                                      <p:to>
                                        <p:strVal val="visible"/>
                                      </p:to>
                                    </p:set>
                                    <p:animEffect transition="in" filter="fade">
                                      <p:cBhvr>
                                        <p:cTn id="157" dur="250"/>
                                        <p:tgtEl>
                                          <p:spTgt spid="115"/>
                                        </p:tgtEl>
                                      </p:cBhvr>
                                    </p:animEffect>
                                    <p:anim calcmode="lin" valueType="num">
                                      <p:cBhvr>
                                        <p:cTn id="158" dur="250" fill="hold"/>
                                        <p:tgtEl>
                                          <p:spTgt spid="115"/>
                                        </p:tgtEl>
                                        <p:attrNameLst>
                                          <p:attrName>ppt_x</p:attrName>
                                        </p:attrNameLst>
                                      </p:cBhvr>
                                      <p:tavLst>
                                        <p:tav tm="0">
                                          <p:val>
                                            <p:strVal val="#ppt_x"/>
                                          </p:val>
                                        </p:tav>
                                        <p:tav tm="100000">
                                          <p:val>
                                            <p:strVal val="#ppt_x"/>
                                          </p:val>
                                        </p:tav>
                                      </p:tavLst>
                                    </p:anim>
                                    <p:anim calcmode="lin" valueType="num">
                                      <p:cBhvr>
                                        <p:cTn id="159" dur="250" fill="hold"/>
                                        <p:tgtEl>
                                          <p:spTgt spid="115"/>
                                        </p:tgtEl>
                                        <p:attrNameLst>
                                          <p:attrName>ppt_y</p:attrName>
                                        </p:attrNameLst>
                                      </p:cBhvr>
                                      <p:tavLst>
                                        <p:tav tm="0">
                                          <p:val>
                                            <p:strVal val="#ppt_y+.1"/>
                                          </p:val>
                                        </p:tav>
                                        <p:tav tm="100000">
                                          <p:val>
                                            <p:strVal val="#ppt_y"/>
                                          </p:val>
                                        </p:tav>
                                      </p:tavLst>
                                    </p:anim>
                                  </p:childTnLst>
                                </p:cTn>
                              </p:par>
                            </p:childTnLst>
                          </p:cTn>
                        </p:par>
                        <p:par>
                          <p:cTn id="160" fill="hold">
                            <p:stCondLst>
                              <p:cond delay="14000"/>
                            </p:stCondLst>
                            <p:childTnLst>
                              <p:par>
                                <p:cTn id="161" presetID="47" presetClass="entr" presetSubtype="0" fill="hold" nodeType="afterEffect">
                                  <p:stCondLst>
                                    <p:cond delay="0"/>
                                  </p:stCondLst>
                                  <p:childTnLst>
                                    <p:set>
                                      <p:cBhvr>
                                        <p:cTn id="162" dur="1" fill="hold">
                                          <p:stCondLst>
                                            <p:cond delay="0"/>
                                          </p:stCondLst>
                                        </p:cTn>
                                        <p:tgtEl>
                                          <p:spTgt spid="74"/>
                                        </p:tgtEl>
                                        <p:attrNameLst>
                                          <p:attrName>style.visibility</p:attrName>
                                        </p:attrNameLst>
                                      </p:cBhvr>
                                      <p:to>
                                        <p:strVal val="visible"/>
                                      </p:to>
                                    </p:set>
                                    <p:animEffect transition="in" filter="fade">
                                      <p:cBhvr>
                                        <p:cTn id="163" dur="250"/>
                                        <p:tgtEl>
                                          <p:spTgt spid="74"/>
                                        </p:tgtEl>
                                      </p:cBhvr>
                                    </p:animEffect>
                                    <p:anim calcmode="lin" valueType="num">
                                      <p:cBhvr>
                                        <p:cTn id="164" dur="250" fill="hold"/>
                                        <p:tgtEl>
                                          <p:spTgt spid="74"/>
                                        </p:tgtEl>
                                        <p:attrNameLst>
                                          <p:attrName>ppt_x</p:attrName>
                                        </p:attrNameLst>
                                      </p:cBhvr>
                                      <p:tavLst>
                                        <p:tav tm="0">
                                          <p:val>
                                            <p:strVal val="#ppt_x"/>
                                          </p:val>
                                        </p:tav>
                                        <p:tav tm="100000">
                                          <p:val>
                                            <p:strVal val="#ppt_x"/>
                                          </p:val>
                                        </p:tav>
                                      </p:tavLst>
                                    </p:anim>
                                    <p:anim calcmode="lin" valueType="num">
                                      <p:cBhvr>
                                        <p:cTn id="165" dur="250" fill="hold"/>
                                        <p:tgtEl>
                                          <p:spTgt spid="74"/>
                                        </p:tgtEl>
                                        <p:attrNameLst>
                                          <p:attrName>ppt_y</p:attrName>
                                        </p:attrNameLst>
                                      </p:cBhvr>
                                      <p:tavLst>
                                        <p:tav tm="0">
                                          <p:val>
                                            <p:strVal val="#ppt_y-.1"/>
                                          </p:val>
                                        </p:tav>
                                        <p:tav tm="100000">
                                          <p:val>
                                            <p:strVal val="#ppt_y"/>
                                          </p:val>
                                        </p:tav>
                                      </p:tavLst>
                                    </p:anim>
                                  </p:childTnLst>
                                </p:cTn>
                              </p:par>
                            </p:childTnLst>
                          </p:cTn>
                        </p:par>
                        <p:par>
                          <p:cTn id="166" fill="hold">
                            <p:stCondLst>
                              <p:cond delay="14500"/>
                            </p:stCondLst>
                            <p:childTnLst>
                              <p:par>
                                <p:cTn id="167" presetID="47" presetClass="entr" presetSubtype="0" fill="hold" grpId="0" nodeType="afterEffect">
                                  <p:stCondLst>
                                    <p:cond delay="0"/>
                                  </p:stCondLst>
                                  <p:childTnLst>
                                    <p:set>
                                      <p:cBhvr>
                                        <p:cTn id="168" dur="1" fill="hold">
                                          <p:stCondLst>
                                            <p:cond delay="0"/>
                                          </p:stCondLst>
                                        </p:cTn>
                                        <p:tgtEl>
                                          <p:spTgt spid="110"/>
                                        </p:tgtEl>
                                        <p:attrNameLst>
                                          <p:attrName>style.visibility</p:attrName>
                                        </p:attrNameLst>
                                      </p:cBhvr>
                                      <p:to>
                                        <p:strVal val="visible"/>
                                      </p:to>
                                    </p:set>
                                    <p:animEffect transition="in" filter="fade">
                                      <p:cBhvr>
                                        <p:cTn id="169" dur="250"/>
                                        <p:tgtEl>
                                          <p:spTgt spid="110"/>
                                        </p:tgtEl>
                                      </p:cBhvr>
                                    </p:animEffect>
                                    <p:anim calcmode="lin" valueType="num">
                                      <p:cBhvr>
                                        <p:cTn id="170" dur="250" fill="hold"/>
                                        <p:tgtEl>
                                          <p:spTgt spid="110"/>
                                        </p:tgtEl>
                                        <p:attrNameLst>
                                          <p:attrName>ppt_x</p:attrName>
                                        </p:attrNameLst>
                                      </p:cBhvr>
                                      <p:tavLst>
                                        <p:tav tm="0">
                                          <p:val>
                                            <p:strVal val="#ppt_x"/>
                                          </p:val>
                                        </p:tav>
                                        <p:tav tm="100000">
                                          <p:val>
                                            <p:strVal val="#ppt_x"/>
                                          </p:val>
                                        </p:tav>
                                      </p:tavLst>
                                    </p:anim>
                                    <p:anim calcmode="lin" valueType="num">
                                      <p:cBhvr>
                                        <p:cTn id="171" dur="250" fill="hold"/>
                                        <p:tgtEl>
                                          <p:spTgt spid="110"/>
                                        </p:tgtEl>
                                        <p:attrNameLst>
                                          <p:attrName>ppt_y</p:attrName>
                                        </p:attrNameLst>
                                      </p:cBhvr>
                                      <p:tavLst>
                                        <p:tav tm="0">
                                          <p:val>
                                            <p:strVal val="#ppt_y-.1"/>
                                          </p:val>
                                        </p:tav>
                                        <p:tav tm="100000">
                                          <p:val>
                                            <p:strVal val="#ppt_y"/>
                                          </p:val>
                                        </p:tav>
                                      </p:tavLst>
                                    </p:anim>
                                  </p:childTnLst>
                                </p:cTn>
                              </p:par>
                            </p:childTnLst>
                          </p:cTn>
                        </p:par>
                        <p:par>
                          <p:cTn id="172" fill="hold">
                            <p:stCondLst>
                              <p:cond delay="15000"/>
                            </p:stCondLst>
                            <p:childTnLst>
                              <p:par>
                                <p:cTn id="173" presetID="42" presetClass="entr" presetSubtype="0" fill="hold" nodeType="afterEffect">
                                  <p:stCondLst>
                                    <p:cond delay="0"/>
                                  </p:stCondLst>
                                  <p:childTnLst>
                                    <p:set>
                                      <p:cBhvr>
                                        <p:cTn id="174" dur="1" fill="hold">
                                          <p:stCondLst>
                                            <p:cond delay="0"/>
                                          </p:stCondLst>
                                        </p:cTn>
                                        <p:tgtEl>
                                          <p:spTgt spid="101"/>
                                        </p:tgtEl>
                                        <p:attrNameLst>
                                          <p:attrName>style.visibility</p:attrName>
                                        </p:attrNameLst>
                                      </p:cBhvr>
                                      <p:to>
                                        <p:strVal val="visible"/>
                                      </p:to>
                                    </p:set>
                                    <p:animEffect transition="in" filter="fade">
                                      <p:cBhvr>
                                        <p:cTn id="175" dur="250"/>
                                        <p:tgtEl>
                                          <p:spTgt spid="101"/>
                                        </p:tgtEl>
                                      </p:cBhvr>
                                    </p:animEffect>
                                    <p:anim calcmode="lin" valueType="num">
                                      <p:cBhvr>
                                        <p:cTn id="176" dur="250" fill="hold"/>
                                        <p:tgtEl>
                                          <p:spTgt spid="101"/>
                                        </p:tgtEl>
                                        <p:attrNameLst>
                                          <p:attrName>ppt_x</p:attrName>
                                        </p:attrNameLst>
                                      </p:cBhvr>
                                      <p:tavLst>
                                        <p:tav tm="0">
                                          <p:val>
                                            <p:strVal val="#ppt_x"/>
                                          </p:val>
                                        </p:tav>
                                        <p:tav tm="100000">
                                          <p:val>
                                            <p:strVal val="#ppt_x"/>
                                          </p:val>
                                        </p:tav>
                                      </p:tavLst>
                                    </p:anim>
                                    <p:anim calcmode="lin" valueType="num">
                                      <p:cBhvr>
                                        <p:cTn id="177" dur="250" fill="hold"/>
                                        <p:tgtEl>
                                          <p:spTgt spid="101"/>
                                        </p:tgtEl>
                                        <p:attrNameLst>
                                          <p:attrName>ppt_y</p:attrName>
                                        </p:attrNameLst>
                                      </p:cBhvr>
                                      <p:tavLst>
                                        <p:tav tm="0">
                                          <p:val>
                                            <p:strVal val="#ppt_y+.1"/>
                                          </p:val>
                                        </p:tav>
                                        <p:tav tm="100000">
                                          <p:val>
                                            <p:strVal val="#ppt_y"/>
                                          </p:val>
                                        </p:tav>
                                      </p:tavLst>
                                    </p:anim>
                                  </p:childTnLst>
                                </p:cTn>
                              </p:par>
                            </p:childTnLst>
                          </p:cTn>
                        </p:par>
                        <p:par>
                          <p:cTn id="178" fill="hold">
                            <p:stCondLst>
                              <p:cond delay="15500"/>
                            </p:stCondLst>
                            <p:childTnLst>
                              <p:par>
                                <p:cTn id="179" presetID="42" presetClass="entr" presetSubtype="0" fill="hold" grpId="0" nodeType="afterEffect">
                                  <p:stCondLst>
                                    <p:cond delay="0"/>
                                  </p:stCondLst>
                                  <p:childTnLst>
                                    <p:set>
                                      <p:cBhvr>
                                        <p:cTn id="180" dur="1" fill="hold">
                                          <p:stCondLst>
                                            <p:cond delay="0"/>
                                          </p:stCondLst>
                                        </p:cTn>
                                        <p:tgtEl>
                                          <p:spTgt spid="116"/>
                                        </p:tgtEl>
                                        <p:attrNameLst>
                                          <p:attrName>style.visibility</p:attrName>
                                        </p:attrNameLst>
                                      </p:cBhvr>
                                      <p:to>
                                        <p:strVal val="visible"/>
                                      </p:to>
                                    </p:set>
                                    <p:animEffect transition="in" filter="fade">
                                      <p:cBhvr>
                                        <p:cTn id="181" dur="250"/>
                                        <p:tgtEl>
                                          <p:spTgt spid="116"/>
                                        </p:tgtEl>
                                      </p:cBhvr>
                                    </p:animEffect>
                                    <p:anim calcmode="lin" valueType="num">
                                      <p:cBhvr>
                                        <p:cTn id="182" dur="250" fill="hold"/>
                                        <p:tgtEl>
                                          <p:spTgt spid="116"/>
                                        </p:tgtEl>
                                        <p:attrNameLst>
                                          <p:attrName>ppt_x</p:attrName>
                                        </p:attrNameLst>
                                      </p:cBhvr>
                                      <p:tavLst>
                                        <p:tav tm="0">
                                          <p:val>
                                            <p:strVal val="#ppt_x"/>
                                          </p:val>
                                        </p:tav>
                                        <p:tav tm="100000">
                                          <p:val>
                                            <p:strVal val="#ppt_x"/>
                                          </p:val>
                                        </p:tav>
                                      </p:tavLst>
                                    </p:anim>
                                    <p:anim calcmode="lin" valueType="num">
                                      <p:cBhvr>
                                        <p:cTn id="183" dur="250" fill="hold"/>
                                        <p:tgtEl>
                                          <p:spTgt spid="116"/>
                                        </p:tgtEl>
                                        <p:attrNameLst>
                                          <p:attrName>ppt_y</p:attrName>
                                        </p:attrNameLst>
                                      </p:cBhvr>
                                      <p:tavLst>
                                        <p:tav tm="0">
                                          <p:val>
                                            <p:strVal val="#ppt_y+.1"/>
                                          </p:val>
                                        </p:tav>
                                        <p:tav tm="100000">
                                          <p:val>
                                            <p:strVal val="#ppt_y"/>
                                          </p:val>
                                        </p:tav>
                                      </p:tavLst>
                                    </p:anim>
                                  </p:childTnLst>
                                </p:cTn>
                              </p:par>
                            </p:childTnLst>
                          </p:cTn>
                        </p:par>
                        <p:par>
                          <p:cTn id="184" fill="hold">
                            <p:stCondLst>
                              <p:cond delay="16000"/>
                            </p:stCondLst>
                            <p:childTnLst>
                              <p:par>
                                <p:cTn id="185" presetID="47" presetClass="entr" presetSubtype="0" fill="hold" nodeType="after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250"/>
                                        <p:tgtEl>
                                          <p:spTgt spid="77"/>
                                        </p:tgtEl>
                                      </p:cBhvr>
                                    </p:animEffect>
                                    <p:anim calcmode="lin" valueType="num">
                                      <p:cBhvr>
                                        <p:cTn id="188" dur="250" fill="hold"/>
                                        <p:tgtEl>
                                          <p:spTgt spid="77"/>
                                        </p:tgtEl>
                                        <p:attrNameLst>
                                          <p:attrName>ppt_x</p:attrName>
                                        </p:attrNameLst>
                                      </p:cBhvr>
                                      <p:tavLst>
                                        <p:tav tm="0">
                                          <p:val>
                                            <p:strVal val="#ppt_x"/>
                                          </p:val>
                                        </p:tav>
                                        <p:tav tm="100000">
                                          <p:val>
                                            <p:strVal val="#ppt_x"/>
                                          </p:val>
                                        </p:tav>
                                      </p:tavLst>
                                    </p:anim>
                                    <p:anim calcmode="lin" valueType="num">
                                      <p:cBhvr>
                                        <p:cTn id="189" dur="250" fill="hold"/>
                                        <p:tgtEl>
                                          <p:spTgt spid="77"/>
                                        </p:tgtEl>
                                        <p:attrNameLst>
                                          <p:attrName>ppt_y</p:attrName>
                                        </p:attrNameLst>
                                      </p:cBhvr>
                                      <p:tavLst>
                                        <p:tav tm="0">
                                          <p:val>
                                            <p:strVal val="#ppt_y-.1"/>
                                          </p:val>
                                        </p:tav>
                                        <p:tav tm="100000">
                                          <p:val>
                                            <p:strVal val="#ppt_y"/>
                                          </p:val>
                                        </p:tav>
                                      </p:tavLst>
                                    </p:anim>
                                  </p:childTnLst>
                                </p:cTn>
                              </p:par>
                            </p:childTnLst>
                          </p:cTn>
                        </p:par>
                        <p:par>
                          <p:cTn id="190" fill="hold">
                            <p:stCondLst>
                              <p:cond delay="16500"/>
                            </p:stCondLst>
                            <p:childTnLst>
                              <p:par>
                                <p:cTn id="191" presetID="47" presetClass="entr" presetSubtype="0" fill="hold" grpId="0" nodeType="afterEffect">
                                  <p:stCondLst>
                                    <p:cond delay="0"/>
                                  </p:stCondLst>
                                  <p:childTnLst>
                                    <p:set>
                                      <p:cBhvr>
                                        <p:cTn id="192" dur="1" fill="hold">
                                          <p:stCondLst>
                                            <p:cond delay="0"/>
                                          </p:stCondLst>
                                        </p:cTn>
                                        <p:tgtEl>
                                          <p:spTgt spid="111"/>
                                        </p:tgtEl>
                                        <p:attrNameLst>
                                          <p:attrName>style.visibility</p:attrName>
                                        </p:attrNameLst>
                                      </p:cBhvr>
                                      <p:to>
                                        <p:strVal val="visible"/>
                                      </p:to>
                                    </p:set>
                                    <p:animEffect transition="in" filter="fade">
                                      <p:cBhvr>
                                        <p:cTn id="193" dur="250"/>
                                        <p:tgtEl>
                                          <p:spTgt spid="111"/>
                                        </p:tgtEl>
                                      </p:cBhvr>
                                    </p:animEffect>
                                    <p:anim calcmode="lin" valueType="num">
                                      <p:cBhvr>
                                        <p:cTn id="194" dur="250" fill="hold"/>
                                        <p:tgtEl>
                                          <p:spTgt spid="111"/>
                                        </p:tgtEl>
                                        <p:attrNameLst>
                                          <p:attrName>ppt_x</p:attrName>
                                        </p:attrNameLst>
                                      </p:cBhvr>
                                      <p:tavLst>
                                        <p:tav tm="0">
                                          <p:val>
                                            <p:strVal val="#ppt_x"/>
                                          </p:val>
                                        </p:tav>
                                        <p:tav tm="100000">
                                          <p:val>
                                            <p:strVal val="#ppt_x"/>
                                          </p:val>
                                        </p:tav>
                                      </p:tavLst>
                                    </p:anim>
                                    <p:anim calcmode="lin" valueType="num">
                                      <p:cBhvr>
                                        <p:cTn id="195" dur="250" fill="hold"/>
                                        <p:tgtEl>
                                          <p:spTgt spid="111"/>
                                        </p:tgtEl>
                                        <p:attrNameLst>
                                          <p:attrName>ppt_y</p:attrName>
                                        </p:attrNameLst>
                                      </p:cBhvr>
                                      <p:tavLst>
                                        <p:tav tm="0">
                                          <p:val>
                                            <p:strVal val="#ppt_y-.1"/>
                                          </p:val>
                                        </p:tav>
                                        <p:tav tm="100000">
                                          <p:val>
                                            <p:strVal val="#ppt_y"/>
                                          </p:val>
                                        </p:tav>
                                      </p:tavLst>
                                    </p:anim>
                                  </p:childTnLst>
                                </p:cTn>
                              </p:par>
                            </p:childTnLst>
                          </p:cTn>
                        </p:par>
                        <p:par>
                          <p:cTn id="196" fill="hold">
                            <p:stCondLst>
                              <p:cond delay="17000"/>
                            </p:stCondLst>
                            <p:childTnLst>
                              <p:par>
                                <p:cTn id="197" presetID="42" presetClass="entr" presetSubtype="0" fill="hold" nodeType="afterEffect">
                                  <p:stCondLst>
                                    <p:cond delay="0"/>
                                  </p:stCondLst>
                                  <p:childTnLst>
                                    <p:set>
                                      <p:cBhvr>
                                        <p:cTn id="198" dur="1" fill="hold">
                                          <p:stCondLst>
                                            <p:cond delay="0"/>
                                          </p:stCondLst>
                                        </p:cTn>
                                        <p:tgtEl>
                                          <p:spTgt spid="104"/>
                                        </p:tgtEl>
                                        <p:attrNameLst>
                                          <p:attrName>style.visibility</p:attrName>
                                        </p:attrNameLst>
                                      </p:cBhvr>
                                      <p:to>
                                        <p:strVal val="visible"/>
                                      </p:to>
                                    </p:set>
                                    <p:animEffect transition="in" filter="fade">
                                      <p:cBhvr>
                                        <p:cTn id="199" dur="250"/>
                                        <p:tgtEl>
                                          <p:spTgt spid="104"/>
                                        </p:tgtEl>
                                      </p:cBhvr>
                                    </p:animEffect>
                                    <p:anim calcmode="lin" valueType="num">
                                      <p:cBhvr>
                                        <p:cTn id="200" dur="250" fill="hold"/>
                                        <p:tgtEl>
                                          <p:spTgt spid="104"/>
                                        </p:tgtEl>
                                        <p:attrNameLst>
                                          <p:attrName>ppt_x</p:attrName>
                                        </p:attrNameLst>
                                      </p:cBhvr>
                                      <p:tavLst>
                                        <p:tav tm="0">
                                          <p:val>
                                            <p:strVal val="#ppt_x"/>
                                          </p:val>
                                        </p:tav>
                                        <p:tav tm="100000">
                                          <p:val>
                                            <p:strVal val="#ppt_x"/>
                                          </p:val>
                                        </p:tav>
                                      </p:tavLst>
                                    </p:anim>
                                    <p:anim calcmode="lin" valueType="num">
                                      <p:cBhvr>
                                        <p:cTn id="201" dur="250" fill="hold"/>
                                        <p:tgtEl>
                                          <p:spTgt spid="104"/>
                                        </p:tgtEl>
                                        <p:attrNameLst>
                                          <p:attrName>ppt_y</p:attrName>
                                        </p:attrNameLst>
                                      </p:cBhvr>
                                      <p:tavLst>
                                        <p:tav tm="0">
                                          <p:val>
                                            <p:strVal val="#ppt_y+.1"/>
                                          </p:val>
                                        </p:tav>
                                        <p:tav tm="100000">
                                          <p:val>
                                            <p:strVal val="#ppt_y"/>
                                          </p:val>
                                        </p:tav>
                                      </p:tavLst>
                                    </p:anim>
                                  </p:childTnLst>
                                </p:cTn>
                              </p:par>
                            </p:childTnLst>
                          </p:cTn>
                        </p:par>
                        <p:par>
                          <p:cTn id="202" fill="hold">
                            <p:stCondLst>
                              <p:cond delay="17500"/>
                            </p:stCondLst>
                            <p:childTnLst>
                              <p:par>
                                <p:cTn id="203" presetID="42" presetClass="entr" presetSubtype="0" fill="hold" grpId="0" nodeType="afterEffect">
                                  <p:stCondLst>
                                    <p:cond delay="0"/>
                                  </p:stCondLst>
                                  <p:childTnLst>
                                    <p:set>
                                      <p:cBhvr>
                                        <p:cTn id="204" dur="1" fill="hold">
                                          <p:stCondLst>
                                            <p:cond delay="0"/>
                                          </p:stCondLst>
                                        </p:cTn>
                                        <p:tgtEl>
                                          <p:spTgt spid="117"/>
                                        </p:tgtEl>
                                        <p:attrNameLst>
                                          <p:attrName>style.visibility</p:attrName>
                                        </p:attrNameLst>
                                      </p:cBhvr>
                                      <p:to>
                                        <p:strVal val="visible"/>
                                      </p:to>
                                    </p:set>
                                    <p:animEffect transition="in" filter="fade">
                                      <p:cBhvr>
                                        <p:cTn id="205" dur="250"/>
                                        <p:tgtEl>
                                          <p:spTgt spid="117"/>
                                        </p:tgtEl>
                                      </p:cBhvr>
                                    </p:animEffect>
                                    <p:anim calcmode="lin" valueType="num">
                                      <p:cBhvr>
                                        <p:cTn id="206" dur="250" fill="hold"/>
                                        <p:tgtEl>
                                          <p:spTgt spid="117"/>
                                        </p:tgtEl>
                                        <p:attrNameLst>
                                          <p:attrName>ppt_x</p:attrName>
                                        </p:attrNameLst>
                                      </p:cBhvr>
                                      <p:tavLst>
                                        <p:tav tm="0">
                                          <p:val>
                                            <p:strVal val="#ppt_x"/>
                                          </p:val>
                                        </p:tav>
                                        <p:tav tm="100000">
                                          <p:val>
                                            <p:strVal val="#ppt_x"/>
                                          </p:val>
                                        </p:tav>
                                      </p:tavLst>
                                    </p:anim>
                                    <p:anim calcmode="lin" valueType="num">
                                      <p:cBhvr>
                                        <p:cTn id="207" dur="25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50" grpId="0" animBg="1"/>
      <p:bldP spid="51" grpId="0" animBg="1"/>
      <p:bldP spid="52" grpId="0" animBg="1"/>
      <p:bldP spid="53" grpId="0" animBg="1"/>
      <p:bldP spid="54" grpId="0" animBg="1"/>
      <p:bldP spid="55" grpId="0"/>
      <p:bldP spid="107" grpId="0"/>
      <p:bldP spid="108" grpId="0"/>
      <p:bldP spid="109" grpId="0"/>
      <p:bldP spid="110" grpId="0"/>
      <p:bldP spid="111" grpId="0"/>
      <p:bldP spid="112" grpId="0"/>
      <p:bldP spid="113" grpId="0"/>
      <p:bldP spid="114" grpId="0"/>
      <p:bldP spid="115" grpId="0"/>
      <p:bldP spid="116" grpId="0"/>
      <p:bldP spid="1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4176039" y="1564181"/>
            <a:ext cx="2288335" cy="1920213"/>
            <a:chOff x="3131840" y="1131590"/>
            <a:chExt cx="1716475" cy="1440160"/>
          </a:xfrm>
        </p:grpSpPr>
        <p:sp>
          <p:nvSpPr>
            <p:cNvPr id="47" name="椭圆 14"/>
            <p:cNvSpPr/>
            <p:nvPr/>
          </p:nvSpPr>
          <p:spPr>
            <a:xfrm>
              <a:off x="3131840" y="1131590"/>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8" name="Freeform 37"/>
            <p:cNvSpPr>
              <a:spLocks noEditPoints="1"/>
            </p:cNvSpPr>
            <p:nvPr/>
          </p:nvSpPr>
          <p:spPr bwMode="auto">
            <a:xfrm>
              <a:off x="3639532" y="1560189"/>
              <a:ext cx="701089" cy="582961"/>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49" name="组合 48"/>
          <p:cNvGrpSpPr/>
          <p:nvPr/>
        </p:nvGrpSpPr>
        <p:grpSpPr>
          <a:xfrm>
            <a:off x="6073838" y="1556793"/>
            <a:ext cx="1919963" cy="2288633"/>
            <a:chOff x="4555375" y="1126049"/>
            <a:chExt cx="1440160" cy="1716475"/>
          </a:xfrm>
        </p:grpSpPr>
        <p:sp>
          <p:nvSpPr>
            <p:cNvPr id="50" name="椭圆 14"/>
            <p:cNvSpPr/>
            <p:nvPr/>
          </p:nvSpPr>
          <p:spPr>
            <a:xfrm rot="5400000">
              <a:off x="4417217" y="1264207"/>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1" name="Freeform 42"/>
            <p:cNvSpPr>
              <a:spLocks noChangeAspect="1" noEditPoints="1"/>
            </p:cNvSpPr>
            <p:nvPr/>
          </p:nvSpPr>
          <p:spPr bwMode="auto">
            <a:xfrm>
              <a:off x="5047507" y="1560189"/>
              <a:ext cx="455894" cy="5832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2" name="组合 51"/>
          <p:cNvGrpSpPr/>
          <p:nvPr/>
        </p:nvGrpSpPr>
        <p:grpSpPr>
          <a:xfrm>
            <a:off x="3696047" y="3564781"/>
            <a:ext cx="1919963" cy="2288633"/>
            <a:chOff x="2699794" y="2715765"/>
            <a:chExt cx="1440160" cy="1716475"/>
          </a:xfrm>
        </p:grpSpPr>
        <p:sp>
          <p:nvSpPr>
            <p:cNvPr id="53" name="椭圆 14"/>
            <p:cNvSpPr/>
            <p:nvPr/>
          </p:nvSpPr>
          <p:spPr>
            <a:xfrm rot="16200000">
              <a:off x="2561636" y="2853923"/>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4" name="Freeform 47"/>
            <p:cNvSpPr>
              <a:spLocks noChangeAspect="1" noEditPoints="1"/>
            </p:cNvSpPr>
            <p:nvPr/>
          </p:nvSpPr>
          <p:spPr bwMode="auto">
            <a:xfrm>
              <a:off x="3060341" y="3265538"/>
              <a:ext cx="719064" cy="5832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5" name="组合 54"/>
          <p:cNvGrpSpPr/>
          <p:nvPr/>
        </p:nvGrpSpPr>
        <p:grpSpPr>
          <a:xfrm>
            <a:off x="5705465" y="3468954"/>
            <a:ext cx="2288335" cy="1920213"/>
            <a:chOff x="4279059" y="2560170"/>
            <a:chExt cx="1716475" cy="1440160"/>
          </a:xfrm>
        </p:grpSpPr>
        <p:sp>
          <p:nvSpPr>
            <p:cNvPr id="56" name="椭圆 14"/>
            <p:cNvSpPr/>
            <p:nvPr/>
          </p:nvSpPr>
          <p:spPr>
            <a:xfrm rot="10800000">
              <a:off x="4279059" y="2560170"/>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57" name="组合 56"/>
            <p:cNvGrpSpPr/>
            <p:nvPr/>
          </p:nvGrpSpPr>
          <p:grpSpPr>
            <a:xfrm>
              <a:off x="4848315" y="2911753"/>
              <a:ext cx="674520" cy="583200"/>
              <a:chOff x="6314863" y="2442054"/>
              <a:chExt cx="674520" cy="583200"/>
            </a:xfrm>
          </p:grpSpPr>
          <p:sp>
            <p:nvSpPr>
              <p:cNvPr id="58" name="Freeform 52"/>
              <p:cNvSpPr>
                <a:spLocks noEditPoints="1"/>
              </p:cNvSpPr>
              <p:nvPr/>
            </p:nvSpPr>
            <p:spPr bwMode="auto">
              <a:xfrm>
                <a:off x="6430051" y="2690070"/>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9" name="Freeform 53"/>
              <p:cNvSpPr>
                <a:spLocks noEditPoints="1"/>
              </p:cNvSpPr>
              <p:nvPr/>
            </p:nvSpPr>
            <p:spPr bwMode="auto">
              <a:xfrm>
                <a:off x="6314863" y="2442054"/>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cxnSp>
        <p:nvCxnSpPr>
          <p:cNvPr id="60" name="直接连接符 59"/>
          <p:cNvCxnSpPr/>
          <p:nvPr/>
        </p:nvCxnSpPr>
        <p:spPr>
          <a:xfrm flipH="1">
            <a:off x="3696046" y="2508662"/>
            <a:ext cx="95998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1" name="矩形 1"/>
          <p:cNvSpPr>
            <a:spLocks noChangeArrowheads="1"/>
          </p:cNvSpPr>
          <p:nvPr/>
        </p:nvSpPr>
        <p:spPr bwMode="auto">
          <a:xfrm>
            <a:off x="1171452" y="2081346"/>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62" name="直接连接符 61"/>
          <p:cNvCxnSpPr/>
          <p:nvPr/>
        </p:nvCxnSpPr>
        <p:spPr>
          <a:xfrm flipH="1">
            <a:off x="3696046" y="5483910"/>
            <a:ext cx="95998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3" name="矩形 1"/>
          <p:cNvSpPr>
            <a:spLocks noChangeArrowheads="1"/>
          </p:cNvSpPr>
          <p:nvPr/>
        </p:nvSpPr>
        <p:spPr bwMode="auto">
          <a:xfrm>
            <a:off x="1171452" y="5056594"/>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64" name="直接连接符 63"/>
          <p:cNvCxnSpPr/>
          <p:nvPr/>
        </p:nvCxnSpPr>
        <p:spPr>
          <a:xfrm flipH="1">
            <a:off x="7535974" y="2555717"/>
            <a:ext cx="686863"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5" name="矩形 1"/>
          <p:cNvSpPr>
            <a:spLocks noChangeArrowheads="1"/>
          </p:cNvSpPr>
          <p:nvPr/>
        </p:nvSpPr>
        <p:spPr bwMode="auto">
          <a:xfrm>
            <a:off x="8226686" y="2128401"/>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flipH="1">
            <a:off x="7535974" y="4390537"/>
            <a:ext cx="686863"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矩形 1"/>
          <p:cNvSpPr>
            <a:spLocks noChangeArrowheads="1"/>
          </p:cNvSpPr>
          <p:nvPr/>
        </p:nvSpPr>
        <p:spPr bwMode="auto">
          <a:xfrm>
            <a:off x="8226686" y="3963221"/>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750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400" fill="hold"/>
                                            <p:tgtEl>
                                              <p:spTgt spid="52"/>
                                            </p:tgtEl>
                                            <p:attrNameLst>
                                              <p:attrName>ppt_x</p:attrName>
                                            </p:attrNameLst>
                                          </p:cBhvr>
                                          <p:tavLst>
                                            <p:tav tm="0">
                                              <p:val>
                                                <p:strVal val="0-#ppt_w/2"/>
                                              </p:val>
                                            </p:tav>
                                            <p:tav tm="100000">
                                              <p:val>
                                                <p:strVal val="#ppt_x"/>
                                              </p:val>
                                            </p:tav>
                                          </p:tavLst>
                                        </p:anim>
                                        <p:anim calcmode="lin" valueType="num">
                                          <p:cBhvr additive="base">
                                            <p:cTn id="8" dur="4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9" decel="5750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400" fill="hold"/>
                                            <p:tgtEl>
                                              <p:spTgt spid="46"/>
                                            </p:tgtEl>
                                            <p:attrNameLst>
                                              <p:attrName>ppt_x</p:attrName>
                                            </p:attrNameLst>
                                          </p:cBhvr>
                                          <p:tavLst>
                                            <p:tav tm="0">
                                              <p:val>
                                                <p:strVal val="0-#ppt_w/2"/>
                                              </p:val>
                                            </p:tav>
                                            <p:tav tm="100000">
                                              <p:val>
                                                <p:strVal val="#ppt_x"/>
                                              </p:val>
                                            </p:tav>
                                          </p:tavLst>
                                        </p:anim>
                                        <p:anim calcmode="lin" valueType="num">
                                          <p:cBhvr additive="base">
                                            <p:cTn id="12" dur="400" fill="hold"/>
                                            <p:tgtEl>
                                              <p:spTgt spid="46"/>
                                            </p:tgtEl>
                                            <p:attrNameLst>
                                              <p:attrName>ppt_y</p:attrName>
                                            </p:attrNameLst>
                                          </p:cBhvr>
                                          <p:tavLst>
                                            <p:tav tm="0">
                                              <p:val>
                                                <p:strVal val="0-#ppt_h/2"/>
                                              </p:val>
                                            </p:tav>
                                            <p:tav tm="100000">
                                              <p:val>
                                                <p:strVal val="#ppt_y"/>
                                              </p:val>
                                            </p:tav>
                                          </p:tavLst>
                                        </p:anim>
                                      </p:childTnLst>
                                    </p:cTn>
                                  </p:par>
                                  <p:par>
                                    <p:cTn id="13" presetID="2" presetClass="entr" presetSubtype="3" decel="5750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400" fill="hold"/>
                                            <p:tgtEl>
                                              <p:spTgt spid="49"/>
                                            </p:tgtEl>
                                            <p:attrNameLst>
                                              <p:attrName>ppt_x</p:attrName>
                                            </p:attrNameLst>
                                          </p:cBhvr>
                                          <p:tavLst>
                                            <p:tav tm="0">
                                              <p:val>
                                                <p:strVal val="1+#ppt_w/2"/>
                                              </p:val>
                                            </p:tav>
                                            <p:tav tm="100000">
                                              <p:val>
                                                <p:strVal val="#ppt_x"/>
                                              </p:val>
                                            </p:tav>
                                          </p:tavLst>
                                        </p:anim>
                                        <p:anim calcmode="lin" valueType="num">
                                          <p:cBhvr additive="base">
                                            <p:cTn id="16" dur="4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6" decel="5750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400" fill="hold"/>
                                            <p:tgtEl>
                                              <p:spTgt spid="55"/>
                                            </p:tgtEl>
                                            <p:attrNameLst>
                                              <p:attrName>ppt_x</p:attrName>
                                            </p:attrNameLst>
                                          </p:cBhvr>
                                          <p:tavLst>
                                            <p:tav tm="0">
                                              <p:val>
                                                <p:strVal val="1+#ppt_w/2"/>
                                              </p:val>
                                            </p:tav>
                                            <p:tav tm="100000">
                                              <p:val>
                                                <p:strVal val="#ppt_x"/>
                                              </p:val>
                                            </p:tav>
                                          </p:tavLst>
                                        </p:anim>
                                        <p:anim calcmode="lin" valueType="num">
                                          <p:cBhvr additive="base">
                                            <p:cTn id="20" dur="400" fill="hold"/>
                                            <p:tgtEl>
                                              <p:spTgt spid="5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right)">
                                          <p:cBhvr>
                                            <p:cTn id="24" dur="500"/>
                                            <p:tgtEl>
                                              <p:spTgt spid="60"/>
                                            </p:tgtEl>
                                          </p:cBhvr>
                                        </p:animEffect>
                                      </p:childTnLst>
                                    </p:cTn>
                                  </p:par>
                                </p:childTnLst>
                              </p:cTn>
                            </p:par>
                            <p:par>
                              <p:cTn id="25" fill="hold">
                                <p:stCondLst>
                                  <p:cond delay="1000"/>
                                </p:stCondLst>
                                <p:childTnLst>
                                  <p:par>
                                    <p:cTn id="26" presetID="2" presetClass="entr" presetSubtype="8" fill="hold" grpId="0" nodeType="afterEffect" p14:presetBounceEnd="50000">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14:bounceEnd="50000">
                                          <p:cBhvr additive="base">
                                            <p:cTn id="28" dur="300" fill="hold"/>
                                            <p:tgtEl>
                                              <p:spTgt spid="61"/>
                                            </p:tgtEl>
                                            <p:attrNameLst>
                                              <p:attrName>ppt_x</p:attrName>
                                            </p:attrNameLst>
                                          </p:cBhvr>
                                          <p:tavLst>
                                            <p:tav tm="0">
                                              <p:val>
                                                <p:strVal val="0-#ppt_w/2"/>
                                              </p:val>
                                            </p:tav>
                                            <p:tav tm="100000">
                                              <p:val>
                                                <p:strVal val="#ppt_x"/>
                                              </p:val>
                                            </p:tav>
                                          </p:tavLst>
                                        </p:anim>
                                        <p:anim calcmode="lin" valueType="num" p14:bounceEnd="50000">
                                          <p:cBhvr additive="base">
                                            <p:cTn id="29" dur="300" fill="hold"/>
                                            <p:tgtEl>
                                              <p:spTgt spid="61"/>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2" presetClass="entr" presetSubtype="2"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right)">
                                          <p:cBhvr>
                                            <p:cTn id="33" dur="500"/>
                                            <p:tgtEl>
                                              <p:spTgt spid="62"/>
                                            </p:tgtEl>
                                          </p:cBhvr>
                                        </p:animEffect>
                                      </p:childTnLst>
                                    </p:cTn>
                                  </p:par>
                                </p:childTnLst>
                              </p:cTn>
                            </p:par>
                            <p:par>
                              <p:cTn id="34" fill="hold">
                                <p:stCondLst>
                                  <p:cond delay="2000"/>
                                </p:stCondLst>
                                <p:childTnLst>
                                  <p:par>
                                    <p:cTn id="35" presetID="2" presetClass="entr" presetSubtype="8" fill="hold" grpId="0" nodeType="afterEffect" p14:presetBounceEnd="50000">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14:bounceEnd="50000">
                                          <p:cBhvr additive="base">
                                            <p:cTn id="37" dur="3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38" dur="300" fill="hold"/>
                                            <p:tgtEl>
                                              <p:spTgt spid="63"/>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childTnLst>
                              </p:cTn>
                            </p:par>
                            <p:par>
                              <p:cTn id="43" fill="hold">
                                <p:stCondLst>
                                  <p:cond delay="3000"/>
                                </p:stCondLst>
                                <p:childTnLst>
                                  <p:par>
                                    <p:cTn id="44" presetID="2" presetClass="entr" presetSubtype="2" fill="hold" grpId="0" nodeType="afterEffect" p14:presetBounceEnd="50000">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14:bounceEnd="50000">
                                          <p:cBhvr additive="base">
                                            <p:cTn id="46" dur="300" fill="hold"/>
                                            <p:tgtEl>
                                              <p:spTgt spid="65"/>
                                            </p:tgtEl>
                                            <p:attrNameLst>
                                              <p:attrName>ppt_x</p:attrName>
                                            </p:attrNameLst>
                                          </p:cBhvr>
                                          <p:tavLst>
                                            <p:tav tm="0">
                                              <p:val>
                                                <p:strVal val="1+#ppt_w/2"/>
                                              </p:val>
                                            </p:tav>
                                            <p:tav tm="100000">
                                              <p:val>
                                                <p:strVal val="#ppt_x"/>
                                              </p:val>
                                            </p:tav>
                                          </p:tavLst>
                                        </p:anim>
                                        <p:anim calcmode="lin" valueType="num" p14:bounceEnd="50000">
                                          <p:cBhvr additive="base">
                                            <p:cTn id="47" dur="300" fill="hold"/>
                                            <p:tgtEl>
                                              <p:spTgt spid="65"/>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2" presetClass="entr" presetSubtype="8"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500"/>
                                            <p:tgtEl>
                                              <p:spTgt spid="66"/>
                                            </p:tgtEl>
                                          </p:cBhvr>
                                        </p:animEffect>
                                      </p:childTnLst>
                                    </p:cTn>
                                  </p:par>
                                </p:childTnLst>
                              </p:cTn>
                            </p:par>
                            <p:par>
                              <p:cTn id="52" fill="hold">
                                <p:stCondLst>
                                  <p:cond delay="4000"/>
                                </p:stCondLst>
                                <p:childTnLst>
                                  <p:par>
                                    <p:cTn id="53" presetID="2" presetClass="entr" presetSubtype="2" fill="hold" grpId="0" nodeType="afterEffect" p14:presetBounceEnd="50000">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14:bounceEnd="50000">
                                          <p:cBhvr additive="base">
                                            <p:cTn id="55" dur="300" fill="hold"/>
                                            <p:tgtEl>
                                              <p:spTgt spid="67"/>
                                            </p:tgtEl>
                                            <p:attrNameLst>
                                              <p:attrName>ppt_x</p:attrName>
                                            </p:attrNameLst>
                                          </p:cBhvr>
                                          <p:tavLst>
                                            <p:tav tm="0">
                                              <p:val>
                                                <p:strVal val="1+#ppt_w/2"/>
                                              </p:val>
                                            </p:tav>
                                            <p:tav tm="100000">
                                              <p:val>
                                                <p:strVal val="#ppt_x"/>
                                              </p:val>
                                            </p:tav>
                                          </p:tavLst>
                                        </p:anim>
                                        <p:anim calcmode="lin" valueType="num" p14:bounceEnd="50000">
                                          <p:cBhvr additive="base">
                                            <p:cTn id="56" dur="3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65" grpId="0"/>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750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400" fill="hold"/>
                                            <p:tgtEl>
                                              <p:spTgt spid="52"/>
                                            </p:tgtEl>
                                            <p:attrNameLst>
                                              <p:attrName>ppt_x</p:attrName>
                                            </p:attrNameLst>
                                          </p:cBhvr>
                                          <p:tavLst>
                                            <p:tav tm="0">
                                              <p:val>
                                                <p:strVal val="0-#ppt_w/2"/>
                                              </p:val>
                                            </p:tav>
                                            <p:tav tm="100000">
                                              <p:val>
                                                <p:strVal val="#ppt_x"/>
                                              </p:val>
                                            </p:tav>
                                          </p:tavLst>
                                        </p:anim>
                                        <p:anim calcmode="lin" valueType="num">
                                          <p:cBhvr additive="base">
                                            <p:cTn id="8" dur="4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9" decel="5750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400" fill="hold"/>
                                            <p:tgtEl>
                                              <p:spTgt spid="46"/>
                                            </p:tgtEl>
                                            <p:attrNameLst>
                                              <p:attrName>ppt_x</p:attrName>
                                            </p:attrNameLst>
                                          </p:cBhvr>
                                          <p:tavLst>
                                            <p:tav tm="0">
                                              <p:val>
                                                <p:strVal val="0-#ppt_w/2"/>
                                              </p:val>
                                            </p:tav>
                                            <p:tav tm="100000">
                                              <p:val>
                                                <p:strVal val="#ppt_x"/>
                                              </p:val>
                                            </p:tav>
                                          </p:tavLst>
                                        </p:anim>
                                        <p:anim calcmode="lin" valueType="num">
                                          <p:cBhvr additive="base">
                                            <p:cTn id="12" dur="400" fill="hold"/>
                                            <p:tgtEl>
                                              <p:spTgt spid="46"/>
                                            </p:tgtEl>
                                            <p:attrNameLst>
                                              <p:attrName>ppt_y</p:attrName>
                                            </p:attrNameLst>
                                          </p:cBhvr>
                                          <p:tavLst>
                                            <p:tav tm="0">
                                              <p:val>
                                                <p:strVal val="0-#ppt_h/2"/>
                                              </p:val>
                                            </p:tav>
                                            <p:tav tm="100000">
                                              <p:val>
                                                <p:strVal val="#ppt_y"/>
                                              </p:val>
                                            </p:tav>
                                          </p:tavLst>
                                        </p:anim>
                                      </p:childTnLst>
                                    </p:cTn>
                                  </p:par>
                                  <p:par>
                                    <p:cTn id="13" presetID="2" presetClass="entr" presetSubtype="3" decel="5750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400" fill="hold"/>
                                            <p:tgtEl>
                                              <p:spTgt spid="49"/>
                                            </p:tgtEl>
                                            <p:attrNameLst>
                                              <p:attrName>ppt_x</p:attrName>
                                            </p:attrNameLst>
                                          </p:cBhvr>
                                          <p:tavLst>
                                            <p:tav tm="0">
                                              <p:val>
                                                <p:strVal val="1+#ppt_w/2"/>
                                              </p:val>
                                            </p:tav>
                                            <p:tav tm="100000">
                                              <p:val>
                                                <p:strVal val="#ppt_x"/>
                                              </p:val>
                                            </p:tav>
                                          </p:tavLst>
                                        </p:anim>
                                        <p:anim calcmode="lin" valueType="num">
                                          <p:cBhvr additive="base">
                                            <p:cTn id="16" dur="4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6" decel="5750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400" fill="hold"/>
                                            <p:tgtEl>
                                              <p:spTgt spid="55"/>
                                            </p:tgtEl>
                                            <p:attrNameLst>
                                              <p:attrName>ppt_x</p:attrName>
                                            </p:attrNameLst>
                                          </p:cBhvr>
                                          <p:tavLst>
                                            <p:tav tm="0">
                                              <p:val>
                                                <p:strVal val="1+#ppt_w/2"/>
                                              </p:val>
                                            </p:tav>
                                            <p:tav tm="100000">
                                              <p:val>
                                                <p:strVal val="#ppt_x"/>
                                              </p:val>
                                            </p:tav>
                                          </p:tavLst>
                                        </p:anim>
                                        <p:anim calcmode="lin" valueType="num">
                                          <p:cBhvr additive="base">
                                            <p:cTn id="20" dur="400" fill="hold"/>
                                            <p:tgtEl>
                                              <p:spTgt spid="5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right)">
                                          <p:cBhvr>
                                            <p:cTn id="24" dur="500"/>
                                            <p:tgtEl>
                                              <p:spTgt spid="60"/>
                                            </p:tgtEl>
                                          </p:cBhvr>
                                        </p:animEffect>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300" fill="hold"/>
                                            <p:tgtEl>
                                              <p:spTgt spid="61"/>
                                            </p:tgtEl>
                                            <p:attrNameLst>
                                              <p:attrName>ppt_x</p:attrName>
                                            </p:attrNameLst>
                                          </p:cBhvr>
                                          <p:tavLst>
                                            <p:tav tm="0">
                                              <p:val>
                                                <p:strVal val="0-#ppt_w/2"/>
                                              </p:val>
                                            </p:tav>
                                            <p:tav tm="100000">
                                              <p:val>
                                                <p:strVal val="#ppt_x"/>
                                              </p:val>
                                            </p:tav>
                                          </p:tavLst>
                                        </p:anim>
                                        <p:anim calcmode="lin" valueType="num">
                                          <p:cBhvr additive="base">
                                            <p:cTn id="29" dur="300" fill="hold"/>
                                            <p:tgtEl>
                                              <p:spTgt spid="61"/>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2" presetClass="entr" presetSubtype="2"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right)">
                                          <p:cBhvr>
                                            <p:cTn id="33" dur="500"/>
                                            <p:tgtEl>
                                              <p:spTgt spid="62"/>
                                            </p:tgtEl>
                                          </p:cBhvr>
                                        </p:animEffect>
                                      </p:childTnLst>
                                    </p:cTn>
                                  </p:par>
                                </p:childTnLst>
                              </p:cTn>
                            </p:par>
                            <p:par>
                              <p:cTn id="34" fill="hold">
                                <p:stCondLst>
                                  <p:cond delay="2000"/>
                                </p:stCondLst>
                                <p:childTnLst>
                                  <p:par>
                                    <p:cTn id="35" presetID="2" presetClass="entr" presetSubtype="8"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300" fill="hold"/>
                                            <p:tgtEl>
                                              <p:spTgt spid="63"/>
                                            </p:tgtEl>
                                            <p:attrNameLst>
                                              <p:attrName>ppt_x</p:attrName>
                                            </p:attrNameLst>
                                          </p:cBhvr>
                                          <p:tavLst>
                                            <p:tav tm="0">
                                              <p:val>
                                                <p:strVal val="0-#ppt_w/2"/>
                                              </p:val>
                                            </p:tav>
                                            <p:tav tm="100000">
                                              <p:val>
                                                <p:strVal val="#ppt_x"/>
                                              </p:val>
                                            </p:tav>
                                          </p:tavLst>
                                        </p:anim>
                                        <p:anim calcmode="lin" valueType="num">
                                          <p:cBhvr additive="base">
                                            <p:cTn id="38" dur="300" fill="hold"/>
                                            <p:tgtEl>
                                              <p:spTgt spid="63"/>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childTnLst>
                              </p:cTn>
                            </p:par>
                            <p:par>
                              <p:cTn id="43" fill="hold">
                                <p:stCondLst>
                                  <p:cond delay="3000"/>
                                </p:stCondLst>
                                <p:childTnLst>
                                  <p:par>
                                    <p:cTn id="44" presetID="2" presetClass="entr" presetSubtype="2"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additive="base">
                                            <p:cTn id="46" dur="300" fill="hold"/>
                                            <p:tgtEl>
                                              <p:spTgt spid="65"/>
                                            </p:tgtEl>
                                            <p:attrNameLst>
                                              <p:attrName>ppt_x</p:attrName>
                                            </p:attrNameLst>
                                          </p:cBhvr>
                                          <p:tavLst>
                                            <p:tav tm="0">
                                              <p:val>
                                                <p:strVal val="1+#ppt_w/2"/>
                                              </p:val>
                                            </p:tav>
                                            <p:tav tm="100000">
                                              <p:val>
                                                <p:strVal val="#ppt_x"/>
                                              </p:val>
                                            </p:tav>
                                          </p:tavLst>
                                        </p:anim>
                                        <p:anim calcmode="lin" valueType="num">
                                          <p:cBhvr additive="base">
                                            <p:cTn id="47" dur="300" fill="hold"/>
                                            <p:tgtEl>
                                              <p:spTgt spid="65"/>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2" presetClass="entr" presetSubtype="8"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500"/>
                                            <p:tgtEl>
                                              <p:spTgt spid="66"/>
                                            </p:tgtEl>
                                          </p:cBhvr>
                                        </p:animEffec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additive="base">
                                            <p:cTn id="55" dur="300" fill="hold"/>
                                            <p:tgtEl>
                                              <p:spTgt spid="67"/>
                                            </p:tgtEl>
                                            <p:attrNameLst>
                                              <p:attrName>ppt_x</p:attrName>
                                            </p:attrNameLst>
                                          </p:cBhvr>
                                          <p:tavLst>
                                            <p:tav tm="0">
                                              <p:val>
                                                <p:strVal val="1+#ppt_w/2"/>
                                              </p:val>
                                            </p:tav>
                                            <p:tav tm="100000">
                                              <p:val>
                                                <p:strVal val="#ppt_x"/>
                                              </p:val>
                                            </p:tav>
                                          </p:tavLst>
                                        </p:anim>
                                        <p:anim calcmode="lin" valueType="num">
                                          <p:cBhvr additive="base">
                                            <p:cTn id="56" dur="3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65" grpId="0"/>
          <p:bldP spid="6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1724376" y="1909590"/>
            <a:ext cx="2034233" cy="1851357"/>
          </a:xfrm>
          <a:custGeom>
            <a:avLst/>
            <a:gdLst>
              <a:gd name="T0" fmla="*/ 880 w 6731"/>
              <a:gd name="T1" fmla="*/ 3869 h 6127"/>
              <a:gd name="T2" fmla="*/ 993 w 6731"/>
              <a:gd name="T3" fmla="*/ 3899 h 6127"/>
              <a:gd name="T4" fmla="*/ 1079 w 6731"/>
              <a:gd name="T5" fmla="*/ 3810 h 6127"/>
              <a:gd name="T6" fmla="*/ 1221 w 6731"/>
              <a:gd name="T7" fmla="*/ 3447 h 6127"/>
              <a:gd name="T8" fmla="*/ 1355 w 6731"/>
              <a:gd name="T9" fmla="*/ 3188 h 6127"/>
              <a:gd name="T10" fmla="*/ 1531 w 6731"/>
              <a:gd name="T11" fmla="*/ 2995 h 6127"/>
              <a:gd name="T12" fmla="*/ 1749 w 6731"/>
              <a:gd name="T13" fmla="*/ 2877 h 6127"/>
              <a:gd name="T14" fmla="*/ 1979 w 6731"/>
              <a:gd name="T15" fmla="*/ 2831 h 6127"/>
              <a:gd name="T16" fmla="*/ 2234 w 6731"/>
              <a:gd name="T17" fmla="*/ 2851 h 6127"/>
              <a:gd name="T18" fmla="*/ 2484 w 6731"/>
              <a:gd name="T19" fmla="*/ 2945 h 6127"/>
              <a:gd name="T20" fmla="*/ 2727 w 6731"/>
              <a:gd name="T21" fmla="*/ 3112 h 6127"/>
              <a:gd name="T22" fmla="*/ 2930 w 6731"/>
              <a:gd name="T23" fmla="*/ 3317 h 6127"/>
              <a:gd name="T24" fmla="*/ 3098 w 6731"/>
              <a:gd name="T25" fmla="*/ 3559 h 6127"/>
              <a:gd name="T26" fmla="*/ 3192 w 6731"/>
              <a:gd name="T27" fmla="*/ 3810 h 6127"/>
              <a:gd name="T28" fmla="*/ 3211 w 6731"/>
              <a:gd name="T29" fmla="*/ 4064 h 6127"/>
              <a:gd name="T30" fmla="*/ 3167 w 6731"/>
              <a:gd name="T31" fmla="*/ 4294 h 6127"/>
              <a:gd name="T32" fmla="*/ 3049 w 6731"/>
              <a:gd name="T33" fmla="*/ 4512 h 6127"/>
              <a:gd name="T34" fmla="*/ 2856 w 6731"/>
              <a:gd name="T35" fmla="*/ 4688 h 6127"/>
              <a:gd name="T36" fmla="*/ 2597 w 6731"/>
              <a:gd name="T37" fmla="*/ 4823 h 6127"/>
              <a:gd name="T38" fmla="*/ 2234 w 6731"/>
              <a:gd name="T39" fmla="*/ 4965 h 6127"/>
              <a:gd name="T40" fmla="*/ 2145 w 6731"/>
              <a:gd name="T41" fmla="*/ 5050 h 6127"/>
              <a:gd name="T42" fmla="*/ 2187 w 6731"/>
              <a:gd name="T43" fmla="*/ 5205 h 6127"/>
              <a:gd name="T44" fmla="*/ 2335 w 6731"/>
              <a:gd name="T45" fmla="*/ 5393 h 6127"/>
              <a:gd name="T46" fmla="*/ 2778 w 6731"/>
              <a:gd name="T47" fmla="*/ 5764 h 6127"/>
              <a:gd name="T48" fmla="*/ 3278 w 6731"/>
              <a:gd name="T49" fmla="*/ 6115 h 6127"/>
              <a:gd name="T50" fmla="*/ 3413 w 6731"/>
              <a:gd name="T51" fmla="*/ 6108 h 6127"/>
              <a:gd name="T52" fmla="*/ 3646 w 6731"/>
              <a:gd name="T53" fmla="*/ 5800 h 6127"/>
              <a:gd name="T54" fmla="*/ 4122 w 6731"/>
              <a:gd name="T55" fmla="*/ 5189 h 6127"/>
              <a:gd name="T56" fmla="*/ 4463 w 6731"/>
              <a:gd name="T57" fmla="*/ 4881 h 6127"/>
              <a:gd name="T58" fmla="*/ 4665 w 6731"/>
              <a:gd name="T59" fmla="*/ 4780 h 6127"/>
              <a:gd name="T60" fmla="*/ 4860 w 6731"/>
              <a:gd name="T61" fmla="*/ 4748 h 6127"/>
              <a:gd name="T62" fmla="*/ 5037 w 6731"/>
              <a:gd name="T63" fmla="*/ 4780 h 6127"/>
              <a:gd name="T64" fmla="*/ 5220 w 6731"/>
              <a:gd name="T65" fmla="*/ 4900 h 6127"/>
              <a:gd name="T66" fmla="*/ 5362 w 6731"/>
              <a:gd name="T67" fmla="*/ 5112 h 6127"/>
              <a:gd name="T68" fmla="*/ 5518 w 6731"/>
              <a:gd name="T69" fmla="*/ 5512 h 6127"/>
              <a:gd name="T70" fmla="*/ 5703 w 6731"/>
              <a:gd name="T71" fmla="*/ 5763 h 6127"/>
              <a:gd name="T72" fmla="*/ 5912 w 6731"/>
              <a:gd name="T73" fmla="*/ 5821 h 6127"/>
              <a:gd name="T74" fmla="*/ 6212 w 6731"/>
              <a:gd name="T75" fmla="*/ 5731 h 6127"/>
              <a:gd name="T76" fmla="*/ 6485 w 6731"/>
              <a:gd name="T77" fmla="*/ 5495 h 6127"/>
              <a:gd name="T78" fmla="*/ 6661 w 6731"/>
              <a:gd name="T79" fmla="*/ 5188 h 6127"/>
              <a:gd name="T80" fmla="*/ 6661 w 6731"/>
              <a:gd name="T81" fmla="*/ 4943 h 6127"/>
              <a:gd name="T82" fmla="*/ 6514 w 6731"/>
              <a:gd name="T83" fmla="*/ 4741 h 6127"/>
              <a:gd name="T84" fmla="*/ 6178 w 6731"/>
              <a:gd name="T85" fmla="*/ 4589 h 6127"/>
              <a:gd name="T86" fmla="*/ 5827 w 6731"/>
              <a:gd name="T87" fmla="*/ 4424 h 6127"/>
              <a:gd name="T88" fmla="*/ 5682 w 6731"/>
              <a:gd name="T89" fmla="*/ 4271 h 6127"/>
              <a:gd name="T90" fmla="*/ 5609 w 6731"/>
              <a:gd name="T91" fmla="*/ 4069 h 6127"/>
              <a:gd name="T92" fmla="*/ 5640 w 6731"/>
              <a:gd name="T93" fmla="*/ 3814 h 6127"/>
              <a:gd name="T94" fmla="*/ 5783 w 6731"/>
              <a:gd name="T95" fmla="*/ 3567 h 6127"/>
              <a:gd name="T96" fmla="*/ 6191 w 6731"/>
              <a:gd name="T97" fmla="*/ 3174 h 6127"/>
              <a:gd name="T98" fmla="*/ 6684 w 6731"/>
              <a:gd name="T99" fmla="*/ 2771 h 6127"/>
              <a:gd name="T100" fmla="*/ 6726 w 6731"/>
              <a:gd name="T101" fmla="*/ 2594 h 6127"/>
              <a:gd name="T102" fmla="*/ 4616 w 6731"/>
              <a:gd name="T103" fmla="*/ 449 h 6127"/>
              <a:gd name="T104" fmla="*/ 4298 w 6731"/>
              <a:gd name="T105" fmla="*/ 220 h 6127"/>
              <a:gd name="T106" fmla="*/ 3946 w 6731"/>
              <a:gd name="T107" fmla="*/ 72 h 6127"/>
              <a:gd name="T108" fmla="*/ 3575 w 6731"/>
              <a:gd name="T109" fmla="*/ 4 h 6127"/>
              <a:gd name="T110" fmla="*/ 3199 w 6731"/>
              <a:gd name="T111" fmla="*/ 18 h 6127"/>
              <a:gd name="T112" fmla="*/ 2833 w 6731"/>
              <a:gd name="T113" fmla="*/ 113 h 6127"/>
              <a:gd name="T114" fmla="*/ 2491 w 6731"/>
              <a:gd name="T115" fmla="*/ 287 h 6127"/>
              <a:gd name="T116" fmla="*/ 58 w 6731"/>
              <a:gd name="T117" fmla="*/ 2670 h 6127"/>
              <a:gd name="T118" fmla="*/ 1 w 6731"/>
              <a:gd name="T119" fmla="*/ 2795 h 6127"/>
              <a:gd name="T120" fmla="*/ 39 w 6731"/>
              <a:gd name="T121" fmla="*/ 2929 h 6127"/>
              <a:gd name="T122" fmla="*/ 590 w 6731"/>
              <a:gd name="T123" fmla="*/ 3606 h 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31" h="6127">
                <a:moveTo>
                  <a:pt x="699" y="3723"/>
                </a:moveTo>
                <a:lnTo>
                  <a:pt x="699" y="3723"/>
                </a:lnTo>
                <a:lnTo>
                  <a:pt x="731" y="3753"/>
                </a:lnTo>
                <a:lnTo>
                  <a:pt x="761" y="3780"/>
                </a:lnTo>
                <a:lnTo>
                  <a:pt x="788" y="3804"/>
                </a:lnTo>
                <a:lnTo>
                  <a:pt x="814" y="3825"/>
                </a:lnTo>
                <a:lnTo>
                  <a:pt x="838" y="3842"/>
                </a:lnTo>
                <a:lnTo>
                  <a:pt x="860" y="3857"/>
                </a:lnTo>
                <a:lnTo>
                  <a:pt x="880" y="3869"/>
                </a:lnTo>
                <a:lnTo>
                  <a:pt x="899" y="3879"/>
                </a:lnTo>
                <a:lnTo>
                  <a:pt x="915" y="3887"/>
                </a:lnTo>
                <a:lnTo>
                  <a:pt x="930" y="3893"/>
                </a:lnTo>
                <a:lnTo>
                  <a:pt x="944" y="3896"/>
                </a:lnTo>
                <a:lnTo>
                  <a:pt x="957" y="3900"/>
                </a:lnTo>
                <a:lnTo>
                  <a:pt x="968" y="3901"/>
                </a:lnTo>
                <a:lnTo>
                  <a:pt x="978" y="3901"/>
                </a:lnTo>
                <a:lnTo>
                  <a:pt x="986" y="3900"/>
                </a:lnTo>
                <a:lnTo>
                  <a:pt x="993" y="3899"/>
                </a:lnTo>
                <a:lnTo>
                  <a:pt x="993" y="3899"/>
                </a:lnTo>
                <a:lnTo>
                  <a:pt x="1005" y="3894"/>
                </a:lnTo>
                <a:lnTo>
                  <a:pt x="1016" y="3888"/>
                </a:lnTo>
                <a:lnTo>
                  <a:pt x="1027" y="3880"/>
                </a:lnTo>
                <a:lnTo>
                  <a:pt x="1038" y="3869"/>
                </a:lnTo>
                <a:lnTo>
                  <a:pt x="1048" y="3857"/>
                </a:lnTo>
                <a:lnTo>
                  <a:pt x="1058" y="3843"/>
                </a:lnTo>
                <a:lnTo>
                  <a:pt x="1068" y="3827"/>
                </a:lnTo>
                <a:lnTo>
                  <a:pt x="1079" y="3810"/>
                </a:lnTo>
                <a:lnTo>
                  <a:pt x="1088" y="3790"/>
                </a:lnTo>
                <a:lnTo>
                  <a:pt x="1098" y="3768"/>
                </a:lnTo>
                <a:lnTo>
                  <a:pt x="1118" y="3722"/>
                </a:lnTo>
                <a:lnTo>
                  <a:pt x="1138" y="3669"/>
                </a:lnTo>
                <a:lnTo>
                  <a:pt x="1159" y="3609"/>
                </a:lnTo>
                <a:lnTo>
                  <a:pt x="1159" y="3609"/>
                </a:lnTo>
                <a:lnTo>
                  <a:pt x="1178" y="3556"/>
                </a:lnTo>
                <a:lnTo>
                  <a:pt x="1199" y="3502"/>
                </a:lnTo>
                <a:lnTo>
                  <a:pt x="1221" y="3447"/>
                </a:lnTo>
                <a:lnTo>
                  <a:pt x="1243" y="3390"/>
                </a:lnTo>
                <a:lnTo>
                  <a:pt x="1243" y="3390"/>
                </a:lnTo>
                <a:lnTo>
                  <a:pt x="1259" y="3359"/>
                </a:lnTo>
                <a:lnTo>
                  <a:pt x="1274" y="3327"/>
                </a:lnTo>
                <a:lnTo>
                  <a:pt x="1289" y="3298"/>
                </a:lnTo>
                <a:lnTo>
                  <a:pt x="1304" y="3269"/>
                </a:lnTo>
                <a:lnTo>
                  <a:pt x="1320" y="3241"/>
                </a:lnTo>
                <a:lnTo>
                  <a:pt x="1338" y="3214"/>
                </a:lnTo>
                <a:lnTo>
                  <a:pt x="1355" y="3188"/>
                </a:lnTo>
                <a:lnTo>
                  <a:pt x="1372" y="3162"/>
                </a:lnTo>
                <a:lnTo>
                  <a:pt x="1391" y="3138"/>
                </a:lnTo>
                <a:lnTo>
                  <a:pt x="1409" y="3115"/>
                </a:lnTo>
                <a:lnTo>
                  <a:pt x="1428" y="3092"/>
                </a:lnTo>
                <a:lnTo>
                  <a:pt x="1447" y="3071"/>
                </a:lnTo>
                <a:lnTo>
                  <a:pt x="1468" y="3050"/>
                </a:lnTo>
                <a:lnTo>
                  <a:pt x="1488" y="3031"/>
                </a:lnTo>
                <a:lnTo>
                  <a:pt x="1509" y="3012"/>
                </a:lnTo>
                <a:lnTo>
                  <a:pt x="1531" y="2995"/>
                </a:lnTo>
                <a:lnTo>
                  <a:pt x="1553" y="2978"/>
                </a:lnTo>
                <a:lnTo>
                  <a:pt x="1575" y="2962"/>
                </a:lnTo>
                <a:lnTo>
                  <a:pt x="1599" y="2947"/>
                </a:lnTo>
                <a:lnTo>
                  <a:pt x="1623" y="2933"/>
                </a:lnTo>
                <a:lnTo>
                  <a:pt x="1646" y="2920"/>
                </a:lnTo>
                <a:lnTo>
                  <a:pt x="1671" y="2908"/>
                </a:lnTo>
                <a:lnTo>
                  <a:pt x="1696" y="2896"/>
                </a:lnTo>
                <a:lnTo>
                  <a:pt x="1722" y="2887"/>
                </a:lnTo>
                <a:lnTo>
                  <a:pt x="1749" y="2877"/>
                </a:lnTo>
                <a:lnTo>
                  <a:pt x="1775" y="2868"/>
                </a:lnTo>
                <a:lnTo>
                  <a:pt x="1804" y="2860"/>
                </a:lnTo>
                <a:lnTo>
                  <a:pt x="1832" y="2853"/>
                </a:lnTo>
                <a:lnTo>
                  <a:pt x="1861" y="2847"/>
                </a:lnTo>
                <a:lnTo>
                  <a:pt x="1890" y="2842"/>
                </a:lnTo>
                <a:lnTo>
                  <a:pt x="1920" y="2838"/>
                </a:lnTo>
                <a:lnTo>
                  <a:pt x="1951" y="2833"/>
                </a:lnTo>
                <a:lnTo>
                  <a:pt x="1951" y="2833"/>
                </a:lnTo>
                <a:lnTo>
                  <a:pt x="1979" y="2831"/>
                </a:lnTo>
                <a:lnTo>
                  <a:pt x="2007" y="2830"/>
                </a:lnTo>
                <a:lnTo>
                  <a:pt x="2037" y="2829"/>
                </a:lnTo>
                <a:lnTo>
                  <a:pt x="2065" y="2830"/>
                </a:lnTo>
                <a:lnTo>
                  <a:pt x="2093" y="2831"/>
                </a:lnTo>
                <a:lnTo>
                  <a:pt x="2121" y="2833"/>
                </a:lnTo>
                <a:lnTo>
                  <a:pt x="2149" y="2837"/>
                </a:lnTo>
                <a:lnTo>
                  <a:pt x="2177" y="2840"/>
                </a:lnTo>
                <a:lnTo>
                  <a:pt x="2206" y="2845"/>
                </a:lnTo>
                <a:lnTo>
                  <a:pt x="2234" y="2851"/>
                </a:lnTo>
                <a:lnTo>
                  <a:pt x="2262" y="2858"/>
                </a:lnTo>
                <a:lnTo>
                  <a:pt x="2290" y="2866"/>
                </a:lnTo>
                <a:lnTo>
                  <a:pt x="2318" y="2875"/>
                </a:lnTo>
                <a:lnTo>
                  <a:pt x="2345" y="2883"/>
                </a:lnTo>
                <a:lnTo>
                  <a:pt x="2374" y="2894"/>
                </a:lnTo>
                <a:lnTo>
                  <a:pt x="2401" y="2905"/>
                </a:lnTo>
                <a:lnTo>
                  <a:pt x="2429" y="2918"/>
                </a:lnTo>
                <a:lnTo>
                  <a:pt x="2456" y="2931"/>
                </a:lnTo>
                <a:lnTo>
                  <a:pt x="2484" y="2945"/>
                </a:lnTo>
                <a:lnTo>
                  <a:pt x="2511" y="2960"/>
                </a:lnTo>
                <a:lnTo>
                  <a:pt x="2538" y="2975"/>
                </a:lnTo>
                <a:lnTo>
                  <a:pt x="2565" y="2993"/>
                </a:lnTo>
                <a:lnTo>
                  <a:pt x="2592" y="3010"/>
                </a:lnTo>
                <a:lnTo>
                  <a:pt x="2619" y="3028"/>
                </a:lnTo>
                <a:lnTo>
                  <a:pt x="2647" y="3048"/>
                </a:lnTo>
                <a:lnTo>
                  <a:pt x="2674" y="3069"/>
                </a:lnTo>
                <a:lnTo>
                  <a:pt x="2701" y="3090"/>
                </a:lnTo>
                <a:lnTo>
                  <a:pt x="2727" y="3112"/>
                </a:lnTo>
                <a:lnTo>
                  <a:pt x="2754" y="3136"/>
                </a:lnTo>
                <a:lnTo>
                  <a:pt x="2780" y="3160"/>
                </a:lnTo>
                <a:lnTo>
                  <a:pt x="2807" y="3184"/>
                </a:lnTo>
                <a:lnTo>
                  <a:pt x="2833" y="3210"/>
                </a:lnTo>
                <a:lnTo>
                  <a:pt x="2833" y="3210"/>
                </a:lnTo>
                <a:lnTo>
                  <a:pt x="2859" y="3236"/>
                </a:lnTo>
                <a:lnTo>
                  <a:pt x="2884" y="3262"/>
                </a:lnTo>
                <a:lnTo>
                  <a:pt x="2908" y="3290"/>
                </a:lnTo>
                <a:lnTo>
                  <a:pt x="2930" y="3317"/>
                </a:lnTo>
                <a:lnTo>
                  <a:pt x="2953" y="3343"/>
                </a:lnTo>
                <a:lnTo>
                  <a:pt x="2974" y="3370"/>
                </a:lnTo>
                <a:lnTo>
                  <a:pt x="2994" y="3397"/>
                </a:lnTo>
                <a:lnTo>
                  <a:pt x="3014" y="3424"/>
                </a:lnTo>
                <a:lnTo>
                  <a:pt x="3033" y="3451"/>
                </a:lnTo>
                <a:lnTo>
                  <a:pt x="3051" y="3478"/>
                </a:lnTo>
                <a:lnTo>
                  <a:pt x="3067" y="3505"/>
                </a:lnTo>
                <a:lnTo>
                  <a:pt x="3083" y="3532"/>
                </a:lnTo>
                <a:lnTo>
                  <a:pt x="3098" y="3559"/>
                </a:lnTo>
                <a:lnTo>
                  <a:pt x="3112" y="3588"/>
                </a:lnTo>
                <a:lnTo>
                  <a:pt x="3125" y="3615"/>
                </a:lnTo>
                <a:lnTo>
                  <a:pt x="3137" y="3642"/>
                </a:lnTo>
                <a:lnTo>
                  <a:pt x="3149" y="3670"/>
                </a:lnTo>
                <a:lnTo>
                  <a:pt x="3159" y="3698"/>
                </a:lnTo>
                <a:lnTo>
                  <a:pt x="3169" y="3725"/>
                </a:lnTo>
                <a:lnTo>
                  <a:pt x="3177" y="3753"/>
                </a:lnTo>
                <a:lnTo>
                  <a:pt x="3185" y="3781"/>
                </a:lnTo>
                <a:lnTo>
                  <a:pt x="3192" y="3810"/>
                </a:lnTo>
                <a:lnTo>
                  <a:pt x="3198" y="3837"/>
                </a:lnTo>
                <a:lnTo>
                  <a:pt x="3202" y="3865"/>
                </a:lnTo>
                <a:lnTo>
                  <a:pt x="3207" y="3893"/>
                </a:lnTo>
                <a:lnTo>
                  <a:pt x="3210" y="3922"/>
                </a:lnTo>
                <a:lnTo>
                  <a:pt x="3212" y="3951"/>
                </a:lnTo>
                <a:lnTo>
                  <a:pt x="3213" y="3979"/>
                </a:lnTo>
                <a:lnTo>
                  <a:pt x="3213" y="4007"/>
                </a:lnTo>
                <a:lnTo>
                  <a:pt x="3213" y="4035"/>
                </a:lnTo>
                <a:lnTo>
                  <a:pt x="3211" y="4064"/>
                </a:lnTo>
                <a:lnTo>
                  <a:pt x="3209" y="4092"/>
                </a:lnTo>
                <a:lnTo>
                  <a:pt x="3209" y="4092"/>
                </a:lnTo>
                <a:lnTo>
                  <a:pt x="3206" y="4123"/>
                </a:lnTo>
                <a:lnTo>
                  <a:pt x="3201" y="4153"/>
                </a:lnTo>
                <a:lnTo>
                  <a:pt x="3196" y="4182"/>
                </a:lnTo>
                <a:lnTo>
                  <a:pt x="3189" y="4212"/>
                </a:lnTo>
                <a:lnTo>
                  <a:pt x="3183" y="4240"/>
                </a:lnTo>
                <a:lnTo>
                  <a:pt x="3175" y="4267"/>
                </a:lnTo>
                <a:lnTo>
                  <a:pt x="3167" y="4294"/>
                </a:lnTo>
                <a:lnTo>
                  <a:pt x="3157" y="4321"/>
                </a:lnTo>
                <a:lnTo>
                  <a:pt x="3146" y="4346"/>
                </a:lnTo>
                <a:lnTo>
                  <a:pt x="3135" y="4372"/>
                </a:lnTo>
                <a:lnTo>
                  <a:pt x="3123" y="4397"/>
                </a:lnTo>
                <a:lnTo>
                  <a:pt x="3110" y="4421"/>
                </a:lnTo>
                <a:lnTo>
                  <a:pt x="3096" y="4445"/>
                </a:lnTo>
                <a:lnTo>
                  <a:pt x="3081" y="4467"/>
                </a:lnTo>
                <a:lnTo>
                  <a:pt x="3065" y="4490"/>
                </a:lnTo>
                <a:lnTo>
                  <a:pt x="3049" y="4512"/>
                </a:lnTo>
                <a:lnTo>
                  <a:pt x="3030" y="4533"/>
                </a:lnTo>
                <a:lnTo>
                  <a:pt x="3012" y="4555"/>
                </a:lnTo>
                <a:lnTo>
                  <a:pt x="2992" y="4576"/>
                </a:lnTo>
                <a:lnTo>
                  <a:pt x="2972" y="4595"/>
                </a:lnTo>
                <a:lnTo>
                  <a:pt x="2951" y="4615"/>
                </a:lnTo>
                <a:lnTo>
                  <a:pt x="2928" y="4634"/>
                </a:lnTo>
                <a:lnTo>
                  <a:pt x="2906" y="4653"/>
                </a:lnTo>
                <a:lnTo>
                  <a:pt x="2881" y="4671"/>
                </a:lnTo>
                <a:lnTo>
                  <a:pt x="2856" y="4688"/>
                </a:lnTo>
                <a:lnTo>
                  <a:pt x="2830" y="4706"/>
                </a:lnTo>
                <a:lnTo>
                  <a:pt x="2803" y="4722"/>
                </a:lnTo>
                <a:lnTo>
                  <a:pt x="2774" y="4738"/>
                </a:lnTo>
                <a:lnTo>
                  <a:pt x="2745" y="4754"/>
                </a:lnTo>
                <a:lnTo>
                  <a:pt x="2715" y="4770"/>
                </a:lnTo>
                <a:lnTo>
                  <a:pt x="2684" y="4785"/>
                </a:lnTo>
                <a:lnTo>
                  <a:pt x="2652" y="4799"/>
                </a:lnTo>
                <a:lnTo>
                  <a:pt x="2652" y="4799"/>
                </a:lnTo>
                <a:lnTo>
                  <a:pt x="2597" y="4823"/>
                </a:lnTo>
                <a:lnTo>
                  <a:pt x="2541" y="4844"/>
                </a:lnTo>
                <a:lnTo>
                  <a:pt x="2487" y="4864"/>
                </a:lnTo>
                <a:lnTo>
                  <a:pt x="2433" y="4883"/>
                </a:lnTo>
                <a:lnTo>
                  <a:pt x="2433" y="4883"/>
                </a:lnTo>
                <a:lnTo>
                  <a:pt x="2375" y="4905"/>
                </a:lnTo>
                <a:lnTo>
                  <a:pt x="2322" y="4926"/>
                </a:lnTo>
                <a:lnTo>
                  <a:pt x="2275" y="4945"/>
                </a:lnTo>
                <a:lnTo>
                  <a:pt x="2253" y="4955"/>
                </a:lnTo>
                <a:lnTo>
                  <a:pt x="2234" y="4965"/>
                </a:lnTo>
                <a:lnTo>
                  <a:pt x="2216" y="4974"/>
                </a:lnTo>
                <a:lnTo>
                  <a:pt x="2200" y="4984"/>
                </a:lnTo>
                <a:lnTo>
                  <a:pt x="2186" y="4995"/>
                </a:lnTo>
                <a:lnTo>
                  <a:pt x="2173" y="5005"/>
                </a:lnTo>
                <a:lnTo>
                  <a:pt x="2163" y="5016"/>
                </a:lnTo>
                <a:lnTo>
                  <a:pt x="2155" y="5026"/>
                </a:lnTo>
                <a:lnTo>
                  <a:pt x="2148" y="5038"/>
                </a:lnTo>
                <a:lnTo>
                  <a:pt x="2145" y="5050"/>
                </a:lnTo>
                <a:lnTo>
                  <a:pt x="2145" y="5050"/>
                </a:lnTo>
                <a:lnTo>
                  <a:pt x="2142" y="5063"/>
                </a:lnTo>
                <a:lnTo>
                  <a:pt x="2142" y="5077"/>
                </a:lnTo>
                <a:lnTo>
                  <a:pt x="2143" y="5093"/>
                </a:lnTo>
                <a:lnTo>
                  <a:pt x="2146" y="5110"/>
                </a:lnTo>
                <a:lnTo>
                  <a:pt x="2150" y="5127"/>
                </a:lnTo>
                <a:lnTo>
                  <a:pt x="2157" y="5146"/>
                </a:lnTo>
                <a:lnTo>
                  <a:pt x="2165" y="5164"/>
                </a:lnTo>
                <a:lnTo>
                  <a:pt x="2175" y="5185"/>
                </a:lnTo>
                <a:lnTo>
                  <a:pt x="2187" y="5205"/>
                </a:lnTo>
                <a:lnTo>
                  <a:pt x="2200" y="5227"/>
                </a:lnTo>
                <a:lnTo>
                  <a:pt x="2214" y="5249"/>
                </a:lnTo>
                <a:lnTo>
                  <a:pt x="2230" y="5271"/>
                </a:lnTo>
                <a:lnTo>
                  <a:pt x="2248" y="5294"/>
                </a:lnTo>
                <a:lnTo>
                  <a:pt x="2267" y="5318"/>
                </a:lnTo>
                <a:lnTo>
                  <a:pt x="2288" y="5343"/>
                </a:lnTo>
                <a:lnTo>
                  <a:pt x="2310" y="5367"/>
                </a:lnTo>
                <a:lnTo>
                  <a:pt x="2310" y="5367"/>
                </a:lnTo>
                <a:lnTo>
                  <a:pt x="2335" y="5393"/>
                </a:lnTo>
                <a:lnTo>
                  <a:pt x="2364" y="5422"/>
                </a:lnTo>
                <a:lnTo>
                  <a:pt x="2400" y="5454"/>
                </a:lnTo>
                <a:lnTo>
                  <a:pt x="2440" y="5491"/>
                </a:lnTo>
                <a:lnTo>
                  <a:pt x="2485" y="5530"/>
                </a:lnTo>
                <a:lnTo>
                  <a:pt x="2535" y="5573"/>
                </a:lnTo>
                <a:lnTo>
                  <a:pt x="2589" y="5617"/>
                </a:lnTo>
                <a:lnTo>
                  <a:pt x="2648" y="5665"/>
                </a:lnTo>
                <a:lnTo>
                  <a:pt x="2710" y="5713"/>
                </a:lnTo>
                <a:lnTo>
                  <a:pt x="2778" y="5764"/>
                </a:lnTo>
                <a:lnTo>
                  <a:pt x="2848" y="5817"/>
                </a:lnTo>
                <a:lnTo>
                  <a:pt x="2922" y="5872"/>
                </a:lnTo>
                <a:lnTo>
                  <a:pt x="3000" y="5928"/>
                </a:lnTo>
                <a:lnTo>
                  <a:pt x="3080" y="5984"/>
                </a:lnTo>
                <a:lnTo>
                  <a:pt x="3163" y="6042"/>
                </a:lnTo>
                <a:lnTo>
                  <a:pt x="3249" y="6100"/>
                </a:lnTo>
                <a:lnTo>
                  <a:pt x="3249" y="6100"/>
                </a:lnTo>
                <a:lnTo>
                  <a:pt x="3263" y="6109"/>
                </a:lnTo>
                <a:lnTo>
                  <a:pt x="3278" y="6115"/>
                </a:lnTo>
                <a:lnTo>
                  <a:pt x="3292" y="6121"/>
                </a:lnTo>
                <a:lnTo>
                  <a:pt x="3308" y="6124"/>
                </a:lnTo>
                <a:lnTo>
                  <a:pt x="3323" y="6126"/>
                </a:lnTo>
                <a:lnTo>
                  <a:pt x="3339" y="6127"/>
                </a:lnTo>
                <a:lnTo>
                  <a:pt x="3354" y="6126"/>
                </a:lnTo>
                <a:lnTo>
                  <a:pt x="3369" y="6124"/>
                </a:lnTo>
                <a:lnTo>
                  <a:pt x="3383" y="6120"/>
                </a:lnTo>
                <a:lnTo>
                  <a:pt x="3399" y="6114"/>
                </a:lnTo>
                <a:lnTo>
                  <a:pt x="3413" y="6108"/>
                </a:lnTo>
                <a:lnTo>
                  <a:pt x="3426" y="6100"/>
                </a:lnTo>
                <a:lnTo>
                  <a:pt x="3438" y="6090"/>
                </a:lnTo>
                <a:lnTo>
                  <a:pt x="3449" y="6081"/>
                </a:lnTo>
                <a:lnTo>
                  <a:pt x="3460" y="6069"/>
                </a:lnTo>
                <a:lnTo>
                  <a:pt x="3470" y="6056"/>
                </a:lnTo>
                <a:lnTo>
                  <a:pt x="3470" y="6056"/>
                </a:lnTo>
                <a:lnTo>
                  <a:pt x="3529" y="5968"/>
                </a:lnTo>
                <a:lnTo>
                  <a:pt x="3587" y="5884"/>
                </a:lnTo>
                <a:lnTo>
                  <a:pt x="3646" y="5800"/>
                </a:lnTo>
                <a:lnTo>
                  <a:pt x="3704" y="5719"/>
                </a:lnTo>
                <a:lnTo>
                  <a:pt x="3762" y="5641"/>
                </a:lnTo>
                <a:lnTo>
                  <a:pt x="3818" y="5566"/>
                </a:lnTo>
                <a:lnTo>
                  <a:pt x="3872" y="5493"/>
                </a:lnTo>
                <a:lnTo>
                  <a:pt x="3926" y="5425"/>
                </a:lnTo>
                <a:lnTo>
                  <a:pt x="3978" y="5360"/>
                </a:lnTo>
                <a:lnTo>
                  <a:pt x="4028" y="5298"/>
                </a:lnTo>
                <a:lnTo>
                  <a:pt x="4077" y="5242"/>
                </a:lnTo>
                <a:lnTo>
                  <a:pt x="4122" y="5189"/>
                </a:lnTo>
                <a:lnTo>
                  <a:pt x="4166" y="5141"/>
                </a:lnTo>
                <a:lnTo>
                  <a:pt x="4206" y="5098"/>
                </a:lnTo>
                <a:lnTo>
                  <a:pt x="4243" y="5060"/>
                </a:lnTo>
                <a:lnTo>
                  <a:pt x="4276" y="5029"/>
                </a:lnTo>
                <a:lnTo>
                  <a:pt x="4276" y="5029"/>
                </a:lnTo>
                <a:lnTo>
                  <a:pt x="4323" y="4986"/>
                </a:lnTo>
                <a:lnTo>
                  <a:pt x="4370" y="4948"/>
                </a:lnTo>
                <a:lnTo>
                  <a:pt x="4416" y="4913"/>
                </a:lnTo>
                <a:lnTo>
                  <a:pt x="4463" y="4881"/>
                </a:lnTo>
                <a:lnTo>
                  <a:pt x="4485" y="4867"/>
                </a:lnTo>
                <a:lnTo>
                  <a:pt x="4508" y="4853"/>
                </a:lnTo>
                <a:lnTo>
                  <a:pt x="4531" y="4840"/>
                </a:lnTo>
                <a:lnTo>
                  <a:pt x="4554" y="4828"/>
                </a:lnTo>
                <a:lnTo>
                  <a:pt x="4576" y="4817"/>
                </a:lnTo>
                <a:lnTo>
                  <a:pt x="4598" y="4807"/>
                </a:lnTo>
                <a:lnTo>
                  <a:pt x="4621" y="4797"/>
                </a:lnTo>
                <a:lnTo>
                  <a:pt x="4643" y="4788"/>
                </a:lnTo>
                <a:lnTo>
                  <a:pt x="4665" y="4780"/>
                </a:lnTo>
                <a:lnTo>
                  <a:pt x="4687" y="4774"/>
                </a:lnTo>
                <a:lnTo>
                  <a:pt x="4710" y="4767"/>
                </a:lnTo>
                <a:lnTo>
                  <a:pt x="4731" y="4762"/>
                </a:lnTo>
                <a:lnTo>
                  <a:pt x="4753" y="4758"/>
                </a:lnTo>
                <a:lnTo>
                  <a:pt x="4775" y="4754"/>
                </a:lnTo>
                <a:lnTo>
                  <a:pt x="4796" y="4751"/>
                </a:lnTo>
                <a:lnTo>
                  <a:pt x="4818" y="4749"/>
                </a:lnTo>
                <a:lnTo>
                  <a:pt x="4839" y="4748"/>
                </a:lnTo>
                <a:lnTo>
                  <a:pt x="4860" y="4748"/>
                </a:lnTo>
                <a:lnTo>
                  <a:pt x="4881" y="4749"/>
                </a:lnTo>
                <a:lnTo>
                  <a:pt x="4902" y="4750"/>
                </a:lnTo>
                <a:lnTo>
                  <a:pt x="4923" y="4752"/>
                </a:lnTo>
                <a:lnTo>
                  <a:pt x="4944" y="4756"/>
                </a:lnTo>
                <a:lnTo>
                  <a:pt x="4964" y="4760"/>
                </a:lnTo>
                <a:lnTo>
                  <a:pt x="4985" y="4764"/>
                </a:lnTo>
                <a:lnTo>
                  <a:pt x="4985" y="4764"/>
                </a:lnTo>
                <a:lnTo>
                  <a:pt x="5012" y="4772"/>
                </a:lnTo>
                <a:lnTo>
                  <a:pt x="5037" y="4780"/>
                </a:lnTo>
                <a:lnTo>
                  <a:pt x="5061" y="4790"/>
                </a:lnTo>
                <a:lnTo>
                  <a:pt x="5084" y="4801"/>
                </a:lnTo>
                <a:lnTo>
                  <a:pt x="5106" y="4813"/>
                </a:lnTo>
                <a:lnTo>
                  <a:pt x="5128" y="4825"/>
                </a:lnTo>
                <a:lnTo>
                  <a:pt x="5147" y="4838"/>
                </a:lnTo>
                <a:lnTo>
                  <a:pt x="5167" y="4853"/>
                </a:lnTo>
                <a:lnTo>
                  <a:pt x="5185" y="4867"/>
                </a:lnTo>
                <a:lnTo>
                  <a:pt x="5204" y="4883"/>
                </a:lnTo>
                <a:lnTo>
                  <a:pt x="5220" y="4900"/>
                </a:lnTo>
                <a:lnTo>
                  <a:pt x="5236" y="4917"/>
                </a:lnTo>
                <a:lnTo>
                  <a:pt x="5251" y="4934"/>
                </a:lnTo>
                <a:lnTo>
                  <a:pt x="5267" y="4953"/>
                </a:lnTo>
                <a:lnTo>
                  <a:pt x="5281" y="4971"/>
                </a:lnTo>
                <a:lnTo>
                  <a:pt x="5294" y="4990"/>
                </a:lnTo>
                <a:lnTo>
                  <a:pt x="5307" y="5009"/>
                </a:lnTo>
                <a:lnTo>
                  <a:pt x="5319" y="5030"/>
                </a:lnTo>
                <a:lnTo>
                  <a:pt x="5341" y="5070"/>
                </a:lnTo>
                <a:lnTo>
                  <a:pt x="5362" y="5112"/>
                </a:lnTo>
                <a:lnTo>
                  <a:pt x="5380" y="5154"/>
                </a:lnTo>
                <a:lnTo>
                  <a:pt x="5398" y="5197"/>
                </a:lnTo>
                <a:lnTo>
                  <a:pt x="5415" y="5239"/>
                </a:lnTo>
                <a:lnTo>
                  <a:pt x="5444" y="5321"/>
                </a:lnTo>
                <a:lnTo>
                  <a:pt x="5444" y="5321"/>
                </a:lnTo>
                <a:lnTo>
                  <a:pt x="5480" y="5418"/>
                </a:lnTo>
                <a:lnTo>
                  <a:pt x="5498" y="5465"/>
                </a:lnTo>
                <a:lnTo>
                  <a:pt x="5518" y="5512"/>
                </a:lnTo>
                <a:lnTo>
                  <a:pt x="5518" y="5512"/>
                </a:lnTo>
                <a:lnTo>
                  <a:pt x="5537" y="5554"/>
                </a:lnTo>
                <a:lnTo>
                  <a:pt x="5557" y="5592"/>
                </a:lnTo>
                <a:lnTo>
                  <a:pt x="5577" y="5627"/>
                </a:lnTo>
                <a:lnTo>
                  <a:pt x="5597" y="5657"/>
                </a:lnTo>
                <a:lnTo>
                  <a:pt x="5618" y="5684"/>
                </a:lnTo>
                <a:lnTo>
                  <a:pt x="5638" y="5709"/>
                </a:lnTo>
                <a:lnTo>
                  <a:pt x="5660" y="5730"/>
                </a:lnTo>
                <a:lnTo>
                  <a:pt x="5682" y="5748"/>
                </a:lnTo>
                <a:lnTo>
                  <a:pt x="5703" y="5763"/>
                </a:lnTo>
                <a:lnTo>
                  <a:pt x="5726" y="5777"/>
                </a:lnTo>
                <a:lnTo>
                  <a:pt x="5750" y="5788"/>
                </a:lnTo>
                <a:lnTo>
                  <a:pt x="5775" y="5797"/>
                </a:lnTo>
                <a:lnTo>
                  <a:pt x="5800" y="5804"/>
                </a:lnTo>
                <a:lnTo>
                  <a:pt x="5825" y="5811"/>
                </a:lnTo>
                <a:lnTo>
                  <a:pt x="5852" y="5815"/>
                </a:lnTo>
                <a:lnTo>
                  <a:pt x="5880" y="5819"/>
                </a:lnTo>
                <a:lnTo>
                  <a:pt x="5880" y="5819"/>
                </a:lnTo>
                <a:lnTo>
                  <a:pt x="5912" y="5821"/>
                </a:lnTo>
                <a:lnTo>
                  <a:pt x="5945" y="5820"/>
                </a:lnTo>
                <a:lnTo>
                  <a:pt x="5977" y="5817"/>
                </a:lnTo>
                <a:lnTo>
                  <a:pt x="6011" y="5812"/>
                </a:lnTo>
                <a:lnTo>
                  <a:pt x="6043" y="5804"/>
                </a:lnTo>
                <a:lnTo>
                  <a:pt x="6077" y="5795"/>
                </a:lnTo>
                <a:lnTo>
                  <a:pt x="6111" y="5782"/>
                </a:lnTo>
                <a:lnTo>
                  <a:pt x="6145" y="5768"/>
                </a:lnTo>
                <a:lnTo>
                  <a:pt x="6179" y="5750"/>
                </a:lnTo>
                <a:lnTo>
                  <a:pt x="6212" y="5731"/>
                </a:lnTo>
                <a:lnTo>
                  <a:pt x="6247" y="5709"/>
                </a:lnTo>
                <a:lnTo>
                  <a:pt x="6282" y="5684"/>
                </a:lnTo>
                <a:lnTo>
                  <a:pt x="6315" y="5658"/>
                </a:lnTo>
                <a:lnTo>
                  <a:pt x="6350" y="5629"/>
                </a:lnTo>
                <a:lnTo>
                  <a:pt x="6385" y="5597"/>
                </a:lnTo>
                <a:lnTo>
                  <a:pt x="6420" y="5564"/>
                </a:lnTo>
                <a:lnTo>
                  <a:pt x="6420" y="5564"/>
                </a:lnTo>
                <a:lnTo>
                  <a:pt x="6454" y="5529"/>
                </a:lnTo>
                <a:lnTo>
                  <a:pt x="6485" y="5495"/>
                </a:lnTo>
                <a:lnTo>
                  <a:pt x="6514" y="5460"/>
                </a:lnTo>
                <a:lnTo>
                  <a:pt x="6541" y="5425"/>
                </a:lnTo>
                <a:lnTo>
                  <a:pt x="6565" y="5391"/>
                </a:lnTo>
                <a:lnTo>
                  <a:pt x="6587" y="5357"/>
                </a:lnTo>
                <a:lnTo>
                  <a:pt x="6607" y="5322"/>
                </a:lnTo>
                <a:lnTo>
                  <a:pt x="6623" y="5289"/>
                </a:lnTo>
                <a:lnTo>
                  <a:pt x="6638" y="5255"/>
                </a:lnTo>
                <a:lnTo>
                  <a:pt x="6650" y="5221"/>
                </a:lnTo>
                <a:lnTo>
                  <a:pt x="6661" y="5188"/>
                </a:lnTo>
                <a:lnTo>
                  <a:pt x="6669" y="5154"/>
                </a:lnTo>
                <a:lnTo>
                  <a:pt x="6673" y="5121"/>
                </a:lnTo>
                <a:lnTo>
                  <a:pt x="6676" y="5088"/>
                </a:lnTo>
                <a:lnTo>
                  <a:pt x="6676" y="5056"/>
                </a:lnTo>
                <a:lnTo>
                  <a:pt x="6674" y="5023"/>
                </a:lnTo>
                <a:lnTo>
                  <a:pt x="6674" y="5023"/>
                </a:lnTo>
                <a:lnTo>
                  <a:pt x="6671" y="4995"/>
                </a:lnTo>
                <a:lnTo>
                  <a:pt x="6666" y="4969"/>
                </a:lnTo>
                <a:lnTo>
                  <a:pt x="6661" y="4943"/>
                </a:lnTo>
                <a:lnTo>
                  <a:pt x="6653" y="4918"/>
                </a:lnTo>
                <a:lnTo>
                  <a:pt x="6645" y="4893"/>
                </a:lnTo>
                <a:lnTo>
                  <a:pt x="6633" y="4870"/>
                </a:lnTo>
                <a:lnTo>
                  <a:pt x="6620" y="4848"/>
                </a:lnTo>
                <a:lnTo>
                  <a:pt x="6605" y="4825"/>
                </a:lnTo>
                <a:lnTo>
                  <a:pt x="6586" y="4803"/>
                </a:lnTo>
                <a:lnTo>
                  <a:pt x="6565" y="4783"/>
                </a:lnTo>
                <a:lnTo>
                  <a:pt x="6541" y="4761"/>
                </a:lnTo>
                <a:lnTo>
                  <a:pt x="6514" y="4741"/>
                </a:lnTo>
                <a:lnTo>
                  <a:pt x="6483" y="4721"/>
                </a:lnTo>
                <a:lnTo>
                  <a:pt x="6449" y="4701"/>
                </a:lnTo>
                <a:lnTo>
                  <a:pt x="6411" y="4681"/>
                </a:lnTo>
                <a:lnTo>
                  <a:pt x="6368" y="4661"/>
                </a:lnTo>
                <a:lnTo>
                  <a:pt x="6368" y="4661"/>
                </a:lnTo>
                <a:lnTo>
                  <a:pt x="6322" y="4642"/>
                </a:lnTo>
                <a:lnTo>
                  <a:pt x="6274" y="4623"/>
                </a:lnTo>
                <a:lnTo>
                  <a:pt x="6178" y="4589"/>
                </a:lnTo>
                <a:lnTo>
                  <a:pt x="6178" y="4589"/>
                </a:lnTo>
                <a:lnTo>
                  <a:pt x="6095" y="4558"/>
                </a:lnTo>
                <a:lnTo>
                  <a:pt x="6053" y="4542"/>
                </a:lnTo>
                <a:lnTo>
                  <a:pt x="6011" y="4525"/>
                </a:lnTo>
                <a:lnTo>
                  <a:pt x="5969" y="4505"/>
                </a:lnTo>
                <a:lnTo>
                  <a:pt x="5926" y="4485"/>
                </a:lnTo>
                <a:lnTo>
                  <a:pt x="5886" y="4462"/>
                </a:lnTo>
                <a:lnTo>
                  <a:pt x="5866" y="4450"/>
                </a:lnTo>
                <a:lnTo>
                  <a:pt x="5846" y="4437"/>
                </a:lnTo>
                <a:lnTo>
                  <a:pt x="5827" y="4424"/>
                </a:lnTo>
                <a:lnTo>
                  <a:pt x="5808" y="4410"/>
                </a:lnTo>
                <a:lnTo>
                  <a:pt x="5791" y="4395"/>
                </a:lnTo>
                <a:lnTo>
                  <a:pt x="5773" y="4380"/>
                </a:lnTo>
                <a:lnTo>
                  <a:pt x="5756" y="4363"/>
                </a:lnTo>
                <a:lnTo>
                  <a:pt x="5739" y="4347"/>
                </a:lnTo>
                <a:lnTo>
                  <a:pt x="5724" y="4330"/>
                </a:lnTo>
                <a:lnTo>
                  <a:pt x="5709" y="4311"/>
                </a:lnTo>
                <a:lnTo>
                  <a:pt x="5695" y="4292"/>
                </a:lnTo>
                <a:lnTo>
                  <a:pt x="5682" y="4271"/>
                </a:lnTo>
                <a:lnTo>
                  <a:pt x="5669" y="4250"/>
                </a:lnTo>
                <a:lnTo>
                  <a:pt x="5658" y="4228"/>
                </a:lnTo>
                <a:lnTo>
                  <a:pt x="5647" y="4205"/>
                </a:lnTo>
                <a:lnTo>
                  <a:pt x="5637" y="4180"/>
                </a:lnTo>
                <a:lnTo>
                  <a:pt x="5628" y="4155"/>
                </a:lnTo>
                <a:lnTo>
                  <a:pt x="5621" y="4129"/>
                </a:lnTo>
                <a:lnTo>
                  <a:pt x="5621" y="4129"/>
                </a:lnTo>
                <a:lnTo>
                  <a:pt x="5614" y="4099"/>
                </a:lnTo>
                <a:lnTo>
                  <a:pt x="5609" y="4069"/>
                </a:lnTo>
                <a:lnTo>
                  <a:pt x="5607" y="4038"/>
                </a:lnTo>
                <a:lnTo>
                  <a:pt x="5606" y="4009"/>
                </a:lnTo>
                <a:lnTo>
                  <a:pt x="5606" y="3980"/>
                </a:lnTo>
                <a:lnTo>
                  <a:pt x="5608" y="3951"/>
                </a:lnTo>
                <a:lnTo>
                  <a:pt x="5612" y="3922"/>
                </a:lnTo>
                <a:lnTo>
                  <a:pt x="5618" y="3894"/>
                </a:lnTo>
                <a:lnTo>
                  <a:pt x="5624" y="3867"/>
                </a:lnTo>
                <a:lnTo>
                  <a:pt x="5632" y="3840"/>
                </a:lnTo>
                <a:lnTo>
                  <a:pt x="5640" y="3814"/>
                </a:lnTo>
                <a:lnTo>
                  <a:pt x="5650" y="3788"/>
                </a:lnTo>
                <a:lnTo>
                  <a:pt x="5661" y="3763"/>
                </a:lnTo>
                <a:lnTo>
                  <a:pt x="5673" y="3738"/>
                </a:lnTo>
                <a:lnTo>
                  <a:pt x="5685" y="3714"/>
                </a:lnTo>
                <a:lnTo>
                  <a:pt x="5698" y="3692"/>
                </a:lnTo>
                <a:lnTo>
                  <a:pt x="5712" y="3669"/>
                </a:lnTo>
                <a:lnTo>
                  <a:pt x="5726" y="3647"/>
                </a:lnTo>
                <a:lnTo>
                  <a:pt x="5754" y="3606"/>
                </a:lnTo>
                <a:lnTo>
                  <a:pt x="5783" y="3567"/>
                </a:lnTo>
                <a:lnTo>
                  <a:pt x="5813" y="3532"/>
                </a:lnTo>
                <a:lnTo>
                  <a:pt x="5840" y="3501"/>
                </a:lnTo>
                <a:lnTo>
                  <a:pt x="5866" y="3474"/>
                </a:lnTo>
                <a:lnTo>
                  <a:pt x="5908" y="3430"/>
                </a:lnTo>
                <a:lnTo>
                  <a:pt x="5908" y="3430"/>
                </a:lnTo>
                <a:lnTo>
                  <a:pt x="5956" y="3384"/>
                </a:lnTo>
                <a:lnTo>
                  <a:pt x="6020" y="3324"/>
                </a:lnTo>
                <a:lnTo>
                  <a:pt x="6099" y="3254"/>
                </a:lnTo>
                <a:lnTo>
                  <a:pt x="6191" y="3174"/>
                </a:lnTo>
                <a:lnTo>
                  <a:pt x="6293" y="3086"/>
                </a:lnTo>
                <a:lnTo>
                  <a:pt x="6405" y="2994"/>
                </a:lnTo>
                <a:lnTo>
                  <a:pt x="6465" y="2946"/>
                </a:lnTo>
                <a:lnTo>
                  <a:pt x="6526" y="2897"/>
                </a:lnTo>
                <a:lnTo>
                  <a:pt x="6588" y="2850"/>
                </a:lnTo>
                <a:lnTo>
                  <a:pt x="6652" y="2801"/>
                </a:lnTo>
                <a:lnTo>
                  <a:pt x="6652" y="2801"/>
                </a:lnTo>
                <a:lnTo>
                  <a:pt x="6669" y="2786"/>
                </a:lnTo>
                <a:lnTo>
                  <a:pt x="6684" y="2771"/>
                </a:lnTo>
                <a:lnTo>
                  <a:pt x="6697" y="2753"/>
                </a:lnTo>
                <a:lnTo>
                  <a:pt x="6708" y="2735"/>
                </a:lnTo>
                <a:lnTo>
                  <a:pt x="6716" y="2716"/>
                </a:lnTo>
                <a:lnTo>
                  <a:pt x="6724" y="2697"/>
                </a:lnTo>
                <a:lnTo>
                  <a:pt x="6728" y="2676"/>
                </a:lnTo>
                <a:lnTo>
                  <a:pt x="6730" y="2656"/>
                </a:lnTo>
                <a:lnTo>
                  <a:pt x="6731" y="2635"/>
                </a:lnTo>
                <a:lnTo>
                  <a:pt x="6729" y="2615"/>
                </a:lnTo>
                <a:lnTo>
                  <a:pt x="6726" y="2594"/>
                </a:lnTo>
                <a:lnTo>
                  <a:pt x="6720" y="2574"/>
                </a:lnTo>
                <a:lnTo>
                  <a:pt x="6711" y="2555"/>
                </a:lnTo>
                <a:lnTo>
                  <a:pt x="6701" y="2537"/>
                </a:lnTo>
                <a:lnTo>
                  <a:pt x="6688" y="2518"/>
                </a:lnTo>
                <a:lnTo>
                  <a:pt x="6673" y="2502"/>
                </a:lnTo>
                <a:lnTo>
                  <a:pt x="4681" y="510"/>
                </a:lnTo>
                <a:lnTo>
                  <a:pt x="4681" y="510"/>
                </a:lnTo>
                <a:lnTo>
                  <a:pt x="4650" y="479"/>
                </a:lnTo>
                <a:lnTo>
                  <a:pt x="4616" y="449"/>
                </a:lnTo>
                <a:lnTo>
                  <a:pt x="4584" y="419"/>
                </a:lnTo>
                <a:lnTo>
                  <a:pt x="4549" y="391"/>
                </a:lnTo>
                <a:lnTo>
                  <a:pt x="4515" y="363"/>
                </a:lnTo>
                <a:lnTo>
                  <a:pt x="4480" y="337"/>
                </a:lnTo>
                <a:lnTo>
                  <a:pt x="4444" y="312"/>
                </a:lnTo>
                <a:lnTo>
                  <a:pt x="4408" y="287"/>
                </a:lnTo>
                <a:lnTo>
                  <a:pt x="4372" y="263"/>
                </a:lnTo>
                <a:lnTo>
                  <a:pt x="4335" y="242"/>
                </a:lnTo>
                <a:lnTo>
                  <a:pt x="4298" y="220"/>
                </a:lnTo>
                <a:lnTo>
                  <a:pt x="4260" y="199"/>
                </a:lnTo>
                <a:lnTo>
                  <a:pt x="4222" y="180"/>
                </a:lnTo>
                <a:lnTo>
                  <a:pt x="4183" y="161"/>
                </a:lnTo>
                <a:lnTo>
                  <a:pt x="4145" y="144"/>
                </a:lnTo>
                <a:lnTo>
                  <a:pt x="4105" y="128"/>
                </a:lnTo>
                <a:lnTo>
                  <a:pt x="4066" y="113"/>
                </a:lnTo>
                <a:lnTo>
                  <a:pt x="4026" y="98"/>
                </a:lnTo>
                <a:lnTo>
                  <a:pt x="3986" y="85"/>
                </a:lnTo>
                <a:lnTo>
                  <a:pt x="3946" y="72"/>
                </a:lnTo>
                <a:lnTo>
                  <a:pt x="3906" y="61"/>
                </a:lnTo>
                <a:lnTo>
                  <a:pt x="3864" y="50"/>
                </a:lnTo>
                <a:lnTo>
                  <a:pt x="3823" y="40"/>
                </a:lnTo>
                <a:lnTo>
                  <a:pt x="3782" y="31"/>
                </a:lnTo>
                <a:lnTo>
                  <a:pt x="3741" y="25"/>
                </a:lnTo>
                <a:lnTo>
                  <a:pt x="3700" y="18"/>
                </a:lnTo>
                <a:lnTo>
                  <a:pt x="3659" y="13"/>
                </a:lnTo>
                <a:lnTo>
                  <a:pt x="3616" y="8"/>
                </a:lnTo>
                <a:lnTo>
                  <a:pt x="3575" y="4"/>
                </a:lnTo>
                <a:lnTo>
                  <a:pt x="3533" y="2"/>
                </a:lnTo>
                <a:lnTo>
                  <a:pt x="3492" y="0"/>
                </a:lnTo>
                <a:lnTo>
                  <a:pt x="3449" y="0"/>
                </a:lnTo>
                <a:lnTo>
                  <a:pt x="3408" y="0"/>
                </a:lnTo>
                <a:lnTo>
                  <a:pt x="3366" y="2"/>
                </a:lnTo>
                <a:lnTo>
                  <a:pt x="3324" y="4"/>
                </a:lnTo>
                <a:lnTo>
                  <a:pt x="3283" y="8"/>
                </a:lnTo>
                <a:lnTo>
                  <a:pt x="3241" y="13"/>
                </a:lnTo>
                <a:lnTo>
                  <a:pt x="3199" y="18"/>
                </a:lnTo>
                <a:lnTo>
                  <a:pt x="3158" y="25"/>
                </a:lnTo>
                <a:lnTo>
                  <a:pt x="3117" y="31"/>
                </a:lnTo>
                <a:lnTo>
                  <a:pt x="3076" y="40"/>
                </a:lnTo>
                <a:lnTo>
                  <a:pt x="3034" y="50"/>
                </a:lnTo>
                <a:lnTo>
                  <a:pt x="2994" y="61"/>
                </a:lnTo>
                <a:lnTo>
                  <a:pt x="2953" y="72"/>
                </a:lnTo>
                <a:lnTo>
                  <a:pt x="2913" y="85"/>
                </a:lnTo>
                <a:lnTo>
                  <a:pt x="2873" y="98"/>
                </a:lnTo>
                <a:lnTo>
                  <a:pt x="2833" y="113"/>
                </a:lnTo>
                <a:lnTo>
                  <a:pt x="2794" y="128"/>
                </a:lnTo>
                <a:lnTo>
                  <a:pt x="2755" y="144"/>
                </a:lnTo>
                <a:lnTo>
                  <a:pt x="2716" y="161"/>
                </a:lnTo>
                <a:lnTo>
                  <a:pt x="2677" y="180"/>
                </a:lnTo>
                <a:lnTo>
                  <a:pt x="2639" y="199"/>
                </a:lnTo>
                <a:lnTo>
                  <a:pt x="2601" y="220"/>
                </a:lnTo>
                <a:lnTo>
                  <a:pt x="2564" y="242"/>
                </a:lnTo>
                <a:lnTo>
                  <a:pt x="2527" y="263"/>
                </a:lnTo>
                <a:lnTo>
                  <a:pt x="2491" y="287"/>
                </a:lnTo>
                <a:lnTo>
                  <a:pt x="2455" y="312"/>
                </a:lnTo>
                <a:lnTo>
                  <a:pt x="2419" y="337"/>
                </a:lnTo>
                <a:lnTo>
                  <a:pt x="2384" y="363"/>
                </a:lnTo>
                <a:lnTo>
                  <a:pt x="2350" y="391"/>
                </a:lnTo>
                <a:lnTo>
                  <a:pt x="2316" y="419"/>
                </a:lnTo>
                <a:lnTo>
                  <a:pt x="2283" y="449"/>
                </a:lnTo>
                <a:lnTo>
                  <a:pt x="2250" y="479"/>
                </a:lnTo>
                <a:lnTo>
                  <a:pt x="2217" y="510"/>
                </a:lnTo>
                <a:lnTo>
                  <a:pt x="58" y="2670"/>
                </a:lnTo>
                <a:lnTo>
                  <a:pt x="58" y="2670"/>
                </a:lnTo>
                <a:lnTo>
                  <a:pt x="45" y="2684"/>
                </a:lnTo>
                <a:lnTo>
                  <a:pt x="34" y="2698"/>
                </a:lnTo>
                <a:lnTo>
                  <a:pt x="26" y="2713"/>
                </a:lnTo>
                <a:lnTo>
                  <a:pt x="17" y="2728"/>
                </a:lnTo>
                <a:lnTo>
                  <a:pt x="10" y="2745"/>
                </a:lnTo>
                <a:lnTo>
                  <a:pt x="6" y="2762"/>
                </a:lnTo>
                <a:lnTo>
                  <a:pt x="2" y="2778"/>
                </a:lnTo>
                <a:lnTo>
                  <a:pt x="1" y="2795"/>
                </a:lnTo>
                <a:lnTo>
                  <a:pt x="0" y="2813"/>
                </a:lnTo>
                <a:lnTo>
                  <a:pt x="1" y="2830"/>
                </a:lnTo>
                <a:lnTo>
                  <a:pt x="3" y="2847"/>
                </a:lnTo>
                <a:lnTo>
                  <a:pt x="7" y="2865"/>
                </a:lnTo>
                <a:lnTo>
                  <a:pt x="13" y="2881"/>
                </a:lnTo>
                <a:lnTo>
                  <a:pt x="20" y="2897"/>
                </a:lnTo>
                <a:lnTo>
                  <a:pt x="28" y="2914"/>
                </a:lnTo>
                <a:lnTo>
                  <a:pt x="39" y="2929"/>
                </a:lnTo>
                <a:lnTo>
                  <a:pt x="39" y="2929"/>
                </a:lnTo>
                <a:lnTo>
                  <a:pt x="88" y="2996"/>
                </a:lnTo>
                <a:lnTo>
                  <a:pt x="138" y="3062"/>
                </a:lnTo>
                <a:lnTo>
                  <a:pt x="189" y="3127"/>
                </a:lnTo>
                <a:lnTo>
                  <a:pt x="239" y="3191"/>
                </a:lnTo>
                <a:lnTo>
                  <a:pt x="288" y="3253"/>
                </a:lnTo>
                <a:lnTo>
                  <a:pt x="337" y="3311"/>
                </a:lnTo>
                <a:lnTo>
                  <a:pt x="430" y="3423"/>
                </a:lnTo>
                <a:lnTo>
                  <a:pt x="514" y="3521"/>
                </a:lnTo>
                <a:lnTo>
                  <a:pt x="590" y="3606"/>
                </a:lnTo>
                <a:lnTo>
                  <a:pt x="652" y="3673"/>
                </a:lnTo>
                <a:lnTo>
                  <a:pt x="699" y="3723"/>
                </a:lnTo>
                <a:lnTo>
                  <a:pt x="699" y="3723"/>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9" name="Freeform 8"/>
          <p:cNvSpPr/>
          <p:nvPr/>
        </p:nvSpPr>
        <p:spPr bwMode="auto">
          <a:xfrm>
            <a:off x="1775141" y="3974912"/>
            <a:ext cx="2034233" cy="1851357"/>
          </a:xfrm>
          <a:custGeom>
            <a:avLst/>
            <a:gdLst>
              <a:gd name="T0" fmla="*/ 5851 w 6730"/>
              <a:gd name="T1" fmla="*/ 2257 h 6126"/>
              <a:gd name="T2" fmla="*/ 5737 w 6730"/>
              <a:gd name="T3" fmla="*/ 2227 h 6126"/>
              <a:gd name="T4" fmla="*/ 5652 w 6730"/>
              <a:gd name="T5" fmla="*/ 2316 h 6126"/>
              <a:gd name="T6" fmla="*/ 5510 w 6730"/>
              <a:gd name="T7" fmla="*/ 2678 h 6126"/>
              <a:gd name="T8" fmla="*/ 5376 w 6730"/>
              <a:gd name="T9" fmla="*/ 2938 h 6126"/>
              <a:gd name="T10" fmla="*/ 5199 w 6730"/>
              <a:gd name="T11" fmla="*/ 3131 h 6126"/>
              <a:gd name="T12" fmla="*/ 4982 w 6730"/>
              <a:gd name="T13" fmla="*/ 3249 h 6126"/>
              <a:gd name="T14" fmla="*/ 4751 w 6730"/>
              <a:gd name="T15" fmla="*/ 3295 h 6126"/>
              <a:gd name="T16" fmla="*/ 4496 w 6730"/>
              <a:gd name="T17" fmla="*/ 3275 h 6126"/>
              <a:gd name="T18" fmla="*/ 4247 w 6730"/>
              <a:gd name="T19" fmla="*/ 3181 h 6126"/>
              <a:gd name="T20" fmla="*/ 4003 w 6730"/>
              <a:gd name="T21" fmla="*/ 3014 h 6126"/>
              <a:gd name="T22" fmla="*/ 3799 w 6730"/>
              <a:gd name="T23" fmla="*/ 2809 h 6126"/>
              <a:gd name="T24" fmla="*/ 3633 w 6730"/>
              <a:gd name="T25" fmla="*/ 2567 h 6126"/>
              <a:gd name="T26" fmla="*/ 3538 w 6730"/>
              <a:gd name="T27" fmla="*/ 2316 h 6126"/>
              <a:gd name="T28" fmla="*/ 3519 w 6730"/>
              <a:gd name="T29" fmla="*/ 2062 h 6126"/>
              <a:gd name="T30" fmla="*/ 3564 w 6730"/>
              <a:gd name="T31" fmla="*/ 1832 h 6126"/>
              <a:gd name="T32" fmla="*/ 3682 w 6730"/>
              <a:gd name="T33" fmla="*/ 1614 h 6126"/>
              <a:gd name="T34" fmla="*/ 3874 w 6730"/>
              <a:gd name="T35" fmla="*/ 1438 h 6126"/>
              <a:gd name="T36" fmla="*/ 4134 w 6730"/>
              <a:gd name="T37" fmla="*/ 1303 h 6126"/>
              <a:gd name="T38" fmla="*/ 4496 w 6730"/>
              <a:gd name="T39" fmla="*/ 1161 h 6126"/>
              <a:gd name="T40" fmla="*/ 4586 w 6730"/>
              <a:gd name="T41" fmla="*/ 1076 h 6126"/>
              <a:gd name="T42" fmla="*/ 4544 w 6730"/>
              <a:gd name="T43" fmla="*/ 915 h 6126"/>
              <a:gd name="T44" fmla="*/ 4403 w 6730"/>
              <a:gd name="T45" fmla="*/ 742 h 6126"/>
              <a:gd name="T46" fmla="*/ 3957 w 6730"/>
              <a:gd name="T47" fmla="*/ 370 h 6126"/>
              <a:gd name="T48" fmla="*/ 3452 w 6730"/>
              <a:gd name="T49" fmla="*/ 12 h 6126"/>
              <a:gd name="T50" fmla="*/ 3317 w 6730"/>
              <a:gd name="T51" fmla="*/ 18 h 6126"/>
              <a:gd name="T52" fmla="*/ 3070 w 6730"/>
              <a:gd name="T53" fmla="*/ 341 h 6126"/>
              <a:gd name="T54" fmla="*/ 2591 w 6730"/>
              <a:gd name="T55" fmla="*/ 949 h 6126"/>
              <a:gd name="T56" fmla="*/ 2348 w 6730"/>
              <a:gd name="T57" fmla="*/ 1192 h 6126"/>
              <a:gd name="T58" fmla="*/ 2083 w 6730"/>
              <a:gd name="T59" fmla="*/ 1341 h 6126"/>
              <a:gd name="T60" fmla="*/ 1834 w 6730"/>
              <a:gd name="T61" fmla="*/ 1376 h 6126"/>
              <a:gd name="T62" fmla="*/ 1624 w 6730"/>
              <a:gd name="T63" fmla="*/ 1313 h 6126"/>
              <a:gd name="T64" fmla="*/ 1464 w 6730"/>
              <a:gd name="T65" fmla="*/ 1173 h 6126"/>
              <a:gd name="T66" fmla="*/ 1316 w 6730"/>
              <a:gd name="T67" fmla="*/ 887 h 6126"/>
              <a:gd name="T68" fmla="*/ 1154 w 6730"/>
              <a:gd name="T69" fmla="*/ 499 h 6126"/>
              <a:gd name="T70" fmla="*/ 956 w 6730"/>
              <a:gd name="T71" fmla="*/ 329 h 6126"/>
              <a:gd name="T72" fmla="*/ 720 w 6730"/>
              <a:gd name="T73" fmla="*/ 314 h 6126"/>
              <a:gd name="T74" fmla="*/ 415 w 6730"/>
              <a:gd name="T75" fmla="*/ 468 h 6126"/>
              <a:gd name="T76" fmla="*/ 165 w 6730"/>
              <a:gd name="T77" fmla="*/ 735 h 6126"/>
              <a:gd name="T78" fmla="*/ 54 w 6730"/>
              <a:gd name="T79" fmla="*/ 1038 h 6126"/>
              <a:gd name="T80" fmla="*/ 97 w 6730"/>
              <a:gd name="T81" fmla="*/ 1256 h 6126"/>
              <a:gd name="T82" fmla="*/ 320 w 6730"/>
              <a:gd name="T83" fmla="*/ 1444 h 6126"/>
              <a:gd name="T84" fmla="*/ 720 w 6730"/>
              <a:gd name="T85" fmla="*/ 1601 h 6126"/>
              <a:gd name="T86" fmla="*/ 957 w 6730"/>
              <a:gd name="T87" fmla="*/ 1746 h 6126"/>
              <a:gd name="T88" fmla="*/ 1084 w 6730"/>
              <a:gd name="T89" fmla="*/ 1921 h 6126"/>
              <a:gd name="T90" fmla="*/ 1124 w 6730"/>
              <a:gd name="T91" fmla="*/ 2146 h 6126"/>
              <a:gd name="T92" fmla="*/ 1057 w 6730"/>
              <a:gd name="T93" fmla="*/ 2388 h 6126"/>
              <a:gd name="T94" fmla="*/ 865 w 6730"/>
              <a:gd name="T95" fmla="*/ 2652 h 6126"/>
              <a:gd name="T96" fmla="*/ 266 w 6730"/>
              <a:gd name="T97" fmla="*/ 3180 h 6126"/>
              <a:gd name="T98" fmla="*/ 14 w 6730"/>
              <a:gd name="T99" fmla="*/ 3410 h 6126"/>
              <a:gd name="T100" fmla="*/ 30 w 6730"/>
              <a:gd name="T101" fmla="*/ 3589 h 6126"/>
              <a:gd name="T102" fmla="*/ 2215 w 6730"/>
              <a:gd name="T103" fmla="*/ 5763 h 6126"/>
              <a:gd name="T104" fmla="*/ 2547 w 6730"/>
              <a:gd name="T105" fmla="*/ 5965 h 6126"/>
              <a:gd name="T106" fmla="*/ 2907 w 6730"/>
              <a:gd name="T107" fmla="*/ 6086 h 6126"/>
              <a:gd name="T108" fmla="*/ 3280 w 6730"/>
              <a:gd name="T109" fmla="*/ 6126 h 6126"/>
              <a:gd name="T110" fmla="*/ 3654 w 6730"/>
              <a:gd name="T111" fmla="*/ 6086 h 6126"/>
              <a:gd name="T112" fmla="*/ 4014 w 6730"/>
              <a:gd name="T113" fmla="*/ 5965 h 6126"/>
              <a:gd name="T114" fmla="*/ 4346 w 6730"/>
              <a:gd name="T115" fmla="*/ 5763 h 6126"/>
              <a:gd name="T116" fmla="*/ 6696 w 6730"/>
              <a:gd name="T117" fmla="*/ 3428 h 6126"/>
              <a:gd name="T118" fmla="*/ 6727 w 6730"/>
              <a:gd name="T119" fmla="*/ 3279 h 6126"/>
              <a:gd name="T120" fmla="*/ 6542 w 6730"/>
              <a:gd name="T121" fmla="*/ 2999 h 6126"/>
              <a:gd name="T122" fmla="*/ 6030 w 6730"/>
              <a:gd name="T123" fmla="*/ 2403 h 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30" h="6126">
                <a:moveTo>
                  <a:pt x="6030" y="2403"/>
                </a:moveTo>
                <a:lnTo>
                  <a:pt x="6030" y="2403"/>
                </a:lnTo>
                <a:lnTo>
                  <a:pt x="5999" y="2373"/>
                </a:lnTo>
                <a:lnTo>
                  <a:pt x="5970" y="2346"/>
                </a:lnTo>
                <a:lnTo>
                  <a:pt x="5942" y="2322"/>
                </a:lnTo>
                <a:lnTo>
                  <a:pt x="5917" y="2301"/>
                </a:lnTo>
                <a:lnTo>
                  <a:pt x="5893" y="2284"/>
                </a:lnTo>
                <a:lnTo>
                  <a:pt x="5870" y="2269"/>
                </a:lnTo>
                <a:lnTo>
                  <a:pt x="5851" y="2257"/>
                </a:lnTo>
                <a:lnTo>
                  <a:pt x="5832" y="2247"/>
                </a:lnTo>
                <a:lnTo>
                  <a:pt x="5815" y="2239"/>
                </a:lnTo>
                <a:lnTo>
                  <a:pt x="5800" y="2233"/>
                </a:lnTo>
                <a:lnTo>
                  <a:pt x="5786" y="2229"/>
                </a:lnTo>
                <a:lnTo>
                  <a:pt x="5774" y="2226"/>
                </a:lnTo>
                <a:lnTo>
                  <a:pt x="5763" y="2225"/>
                </a:lnTo>
                <a:lnTo>
                  <a:pt x="5753" y="2225"/>
                </a:lnTo>
                <a:lnTo>
                  <a:pt x="5744" y="2226"/>
                </a:lnTo>
                <a:lnTo>
                  <a:pt x="5737" y="2227"/>
                </a:lnTo>
                <a:lnTo>
                  <a:pt x="5737" y="2227"/>
                </a:lnTo>
                <a:lnTo>
                  <a:pt x="5726" y="2232"/>
                </a:lnTo>
                <a:lnTo>
                  <a:pt x="5714" y="2238"/>
                </a:lnTo>
                <a:lnTo>
                  <a:pt x="5703" y="2246"/>
                </a:lnTo>
                <a:lnTo>
                  <a:pt x="5692" y="2257"/>
                </a:lnTo>
                <a:lnTo>
                  <a:pt x="5682" y="2269"/>
                </a:lnTo>
                <a:lnTo>
                  <a:pt x="5672" y="2283"/>
                </a:lnTo>
                <a:lnTo>
                  <a:pt x="5662" y="2299"/>
                </a:lnTo>
                <a:lnTo>
                  <a:pt x="5652" y="2316"/>
                </a:lnTo>
                <a:lnTo>
                  <a:pt x="5643" y="2336"/>
                </a:lnTo>
                <a:lnTo>
                  <a:pt x="5633" y="2358"/>
                </a:lnTo>
                <a:lnTo>
                  <a:pt x="5612" y="2404"/>
                </a:lnTo>
                <a:lnTo>
                  <a:pt x="5593" y="2457"/>
                </a:lnTo>
                <a:lnTo>
                  <a:pt x="5571" y="2517"/>
                </a:lnTo>
                <a:lnTo>
                  <a:pt x="5571" y="2517"/>
                </a:lnTo>
                <a:lnTo>
                  <a:pt x="5553" y="2569"/>
                </a:lnTo>
                <a:lnTo>
                  <a:pt x="5532" y="2623"/>
                </a:lnTo>
                <a:lnTo>
                  <a:pt x="5510" y="2678"/>
                </a:lnTo>
                <a:lnTo>
                  <a:pt x="5487" y="2736"/>
                </a:lnTo>
                <a:lnTo>
                  <a:pt x="5487" y="2736"/>
                </a:lnTo>
                <a:lnTo>
                  <a:pt x="5472" y="2767"/>
                </a:lnTo>
                <a:lnTo>
                  <a:pt x="5457" y="2799"/>
                </a:lnTo>
                <a:lnTo>
                  <a:pt x="5442" y="2828"/>
                </a:lnTo>
                <a:lnTo>
                  <a:pt x="5426" y="2857"/>
                </a:lnTo>
                <a:lnTo>
                  <a:pt x="5410" y="2885"/>
                </a:lnTo>
                <a:lnTo>
                  <a:pt x="5393" y="2912"/>
                </a:lnTo>
                <a:lnTo>
                  <a:pt x="5376" y="2938"/>
                </a:lnTo>
                <a:lnTo>
                  <a:pt x="5358" y="2964"/>
                </a:lnTo>
                <a:lnTo>
                  <a:pt x="5340" y="2988"/>
                </a:lnTo>
                <a:lnTo>
                  <a:pt x="5322" y="3011"/>
                </a:lnTo>
                <a:lnTo>
                  <a:pt x="5302" y="3034"/>
                </a:lnTo>
                <a:lnTo>
                  <a:pt x="5283" y="3055"/>
                </a:lnTo>
                <a:lnTo>
                  <a:pt x="5262" y="3076"/>
                </a:lnTo>
                <a:lnTo>
                  <a:pt x="5242" y="3095"/>
                </a:lnTo>
                <a:lnTo>
                  <a:pt x="5221" y="3114"/>
                </a:lnTo>
                <a:lnTo>
                  <a:pt x="5199" y="3131"/>
                </a:lnTo>
                <a:lnTo>
                  <a:pt x="5178" y="3148"/>
                </a:lnTo>
                <a:lnTo>
                  <a:pt x="5155" y="3164"/>
                </a:lnTo>
                <a:lnTo>
                  <a:pt x="5132" y="3179"/>
                </a:lnTo>
                <a:lnTo>
                  <a:pt x="5108" y="3193"/>
                </a:lnTo>
                <a:lnTo>
                  <a:pt x="5083" y="3206"/>
                </a:lnTo>
                <a:lnTo>
                  <a:pt x="5059" y="3218"/>
                </a:lnTo>
                <a:lnTo>
                  <a:pt x="5034" y="3230"/>
                </a:lnTo>
                <a:lnTo>
                  <a:pt x="5008" y="3239"/>
                </a:lnTo>
                <a:lnTo>
                  <a:pt x="4982" y="3249"/>
                </a:lnTo>
                <a:lnTo>
                  <a:pt x="4954" y="3258"/>
                </a:lnTo>
                <a:lnTo>
                  <a:pt x="4926" y="3266"/>
                </a:lnTo>
                <a:lnTo>
                  <a:pt x="4898" y="3273"/>
                </a:lnTo>
                <a:lnTo>
                  <a:pt x="4870" y="3279"/>
                </a:lnTo>
                <a:lnTo>
                  <a:pt x="4841" y="3284"/>
                </a:lnTo>
                <a:lnTo>
                  <a:pt x="4810" y="3288"/>
                </a:lnTo>
                <a:lnTo>
                  <a:pt x="4780" y="3293"/>
                </a:lnTo>
                <a:lnTo>
                  <a:pt x="4780" y="3293"/>
                </a:lnTo>
                <a:lnTo>
                  <a:pt x="4751" y="3295"/>
                </a:lnTo>
                <a:lnTo>
                  <a:pt x="4723" y="3296"/>
                </a:lnTo>
                <a:lnTo>
                  <a:pt x="4694" y="3297"/>
                </a:lnTo>
                <a:lnTo>
                  <a:pt x="4666" y="3296"/>
                </a:lnTo>
                <a:lnTo>
                  <a:pt x="4637" y="3295"/>
                </a:lnTo>
                <a:lnTo>
                  <a:pt x="4609" y="3293"/>
                </a:lnTo>
                <a:lnTo>
                  <a:pt x="4581" y="3289"/>
                </a:lnTo>
                <a:lnTo>
                  <a:pt x="4553" y="3286"/>
                </a:lnTo>
                <a:lnTo>
                  <a:pt x="4524" y="3281"/>
                </a:lnTo>
                <a:lnTo>
                  <a:pt x="4496" y="3275"/>
                </a:lnTo>
                <a:lnTo>
                  <a:pt x="4468" y="3269"/>
                </a:lnTo>
                <a:lnTo>
                  <a:pt x="4441" y="3260"/>
                </a:lnTo>
                <a:lnTo>
                  <a:pt x="4413" y="3253"/>
                </a:lnTo>
                <a:lnTo>
                  <a:pt x="4385" y="3243"/>
                </a:lnTo>
                <a:lnTo>
                  <a:pt x="4357" y="3232"/>
                </a:lnTo>
                <a:lnTo>
                  <a:pt x="4329" y="3221"/>
                </a:lnTo>
                <a:lnTo>
                  <a:pt x="4302" y="3208"/>
                </a:lnTo>
                <a:lnTo>
                  <a:pt x="4274" y="3195"/>
                </a:lnTo>
                <a:lnTo>
                  <a:pt x="4247" y="3181"/>
                </a:lnTo>
                <a:lnTo>
                  <a:pt x="4220" y="3166"/>
                </a:lnTo>
                <a:lnTo>
                  <a:pt x="4192" y="3151"/>
                </a:lnTo>
                <a:lnTo>
                  <a:pt x="4165" y="3133"/>
                </a:lnTo>
                <a:lnTo>
                  <a:pt x="4138" y="3116"/>
                </a:lnTo>
                <a:lnTo>
                  <a:pt x="4110" y="3098"/>
                </a:lnTo>
                <a:lnTo>
                  <a:pt x="4083" y="3078"/>
                </a:lnTo>
                <a:lnTo>
                  <a:pt x="4057" y="3057"/>
                </a:lnTo>
                <a:lnTo>
                  <a:pt x="4030" y="3036"/>
                </a:lnTo>
                <a:lnTo>
                  <a:pt x="4003" y="3014"/>
                </a:lnTo>
                <a:lnTo>
                  <a:pt x="3977" y="2990"/>
                </a:lnTo>
                <a:lnTo>
                  <a:pt x="3950" y="2966"/>
                </a:lnTo>
                <a:lnTo>
                  <a:pt x="3924" y="2942"/>
                </a:lnTo>
                <a:lnTo>
                  <a:pt x="3897" y="2916"/>
                </a:lnTo>
                <a:lnTo>
                  <a:pt x="3897" y="2916"/>
                </a:lnTo>
                <a:lnTo>
                  <a:pt x="3872" y="2890"/>
                </a:lnTo>
                <a:lnTo>
                  <a:pt x="3847" y="2862"/>
                </a:lnTo>
                <a:lnTo>
                  <a:pt x="3822" y="2836"/>
                </a:lnTo>
                <a:lnTo>
                  <a:pt x="3799" y="2809"/>
                </a:lnTo>
                <a:lnTo>
                  <a:pt x="3778" y="2783"/>
                </a:lnTo>
                <a:lnTo>
                  <a:pt x="3756" y="2756"/>
                </a:lnTo>
                <a:lnTo>
                  <a:pt x="3736" y="2729"/>
                </a:lnTo>
                <a:lnTo>
                  <a:pt x="3716" y="2702"/>
                </a:lnTo>
                <a:lnTo>
                  <a:pt x="3698" y="2675"/>
                </a:lnTo>
                <a:lnTo>
                  <a:pt x="3679" y="2648"/>
                </a:lnTo>
                <a:lnTo>
                  <a:pt x="3663" y="2621"/>
                </a:lnTo>
                <a:lnTo>
                  <a:pt x="3647" y="2594"/>
                </a:lnTo>
                <a:lnTo>
                  <a:pt x="3633" y="2567"/>
                </a:lnTo>
                <a:lnTo>
                  <a:pt x="3619" y="2538"/>
                </a:lnTo>
                <a:lnTo>
                  <a:pt x="3604" y="2511"/>
                </a:lnTo>
                <a:lnTo>
                  <a:pt x="3593" y="2484"/>
                </a:lnTo>
                <a:lnTo>
                  <a:pt x="3582" y="2456"/>
                </a:lnTo>
                <a:lnTo>
                  <a:pt x="3571" y="2428"/>
                </a:lnTo>
                <a:lnTo>
                  <a:pt x="3561" y="2401"/>
                </a:lnTo>
                <a:lnTo>
                  <a:pt x="3552" y="2373"/>
                </a:lnTo>
                <a:lnTo>
                  <a:pt x="3545" y="2345"/>
                </a:lnTo>
                <a:lnTo>
                  <a:pt x="3538" y="2316"/>
                </a:lnTo>
                <a:lnTo>
                  <a:pt x="3533" y="2288"/>
                </a:lnTo>
                <a:lnTo>
                  <a:pt x="3528" y="2260"/>
                </a:lnTo>
                <a:lnTo>
                  <a:pt x="3523" y="2232"/>
                </a:lnTo>
                <a:lnTo>
                  <a:pt x="3520" y="2204"/>
                </a:lnTo>
                <a:lnTo>
                  <a:pt x="3518" y="2175"/>
                </a:lnTo>
                <a:lnTo>
                  <a:pt x="3517" y="2147"/>
                </a:lnTo>
                <a:lnTo>
                  <a:pt x="3517" y="2119"/>
                </a:lnTo>
                <a:lnTo>
                  <a:pt x="3518" y="2091"/>
                </a:lnTo>
                <a:lnTo>
                  <a:pt x="3519" y="2062"/>
                </a:lnTo>
                <a:lnTo>
                  <a:pt x="3521" y="2034"/>
                </a:lnTo>
                <a:lnTo>
                  <a:pt x="3521" y="2034"/>
                </a:lnTo>
                <a:lnTo>
                  <a:pt x="3524" y="2003"/>
                </a:lnTo>
                <a:lnTo>
                  <a:pt x="3529" y="1973"/>
                </a:lnTo>
                <a:lnTo>
                  <a:pt x="3534" y="1944"/>
                </a:lnTo>
                <a:lnTo>
                  <a:pt x="3541" y="1914"/>
                </a:lnTo>
                <a:lnTo>
                  <a:pt x="3547" y="1886"/>
                </a:lnTo>
                <a:lnTo>
                  <a:pt x="3556" y="1859"/>
                </a:lnTo>
                <a:lnTo>
                  <a:pt x="3564" y="1832"/>
                </a:lnTo>
                <a:lnTo>
                  <a:pt x="3573" y="1805"/>
                </a:lnTo>
                <a:lnTo>
                  <a:pt x="3584" y="1780"/>
                </a:lnTo>
                <a:lnTo>
                  <a:pt x="3595" y="1754"/>
                </a:lnTo>
                <a:lnTo>
                  <a:pt x="3608" y="1729"/>
                </a:lnTo>
                <a:lnTo>
                  <a:pt x="3621" y="1705"/>
                </a:lnTo>
                <a:lnTo>
                  <a:pt x="3635" y="1681"/>
                </a:lnTo>
                <a:lnTo>
                  <a:pt x="3650" y="1659"/>
                </a:lnTo>
                <a:lnTo>
                  <a:pt x="3665" y="1636"/>
                </a:lnTo>
                <a:lnTo>
                  <a:pt x="3682" y="1614"/>
                </a:lnTo>
                <a:lnTo>
                  <a:pt x="3700" y="1593"/>
                </a:lnTo>
                <a:lnTo>
                  <a:pt x="3718" y="1571"/>
                </a:lnTo>
                <a:lnTo>
                  <a:pt x="3738" y="1550"/>
                </a:lnTo>
                <a:lnTo>
                  <a:pt x="3758" y="1531"/>
                </a:lnTo>
                <a:lnTo>
                  <a:pt x="3780" y="1511"/>
                </a:lnTo>
                <a:lnTo>
                  <a:pt x="3802" y="1492"/>
                </a:lnTo>
                <a:lnTo>
                  <a:pt x="3825" y="1473"/>
                </a:lnTo>
                <a:lnTo>
                  <a:pt x="3849" y="1455"/>
                </a:lnTo>
                <a:lnTo>
                  <a:pt x="3874" y="1438"/>
                </a:lnTo>
                <a:lnTo>
                  <a:pt x="3900" y="1420"/>
                </a:lnTo>
                <a:lnTo>
                  <a:pt x="3927" y="1404"/>
                </a:lnTo>
                <a:lnTo>
                  <a:pt x="3955" y="1388"/>
                </a:lnTo>
                <a:lnTo>
                  <a:pt x="3985" y="1372"/>
                </a:lnTo>
                <a:lnTo>
                  <a:pt x="4015" y="1356"/>
                </a:lnTo>
                <a:lnTo>
                  <a:pt x="4047" y="1341"/>
                </a:lnTo>
                <a:lnTo>
                  <a:pt x="4078" y="1327"/>
                </a:lnTo>
                <a:lnTo>
                  <a:pt x="4078" y="1327"/>
                </a:lnTo>
                <a:lnTo>
                  <a:pt x="4134" y="1303"/>
                </a:lnTo>
                <a:lnTo>
                  <a:pt x="4190" y="1282"/>
                </a:lnTo>
                <a:lnTo>
                  <a:pt x="4244" y="1261"/>
                </a:lnTo>
                <a:lnTo>
                  <a:pt x="4297" y="1243"/>
                </a:lnTo>
                <a:lnTo>
                  <a:pt x="4297" y="1243"/>
                </a:lnTo>
                <a:lnTo>
                  <a:pt x="4355" y="1221"/>
                </a:lnTo>
                <a:lnTo>
                  <a:pt x="4408" y="1200"/>
                </a:lnTo>
                <a:lnTo>
                  <a:pt x="4456" y="1181"/>
                </a:lnTo>
                <a:lnTo>
                  <a:pt x="4477" y="1171"/>
                </a:lnTo>
                <a:lnTo>
                  <a:pt x="4496" y="1161"/>
                </a:lnTo>
                <a:lnTo>
                  <a:pt x="4515" y="1152"/>
                </a:lnTo>
                <a:lnTo>
                  <a:pt x="4530" y="1142"/>
                </a:lnTo>
                <a:lnTo>
                  <a:pt x="4545" y="1131"/>
                </a:lnTo>
                <a:lnTo>
                  <a:pt x="4557" y="1121"/>
                </a:lnTo>
                <a:lnTo>
                  <a:pt x="4567" y="1110"/>
                </a:lnTo>
                <a:lnTo>
                  <a:pt x="4575" y="1100"/>
                </a:lnTo>
                <a:lnTo>
                  <a:pt x="4582" y="1088"/>
                </a:lnTo>
                <a:lnTo>
                  <a:pt x="4586" y="1076"/>
                </a:lnTo>
                <a:lnTo>
                  <a:pt x="4586" y="1076"/>
                </a:lnTo>
                <a:lnTo>
                  <a:pt x="4588" y="1062"/>
                </a:lnTo>
                <a:lnTo>
                  <a:pt x="4589" y="1046"/>
                </a:lnTo>
                <a:lnTo>
                  <a:pt x="4587" y="1030"/>
                </a:lnTo>
                <a:lnTo>
                  <a:pt x="4584" y="1013"/>
                </a:lnTo>
                <a:lnTo>
                  <a:pt x="4580" y="996"/>
                </a:lnTo>
                <a:lnTo>
                  <a:pt x="4573" y="976"/>
                </a:lnTo>
                <a:lnTo>
                  <a:pt x="4564" y="957"/>
                </a:lnTo>
                <a:lnTo>
                  <a:pt x="4555" y="936"/>
                </a:lnTo>
                <a:lnTo>
                  <a:pt x="4544" y="915"/>
                </a:lnTo>
                <a:lnTo>
                  <a:pt x="4531" y="895"/>
                </a:lnTo>
                <a:lnTo>
                  <a:pt x="4517" y="873"/>
                </a:lnTo>
                <a:lnTo>
                  <a:pt x="4502" y="851"/>
                </a:lnTo>
                <a:lnTo>
                  <a:pt x="4484" y="830"/>
                </a:lnTo>
                <a:lnTo>
                  <a:pt x="4467" y="808"/>
                </a:lnTo>
                <a:lnTo>
                  <a:pt x="4447" y="786"/>
                </a:lnTo>
                <a:lnTo>
                  <a:pt x="4427" y="766"/>
                </a:lnTo>
                <a:lnTo>
                  <a:pt x="4427" y="766"/>
                </a:lnTo>
                <a:lnTo>
                  <a:pt x="4403" y="742"/>
                </a:lnTo>
                <a:lnTo>
                  <a:pt x="4373" y="715"/>
                </a:lnTo>
                <a:lnTo>
                  <a:pt x="4338" y="682"/>
                </a:lnTo>
                <a:lnTo>
                  <a:pt x="4298" y="647"/>
                </a:lnTo>
                <a:lnTo>
                  <a:pt x="4252" y="608"/>
                </a:lnTo>
                <a:lnTo>
                  <a:pt x="4201" y="565"/>
                </a:lnTo>
                <a:lnTo>
                  <a:pt x="4146" y="521"/>
                </a:lnTo>
                <a:lnTo>
                  <a:pt x="4088" y="472"/>
                </a:lnTo>
                <a:lnTo>
                  <a:pt x="4024" y="422"/>
                </a:lnTo>
                <a:lnTo>
                  <a:pt x="3957" y="370"/>
                </a:lnTo>
                <a:lnTo>
                  <a:pt x="3885" y="315"/>
                </a:lnTo>
                <a:lnTo>
                  <a:pt x="3810" y="260"/>
                </a:lnTo>
                <a:lnTo>
                  <a:pt x="3732" y="202"/>
                </a:lnTo>
                <a:lnTo>
                  <a:pt x="3651" y="145"/>
                </a:lnTo>
                <a:lnTo>
                  <a:pt x="3568" y="85"/>
                </a:lnTo>
                <a:lnTo>
                  <a:pt x="3481" y="27"/>
                </a:lnTo>
                <a:lnTo>
                  <a:pt x="3481" y="27"/>
                </a:lnTo>
                <a:lnTo>
                  <a:pt x="3467" y="18"/>
                </a:lnTo>
                <a:lnTo>
                  <a:pt x="3452" y="12"/>
                </a:lnTo>
                <a:lnTo>
                  <a:pt x="3438" y="6"/>
                </a:lnTo>
                <a:lnTo>
                  <a:pt x="3422" y="3"/>
                </a:lnTo>
                <a:lnTo>
                  <a:pt x="3406" y="0"/>
                </a:lnTo>
                <a:lnTo>
                  <a:pt x="3391" y="0"/>
                </a:lnTo>
                <a:lnTo>
                  <a:pt x="3376" y="1"/>
                </a:lnTo>
                <a:lnTo>
                  <a:pt x="3361" y="3"/>
                </a:lnTo>
                <a:lnTo>
                  <a:pt x="3345" y="6"/>
                </a:lnTo>
                <a:lnTo>
                  <a:pt x="3331" y="12"/>
                </a:lnTo>
                <a:lnTo>
                  <a:pt x="3317" y="18"/>
                </a:lnTo>
                <a:lnTo>
                  <a:pt x="3304" y="26"/>
                </a:lnTo>
                <a:lnTo>
                  <a:pt x="3291" y="36"/>
                </a:lnTo>
                <a:lnTo>
                  <a:pt x="3279" y="45"/>
                </a:lnTo>
                <a:lnTo>
                  <a:pt x="3269" y="57"/>
                </a:lnTo>
                <a:lnTo>
                  <a:pt x="3259" y="70"/>
                </a:lnTo>
                <a:lnTo>
                  <a:pt x="3259" y="70"/>
                </a:lnTo>
                <a:lnTo>
                  <a:pt x="3196" y="163"/>
                </a:lnTo>
                <a:lnTo>
                  <a:pt x="3133" y="253"/>
                </a:lnTo>
                <a:lnTo>
                  <a:pt x="3070" y="341"/>
                </a:lnTo>
                <a:lnTo>
                  <a:pt x="3010" y="425"/>
                </a:lnTo>
                <a:lnTo>
                  <a:pt x="2950" y="505"/>
                </a:lnTo>
                <a:lnTo>
                  <a:pt x="2891" y="582"/>
                </a:lnTo>
                <a:lnTo>
                  <a:pt x="2835" y="653"/>
                </a:lnTo>
                <a:lnTo>
                  <a:pt x="2781" y="721"/>
                </a:lnTo>
                <a:lnTo>
                  <a:pt x="2729" y="785"/>
                </a:lnTo>
                <a:lnTo>
                  <a:pt x="2680" y="845"/>
                </a:lnTo>
                <a:lnTo>
                  <a:pt x="2635" y="899"/>
                </a:lnTo>
                <a:lnTo>
                  <a:pt x="2591" y="949"/>
                </a:lnTo>
                <a:lnTo>
                  <a:pt x="2552" y="993"/>
                </a:lnTo>
                <a:lnTo>
                  <a:pt x="2518" y="1031"/>
                </a:lnTo>
                <a:lnTo>
                  <a:pt x="2487" y="1065"/>
                </a:lnTo>
                <a:lnTo>
                  <a:pt x="2460" y="1092"/>
                </a:lnTo>
                <a:lnTo>
                  <a:pt x="2460" y="1092"/>
                </a:lnTo>
                <a:lnTo>
                  <a:pt x="2439" y="1114"/>
                </a:lnTo>
                <a:lnTo>
                  <a:pt x="2411" y="1137"/>
                </a:lnTo>
                <a:lnTo>
                  <a:pt x="2381" y="1163"/>
                </a:lnTo>
                <a:lnTo>
                  <a:pt x="2348" y="1192"/>
                </a:lnTo>
                <a:lnTo>
                  <a:pt x="2311" y="1219"/>
                </a:lnTo>
                <a:lnTo>
                  <a:pt x="2271" y="1246"/>
                </a:lnTo>
                <a:lnTo>
                  <a:pt x="2227" y="1273"/>
                </a:lnTo>
                <a:lnTo>
                  <a:pt x="2206" y="1286"/>
                </a:lnTo>
                <a:lnTo>
                  <a:pt x="2182" y="1298"/>
                </a:lnTo>
                <a:lnTo>
                  <a:pt x="2158" y="1310"/>
                </a:lnTo>
                <a:lnTo>
                  <a:pt x="2134" y="1321"/>
                </a:lnTo>
                <a:lnTo>
                  <a:pt x="2109" y="1331"/>
                </a:lnTo>
                <a:lnTo>
                  <a:pt x="2083" y="1341"/>
                </a:lnTo>
                <a:lnTo>
                  <a:pt x="2057" y="1350"/>
                </a:lnTo>
                <a:lnTo>
                  <a:pt x="2031" y="1357"/>
                </a:lnTo>
                <a:lnTo>
                  <a:pt x="2004" y="1364"/>
                </a:lnTo>
                <a:lnTo>
                  <a:pt x="1977" y="1369"/>
                </a:lnTo>
                <a:lnTo>
                  <a:pt x="1949" y="1374"/>
                </a:lnTo>
                <a:lnTo>
                  <a:pt x="1921" y="1376"/>
                </a:lnTo>
                <a:lnTo>
                  <a:pt x="1892" y="1378"/>
                </a:lnTo>
                <a:lnTo>
                  <a:pt x="1863" y="1378"/>
                </a:lnTo>
                <a:lnTo>
                  <a:pt x="1834" y="1376"/>
                </a:lnTo>
                <a:lnTo>
                  <a:pt x="1805" y="1373"/>
                </a:lnTo>
                <a:lnTo>
                  <a:pt x="1774" y="1368"/>
                </a:lnTo>
                <a:lnTo>
                  <a:pt x="1745" y="1362"/>
                </a:lnTo>
                <a:lnTo>
                  <a:pt x="1745" y="1362"/>
                </a:lnTo>
                <a:lnTo>
                  <a:pt x="1719" y="1354"/>
                </a:lnTo>
                <a:lnTo>
                  <a:pt x="1693" y="1346"/>
                </a:lnTo>
                <a:lnTo>
                  <a:pt x="1669" y="1336"/>
                </a:lnTo>
                <a:lnTo>
                  <a:pt x="1647" y="1325"/>
                </a:lnTo>
                <a:lnTo>
                  <a:pt x="1624" y="1313"/>
                </a:lnTo>
                <a:lnTo>
                  <a:pt x="1603" y="1301"/>
                </a:lnTo>
                <a:lnTo>
                  <a:pt x="1583" y="1288"/>
                </a:lnTo>
                <a:lnTo>
                  <a:pt x="1563" y="1273"/>
                </a:lnTo>
                <a:lnTo>
                  <a:pt x="1545" y="1259"/>
                </a:lnTo>
                <a:lnTo>
                  <a:pt x="1527" y="1243"/>
                </a:lnTo>
                <a:lnTo>
                  <a:pt x="1510" y="1226"/>
                </a:lnTo>
                <a:lnTo>
                  <a:pt x="1494" y="1209"/>
                </a:lnTo>
                <a:lnTo>
                  <a:pt x="1479" y="1192"/>
                </a:lnTo>
                <a:lnTo>
                  <a:pt x="1464" y="1173"/>
                </a:lnTo>
                <a:lnTo>
                  <a:pt x="1450" y="1155"/>
                </a:lnTo>
                <a:lnTo>
                  <a:pt x="1437" y="1136"/>
                </a:lnTo>
                <a:lnTo>
                  <a:pt x="1424" y="1117"/>
                </a:lnTo>
                <a:lnTo>
                  <a:pt x="1412" y="1096"/>
                </a:lnTo>
                <a:lnTo>
                  <a:pt x="1390" y="1056"/>
                </a:lnTo>
                <a:lnTo>
                  <a:pt x="1369" y="1014"/>
                </a:lnTo>
                <a:lnTo>
                  <a:pt x="1350" y="972"/>
                </a:lnTo>
                <a:lnTo>
                  <a:pt x="1332" y="929"/>
                </a:lnTo>
                <a:lnTo>
                  <a:pt x="1316" y="887"/>
                </a:lnTo>
                <a:lnTo>
                  <a:pt x="1286" y="805"/>
                </a:lnTo>
                <a:lnTo>
                  <a:pt x="1286" y="805"/>
                </a:lnTo>
                <a:lnTo>
                  <a:pt x="1250" y="708"/>
                </a:lnTo>
                <a:lnTo>
                  <a:pt x="1232" y="661"/>
                </a:lnTo>
                <a:lnTo>
                  <a:pt x="1212" y="614"/>
                </a:lnTo>
                <a:lnTo>
                  <a:pt x="1212" y="614"/>
                </a:lnTo>
                <a:lnTo>
                  <a:pt x="1193" y="572"/>
                </a:lnTo>
                <a:lnTo>
                  <a:pt x="1173" y="534"/>
                </a:lnTo>
                <a:lnTo>
                  <a:pt x="1154" y="499"/>
                </a:lnTo>
                <a:lnTo>
                  <a:pt x="1133" y="469"/>
                </a:lnTo>
                <a:lnTo>
                  <a:pt x="1112" y="442"/>
                </a:lnTo>
                <a:lnTo>
                  <a:pt x="1092" y="417"/>
                </a:lnTo>
                <a:lnTo>
                  <a:pt x="1071" y="396"/>
                </a:lnTo>
                <a:lnTo>
                  <a:pt x="1049" y="378"/>
                </a:lnTo>
                <a:lnTo>
                  <a:pt x="1027" y="363"/>
                </a:lnTo>
                <a:lnTo>
                  <a:pt x="1004" y="349"/>
                </a:lnTo>
                <a:lnTo>
                  <a:pt x="980" y="338"/>
                </a:lnTo>
                <a:lnTo>
                  <a:pt x="956" y="329"/>
                </a:lnTo>
                <a:lnTo>
                  <a:pt x="931" y="322"/>
                </a:lnTo>
                <a:lnTo>
                  <a:pt x="905" y="315"/>
                </a:lnTo>
                <a:lnTo>
                  <a:pt x="878" y="311"/>
                </a:lnTo>
                <a:lnTo>
                  <a:pt x="851" y="307"/>
                </a:lnTo>
                <a:lnTo>
                  <a:pt x="851" y="307"/>
                </a:lnTo>
                <a:lnTo>
                  <a:pt x="819" y="305"/>
                </a:lnTo>
                <a:lnTo>
                  <a:pt x="786" y="306"/>
                </a:lnTo>
                <a:lnTo>
                  <a:pt x="753" y="309"/>
                </a:lnTo>
                <a:lnTo>
                  <a:pt x="720" y="314"/>
                </a:lnTo>
                <a:lnTo>
                  <a:pt x="687" y="322"/>
                </a:lnTo>
                <a:lnTo>
                  <a:pt x="653" y="331"/>
                </a:lnTo>
                <a:lnTo>
                  <a:pt x="619" y="344"/>
                </a:lnTo>
                <a:lnTo>
                  <a:pt x="586" y="358"/>
                </a:lnTo>
                <a:lnTo>
                  <a:pt x="552" y="376"/>
                </a:lnTo>
                <a:lnTo>
                  <a:pt x="517" y="395"/>
                </a:lnTo>
                <a:lnTo>
                  <a:pt x="484" y="417"/>
                </a:lnTo>
                <a:lnTo>
                  <a:pt x="449" y="442"/>
                </a:lnTo>
                <a:lnTo>
                  <a:pt x="415" y="468"/>
                </a:lnTo>
                <a:lnTo>
                  <a:pt x="380" y="497"/>
                </a:lnTo>
                <a:lnTo>
                  <a:pt x="345" y="529"/>
                </a:lnTo>
                <a:lnTo>
                  <a:pt x="311" y="562"/>
                </a:lnTo>
                <a:lnTo>
                  <a:pt x="311" y="562"/>
                </a:lnTo>
                <a:lnTo>
                  <a:pt x="277" y="597"/>
                </a:lnTo>
                <a:lnTo>
                  <a:pt x="246" y="631"/>
                </a:lnTo>
                <a:lnTo>
                  <a:pt x="216" y="666"/>
                </a:lnTo>
                <a:lnTo>
                  <a:pt x="189" y="701"/>
                </a:lnTo>
                <a:lnTo>
                  <a:pt x="165" y="735"/>
                </a:lnTo>
                <a:lnTo>
                  <a:pt x="144" y="769"/>
                </a:lnTo>
                <a:lnTo>
                  <a:pt x="124" y="804"/>
                </a:lnTo>
                <a:lnTo>
                  <a:pt x="107" y="837"/>
                </a:lnTo>
                <a:lnTo>
                  <a:pt x="92" y="871"/>
                </a:lnTo>
                <a:lnTo>
                  <a:pt x="80" y="905"/>
                </a:lnTo>
                <a:lnTo>
                  <a:pt x="70" y="938"/>
                </a:lnTo>
                <a:lnTo>
                  <a:pt x="62" y="972"/>
                </a:lnTo>
                <a:lnTo>
                  <a:pt x="57" y="1005"/>
                </a:lnTo>
                <a:lnTo>
                  <a:pt x="54" y="1038"/>
                </a:lnTo>
                <a:lnTo>
                  <a:pt x="54" y="1070"/>
                </a:lnTo>
                <a:lnTo>
                  <a:pt x="56" y="1103"/>
                </a:lnTo>
                <a:lnTo>
                  <a:pt x="56" y="1103"/>
                </a:lnTo>
                <a:lnTo>
                  <a:pt x="59" y="1131"/>
                </a:lnTo>
                <a:lnTo>
                  <a:pt x="63" y="1157"/>
                </a:lnTo>
                <a:lnTo>
                  <a:pt x="70" y="1183"/>
                </a:lnTo>
                <a:lnTo>
                  <a:pt x="76" y="1208"/>
                </a:lnTo>
                <a:lnTo>
                  <a:pt x="86" y="1232"/>
                </a:lnTo>
                <a:lnTo>
                  <a:pt x="97" y="1256"/>
                </a:lnTo>
                <a:lnTo>
                  <a:pt x="110" y="1278"/>
                </a:lnTo>
                <a:lnTo>
                  <a:pt x="126" y="1301"/>
                </a:lnTo>
                <a:lnTo>
                  <a:pt x="145" y="1323"/>
                </a:lnTo>
                <a:lnTo>
                  <a:pt x="165" y="1343"/>
                </a:lnTo>
                <a:lnTo>
                  <a:pt x="189" y="1365"/>
                </a:lnTo>
                <a:lnTo>
                  <a:pt x="216" y="1385"/>
                </a:lnTo>
                <a:lnTo>
                  <a:pt x="248" y="1405"/>
                </a:lnTo>
                <a:lnTo>
                  <a:pt x="281" y="1425"/>
                </a:lnTo>
                <a:lnTo>
                  <a:pt x="320" y="1444"/>
                </a:lnTo>
                <a:lnTo>
                  <a:pt x="361" y="1464"/>
                </a:lnTo>
                <a:lnTo>
                  <a:pt x="361" y="1464"/>
                </a:lnTo>
                <a:lnTo>
                  <a:pt x="409" y="1484"/>
                </a:lnTo>
                <a:lnTo>
                  <a:pt x="457" y="1503"/>
                </a:lnTo>
                <a:lnTo>
                  <a:pt x="552" y="1537"/>
                </a:lnTo>
                <a:lnTo>
                  <a:pt x="552" y="1537"/>
                </a:lnTo>
                <a:lnTo>
                  <a:pt x="636" y="1568"/>
                </a:lnTo>
                <a:lnTo>
                  <a:pt x="678" y="1584"/>
                </a:lnTo>
                <a:lnTo>
                  <a:pt x="720" y="1601"/>
                </a:lnTo>
                <a:lnTo>
                  <a:pt x="762" y="1621"/>
                </a:lnTo>
                <a:lnTo>
                  <a:pt x="804" y="1641"/>
                </a:lnTo>
                <a:lnTo>
                  <a:pt x="845" y="1664"/>
                </a:lnTo>
                <a:lnTo>
                  <a:pt x="864" y="1676"/>
                </a:lnTo>
                <a:lnTo>
                  <a:pt x="884" y="1689"/>
                </a:lnTo>
                <a:lnTo>
                  <a:pt x="903" y="1702"/>
                </a:lnTo>
                <a:lnTo>
                  <a:pt x="922" y="1716"/>
                </a:lnTo>
                <a:lnTo>
                  <a:pt x="940" y="1731"/>
                </a:lnTo>
                <a:lnTo>
                  <a:pt x="957" y="1746"/>
                </a:lnTo>
                <a:lnTo>
                  <a:pt x="975" y="1763"/>
                </a:lnTo>
                <a:lnTo>
                  <a:pt x="991" y="1779"/>
                </a:lnTo>
                <a:lnTo>
                  <a:pt x="1006" y="1796"/>
                </a:lnTo>
                <a:lnTo>
                  <a:pt x="1021" y="1815"/>
                </a:lnTo>
                <a:lnTo>
                  <a:pt x="1035" y="1834"/>
                </a:lnTo>
                <a:lnTo>
                  <a:pt x="1049" y="1855"/>
                </a:lnTo>
                <a:lnTo>
                  <a:pt x="1061" y="1876"/>
                </a:lnTo>
                <a:lnTo>
                  <a:pt x="1073" y="1898"/>
                </a:lnTo>
                <a:lnTo>
                  <a:pt x="1084" y="1921"/>
                </a:lnTo>
                <a:lnTo>
                  <a:pt x="1093" y="1946"/>
                </a:lnTo>
                <a:lnTo>
                  <a:pt x="1101" y="1971"/>
                </a:lnTo>
                <a:lnTo>
                  <a:pt x="1109" y="1997"/>
                </a:lnTo>
                <a:lnTo>
                  <a:pt x="1109" y="1997"/>
                </a:lnTo>
                <a:lnTo>
                  <a:pt x="1117" y="2027"/>
                </a:lnTo>
                <a:lnTo>
                  <a:pt x="1121" y="2057"/>
                </a:lnTo>
                <a:lnTo>
                  <a:pt x="1124" y="2088"/>
                </a:lnTo>
                <a:lnTo>
                  <a:pt x="1125" y="2117"/>
                </a:lnTo>
                <a:lnTo>
                  <a:pt x="1124" y="2146"/>
                </a:lnTo>
                <a:lnTo>
                  <a:pt x="1122" y="2175"/>
                </a:lnTo>
                <a:lnTo>
                  <a:pt x="1119" y="2204"/>
                </a:lnTo>
                <a:lnTo>
                  <a:pt x="1113" y="2231"/>
                </a:lnTo>
                <a:lnTo>
                  <a:pt x="1107" y="2259"/>
                </a:lnTo>
                <a:lnTo>
                  <a:pt x="1098" y="2286"/>
                </a:lnTo>
                <a:lnTo>
                  <a:pt x="1090" y="2312"/>
                </a:lnTo>
                <a:lnTo>
                  <a:pt x="1080" y="2338"/>
                </a:lnTo>
                <a:lnTo>
                  <a:pt x="1069" y="2363"/>
                </a:lnTo>
                <a:lnTo>
                  <a:pt x="1057" y="2388"/>
                </a:lnTo>
                <a:lnTo>
                  <a:pt x="1045" y="2412"/>
                </a:lnTo>
                <a:lnTo>
                  <a:pt x="1032" y="2434"/>
                </a:lnTo>
                <a:lnTo>
                  <a:pt x="1019" y="2457"/>
                </a:lnTo>
                <a:lnTo>
                  <a:pt x="1005" y="2479"/>
                </a:lnTo>
                <a:lnTo>
                  <a:pt x="976" y="2520"/>
                </a:lnTo>
                <a:lnTo>
                  <a:pt x="947" y="2559"/>
                </a:lnTo>
                <a:lnTo>
                  <a:pt x="918" y="2594"/>
                </a:lnTo>
                <a:lnTo>
                  <a:pt x="890" y="2625"/>
                </a:lnTo>
                <a:lnTo>
                  <a:pt x="865" y="2652"/>
                </a:lnTo>
                <a:lnTo>
                  <a:pt x="823" y="2696"/>
                </a:lnTo>
                <a:lnTo>
                  <a:pt x="823" y="2696"/>
                </a:lnTo>
                <a:lnTo>
                  <a:pt x="774" y="2742"/>
                </a:lnTo>
                <a:lnTo>
                  <a:pt x="710" y="2802"/>
                </a:lnTo>
                <a:lnTo>
                  <a:pt x="631" y="2872"/>
                </a:lnTo>
                <a:lnTo>
                  <a:pt x="540" y="2952"/>
                </a:lnTo>
                <a:lnTo>
                  <a:pt x="437" y="3040"/>
                </a:lnTo>
                <a:lnTo>
                  <a:pt x="325" y="3132"/>
                </a:lnTo>
                <a:lnTo>
                  <a:pt x="266" y="3180"/>
                </a:lnTo>
                <a:lnTo>
                  <a:pt x="204" y="3229"/>
                </a:lnTo>
                <a:lnTo>
                  <a:pt x="143" y="3276"/>
                </a:lnTo>
                <a:lnTo>
                  <a:pt x="79" y="3325"/>
                </a:lnTo>
                <a:lnTo>
                  <a:pt x="79" y="3325"/>
                </a:lnTo>
                <a:lnTo>
                  <a:pt x="61" y="3340"/>
                </a:lnTo>
                <a:lnTo>
                  <a:pt x="46" y="3355"/>
                </a:lnTo>
                <a:lnTo>
                  <a:pt x="33" y="3373"/>
                </a:lnTo>
                <a:lnTo>
                  <a:pt x="22" y="3391"/>
                </a:lnTo>
                <a:lnTo>
                  <a:pt x="14" y="3410"/>
                </a:lnTo>
                <a:lnTo>
                  <a:pt x="7" y="3429"/>
                </a:lnTo>
                <a:lnTo>
                  <a:pt x="2" y="3450"/>
                </a:lnTo>
                <a:lnTo>
                  <a:pt x="0" y="3470"/>
                </a:lnTo>
                <a:lnTo>
                  <a:pt x="0" y="3491"/>
                </a:lnTo>
                <a:lnTo>
                  <a:pt x="1" y="3511"/>
                </a:lnTo>
                <a:lnTo>
                  <a:pt x="5" y="3532"/>
                </a:lnTo>
                <a:lnTo>
                  <a:pt x="10" y="3552"/>
                </a:lnTo>
                <a:lnTo>
                  <a:pt x="19" y="3571"/>
                </a:lnTo>
                <a:lnTo>
                  <a:pt x="30" y="3589"/>
                </a:lnTo>
                <a:lnTo>
                  <a:pt x="42" y="3608"/>
                </a:lnTo>
                <a:lnTo>
                  <a:pt x="57" y="3624"/>
                </a:lnTo>
                <a:lnTo>
                  <a:pt x="2048" y="5616"/>
                </a:lnTo>
                <a:lnTo>
                  <a:pt x="2048" y="5616"/>
                </a:lnTo>
                <a:lnTo>
                  <a:pt x="2081" y="5647"/>
                </a:lnTo>
                <a:lnTo>
                  <a:pt x="2114" y="5677"/>
                </a:lnTo>
                <a:lnTo>
                  <a:pt x="2147" y="5707"/>
                </a:lnTo>
                <a:lnTo>
                  <a:pt x="2181" y="5735"/>
                </a:lnTo>
                <a:lnTo>
                  <a:pt x="2215" y="5763"/>
                </a:lnTo>
                <a:lnTo>
                  <a:pt x="2250" y="5789"/>
                </a:lnTo>
                <a:lnTo>
                  <a:pt x="2286" y="5814"/>
                </a:lnTo>
                <a:lnTo>
                  <a:pt x="2322" y="5839"/>
                </a:lnTo>
                <a:lnTo>
                  <a:pt x="2358" y="5863"/>
                </a:lnTo>
                <a:lnTo>
                  <a:pt x="2395" y="5884"/>
                </a:lnTo>
                <a:lnTo>
                  <a:pt x="2432" y="5906"/>
                </a:lnTo>
                <a:lnTo>
                  <a:pt x="2470" y="5927"/>
                </a:lnTo>
                <a:lnTo>
                  <a:pt x="2508" y="5946"/>
                </a:lnTo>
                <a:lnTo>
                  <a:pt x="2547" y="5965"/>
                </a:lnTo>
                <a:lnTo>
                  <a:pt x="2586" y="5982"/>
                </a:lnTo>
                <a:lnTo>
                  <a:pt x="2625" y="5998"/>
                </a:lnTo>
                <a:lnTo>
                  <a:pt x="2664" y="6013"/>
                </a:lnTo>
                <a:lnTo>
                  <a:pt x="2704" y="6028"/>
                </a:lnTo>
                <a:lnTo>
                  <a:pt x="2744" y="6041"/>
                </a:lnTo>
                <a:lnTo>
                  <a:pt x="2784" y="6054"/>
                </a:lnTo>
                <a:lnTo>
                  <a:pt x="2825" y="6065"/>
                </a:lnTo>
                <a:lnTo>
                  <a:pt x="2865" y="6076"/>
                </a:lnTo>
                <a:lnTo>
                  <a:pt x="2907" y="6086"/>
                </a:lnTo>
                <a:lnTo>
                  <a:pt x="2948" y="6095"/>
                </a:lnTo>
                <a:lnTo>
                  <a:pt x="2989" y="6101"/>
                </a:lnTo>
                <a:lnTo>
                  <a:pt x="3030" y="6108"/>
                </a:lnTo>
                <a:lnTo>
                  <a:pt x="3072" y="6113"/>
                </a:lnTo>
                <a:lnTo>
                  <a:pt x="3114" y="6118"/>
                </a:lnTo>
                <a:lnTo>
                  <a:pt x="3155" y="6122"/>
                </a:lnTo>
                <a:lnTo>
                  <a:pt x="3197" y="6124"/>
                </a:lnTo>
                <a:lnTo>
                  <a:pt x="3239" y="6126"/>
                </a:lnTo>
                <a:lnTo>
                  <a:pt x="3280" y="6126"/>
                </a:lnTo>
                <a:lnTo>
                  <a:pt x="3323" y="6126"/>
                </a:lnTo>
                <a:lnTo>
                  <a:pt x="3364" y="6124"/>
                </a:lnTo>
                <a:lnTo>
                  <a:pt x="3406" y="6122"/>
                </a:lnTo>
                <a:lnTo>
                  <a:pt x="3447" y="6118"/>
                </a:lnTo>
                <a:lnTo>
                  <a:pt x="3490" y="6113"/>
                </a:lnTo>
                <a:lnTo>
                  <a:pt x="3531" y="6108"/>
                </a:lnTo>
                <a:lnTo>
                  <a:pt x="3572" y="6101"/>
                </a:lnTo>
                <a:lnTo>
                  <a:pt x="3613" y="6095"/>
                </a:lnTo>
                <a:lnTo>
                  <a:pt x="3654" y="6086"/>
                </a:lnTo>
                <a:lnTo>
                  <a:pt x="3695" y="6076"/>
                </a:lnTo>
                <a:lnTo>
                  <a:pt x="3737" y="6065"/>
                </a:lnTo>
                <a:lnTo>
                  <a:pt x="3777" y="6054"/>
                </a:lnTo>
                <a:lnTo>
                  <a:pt x="3817" y="6041"/>
                </a:lnTo>
                <a:lnTo>
                  <a:pt x="3857" y="6028"/>
                </a:lnTo>
                <a:lnTo>
                  <a:pt x="3897" y="6013"/>
                </a:lnTo>
                <a:lnTo>
                  <a:pt x="3936" y="5998"/>
                </a:lnTo>
                <a:lnTo>
                  <a:pt x="3976" y="5982"/>
                </a:lnTo>
                <a:lnTo>
                  <a:pt x="4014" y="5965"/>
                </a:lnTo>
                <a:lnTo>
                  <a:pt x="4053" y="5946"/>
                </a:lnTo>
                <a:lnTo>
                  <a:pt x="4091" y="5927"/>
                </a:lnTo>
                <a:lnTo>
                  <a:pt x="4129" y="5906"/>
                </a:lnTo>
                <a:lnTo>
                  <a:pt x="4166" y="5884"/>
                </a:lnTo>
                <a:lnTo>
                  <a:pt x="4203" y="5863"/>
                </a:lnTo>
                <a:lnTo>
                  <a:pt x="4239" y="5839"/>
                </a:lnTo>
                <a:lnTo>
                  <a:pt x="4275" y="5814"/>
                </a:lnTo>
                <a:lnTo>
                  <a:pt x="4311" y="5789"/>
                </a:lnTo>
                <a:lnTo>
                  <a:pt x="4346" y="5763"/>
                </a:lnTo>
                <a:lnTo>
                  <a:pt x="4380" y="5735"/>
                </a:lnTo>
                <a:lnTo>
                  <a:pt x="4415" y="5707"/>
                </a:lnTo>
                <a:lnTo>
                  <a:pt x="4447" y="5677"/>
                </a:lnTo>
                <a:lnTo>
                  <a:pt x="4481" y="5647"/>
                </a:lnTo>
                <a:lnTo>
                  <a:pt x="4512" y="5616"/>
                </a:lnTo>
                <a:lnTo>
                  <a:pt x="6673" y="3456"/>
                </a:lnTo>
                <a:lnTo>
                  <a:pt x="6673" y="3456"/>
                </a:lnTo>
                <a:lnTo>
                  <a:pt x="6685" y="3442"/>
                </a:lnTo>
                <a:lnTo>
                  <a:pt x="6696" y="3428"/>
                </a:lnTo>
                <a:lnTo>
                  <a:pt x="6705" y="3413"/>
                </a:lnTo>
                <a:lnTo>
                  <a:pt x="6713" y="3398"/>
                </a:lnTo>
                <a:lnTo>
                  <a:pt x="6720" y="3381"/>
                </a:lnTo>
                <a:lnTo>
                  <a:pt x="6725" y="3364"/>
                </a:lnTo>
                <a:lnTo>
                  <a:pt x="6728" y="3348"/>
                </a:lnTo>
                <a:lnTo>
                  <a:pt x="6730" y="3331"/>
                </a:lnTo>
                <a:lnTo>
                  <a:pt x="6730" y="3313"/>
                </a:lnTo>
                <a:lnTo>
                  <a:pt x="6729" y="3296"/>
                </a:lnTo>
                <a:lnTo>
                  <a:pt x="6727" y="3279"/>
                </a:lnTo>
                <a:lnTo>
                  <a:pt x="6723" y="3261"/>
                </a:lnTo>
                <a:lnTo>
                  <a:pt x="6717" y="3245"/>
                </a:lnTo>
                <a:lnTo>
                  <a:pt x="6711" y="3229"/>
                </a:lnTo>
                <a:lnTo>
                  <a:pt x="6702" y="3212"/>
                </a:lnTo>
                <a:lnTo>
                  <a:pt x="6692" y="3197"/>
                </a:lnTo>
                <a:lnTo>
                  <a:pt x="6692" y="3197"/>
                </a:lnTo>
                <a:lnTo>
                  <a:pt x="6643" y="3130"/>
                </a:lnTo>
                <a:lnTo>
                  <a:pt x="6592" y="3064"/>
                </a:lnTo>
                <a:lnTo>
                  <a:pt x="6542" y="2999"/>
                </a:lnTo>
                <a:lnTo>
                  <a:pt x="6492" y="2935"/>
                </a:lnTo>
                <a:lnTo>
                  <a:pt x="6442" y="2873"/>
                </a:lnTo>
                <a:lnTo>
                  <a:pt x="6393" y="2815"/>
                </a:lnTo>
                <a:lnTo>
                  <a:pt x="6301" y="2703"/>
                </a:lnTo>
                <a:lnTo>
                  <a:pt x="6216" y="2605"/>
                </a:lnTo>
                <a:lnTo>
                  <a:pt x="6141" y="2520"/>
                </a:lnTo>
                <a:lnTo>
                  <a:pt x="6078" y="2453"/>
                </a:lnTo>
                <a:lnTo>
                  <a:pt x="6030" y="2403"/>
                </a:lnTo>
                <a:lnTo>
                  <a:pt x="6030" y="2403"/>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2" name="Freeform 7"/>
          <p:cNvSpPr/>
          <p:nvPr/>
        </p:nvSpPr>
        <p:spPr bwMode="auto">
          <a:xfrm>
            <a:off x="808789" y="2876065"/>
            <a:ext cx="1851116" cy="2034498"/>
          </a:xfrm>
          <a:custGeom>
            <a:avLst/>
            <a:gdLst>
              <a:gd name="T0" fmla="*/ 3869 w 6125"/>
              <a:gd name="T1" fmla="*/ 5851 h 6731"/>
              <a:gd name="T2" fmla="*/ 3899 w 6125"/>
              <a:gd name="T3" fmla="*/ 5738 h 6731"/>
              <a:gd name="T4" fmla="*/ 3809 w 6125"/>
              <a:gd name="T5" fmla="*/ 5652 h 6731"/>
              <a:gd name="T6" fmla="*/ 3447 w 6125"/>
              <a:gd name="T7" fmla="*/ 5510 h 6731"/>
              <a:gd name="T8" fmla="*/ 3187 w 6125"/>
              <a:gd name="T9" fmla="*/ 5376 h 6731"/>
              <a:gd name="T10" fmla="*/ 2995 w 6125"/>
              <a:gd name="T11" fmla="*/ 5199 h 6731"/>
              <a:gd name="T12" fmla="*/ 2877 w 6125"/>
              <a:gd name="T13" fmla="*/ 4982 h 6731"/>
              <a:gd name="T14" fmla="*/ 2831 w 6125"/>
              <a:gd name="T15" fmla="*/ 4752 h 6731"/>
              <a:gd name="T16" fmla="*/ 2851 w 6125"/>
              <a:gd name="T17" fmla="*/ 4497 h 6731"/>
              <a:gd name="T18" fmla="*/ 2945 w 6125"/>
              <a:gd name="T19" fmla="*/ 4247 h 6731"/>
              <a:gd name="T20" fmla="*/ 3112 w 6125"/>
              <a:gd name="T21" fmla="*/ 4004 h 6731"/>
              <a:gd name="T22" fmla="*/ 3316 w 6125"/>
              <a:gd name="T23" fmla="*/ 3799 h 6731"/>
              <a:gd name="T24" fmla="*/ 3559 w 6125"/>
              <a:gd name="T25" fmla="*/ 3633 h 6731"/>
              <a:gd name="T26" fmla="*/ 3809 w 6125"/>
              <a:gd name="T27" fmla="*/ 3538 h 6731"/>
              <a:gd name="T28" fmla="*/ 4063 w 6125"/>
              <a:gd name="T29" fmla="*/ 3519 h 6731"/>
              <a:gd name="T30" fmla="*/ 4294 w 6125"/>
              <a:gd name="T31" fmla="*/ 3564 h 6731"/>
              <a:gd name="T32" fmla="*/ 4512 w 6125"/>
              <a:gd name="T33" fmla="*/ 3682 h 6731"/>
              <a:gd name="T34" fmla="*/ 4688 w 6125"/>
              <a:gd name="T35" fmla="*/ 3875 h 6731"/>
              <a:gd name="T36" fmla="*/ 4823 w 6125"/>
              <a:gd name="T37" fmla="*/ 4134 h 6731"/>
              <a:gd name="T38" fmla="*/ 4965 w 6125"/>
              <a:gd name="T39" fmla="*/ 4496 h 6731"/>
              <a:gd name="T40" fmla="*/ 5049 w 6125"/>
              <a:gd name="T41" fmla="*/ 4586 h 6731"/>
              <a:gd name="T42" fmla="*/ 5211 w 6125"/>
              <a:gd name="T43" fmla="*/ 4544 h 6731"/>
              <a:gd name="T44" fmla="*/ 5384 w 6125"/>
              <a:gd name="T45" fmla="*/ 4403 h 6731"/>
              <a:gd name="T46" fmla="*/ 5756 w 6125"/>
              <a:gd name="T47" fmla="*/ 3957 h 6731"/>
              <a:gd name="T48" fmla="*/ 6114 w 6125"/>
              <a:gd name="T49" fmla="*/ 3453 h 6731"/>
              <a:gd name="T50" fmla="*/ 6107 w 6125"/>
              <a:gd name="T51" fmla="*/ 3318 h 6731"/>
              <a:gd name="T52" fmla="*/ 5799 w 6125"/>
              <a:gd name="T53" fmla="*/ 3084 h 6731"/>
              <a:gd name="T54" fmla="*/ 5189 w 6125"/>
              <a:gd name="T55" fmla="*/ 2609 h 6731"/>
              <a:gd name="T56" fmla="*/ 4881 w 6125"/>
              <a:gd name="T57" fmla="*/ 2268 h 6731"/>
              <a:gd name="T58" fmla="*/ 4780 w 6125"/>
              <a:gd name="T59" fmla="*/ 2066 h 6731"/>
              <a:gd name="T60" fmla="*/ 4748 w 6125"/>
              <a:gd name="T61" fmla="*/ 1871 h 6731"/>
              <a:gd name="T62" fmla="*/ 4780 w 6125"/>
              <a:gd name="T63" fmla="*/ 1694 h 6731"/>
              <a:gd name="T64" fmla="*/ 4900 w 6125"/>
              <a:gd name="T65" fmla="*/ 1511 h 6731"/>
              <a:gd name="T66" fmla="*/ 5111 w 6125"/>
              <a:gd name="T67" fmla="*/ 1369 h 6731"/>
              <a:gd name="T68" fmla="*/ 5512 w 6125"/>
              <a:gd name="T69" fmla="*/ 1212 h 6731"/>
              <a:gd name="T70" fmla="*/ 5763 w 6125"/>
              <a:gd name="T71" fmla="*/ 1027 h 6731"/>
              <a:gd name="T72" fmla="*/ 5820 w 6125"/>
              <a:gd name="T73" fmla="*/ 819 h 6731"/>
              <a:gd name="T74" fmla="*/ 5731 w 6125"/>
              <a:gd name="T75" fmla="*/ 517 h 6731"/>
              <a:gd name="T76" fmla="*/ 5493 w 6125"/>
              <a:gd name="T77" fmla="*/ 246 h 6731"/>
              <a:gd name="T78" fmla="*/ 5187 w 6125"/>
              <a:gd name="T79" fmla="*/ 70 h 6731"/>
              <a:gd name="T80" fmla="*/ 4943 w 6125"/>
              <a:gd name="T81" fmla="*/ 70 h 6731"/>
              <a:gd name="T82" fmla="*/ 4740 w 6125"/>
              <a:gd name="T83" fmla="*/ 217 h 6731"/>
              <a:gd name="T84" fmla="*/ 4588 w 6125"/>
              <a:gd name="T85" fmla="*/ 553 h 6731"/>
              <a:gd name="T86" fmla="*/ 4424 w 6125"/>
              <a:gd name="T87" fmla="*/ 903 h 6731"/>
              <a:gd name="T88" fmla="*/ 4271 w 6125"/>
              <a:gd name="T89" fmla="*/ 1049 h 6731"/>
              <a:gd name="T90" fmla="*/ 4068 w 6125"/>
              <a:gd name="T91" fmla="*/ 1121 h 6731"/>
              <a:gd name="T92" fmla="*/ 3814 w 6125"/>
              <a:gd name="T93" fmla="*/ 1091 h 6731"/>
              <a:gd name="T94" fmla="*/ 3567 w 6125"/>
              <a:gd name="T95" fmla="*/ 948 h 6731"/>
              <a:gd name="T96" fmla="*/ 3173 w 6125"/>
              <a:gd name="T97" fmla="*/ 540 h 6731"/>
              <a:gd name="T98" fmla="*/ 2753 w 6125"/>
              <a:gd name="T99" fmla="*/ 33 h 6731"/>
              <a:gd name="T100" fmla="*/ 2573 w 6125"/>
              <a:gd name="T101" fmla="*/ 11 h 6731"/>
              <a:gd name="T102" fmla="*/ 419 w 6125"/>
              <a:gd name="T103" fmla="*/ 2147 h 6731"/>
              <a:gd name="T104" fmla="*/ 199 w 6125"/>
              <a:gd name="T105" fmla="*/ 2471 h 6731"/>
              <a:gd name="T106" fmla="*/ 60 w 6125"/>
              <a:gd name="T107" fmla="*/ 2825 h 6731"/>
              <a:gd name="T108" fmla="*/ 2 w 6125"/>
              <a:gd name="T109" fmla="*/ 3197 h 6731"/>
              <a:gd name="T110" fmla="*/ 24 w 6125"/>
              <a:gd name="T111" fmla="*/ 3573 h 6731"/>
              <a:gd name="T112" fmla="*/ 127 w 6125"/>
              <a:gd name="T113" fmla="*/ 3937 h 6731"/>
              <a:gd name="T114" fmla="*/ 311 w 6125"/>
              <a:gd name="T115" fmla="*/ 4276 h 6731"/>
              <a:gd name="T116" fmla="*/ 2670 w 6125"/>
              <a:gd name="T117" fmla="*/ 6673 h 6731"/>
              <a:gd name="T118" fmla="*/ 2813 w 6125"/>
              <a:gd name="T119" fmla="*/ 6731 h 6731"/>
              <a:gd name="T120" fmla="*/ 2996 w 6125"/>
              <a:gd name="T121" fmla="*/ 6643 h 6731"/>
              <a:gd name="T122" fmla="*/ 3673 w 6125"/>
              <a:gd name="T123" fmla="*/ 6078 h 6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5" h="6731">
                <a:moveTo>
                  <a:pt x="3722" y="6032"/>
                </a:moveTo>
                <a:lnTo>
                  <a:pt x="3722" y="6032"/>
                </a:lnTo>
                <a:lnTo>
                  <a:pt x="3753" y="5999"/>
                </a:lnTo>
                <a:lnTo>
                  <a:pt x="3780" y="5970"/>
                </a:lnTo>
                <a:lnTo>
                  <a:pt x="3804" y="5943"/>
                </a:lnTo>
                <a:lnTo>
                  <a:pt x="3825" y="5917"/>
                </a:lnTo>
                <a:lnTo>
                  <a:pt x="3842" y="5893"/>
                </a:lnTo>
                <a:lnTo>
                  <a:pt x="3857" y="5871"/>
                </a:lnTo>
                <a:lnTo>
                  <a:pt x="3869" y="5851"/>
                </a:lnTo>
                <a:lnTo>
                  <a:pt x="3879" y="5832"/>
                </a:lnTo>
                <a:lnTo>
                  <a:pt x="3887" y="5815"/>
                </a:lnTo>
                <a:lnTo>
                  <a:pt x="3892" y="5800"/>
                </a:lnTo>
                <a:lnTo>
                  <a:pt x="3896" y="5786"/>
                </a:lnTo>
                <a:lnTo>
                  <a:pt x="3900" y="5774"/>
                </a:lnTo>
                <a:lnTo>
                  <a:pt x="3901" y="5763"/>
                </a:lnTo>
                <a:lnTo>
                  <a:pt x="3901" y="5753"/>
                </a:lnTo>
                <a:lnTo>
                  <a:pt x="3900" y="5744"/>
                </a:lnTo>
                <a:lnTo>
                  <a:pt x="3899" y="5738"/>
                </a:lnTo>
                <a:lnTo>
                  <a:pt x="3899" y="5738"/>
                </a:lnTo>
                <a:lnTo>
                  <a:pt x="3894" y="5726"/>
                </a:lnTo>
                <a:lnTo>
                  <a:pt x="3888" y="5714"/>
                </a:lnTo>
                <a:lnTo>
                  <a:pt x="3879" y="5703"/>
                </a:lnTo>
                <a:lnTo>
                  <a:pt x="3869" y="5692"/>
                </a:lnTo>
                <a:lnTo>
                  <a:pt x="3857" y="5683"/>
                </a:lnTo>
                <a:lnTo>
                  <a:pt x="3843" y="5672"/>
                </a:lnTo>
                <a:lnTo>
                  <a:pt x="3827" y="5662"/>
                </a:lnTo>
                <a:lnTo>
                  <a:pt x="3809" y="5652"/>
                </a:lnTo>
                <a:lnTo>
                  <a:pt x="3789" y="5643"/>
                </a:lnTo>
                <a:lnTo>
                  <a:pt x="3768" y="5633"/>
                </a:lnTo>
                <a:lnTo>
                  <a:pt x="3721" y="5613"/>
                </a:lnTo>
                <a:lnTo>
                  <a:pt x="3668" y="5593"/>
                </a:lnTo>
                <a:lnTo>
                  <a:pt x="3609" y="5571"/>
                </a:lnTo>
                <a:lnTo>
                  <a:pt x="3609" y="5571"/>
                </a:lnTo>
                <a:lnTo>
                  <a:pt x="3555" y="5552"/>
                </a:lnTo>
                <a:lnTo>
                  <a:pt x="3501" y="5532"/>
                </a:lnTo>
                <a:lnTo>
                  <a:pt x="3447" y="5510"/>
                </a:lnTo>
                <a:lnTo>
                  <a:pt x="3390" y="5487"/>
                </a:lnTo>
                <a:lnTo>
                  <a:pt x="3390" y="5487"/>
                </a:lnTo>
                <a:lnTo>
                  <a:pt x="3359" y="5472"/>
                </a:lnTo>
                <a:lnTo>
                  <a:pt x="3327" y="5457"/>
                </a:lnTo>
                <a:lnTo>
                  <a:pt x="3297" y="5442"/>
                </a:lnTo>
                <a:lnTo>
                  <a:pt x="3268" y="5426"/>
                </a:lnTo>
                <a:lnTo>
                  <a:pt x="3241" y="5410"/>
                </a:lnTo>
                <a:lnTo>
                  <a:pt x="3213" y="5393"/>
                </a:lnTo>
                <a:lnTo>
                  <a:pt x="3187" y="5376"/>
                </a:lnTo>
                <a:lnTo>
                  <a:pt x="3162" y="5359"/>
                </a:lnTo>
                <a:lnTo>
                  <a:pt x="3138" y="5340"/>
                </a:lnTo>
                <a:lnTo>
                  <a:pt x="3114" y="5322"/>
                </a:lnTo>
                <a:lnTo>
                  <a:pt x="3092" y="5302"/>
                </a:lnTo>
                <a:lnTo>
                  <a:pt x="3071" y="5283"/>
                </a:lnTo>
                <a:lnTo>
                  <a:pt x="3050" y="5263"/>
                </a:lnTo>
                <a:lnTo>
                  <a:pt x="3031" y="5243"/>
                </a:lnTo>
                <a:lnTo>
                  <a:pt x="3012" y="5221"/>
                </a:lnTo>
                <a:lnTo>
                  <a:pt x="2995" y="5199"/>
                </a:lnTo>
                <a:lnTo>
                  <a:pt x="2978" y="5178"/>
                </a:lnTo>
                <a:lnTo>
                  <a:pt x="2962" y="5155"/>
                </a:lnTo>
                <a:lnTo>
                  <a:pt x="2947" y="5132"/>
                </a:lnTo>
                <a:lnTo>
                  <a:pt x="2933" y="5108"/>
                </a:lnTo>
                <a:lnTo>
                  <a:pt x="2920" y="5085"/>
                </a:lnTo>
                <a:lnTo>
                  <a:pt x="2907" y="5060"/>
                </a:lnTo>
                <a:lnTo>
                  <a:pt x="2896" y="5034"/>
                </a:lnTo>
                <a:lnTo>
                  <a:pt x="2885" y="5009"/>
                </a:lnTo>
                <a:lnTo>
                  <a:pt x="2877" y="4982"/>
                </a:lnTo>
                <a:lnTo>
                  <a:pt x="2868" y="4954"/>
                </a:lnTo>
                <a:lnTo>
                  <a:pt x="2859" y="4927"/>
                </a:lnTo>
                <a:lnTo>
                  <a:pt x="2853" y="4899"/>
                </a:lnTo>
                <a:lnTo>
                  <a:pt x="2846" y="4870"/>
                </a:lnTo>
                <a:lnTo>
                  <a:pt x="2841" y="4841"/>
                </a:lnTo>
                <a:lnTo>
                  <a:pt x="2837" y="4810"/>
                </a:lnTo>
                <a:lnTo>
                  <a:pt x="2833" y="4780"/>
                </a:lnTo>
                <a:lnTo>
                  <a:pt x="2833" y="4780"/>
                </a:lnTo>
                <a:lnTo>
                  <a:pt x="2831" y="4752"/>
                </a:lnTo>
                <a:lnTo>
                  <a:pt x="2830" y="4723"/>
                </a:lnTo>
                <a:lnTo>
                  <a:pt x="2829" y="4694"/>
                </a:lnTo>
                <a:lnTo>
                  <a:pt x="2829" y="4666"/>
                </a:lnTo>
                <a:lnTo>
                  <a:pt x="2830" y="4638"/>
                </a:lnTo>
                <a:lnTo>
                  <a:pt x="2832" y="4610"/>
                </a:lnTo>
                <a:lnTo>
                  <a:pt x="2836" y="4582"/>
                </a:lnTo>
                <a:lnTo>
                  <a:pt x="2840" y="4553"/>
                </a:lnTo>
                <a:lnTo>
                  <a:pt x="2845" y="4525"/>
                </a:lnTo>
                <a:lnTo>
                  <a:pt x="2851" y="4497"/>
                </a:lnTo>
                <a:lnTo>
                  <a:pt x="2857" y="4469"/>
                </a:lnTo>
                <a:lnTo>
                  <a:pt x="2865" y="4441"/>
                </a:lnTo>
                <a:lnTo>
                  <a:pt x="2873" y="4413"/>
                </a:lnTo>
                <a:lnTo>
                  <a:pt x="2883" y="4386"/>
                </a:lnTo>
                <a:lnTo>
                  <a:pt x="2894" y="4357"/>
                </a:lnTo>
                <a:lnTo>
                  <a:pt x="2905" y="4329"/>
                </a:lnTo>
                <a:lnTo>
                  <a:pt x="2917" y="4302"/>
                </a:lnTo>
                <a:lnTo>
                  <a:pt x="2931" y="4275"/>
                </a:lnTo>
                <a:lnTo>
                  <a:pt x="2945" y="4247"/>
                </a:lnTo>
                <a:lnTo>
                  <a:pt x="2959" y="4220"/>
                </a:lnTo>
                <a:lnTo>
                  <a:pt x="2975" y="4193"/>
                </a:lnTo>
                <a:lnTo>
                  <a:pt x="2993" y="4166"/>
                </a:lnTo>
                <a:lnTo>
                  <a:pt x="3010" y="4139"/>
                </a:lnTo>
                <a:lnTo>
                  <a:pt x="3028" y="4112"/>
                </a:lnTo>
                <a:lnTo>
                  <a:pt x="3048" y="4084"/>
                </a:lnTo>
                <a:lnTo>
                  <a:pt x="3069" y="4057"/>
                </a:lnTo>
                <a:lnTo>
                  <a:pt x="3090" y="4030"/>
                </a:lnTo>
                <a:lnTo>
                  <a:pt x="3112" y="4004"/>
                </a:lnTo>
                <a:lnTo>
                  <a:pt x="3135" y="3977"/>
                </a:lnTo>
                <a:lnTo>
                  <a:pt x="3160" y="3950"/>
                </a:lnTo>
                <a:lnTo>
                  <a:pt x="3184" y="3924"/>
                </a:lnTo>
                <a:lnTo>
                  <a:pt x="3209" y="3898"/>
                </a:lnTo>
                <a:lnTo>
                  <a:pt x="3209" y="3898"/>
                </a:lnTo>
                <a:lnTo>
                  <a:pt x="3236" y="3872"/>
                </a:lnTo>
                <a:lnTo>
                  <a:pt x="3262" y="3847"/>
                </a:lnTo>
                <a:lnTo>
                  <a:pt x="3290" y="3823"/>
                </a:lnTo>
                <a:lnTo>
                  <a:pt x="3316" y="3799"/>
                </a:lnTo>
                <a:lnTo>
                  <a:pt x="3343" y="3778"/>
                </a:lnTo>
                <a:lnTo>
                  <a:pt x="3370" y="3756"/>
                </a:lnTo>
                <a:lnTo>
                  <a:pt x="3396" y="3736"/>
                </a:lnTo>
                <a:lnTo>
                  <a:pt x="3423" y="3716"/>
                </a:lnTo>
                <a:lnTo>
                  <a:pt x="3450" y="3698"/>
                </a:lnTo>
                <a:lnTo>
                  <a:pt x="3477" y="3680"/>
                </a:lnTo>
                <a:lnTo>
                  <a:pt x="3504" y="3663"/>
                </a:lnTo>
                <a:lnTo>
                  <a:pt x="3532" y="3648"/>
                </a:lnTo>
                <a:lnTo>
                  <a:pt x="3559" y="3633"/>
                </a:lnTo>
                <a:lnTo>
                  <a:pt x="3586" y="3619"/>
                </a:lnTo>
                <a:lnTo>
                  <a:pt x="3615" y="3606"/>
                </a:lnTo>
                <a:lnTo>
                  <a:pt x="3642" y="3593"/>
                </a:lnTo>
                <a:lnTo>
                  <a:pt x="3670" y="3582"/>
                </a:lnTo>
                <a:lnTo>
                  <a:pt x="3697" y="3571"/>
                </a:lnTo>
                <a:lnTo>
                  <a:pt x="3725" y="3562"/>
                </a:lnTo>
                <a:lnTo>
                  <a:pt x="3753" y="3554"/>
                </a:lnTo>
                <a:lnTo>
                  <a:pt x="3780" y="3545"/>
                </a:lnTo>
                <a:lnTo>
                  <a:pt x="3809" y="3538"/>
                </a:lnTo>
                <a:lnTo>
                  <a:pt x="3837" y="3533"/>
                </a:lnTo>
                <a:lnTo>
                  <a:pt x="3865" y="3528"/>
                </a:lnTo>
                <a:lnTo>
                  <a:pt x="3893" y="3524"/>
                </a:lnTo>
                <a:lnTo>
                  <a:pt x="3921" y="3521"/>
                </a:lnTo>
                <a:lnTo>
                  <a:pt x="3949" y="3519"/>
                </a:lnTo>
                <a:lnTo>
                  <a:pt x="3979" y="3518"/>
                </a:lnTo>
                <a:lnTo>
                  <a:pt x="4007" y="3517"/>
                </a:lnTo>
                <a:lnTo>
                  <a:pt x="4035" y="3518"/>
                </a:lnTo>
                <a:lnTo>
                  <a:pt x="4063" y="3519"/>
                </a:lnTo>
                <a:lnTo>
                  <a:pt x="4092" y="3521"/>
                </a:lnTo>
                <a:lnTo>
                  <a:pt x="4092" y="3521"/>
                </a:lnTo>
                <a:lnTo>
                  <a:pt x="4123" y="3525"/>
                </a:lnTo>
                <a:lnTo>
                  <a:pt x="4153" y="3530"/>
                </a:lnTo>
                <a:lnTo>
                  <a:pt x="4182" y="3535"/>
                </a:lnTo>
                <a:lnTo>
                  <a:pt x="4211" y="3541"/>
                </a:lnTo>
                <a:lnTo>
                  <a:pt x="4239" y="3548"/>
                </a:lnTo>
                <a:lnTo>
                  <a:pt x="4267" y="3556"/>
                </a:lnTo>
                <a:lnTo>
                  <a:pt x="4294" y="3564"/>
                </a:lnTo>
                <a:lnTo>
                  <a:pt x="4320" y="3574"/>
                </a:lnTo>
                <a:lnTo>
                  <a:pt x="4346" y="3584"/>
                </a:lnTo>
                <a:lnTo>
                  <a:pt x="4371" y="3596"/>
                </a:lnTo>
                <a:lnTo>
                  <a:pt x="4396" y="3608"/>
                </a:lnTo>
                <a:lnTo>
                  <a:pt x="4421" y="3621"/>
                </a:lnTo>
                <a:lnTo>
                  <a:pt x="4445" y="3635"/>
                </a:lnTo>
                <a:lnTo>
                  <a:pt x="4467" y="3650"/>
                </a:lnTo>
                <a:lnTo>
                  <a:pt x="4490" y="3665"/>
                </a:lnTo>
                <a:lnTo>
                  <a:pt x="4512" y="3682"/>
                </a:lnTo>
                <a:lnTo>
                  <a:pt x="4533" y="3700"/>
                </a:lnTo>
                <a:lnTo>
                  <a:pt x="4554" y="3718"/>
                </a:lnTo>
                <a:lnTo>
                  <a:pt x="4575" y="3738"/>
                </a:lnTo>
                <a:lnTo>
                  <a:pt x="4595" y="3758"/>
                </a:lnTo>
                <a:lnTo>
                  <a:pt x="4615" y="3780"/>
                </a:lnTo>
                <a:lnTo>
                  <a:pt x="4634" y="3803"/>
                </a:lnTo>
                <a:lnTo>
                  <a:pt x="4653" y="3825"/>
                </a:lnTo>
                <a:lnTo>
                  <a:pt x="4670" y="3849"/>
                </a:lnTo>
                <a:lnTo>
                  <a:pt x="4688" y="3875"/>
                </a:lnTo>
                <a:lnTo>
                  <a:pt x="4706" y="3901"/>
                </a:lnTo>
                <a:lnTo>
                  <a:pt x="4722" y="3928"/>
                </a:lnTo>
                <a:lnTo>
                  <a:pt x="4738" y="3957"/>
                </a:lnTo>
                <a:lnTo>
                  <a:pt x="4754" y="3985"/>
                </a:lnTo>
                <a:lnTo>
                  <a:pt x="4770" y="4015"/>
                </a:lnTo>
                <a:lnTo>
                  <a:pt x="4785" y="4047"/>
                </a:lnTo>
                <a:lnTo>
                  <a:pt x="4799" y="4078"/>
                </a:lnTo>
                <a:lnTo>
                  <a:pt x="4799" y="4078"/>
                </a:lnTo>
                <a:lnTo>
                  <a:pt x="4823" y="4134"/>
                </a:lnTo>
                <a:lnTo>
                  <a:pt x="4843" y="4188"/>
                </a:lnTo>
                <a:lnTo>
                  <a:pt x="4864" y="4243"/>
                </a:lnTo>
                <a:lnTo>
                  <a:pt x="4882" y="4296"/>
                </a:lnTo>
                <a:lnTo>
                  <a:pt x="4882" y="4296"/>
                </a:lnTo>
                <a:lnTo>
                  <a:pt x="4904" y="4354"/>
                </a:lnTo>
                <a:lnTo>
                  <a:pt x="4925" y="4408"/>
                </a:lnTo>
                <a:lnTo>
                  <a:pt x="4945" y="4456"/>
                </a:lnTo>
                <a:lnTo>
                  <a:pt x="4955" y="4477"/>
                </a:lnTo>
                <a:lnTo>
                  <a:pt x="4965" y="4496"/>
                </a:lnTo>
                <a:lnTo>
                  <a:pt x="4974" y="4515"/>
                </a:lnTo>
                <a:lnTo>
                  <a:pt x="4984" y="4531"/>
                </a:lnTo>
                <a:lnTo>
                  <a:pt x="4994" y="4545"/>
                </a:lnTo>
                <a:lnTo>
                  <a:pt x="5005" y="4557"/>
                </a:lnTo>
                <a:lnTo>
                  <a:pt x="5016" y="4568"/>
                </a:lnTo>
                <a:lnTo>
                  <a:pt x="5026" y="4575"/>
                </a:lnTo>
                <a:lnTo>
                  <a:pt x="5038" y="4582"/>
                </a:lnTo>
                <a:lnTo>
                  <a:pt x="5049" y="4586"/>
                </a:lnTo>
                <a:lnTo>
                  <a:pt x="5049" y="4586"/>
                </a:lnTo>
                <a:lnTo>
                  <a:pt x="5063" y="4588"/>
                </a:lnTo>
                <a:lnTo>
                  <a:pt x="5078" y="4589"/>
                </a:lnTo>
                <a:lnTo>
                  <a:pt x="5095" y="4588"/>
                </a:lnTo>
                <a:lnTo>
                  <a:pt x="5112" y="4585"/>
                </a:lnTo>
                <a:lnTo>
                  <a:pt x="5130" y="4580"/>
                </a:lnTo>
                <a:lnTo>
                  <a:pt x="5150" y="4573"/>
                </a:lnTo>
                <a:lnTo>
                  <a:pt x="5169" y="4566"/>
                </a:lnTo>
                <a:lnTo>
                  <a:pt x="5189" y="4556"/>
                </a:lnTo>
                <a:lnTo>
                  <a:pt x="5211" y="4544"/>
                </a:lnTo>
                <a:lnTo>
                  <a:pt x="5231" y="4532"/>
                </a:lnTo>
                <a:lnTo>
                  <a:pt x="5253" y="4518"/>
                </a:lnTo>
                <a:lnTo>
                  <a:pt x="5275" y="4502"/>
                </a:lnTo>
                <a:lnTo>
                  <a:pt x="5296" y="4485"/>
                </a:lnTo>
                <a:lnTo>
                  <a:pt x="5318" y="4467"/>
                </a:lnTo>
                <a:lnTo>
                  <a:pt x="5339" y="4447"/>
                </a:lnTo>
                <a:lnTo>
                  <a:pt x="5360" y="4427"/>
                </a:lnTo>
                <a:lnTo>
                  <a:pt x="5360" y="4427"/>
                </a:lnTo>
                <a:lnTo>
                  <a:pt x="5384" y="4403"/>
                </a:lnTo>
                <a:lnTo>
                  <a:pt x="5411" y="4374"/>
                </a:lnTo>
                <a:lnTo>
                  <a:pt x="5443" y="4338"/>
                </a:lnTo>
                <a:lnTo>
                  <a:pt x="5478" y="4298"/>
                </a:lnTo>
                <a:lnTo>
                  <a:pt x="5517" y="4252"/>
                </a:lnTo>
                <a:lnTo>
                  <a:pt x="5560" y="4203"/>
                </a:lnTo>
                <a:lnTo>
                  <a:pt x="5605" y="4147"/>
                </a:lnTo>
                <a:lnTo>
                  <a:pt x="5653" y="4088"/>
                </a:lnTo>
                <a:lnTo>
                  <a:pt x="5704" y="4025"/>
                </a:lnTo>
                <a:lnTo>
                  <a:pt x="5756" y="3957"/>
                </a:lnTo>
                <a:lnTo>
                  <a:pt x="5810" y="3886"/>
                </a:lnTo>
                <a:lnTo>
                  <a:pt x="5865" y="3811"/>
                </a:lnTo>
                <a:lnTo>
                  <a:pt x="5923" y="3733"/>
                </a:lnTo>
                <a:lnTo>
                  <a:pt x="5981" y="3652"/>
                </a:lnTo>
                <a:lnTo>
                  <a:pt x="6040" y="3568"/>
                </a:lnTo>
                <a:lnTo>
                  <a:pt x="6098" y="3481"/>
                </a:lnTo>
                <a:lnTo>
                  <a:pt x="6098" y="3481"/>
                </a:lnTo>
                <a:lnTo>
                  <a:pt x="6107" y="3468"/>
                </a:lnTo>
                <a:lnTo>
                  <a:pt x="6114" y="3453"/>
                </a:lnTo>
                <a:lnTo>
                  <a:pt x="6119" y="3438"/>
                </a:lnTo>
                <a:lnTo>
                  <a:pt x="6123" y="3422"/>
                </a:lnTo>
                <a:lnTo>
                  <a:pt x="6125" y="3407"/>
                </a:lnTo>
                <a:lnTo>
                  <a:pt x="6125" y="3392"/>
                </a:lnTo>
                <a:lnTo>
                  <a:pt x="6125" y="3377"/>
                </a:lnTo>
                <a:lnTo>
                  <a:pt x="6122" y="3362"/>
                </a:lnTo>
                <a:lnTo>
                  <a:pt x="6119" y="3347"/>
                </a:lnTo>
                <a:lnTo>
                  <a:pt x="6113" y="3332"/>
                </a:lnTo>
                <a:lnTo>
                  <a:pt x="6107" y="3318"/>
                </a:lnTo>
                <a:lnTo>
                  <a:pt x="6099" y="3304"/>
                </a:lnTo>
                <a:lnTo>
                  <a:pt x="6089" y="3292"/>
                </a:lnTo>
                <a:lnTo>
                  <a:pt x="6080" y="3280"/>
                </a:lnTo>
                <a:lnTo>
                  <a:pt x="6068" y="3270"/>
                </a:lnTo>
                <a:lnTo>
                  <a:pt x="6055" y="3260"/>
                </a:lnTo>
                <a:lnTo>
                  <a:pt x="6055" y="3260"/>
                </a:lnTo>
                <a:lnTo>
                  <a:pt x="5967" y="3201"/>
                </a:lnTo>
                <a:lnTo>
                  <a:pt x="5882" y="3143"/>
                </a:lnTo>
                <a:lnTo>
                  <a:pt x="5799" y="3084"/>
                </a:lnTo>
                <a:lnTo>
                  <a:pt x="5719" y="3026"/>
                </a:lnTo>
                <a:lnTo>
                  <a:pt x="5641" y="2969"/>
                </a:lnTo>
                <a:lnTo>
                  <a:pt x="5565" y="2913"/>
                </a:lnTo>
                <a:lnTo>
                  <a:pt x="5493" y="2858"/>
                </a:lnTo>
                <a:lnTo>
                  <a:pt x="5424" y="2804"/>
                </a:lnTo>
                <a:lnTo>
                  <a:pt x="5359" y="2752"/>
                </a:lnTo>
                <a:lnTo>
                  <a:pt x="5298" y="2702"/>
                </a:lnTo>
                <a:lnTo>
                  <a:pt x="5241" y="2654"/>
                </a:lnTo>
                <a:lnTo>
                  <a:pt x="5189" y="2609"/>
                </a:lnTo>
                <a:lnTo>
                  <a:pt x="5140" y="2565"/>
                </a:lnTo>
                <a:lnTo>
                  <a:pt x="5098" y="2525"/>
                </a:lnTo>
                <a:lnTo>
                  <a:pt x="5060" y="2488"/>
                </a:lnTo>
                <a:lnTo>
                  <a:pt x="5028" y="2455"/>
                </a:lnTo>
                <a:lnTo>
                  <a:pt x="5028" y="2455"/>
                </a:lnTo>
                <a:lnTo>
                  <a:pt x="4986" y="2407"/>
                </a:lnTo>
                <a:lnTo>
                  <a:pt x="4947" y="2361"/>
                </a:lnTo>
                <a:lnTo>
                  <a:pt x="4913" y="2314"/>
                </a:lnTo>
                <a:lnTo>
                  <a:pt x="4881" y="2268"/>
                </a:lnTo>
                <a:lnTo>
                  <a:pt x="4866" y="2246"/>
                </a:lnTo>
                <a:lnTo>
                  <a:pt x="4853" y="2223"/>
                </a:lnTo>
                <a:lnTo>
                  <a:pt x="4840" y="2200"/>
                </a:lnTo>
                <a:lnTo>
                  <a:pt x="4828" y="2177"/>
                </a:lnTo>
                <a:lnTo>
                  <a:pt x="4816" y="2155"/>
                </a:lnTo>
                <a:lnTo>
                  <a:pt x="4807" y="2132"/>
                </a:lnTo>
                <a:lnTo>
                  <a:pt x="4797" y="2110"/>
                </a:lnTo>
                <a:lnTo>
                  <a:pt x="4788" y="2088"/>
                </a:lnTo>
                <a:lnTo>
                  <a:pt x="4780" y="2066"/>
                </a:lnTo>
                <a:lnTo>
                  <a:pt x="4773" y="2043"/>
                </a:lnTo>
                <a:lnTo>
                  <a:pt x="4767" y="2021"/>
                </a:lnTo>
                <a:lnTo>
                  <a:pt x="4762" y="2000"/>
                </a:lnTo>
                <a:lnTo>
                  <a:pt x="4758" y="1978"/>
                </a:lnTo>
                <a:lnTo>
                  <a:pt x="4753" y="1956"/>
                </a:lnTo>
                <a:lnTo>
                  <a:pt x="4751" y="1935"/>
                </a:lnTo>
                <a:lnTo>
                  <a:pt x="4749" y="1913"/>
                </a:lnTo>
                <a:lnTo>
                  <a:pt x="4748" y="1891"/>
                </a:lnTo>
                <a:lnTo>
                  <a:pt x="4748" y="1871"/>
                </a:lnTo>
                <a:lnTo>
                  <a:pt x="4749" y="1849"/>
                </a:lnTo>
                <a:lnTo>
                  <a:pt x="4750" y="1829"/>
                </a:lnTo>
                <a:lnTo>
                  <a:pt x="4752" y="1807"/>
                </a:lnTo>
                <a:lnTo>
                  <a:pt x="4756" y="1786"/>
                </a:lnTo>
                <a:lnTo>
                  <a:pt x="4760" y="1766"/>
                </a:lnTo>
                <a:lnTo>
                  <a:pt x="4764" y="1745"/>
                </a:lnTo>
                <a:lnTo>
                  <a:pt x="4764" y="1745"/>
                </a:lnTo>
                <a:lnTo>
                  <a:pt x="4772" y="1719"/>
                </a:lnTo>
                <a:lnTo>
                  <a:pt x="4780" y="1694"/>
                </a:lnTo>
                <a:lnTo>
                  <a:pt x="4790" y="1669"/>
                </a:lnTo>
                <a:lnTo>
                  <a:pt x="4801" y="1647"/>
                </a:lnTo>
                <a:lnTo>
                  <a:pt x="4812" y="1625"/>
                </a:lnTo>
                <a:lnTo>
                  <a:pt x="4825" y="1603"/>
                </a:lnTo>
                <a:lnTo>
                  <a:pt x="4838" y="1583"/>
                </a:lnTo>
                <a:lnTo>
                  <a:pt x="4852" y="1563"/>
                </a:lnTo>
                <a:lnTo>
                  <a:pt x="4867" y="1545"/>
                </a:lnTo>
                <a:lnTo>
                  <a:pt x="4883" y="1527"/>
                </a:lnTo>
                <a:lnTo>
                  <a:pt x="4900" y="1511"/>
                </a:lnTo>
                <a:lnTo>
                  <a:pt x="4916" y="1495"/>
                </a:lnTo>
                <a:lnTo>
                  <a:pt x="4934" y="1480"/>
                </a:lnTo>
                <a:lnTo>
                  <a:pt x="4952" y="1464"/>
                </a:lnTo>
                <a:lnTo>
                  <a:pt x="4970" y="1450"/>
                </a:lnTo>
                <a:lnTo>
                  <a:pt x="4990" y="1437"/>
                </a:lnTo>
                <a:lnTo>
                  <a:pt x="5009" y="1424"/>
                </a:lnTo>
                <a:lnTo>
                  <a:pt x="5029" y="1412"/>
                </a:lnTo>
                <a:lnTo>
                  <a:pt x="5070" y="1390"/>
                </a:lnTo>
                <a:lnTo>
                  <a:pt x="5111" y="1369"/>
                </a:lnTo>
                <a:lnTo>
                  <a:pt x="5153" y="1350"/>
                </a:lnTo>
                <a:lnTo>
                  <a:pt x="5195" y="1332"/>
                </a:lnTo>
                <a:lnTo>
                  <a:pt x="5238" y="1316"/>
                </a:lnTo>
                <a:lnTo>
                  <a:pt x="5321" y="1286"/>
                </a:lnTo>
                <a:lnTo>
                  <a:pt x="5321" y="1286"/>
                </a:lnTo>
                <a:lnTo>
                  <a:pt x="5417" y="1251"/>
                </a:lnTo>
                <a:lnTo>
                  <a:pt x="5465" y="1233"/>
                </a:lnTo>
                <a:lnTo>
                  <a:pt x="5512" y="1212"/>
                </a:lnTo>
                <a:lnTo>
                  <a:pt x="5512" y="1212"/>
                </a:lnTo>
                <a:lnTo>
                  <a:pt x="5554" y="1193"/>
                </a:lnTo>
                <a:lnTo>
                  <a:pt x="5592" y="1173"/>
                </a:lnTo>
                <a:lnTo>
                  <a:pt x="5627" y="1154"/>
                </a:lnTo>
                <a:lnTo>
                  <a:pt x="5657" y="1133"/>
                </a:lnTo>
                <a:lnTo>
                  <a:pt x="5684" y="1113"/>
                </a:lnTo>
                <a:lnTo>
                  <a:pt x="5708" y="1092"/>
                </a:lnTo>
                <a:lnTo>
                  <a:pt x="5730" y="1071"/>
                </a:lnTo>
                <a:lnTo>
                  <a:pt x="5748" y="1049"/>
                </a:lnTo>
                <a:lnTo>
                  <a:pt x="5763" y="1027"/>
                </a:lnTo>
                <a:lnTo>
                  <a:pt x="5776" y="1004"/>
                </a:lnTo>
                <a:lnTo>
                  <a:pt x="5788" y="980"/>
                </a:lnTo>
                <a:lnTo>
                  <a:pt x="5797" y="956"/>
                </a:lnTo>
                <a:lnTo>
                  <a:pt x="5804" y="931"/>
                </a:lnTo>
                <a:lnTo>
                  <a:pt x="5810" y="905"/>
                </a:lnTo>
                <a:lnTo>
                  <a:pt x="5814" y="879"/>
                </a:lnTo>
                <a:lnTo>
                  <a:pt x="5817" y="851"/>
                </a:lnTo>
                <a:lnTo>
                  <a:pt x="5817" y="851"/>
                </a:lnTo>
                <a:lnTo>
                  <a:pt x="5820" y="819"/>
                </a:lnTo>
                <a:lnTo>
                  <a:pt x="5820" y="786"/>
                </a:lnTo>
                <a:lnTo>
                  <a:pt x="5816" y="754"/>
                </a:lnTo>
                <a:lnTo>
                  <a:pt x="5812" y="720"/>
                </a:lnTo>
                <a:lnTo>
                  <a:pt x="5804" y="687"/>
                </a:lnTo>
                <a:lnTo>
                  <a:pt x="5794" y="653"/>
                </a:lnTo>
                <a:lnTo>
                  <a:pt x="5782" y="619"/>
                </a:lnTo>
                <a:lnTo>
                  <a:pt x="5767" y="586"/>
                </a:lnTo>
                <a:lnTo>
                  <a:pt x="5750" y="552"/>
                </a:lnTo>
                <a:lnTo>
                  <a:pt x="5731" y="517"/>
                </a:lnTo>
                <a:lnTo>
                  <a:pt x="5708" y="484"/>
                </a:lnTo>
                <a:lnTo>
                  <a:pt x="5684" y="449"/>
                </a:lnTo>
                <a:lnTo>
                  <a:pt x="5657" y="415"/>
                </a:lnTo>
                <a:lnTo>
                  <a:pt x="5629" y="380"/>
                </a:lnTo>
                <a:lnTo>
                  <a:pt x="5597" y="345"/>
                </a:lnTo>
                <a:lnTo>
                  <a:pt x="5564" y="311"/>
                </a:lnTo>
                <a:lnTo>
                  <a:pt x="5564" y="311"/>
                </a:lnTo>
                <a:lnTo>
                  <a:pt x="5528" y="277"/>
                </a:lnTo>
                <a:lnTo>
                  <a:pt x="5493" y="246"/>
                </a:lnTo>
                <a:lnTo>
                  <a:pt x="5459" y="216"/>
                </a:lnTo>
                <a:lnTo>
                  <a:pt x="5425" y="190"/>
                </a:lnTo>
                <a:lnTo>
                  <a:pt x="5391" y="165"/>
                </a:lnTo>
                <a:lnTo>
                  <a:pt x="5356" y="144"/>
                </a:lnTo>
                <a:lnTo>
                  <a:pt x="5322" y="124"/>
                </a:lnTo>
                <a:lnTo>
                  <a:pt x="5288" y="107"/>
                </a:lnTo>
                <a:lnTo>
                  <a:pt x="5254" y="93"/>
                </a:lnTo>
                <a:lnTo>
                  <a:pt x="5220" y="80"/>
                </a:lnTo>
                <a:lnTo>
                  <a:pt x="5187" y="70"/>
                </a:lnTo>
                <a:lnTo>
                  <a:pt x="5154" y="62"/>
                </a:lnTo>
                <a:lnTo>
                  <a:pt x="5121" y="57"/>
                </a:lnTo>
                <a:lnTo>
                  <a:pt x="5088" y="55"/>
                </a:lnTo>
                <a:lnTo>
                  <a:pt x="5056" y="54"/>
                </a:lnTo>
                <a:lnTo>
                  <a:pt x="5023" y="56"/>
                </a:lnTo>
                <a:lnTo>
                  <a:pt x="5023" y="56"/>
                </a:lnTo>
                <a:lnTo>
                  <a:pt x="4995" y="59"/>
                </a:lnTo>
                <a:lnTo>
                  <a:pt x="4968" y="63"/>
                </a:lnTo>
                <a:lnTo>
                  <a:pt x="4943" y="70"/>
                </a:lnTo>
                <a:lnTo>
                  <a:pt x="4918" y="78"/>
                </a:lnTo>
                <a:lnTo>
                  <a:pt x="4893" y="86"/>
                </a:lnTo>
                <a:lnTo>
                  <a:pt x="4869" y="97"/>
                </a:lnTo>
                <a:lnTo>
                  <a:pt x="4847" y="111"/>
                </a:lnTo>
                <a:lnTo>
                  <a:pt x="4825" y="126"/>
                </a:lnTo>
                <a:lnTo>
                  <a:pt x="4803" y="145"/>
                </a:lnTo>
                <a:lnTo>
                  <a:pt x="4782" y="165"/>
                </a:lnTo>
                <a:lnTo>
                  <a:pt x="4761" y="190"/>
                </a:lnTo>
                <a:lnTo>
                  <a:pt x="4740" y="217"/>
                </a:lnTo>
                <a:lnTo>
                  <a:pt x="4721" y="248"/>
                </a:lnTo>
                <a:lnTo>
                  <a:pt x="4700" y="282"/>
                </a:lnTo>
                <a:lnTo>
                  <a:pt x="4681" y="320"/>
                </a:lnTo>
                <a:lnTo>
                  <a:pt x="4661" y="363"/>
                </a:lnTo>
                <a:lnTo>
                  <a:pt x="4661" y="363"/>
                </a:lnTo>
                <a:lnTo>
                  <a:pt x="4642" y="409"/>
                </a:lnTo>
                <a:lnTo>
                  <a:pt x="4623" y="457"/>
                </a:lnTo>
                <a:lnTo>
                  <a:pt x="4588" y="553"/>
                </a:lnTo>
                <a:lnTo>
                  <a:pt x="4588" y="553"/>
                </a:lnTo>
                <a:lnTo>
                  <a:pt x="4558" y="636"/>
                </a:lnTo>
                <a:lnTo>
                  <a:pt x="4542" y="678"/>
                </a:lnTo>
                <a:lnTo>
                  <a:pt x="4524" y="720"/>
                </a:lnTo>
                <a:lnTo>
                  <a:pt x="4505" y="762"/>
                </a:lnTo>
                <a:lnTo>
                  <a:pt x="4485" y="805"/>
                </a:lnTo>
                <a:lnTo>
                  <a:pt x="4462" y="845"/>
                </a:lnTo>
                <a:lnTo>
                  <a:pt x="4450" y="865"/>
                </a:lnTo>
                <a:lnTo>
                  <a:pt x="4437" y="885"/>
                </a:lnTo>
                <a:lnTo>
                  <a:pt x="4424" y="903"/>
                </a:lnTo>
                <a:lnTo>
                  <a:pt x="4410" y="922"/>
                </a:lnTo>
                <a:lnTo>
                  <a:pt x="4395" y="940"/>
                </a:lnTo>
                <a:lnTo>
                  <a:pt x="4380" y="957"/>
                </a:lnTo>
                <a:lnTo>
                  <a:pt x="4363" y="975"/>
                </a:lnTo>
                <a:lnTo>
                  <a:pt x="4347" y="991"/>
                </a:lnTo>
                <a:lnTo>
                  <a:pt x="4329" y="1007"/>
                </a:lnTo>
                <a:lnTo>
                  <a:pt x="4310" y="1021"/>
                </a:lnTo>
                <a:lnTo>
                  <a:pt x="4291" y="1036"/>
                </a:lnTo>
                <a:lnTo>
                  <a:pt x="4271" y="1049"/>
                </a:lnTo>
                <a:lnTo>
                  <a:pt x="4250" y="1061"/>
                </a:lnTo>
                <a:lnTo>
                  <a:pt x="4228" y="1073"/>
                </a:lnTo>
                <a:lnTo>
                  <a:pt x="4204" y="1084"/>
                </a:lnTo>
                <a:lnTo>
                  <a:pt x="4180" y="1094"/>
                </a:lnTo>
                <a:lnTo>
                  <a:pt x="4155" y="1103"/>
                </a:lnTo>
                <a:lnTo>
                  <a:pt x="4129" y="1110"/>
                </a:lnTo>
                <a:lnTo>
                  <a:pt x="4129" y="1110"/>
                </a:lnTo>
                <a:lnTo>
                  <a:pt x="4098" y="1117"/>
                </a:lnTo>
                <a:lnTo>
                  <a:pt x="4068" y="1121"/>
                </a:lnTo>
                <a:lnTo>
                  <a:pt x="4038" y="1124"/>
                </a:lnTo>
                <a:lnTo>
                  <a:pt x="4009" y="1125"/>
                </a:lnTo>
                <a:lnTo>
                  <a:pt x="3980" y="1124"/>
                </a:lnTo>
                <a:lnTo>
                  <a:pt x="3951" y="1122"/>
                </a:lnTo>
                <a:lnTo>
                  <a:pt x="3922" y="1119"/>
                </a:lnTo>
                <a:lnTo>
                  <a:pt x="3894" y="1113"/>
                </a:lnTo>
                <a:lnTo>
                  <a:pt x="3867" y="1107"/>
                </a:lnTo>
                <a:lnTo>
                  <a:pt x="3840" y="1099"/>
                </a:lnTo>
                <a:lnTo>
                  <a:pt x="3814" y="1091"/>
                </a:lnTo>
                <a:lnTo>
                  <a:pt x="3788" y="1080"/>
                </a:lnTo>
                <a:lnTo>
                  <a:pt x="3763" y="1069"/>
                </a:lnTo>
                <a:lnTo>
                  <a:pt x="3738" y="1058"/>
                </a:lnTo>
                <a:lnTo>
                  <a:pt x="3714" y="1045"/>
                </a:lnTo>
                <a:lnTo>
                  <a:pt x="3692" y="1032"/>
                </a:lnTo>
                <a:lnTo>
                  <a:pt x="3669" y="1019"/>
                </a:lnTo>
                <a:lnTo>
                  <a:pt x="3647" y="1005"/>
                </a:lnTo>
                <a:lnTo>
                  <a:pt x="3605" y="977"/>
                </a:lnTo>
                <a:lnTo>
                  <a:pt x="3567" y="948"/>
                </a:lnTo>
                <a:lnTo>
                  <a:pt x="3532" y="918"/>
                </a:lnTo>
                <a:lnTo>
                  <a:pt x="3501" y="891"/>
                </a:lnTo>
                <a:lnTo>
                  <a:pt x="3473" y="865"/>
                </a:lnTo>
                <a:lnTo>
                  <a:pt x="3430" y="823"/>
                </a:lnTo>
                <a:lnTo>
                  <a:pt x="3430" y="823"/>
                </a:lnTo>
                <a:lnTo>
                  <a:pt x="3384" y="775"/>
                </a:lnTo>
                <a:lnTo>
                  <a:pt x="3324" y="710"/>
                </a:lnTo>
                <a:lnTo>
                  <a:pt x="3253" y="632"/>
                </a:lnTo>
                <a:lnTo>
                  <a:pt x="3173" y="540"/>
                </a:lnTo>
                <a:lnTo>
                  <a:pt x="3086" y="437"/>
                </a:lnTo>
                <a:lnTo>
                  <a:pt x="2994" y="325"/>
                </a:lnTo>
                <a:lnTo>
                  <a:pt x="2897" y="205"/>
                </a:lnTo>
                <a:lnTo>
                  <a:pt x="2849" y="143"/>
                </a:lnTo>
                <a:lnTo>
                  <a:pt x="2800" y="79"/>
                </a:lnTo>
                <a:lnTo>
                  <a:pt x="2800" y="79"/>
                </a:lnTo>
                <a:lnTo>
                  <a:pt x="2786" y="61"/>
                </a:lnTo>
                <a:lnTo>
                  <a:pt x="2769" y="46"/>
                </a:lnTo>
                <a:lnTo>
                  <a:pt x="2753" y="33"/>
                </a:lnTo>
                <a:lnTo>
                  <a:pt x="2735" y="22"/>
                </a:lnTo>
                <a:lnTo>
                  <a:pt x="2716" y="14"/>
                </a:lnTo>
                <a:lnTo>
                  <a:pt x="2696" y="7"/>
                </a:lnTo>
                <a:lnTo>
                  <a:pt x="2676" y="3"/>
                </a:lnTo>
                <a:lnTo>
                  <a:pt x="2656" y="0"/>
                </a:lnTo>
                <a:lnTo>
                  <a:pt x="2635" y="0"/>
                </a:lnTo>
                <a:lnTo>
                  <a:pt x="2615" y="2"/>
                </a:lnTo>
                <a:lnTo>
                  <a:pt x="2594" y="5"/>
                </a:lnTo>
                <a:lnTo>
                  <a:pt x="2573" y="11"/>
                </a:lnTo>
                <a:lnTo>
                  <a:pt x="2555" y="19"/>
                </a:lnTo>
                <a:lnTo>
                  <a:pt x="2535" y="30"/>
                </a:lnTo>
                <a:lnTo>
                  <a:pt x="2518" y="43"/>
                </a:lnTo>
                <a:lnTo>
                  <a:pt x="2502" y="57"/>
                </a:lnTo>
                <a:lnTo>
                  <a:pt x="510" y="2048"/>
                </a:lnTo>
                <a:lnTo>
                  <a:pt x="510" y="2048"/>
                </a:lnTo>
                <a:lnTo>
                  <a:pt x="479" y="2081"/>
                </a:lnTo>
                <a:lnTo>
                  <a:pt x="449" y="2114"/>
                </a:lnTo>
                <a:lnTo>
                  <a:pt x="419" y="2147"/>
                </a:lnTo>
                <a:lnTo>
                  <a:pt x="390" y="2181"/>
                </a:lnTo>
                <a:lnTo>
                  <a:pt x="363" y="2215"/>
                </a:lnTo>
                <a:lnTo>
                  <a:pt x="337" y="2251"/>
                </a:lnTo>
                <a:lnTo>
                  <a:pt x="311" y="2286"/>
                </a:lnTo>
                <a:lnTo>
                  <a:pt x="287" y="2323"/>
                </a:lnTo>
                <a:lnTo>
                  <a:pt x="263" y="2358"/>
                </a:lnTo>
                <a:lnTo>
                  <a:pt x="241" y="2395"/>
                </a:lnTo>
                <a:lnTo>
                  <a:pt x="220" y="2433"/>
                </a:lnTo>
                <a:lnTo>
                  <a:pt x="199" y="2471"/>
                </a:lnTo>
                <a:lnTo>
                  <a:pt x="180" y="2509"/>
                </a:lnTo>
                <a:lnTo>
                  <a:pt x="161" y="2547"/>
                </a:lnTo>
                <a:lnTo>
                  <a:pt x="144" y="2586"/>
                </a:lnTo>
                <a:lnTo>
                  <a:pt x="127" y="2625"/>
                </a:lnTo>
                <a:lnTo>
                  <a:pt x="112" y="2665"/>
                </a:lnTo>
                <a:lnTo>
                  <a:pt x="98" y="2704"/>
                </a:lnTo>
                <a:lnTo>
                  <a:pt x="83" y="2744"/>
                </a:lnTo>
                <a:lnTo>
                  <a:pt x="72" y="2785"/>
                </a:lnTo>
                <a:lnTo>
                  <a:pt x="60" y="2825"/>
                </a:lnTo>
                <a:lnTo>
                  <a:pt x="50" y="2867"/>
                </a:lnTo>
                <a:lnTo>
                  <a:pt x="40" y="2907"/>
                </a:lnTo>
                <a:lnTo>
                  <a:pt x="31" y="2948"/>
                </a:lnTo>
                <a:lnTo>
                  <a:pt x="24" y="2989"/>
                </a:lnTo>
                <a:lnTo>
                  <a:pt x="17" y="3031"/>
                </a:lnTo>
                <a:lnTo>
                  <a:pt x="12" y="3072"/>
                </a:lnTo>
                <a:lnTo>
                  <a:pt x="8" y="3114"/>
                </a:lnTo>
                <a:lnTo>
                  <a:pt x="4" y="3156"/>
                </a:lnTo>
                <a:lnTo>
                  <a:pt x="2" y="3197"/>
                </a:lnTo>
                <a:lnTo>
                  <a:pt x="0" y="3239"/>
                </a:lnTo>
                <a:lnTo>
                  <a:pt x="0" y="3280"/>
                </a:lnTo>
                <a:lnTo>
                  <a:pt x="0" y="3323"/>
                </a:lnTo>
                <a:lnTo>
                  <a:pt x="2" y="3365"/>
                </a:lnTo>
                <a:lnTo>
                  <a:pt x="4" y="3406"/>
                </a:lnTo>
                <a:lnTo>
                  <a:pt x="8" y="3448"/>
                </a:lnTo>
                <a:lnTo>
                  <a:pt x="12" y="3490"/>
                </a:lnTo>
                <a:lnTo>
                  <a:pt x="17" y="3531"/>
                </a:lnTo>
                <a:lnTo>
                  <a:pt x="24" y="3573"/>
                </a:lnTo>
                <a:lnTo>
                  <a:pt x="31" y="3614"/>
                </a:lnTo>
                <a:lnTo>
                  <a:pt x="40" y="3655"/>
                </a:lnTo>
                <a:lnTo>
                  <a:pt x="50" y="3695"/>
                </a:lnTo>
                <a:lnTo>
                  <a:pt x="60" y="3737"/>
                </a:lnTo>
                <a:lnTo>
                  <a:pt x="72" y="3777"/>
                </a:lnTo>
                <a:lnTo>
                  <a:pt x="83" y="3818"/>
                </a:lnTo>
                <a:lnTo>
                  <a:pt x="98" y="3858"/>
                </a:lnTo>
                <a:lnTo>
                  <a:pt x="112" y="3897"/>
                </a:lnTo>
                <a:lnTo>
                  <a:pt x="127" y="3937"/>
                </a:lnTo>
                <a:lnTo>
                  <a:pt x="144" y="3976"/>
                </a:lnTo>
                <a:lnTo>
                  <a:pt x="161" y="4015"/>
                </a:lnTo>
                <a:lnTo>
                  <a:pt x="180" y="4053"/>
                </a:lnTo>
                <a:lnTo>
                  <a:pt x="199" y="4091"/>
                </a:lnTo>
                <a:lnTo>
                  <a:pt x="220" y="4129"/>
                </a:lnTo>
                <a:lnTo>
                  <a:pt x="241" y="4167"/>
                </a:lnTo>
                <a:lnTo>
                  <a:pt x="263" y="4204"/>
                </a:lnTo>
                <a:lnTo>
                  <a:pt x="287" y="4239"/>
                </a:lnTo>
                <a:lnTo>
                  <a:pt x="311" y="4276"/>
                </a:lnTo>
                <a:lnTo>
                  <a:pt x="337" y="4311"/>
                </a:lnTo>
                <a:lnTo>
                  <a:pt x="363" y="4347"/>
                </a:lnTo>
                <a:lnTo>
                  <a:pt x="390" y="4381"/>
                </a:lnTo>
                <a:lnTo>
                  <a:pt x="419" y="4415"/>
                </a:lnTo>
                <a:lnTo>
                  <a:pt x="449" y="4448"/>
                </a:lnTo>
                <a:lnTo>
                  <a:pt x="479" y="4481"/>
                </a:lnTo>
                <a:lnTo>
                  <a:pt x="510" y="4514"/>
                </a:lnTo>
                <a:lnTo>
                  <a:pt x="2670" y="6673"/>
                </a:lnTo>
                <a:lnTo>
                  <a:pt x="2670" y="6673"/>
                </a:lnTo>
                <a:lnTo>
                  <a:pt x="2684" y="6686"/>
                </a:lnTo>
                <a:lnTo>
                  <a:pt x="2698" y="6697"/>
                </a:lnTo>
                <a:lnTo>
                  <a:pt x="2713" y="6705"/>
                </a:lnTo>
                <a:lnTo>
                  <a:pt x="2728" y="6713"/>
                </a:lnTo>
                <a:lnTo>
                  <a:pt x="2745" y="6720"/>
                </a:lnTo>
                <a:lnTo>
                  <a:pt x="2761" y="6725"/>
                </a:lnTo>
                <a:lnTo>
                  <a:pt x="2778" y="6728"/>
                </a:lnTo>
                <a:lnTo>
                  <a:pt x="2795" y="6730"/>
                </a:lnTo>
                <a:lnTo>
                  <a:pt x="2813" y="6731"/>
                </a:lnTo>
                <a:lnTo>
                  <a:pt x="2830" y="6730"/>
                </a:lnTo>
                <a:lnTo>
                  <a:pt x="2847" y="6727"/>
                </a:lnTo>
                <a:lnTo>
                  <a:pt x="2864" y="6724"/>
                </a:lnTo>
                <a:lnTo>
                  <a:pt x="2881" y="6718"/>
                </a:lnTo>
                <a:lnTo>
                  <a:pt x="2897" y="6711"/>
                </a:lnTo>
                <a:lnTo>
                  <a:pt x="2913" y="6702"/>
                </a:lnTo>
                <a:lnTo>
                  <a:pt x="2928" y="6692"/>
                </a:lnTo>
                <a:lnTo>
                  <a:pt x="2928" y="6692"/>
                </a:lnTo>
                <a:lnTo>
                  <a:pt x="2996" y="6643"/>
                </a:lnTo>
                <a:lnTo>
                  <a:pt x="3062" y="6592"/>
                </a:lnTo>
                <a:lnTo>
                  <a:pt x="3127" y="6542"/>
                </a:lnTo>
                <a:lnTo>
                  <a:pt x="3191" y="6492"/>
                </a:lnTo>
                <a:lnTo>
                  <a:pt x="3252" y="6442"/>
                </a:lnTo>
                <a:lnTo>
                  <a:pt x="3311" y="6394"/>
                </a:lnTo>
                <a:lnTo>
                  <a:pt x="3422" y="6301"/>
                </a:lnTo>
                <a:lnTo>
                  <a:pt x="3521" y="6216"/>
                </a:lnTo>
                <a:lnTo>
                  <a:pt x="3605" y="6141"/>
                </a:lnTo>
                <a:lnTo>
                  <a:pt x="3673" y="6078"/>
                </a:lnTo>
                <a:lnTo>
                  <a:pt x="3722" y="6032"/>
                </a:lnTo>
                <a:lnTo>
                  <a:pt x="3722" y="6032"/>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15" name="Freeform 6"/>
          <p:cNvSpPr/>
          <p:nvPr/>
        </p:nvSpPr>
        <p:spPr bwMode="auto">
          <a:xfrm>
            <a:off x="2873843" y="2825292"/>
            <a:ext cx="1851116" cy="2034498"/>
          </a:xfrm>
          <a:custGeom>
            <a:avLst/>
            <a:gdLst>
              <a:gd name="T0" fmla="*/ 500 w 6127"/>
              <a:gd name="T1" fmla="*/ 5577 h 6731"/>
              <a:gd name="T2" fmla="*/ 329 w 6127"/>
              <a:gd name="T3" fmla="*/ 5775 h 6731"/>
              <a:gd name="T4" fmla="*/ 315 w 6127"/>
              <a:gd name="T5" fmla="*/ 6011 h 6731"/>
              <a:gd name="T6" fmla="*/ 469 w 6127"/>
              <a:gd name="T7" fmla="*/ 6316 h 6731"/>
              <a:gd name="T8" fmla="*/ 735 w 6127"/>
              <a:gd name="T9" fmla="*/ 6566 h 6731"/>
              <a:gd name="T10" fmla="*/ 1038 w 6127"/>
              <a:gd name="T11" fmla="*/ 6676 h 6731"/>
              <a:gd name="T12" fmla="*/ 1257 w 6127"/>
              <a:gd name="T13" fmla="*/ 6634 h 6731"/>
              <a:gd name="T14" fmla="*/ 1445 w 6127"/>
              <a:gd name="T15" fmla="*/ 6411 h 6731"/>
              <a:gd name="T16" fmla="*/ 1602 w 6127"/>
              <a:gd name="T17" fmla="*/ 6011 h 6731"/>
              <a:gd name="T18" fmla="*/ 1746 w 6127"/>
              <a:gd name="T19" fmla="*/ 5774 h 6731"/>
              <a:gd name="T20" fmla="*/ 1922 w 6127"/>
              <a:gd name="T21" fmla="*/ 5647 h 6731"/>
              <a:gd name="T22" fmla="*/ 2147 w 6127"/>
              <a:gd name="T23" fmla="*/ 5607 h 6731"/>
              <a:gd name="T24" fmla="*/ 2388 w 6127"/>
              <a:gd name="T25" fmla="*/ 5673 h 6731"/>
              <a:gd name="T26" fmla="*/ 2653 w 6127"/>
              <a:gd name="T27" fmla="*/ 5866 h 6731"/>
              <a:gd name="T28" fmla="*/ 3229 w 6127"/>
              <a:gd name="T29" fmla="*/ 6526 h 6731"/>
              <a:gd name="T30" fmla="*/ 3430 w 6127"/>
              <a:gd name="T31" fmla="*/ 6724 h 6731"/>
              <a:gd name="T32" fmla="*/ 3608 w 6127"/>
              <a:gd name="T33" fmla="*/ 6688 h 6731"/>
              <a:gd name="T34" fmla="*/ 5790 w 6127"/>
              <a:gd name="T35" fmla="*/ 4480 h 6731"/>
              <a:gd name="T36" fmla="*/ 5983 w 6127"/>
              <a:gd name="T37" fmla="*/ 4145 h 6731"/>
              <a:gd name="T38" fmla="*/ 6094 w 6127"/>
              <a:gd name="T39" fmla="*/ 3783 h 6731"/>
              <a:gd name="T40" fmla="*/ 6126 w 6127"/>
              <a:gd name="T41" fmla="*/ 3408 h 6731"/>
              <a:gd name="T42" fmla="*/ 6077 w 6127"/>
              <a:gd name="T43" fmla="*/ 3036 h 6731"/>
              <a:gd name="T44" fmla="*/ 5947 w 6127"/>
              <a:gd name="T45" fmla="*/ 2678 h 6731"/>
              <a:gd name="T46" fmla="*/ 5736 w 6127"/>
              <a:gd name="T47" fmla="*/ 2350 h 6731"/>
              <a:gd name="T48" fmla="*/ 3414 w 6127"/>
              <a:gd name="T49" fmla="*/ 26 h 6731"/>
              <a:gd name="T50" fmla="*/ 3262 w 6127"/>
              <a:gd name="T51" fmla="*/ 7 h 6731"/>
              <a:gd name="T52" fmla="*/ 2936 w 6127"/>
              <a:gd name="T53" fmla="*/ 239 h 6731"/>
              <a:gd name="T54" fmla="*/ 2374 w 6127"/>
              <a:gd name="T55" fmla="*/ 732 h 6731"/>
              <a:gd name="T56" fmla="*/ 2234 w 6127"/>
              <a:gd name="T57" fmla="*/ 931 h 6731"/>
              <a:gd name="T58" fmla="*/ 2238 w 6127"/>
              <a:gd name="T59" fmla="*/ 1017 h 6731"/>
              <a:gd name="T60" fmla="*/ 2405 w 6127"/>
              <a:gd name="T61" fmla="*/ 1118 h 6731"/>
              <a:gd name="T62" fmla="*/ 2768 w 6127"/>
              <a:gd name="T63" fmla="*/ 1259 h 6731"/>
              <a:gd name="T64" fmla="*/ 3012 w 6127"/>
              <a:gd name="T65" fmla="*/ 1409 h 6731"/>
              <a:gd name="T66" fmla="*/ 3180 w 6127"/>
              <a:gd name="T67" fmla="*/ 1599 h 6731"/>
              <a:gd name="T68" fmla="*/ 3273 w 6127"/>
              <a:gd name="T69" fmla="*/ 1832 h 6731"/>
              <a:gd name="T70" fmla="*/ 3297 w 6127"/>
              <a:gd name="T71" fmla="*/ 2065 h 6731"/>
              <a:gd name="T72" fmla="*/ 3252 w 6127"/>
              <a:gd name="T73" fmla="*/ 2318 h 6731"/>
              <a:gd name="T74" fmla="*/ 3134 w 6127"/>
              <a:gd name="T75" fmla="*/ 2565 h 6731"/>
              <a:gd name="T76" fmla="*/ 2943 w 6127"/>
              <a:gd name="T77" fmla="*/ 2807 h 6731"/>
              <a:gd name="T78" fmla="*/ 2730 w 6127"/>
              <a:gd name="T79" fmla="*/ 2995 h 6731"/>
              <a:gd name="T80" fmla="*/ 2484 w 6127"/>
              <a:gd name="T81" fmla="*/ 3138 h 6731"/>
              <a:gd name="T82" fmla="*/ 2233 w 6127"/>
              <a:gd name="T83" fmla="*/ 3207 h 6731"/>
              <a:gd name="T84" fmla="*/ 2003 w 6127"/>
              <a:gd name="T85" fmla="*/ 3206 h 6731"/>
              <a:gd name="T86" fmla="*/ 1755 w 6127"/>
              <a:gd name="T87" fmla="*/ 3135 h 6731"/>
              <a:gd name="T88" fmla="*/ 1551 w 6127"/>
              <a:gd name="T89" fmla="*/ 2993 h 6731"/>
              <a:gd name="T90" fmla="*/ 1388 w 6127"/>
              <a:gd name="T91" fmla="*/ 2774 h 6731"/>
              <a:gd name="T92" fmla="*/ 1244 w 6127"/>
              <a:gd name="T93" fmla="*/ 2435 h 6731"/>
              <a:gd name="T94" fmla="*/ 1132 w 6127"/>
              <a:gd name="T95" fmla="*/ 2186 h 6731"/>
              <a:gd name="T96" fmla="*/ 1033 w 6127"/>
              <a:gd name="T97" fmla="*/ 2144 h 6731"/>
              <a:gd name="T98" fmla="*/ 856 w 6127"/>
              <a:gd name="T99" fmla="*/ 2230 h 6731"/>
              <a:gd name="T100" fmla="*/ 636 w 6127"/>
              <a:gd name="T101" fmla="*/ 2441 h 6731"/>
              <a:gd name="T102" fmla="*/ 199 w 6127"/>
              <a:gd name="T103" fmla="*/ 3000 h 6731"/>
              <a:gd name="T104" fmla="*/ 0 w 6127"/>
              <a:gd name="T105" fmla="*/ 3324 h 6731"/>
              <a:gd name="T106" fmla="*/ 45 w 6127"/>
              <a:gd name="T107" fmla="*/ 3451 h 6731"/>
              <a:gd name="T108" fmla="*/ 582 w 6127"/>
              <a:gd name="T109" fmla="*/ 3838 h 6731"/>
              <a:gd name="T110" fmla="*/ 1065 w 6127"/>
              <a:gd name="T111" fmla="*/ 4244 h 6731"/>
              <a:gd name="T112" fmla="*/ 1274 w 6127"/>
              <a:gd name="T113" fmla="*/ 4503 h 6731"/>
              <a:gd name="T114" fmla="*/ 1365 w 6127"/>
              <a:gd name="T115" fmla="*/ 4727 h 6731"/>
              <a:gd name="T116" fmla="*/ 1362 w 6127"/>
              <a:gd name="T117" fmla="*/ 4986 h 6731"/>
              <a:gd name="T118" fmla="*/ 1274 w 6127"/>
              <a:gd name="T119" fmla="*/ 5167 h 6731"/>
              <a:gd name="T120" fmla="*/ 1117 w 6127"/>
              <a:gd name="T121" fmla="*/ 5307 h 6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7" h="6731">
                <a:moveTo>
                  <a:pt x="806" y="5445"/>
                </a:moveTo>
                <a:lnTo>
                  <a:pt x="806" y="5445"/>
                </a:lnTo>
                <a:lnTo>
                  <a:pt x="709" y="5480"/>
                </a:lnTo>
                <a:lnTo>
                  <a:pt x="662" y="5498"/>
                </a:lnTo>
                <a:lnTo>
                  <a:pt x="614" y="5518"/>
                </a:lnTo>
                <a:lnTo>
                  <a:pt x="614" y="5518"/>
                </a:lnTo>
                <a:lnTo>
                  <a:pt x="573" y="5537"/>
                </a:lnTo>
                <a:lnTo>
                  <a:pt x="534" y="5558"/>
                </a:lnTo>
                <a:lnTo>
                  <a:pt x="500" y="5577"/>
                </a:lnTo>
                <a:lnTo>
                  <a:pt x="469" y="5597"/>
                </a:lnTo>
                <a:lnTo>
                  <a:pt x="442" y="5618"/>
                </a:lnTo>
                <a:lnTo>
                  <a:pt x="418" y="5639"/>
                </a:lnTo>
                <a:lnTo>
                  <a:pt x="397" y="5660"/>
                </a:lnTo>
                <a:lnTo>
                  <a:pt x="379" y="5682"/>
                </a:lnTo>
                <a:lnTo>
                  <a:pt x="363" y="5704"/>
                </a:lnTo>
                <a:lnTo>
                  <a:pt x="350" y="5727"/>
                </a:lnTo>
                <a:lnTo>
                  <a:pt x="339" y="5750"/>
                </a:lnTo>
                <a:lnTo>
                  <a:pt x="329" y="5775"/>
                </a:lnTo>
                <a:lnTo>
                  <a:pt x="323" y="5800"/>
                </a:lnTo>
                <a:lnTo>
                  <a:pt x="316" y="5826"/>
                </a:lnTo>
                <a:lnTo>
                  <a:pt x="312" y="5852"/>
                </a:lnTo>
                <a:lnTo>
                  <a:pt x="308" y="5880"/>
                </a:lnTo>
                <a:lnTo>
                  <a:pt x="308" y="5880"/>
                </a:lnTo>
                <a:lnTo>
                  <a:pt x="306" y="5912"/>
                </a:lnTo>
                <a:lnTo>
                  <a:pt x="306" y="5945"/>
                </a:lnTo>
                <a:lnTo>
                  <a:pt x="310" y="5977"/>
                </a:lnTo>
                <a:lnTo>
                  <a:pt x="315" y="6011"/>
                </a:lnTo>
                <a:lnTo>
                  <a:pt x="323" y="6044"/>
                </a:lnTo>
                <a:lnTo>
                  <a:pt x="332" y="6077"/>
                </a:lnTo>
                <a:lnTo>
                  <a:pt x="344" y="6112"/>
                </a:lnTo>
                <a:lnTo>
                  <a:pt x="359" y="6145"/>
                </a:lnTo>
                <a:lnTo>
                  <a:pt x="377" y="6179"/>
                </a:lnTo>
                <a:lnTo>
                  <a:pt x="396" y="6212"/>
                </a:lnTo>
                <a:lnTo>
                  <a:pt x="418" y="6247"/>
                </a:lnTo>
                <a:lnTo>
                  <a:pt x="442" y="6282"/>
                </a:lnTo>
                <a:lnTo>
                  <a:pt x="469" y="6316"/>
                </a:lnTo>
                <a:lnTo>
                  <a:pt x="498" y="6351"/>
                </a:lnTo>
                <a:lnTo>
                  <a:pt x="530" y="6386"/>
                </a:lnTo>
                <a:lnTo>
                  <a:pt x="563" y="6420"/>
                </a:lnTo>
                <a:lnTo>
                  <a:pt x="563" y="6420"/>
                </a:lnTo>
                <a:lnTo>
                  <a:pt x="598" y="6454"/>
                </a:lnTo>
                <a:lnTo>
                  <a:pt x="632" y="6485"/>
                </a:lnTo>
                <a:lnTo>
                  <a:pt x="667" y="6515"/>
                </a:lnTo>
                <a:lnTo>
                  <a:pt x="702" y="6541"/>
                </a:lnTo>
                <a:lnTo>
                  <a:pt x="735" y="6566"/>
                </a:lnTo>
                <a:lnTo>
                  <a:pt x="770" y="6587"/>
                </a:lnTo>
                <a:lnTo>
                  <a:pt x="805" y="6607"/>
                </a:lnTo>
                <a:lnTo>
                  <a:pt x="838" y="6624"/>
                </a:lnTo>
                <a:lnTo>
                  <a:pt x="872" y="6638"/>
                </a:lnTo>
                <a:lnTo>
                  <a:pt x="906" y="6651"/>
                </a:lnTo>
                <a:lnTo>
                  <a:pt x="939" y="6661"/>
                </a:lnTo>
                <a:lnTo>
                  <a:pt x="973" y="6669"/>
                </a:lnTo>
                <a:lnTo>
                  <a:pt x="1005" y="6674"/>
                </a:lnTo>
                <a:lnTo>
                  <a:pt x="1038" y="6676"/>
                </a:lnTo>
                <a:lnTo>
                  <a:pt x="1071" y="6677"/>
                </a:lnTo>
                <a:lnTo>
                  <a:pt x="1104" y="6675"/>
                </a:lnTo>
                <a:lnTo>
                  <a:pt x="1104" y="6675"/>
                </a:lnTo>
                <a:lnTo>
                  <a:pt x="1131" y="6672"/>
                </a:lnTo>
                <a:lnTo>
                  <a:pt x="1158" y="6666"/>
                </a:lnTo>
                <a:lnTo>
                  <a:pt x="1184" y="6661"/>
                </a:lnTo>
                <a:lnTo>
                  <a:pt x="1209" y="6653"/>
                </a:lnTo>
                <a:lnTo>
                  <a:pt x="1233" y="6645"/>
                </a:lnTo>
                <a:lnTo>
                  <a:pt x="1257" y="6634"/>
                </a:lnTo>
                <a:lnTo>
                  <a:pt x="1279" y="6620"/>
                </a:lnTo>
                <a:lnTo>
                  <a:pt x="1301" y="6605"/>
                </a:lnTo>
                <a:lnTo>
                  <a:pt x="1324" y="6586"/>
                </a:lnTo>
                <a:lnTo>
                  <a:pt x="1344" y="6566"/>
                </a:lnTo>
                <a:lnTo>
                  <a:pt x="1365" y="6541"/>
                </a:lnTo>
                <a:lnTo>
                  <a:pt x="1386" y="6514"/>
                </a:lnTo>
                <a:lnTo>
                  <a:pt x="1406" y="6483"/>
                </a:lnTo>
                <a:lnTo>
                  <a:pt x="1426" y="6449"/>
                </a:lnTo>
                <a:lnTo>
                  <a:pt x="1445" y="6411"/>
                </a:lnTo>
                <a:lnTo>
                  <a:pt x="1465" y="6368"/>
                </a:lnTo>
                <a:lnTo>
                  <a:pt x="1465" y="6368"/>
                </a:lnTo>
                <a:lnTo>
                  <a:pt x="1484" y="6322"/>
                </a:lnTo>
                <a:lnTo>
                  <a:pt x="1504" y="6274"/>
                </a:lnTo>
                <a:lnTo>
                  <a:pt x="1538" y="6178"/>
                </a:lnTo>
                <a:lnTo>
                  <a:pt x="1538" y="6178"/>
                </a:lnTo>
                <a:lnTo>
                  <a:pt x="1569" y="6095"/>
                </a:lnTo>
                <a:lnTo>
                  <a:pt x="1585" y="6053"/>
                </a:lnTo>
                <a:lnTo>
                  <a:pt x="1602" y="6011"/>
                </a:lnTo>
                <a:lnTo>
                  <a:pt x="1622" y="5969"/>
                </a:lnTo>
                <a:lnTo>
                  <a:pt x="1642" y="5926"/>
                </a:lnTo>
                <a:lnTo>
                  <a:pt x="1665" y="5886"/>
                </a:lnTo>
                <a:lnTo>
                  <a:pt x="1677" y="5866"/>
                </a:lnTo>
                <a:lnTo>
                  <a:pt x="1690" y="5846"/>
                </a:lnTo>
                <a:lnTo>
                  <a:pt x="1703" y="5828"/>
                </a:lnTo>
                <a:lnTo>
                  <a:pt x="1717" y="5809"/>
                </a:lnTo>
                <a:lnTo>
                  <a:pt x="1731" y="5791"/>
                </a:lnTo>
                <a:lnTo>
                  <a:pt x="1746" y="5774"/>
                </a:lnTo>
                <a:lnTo>
                  <a:pt x="1763" y="5756"/>
                </a:lnTo>
                <a:lnTo>
                  <a:pt x="1780" y="5740"/>
                </a:lnTo>
                <a:lnTo>
                  <a:pt x="1797" y="5724"/>
                </a:lnTo>
                <a:lnTo>
                  <a:pt x="1816" y="5710"/>
                </a:lnTo>
                <a:lnTo>
                  <a:pt x="1835" y="5695"/>
                </a:lnTo>
                <a:lnTo>
                  <a:pt x="1856" y="5682"/>
                </a:lnTo>
                <a:lnTo>
                  <a:pt x="1876" y="5670"/>
                </a:lnTo>
                <a:lnTo>
                  <a:pt x="1899" y="5658"/>
                </a:lnTo>
                <a:lnTo>
                  <a:pt x="1922" y="5647"/>
                </a:lnTo>
                <a:lnTo>
                  <a:pt x="1946" y="5637"/>
                </a:lnTo>
                <a:lnTo>
                  <a:pt x="1972" y="5628"/>
                </a:lnTo>
                <a:lnTo>
                  <a:pt x="1998" y="5621"/>
                </a:lnTo>
                <a:lnTo>
                  <a:pt x="1998" y="5621"/>
                </a:lnTo>
                <a:lnTo>
                  <a:pt x="2028" y="5614"/>
                </a:lnTo>
                <a:lnTo>
                  <a:pt x="2058" y="5610"/>
                </a:lnTo>
                <a:lnTo>
                  <a:pt x="2089" y="5607"/>
                </a:lnTo>
                <a:lnTo>
                  <a:pt x="2118" y="5606"/>
                </a:lnTo>
                <a:lnTo>
                  <a:pt x="2147" y="5607"/>
                </a:lnTo>
                <a:lnTo>
                  <a:pt x="2175" y="5609"/>
                </a:lnTo>
                <a:lnTo>
                  <a:pt x="2204" y="5612"/>
                </a:lnTo>
                <a:lnTo>
                  <a:pt x="2232" y="5618"/>
                </a:lnTo>
                <a:lnTo>
                  <a:pt x="2259" y="5624"/>
                </a:lnTo>
                <a:lnTo>
                  <a:pt x="2286" y="5632"/>
                </a:lnTo>
                <a:lnTo>
                  <a:pt x="2312" y="5640"/>
                </a:lnTo>
                <a:lnTo>
                  <a:pt x="2338" y="5651"/>
                </a:lnTo>
                <a:lnTo>
                  <a:pt x="2363" y="5662"/>
                </a:lnTo>
                <a:lnTo>
                  <a:pt x="2388" y="5673"/>
                </a:lnTo>
                <a:lnTo>
                  <a:pt x="2412" y="5686"/>
                </a:lnTo>
                <a:lnTo>
                  <a:pt x="2435" y="5699"/>
                </a:lnTo>
                <a:lnTo>
                  <a:pt x="2458" y="5712"/>
                </a:lnTo>
                <a:lnTo>
                  <a:pt x="2480" y="5726"/>
                </a:lnTo>
                <a:lnTo>
                  <a:pt x="2521" y="5755"/>
                </a:lnTo>
                <a:lnTo>
                  <a:pt x="2559" y="5783"/>
                </a:lnTo>
                <a:lnTo>
                  <a:pt x="2595" y="5813"/>
                </a:lnTo>
                <a:lnTo>
                  <a:pt x="2626" y="5840"/>
                </a:lnTo>
                <a:lnTo>
                  <a:pt x="2653" y="5866"/>
                </a:lnTo>
                <a:lnTo>
                  <a:pt x="2697" y="5908"/>
                </a:lnTo>
                <a:lnTo>
                  <a:pt x="2697" y="5908"/>
                </a:lnTo>
                <a:lnTo>
                  <a:pt x="2743" y="5956"/>
                </a:lnTo>
                <a:lnTo>
                  <a:pt x="2803" y="6021"/>
                </a:lnTo>
                <a:lnTo>
                  <a:pt x="2873" y="6099"/>
                </a:lnTo>
                <a:lnTo>
                  <a:pt x="2953" y="6191"/>
                </a:lnTo>
                <a:lnTo>
                  <a:pt x="3040" y="6294"/>
                </a:lnTo>
                <a:lnTo>
                  <a:pt x="3133" y="6406"/>
                </a:lnTo>
                <a:lnTo>
                  <a:pt x="3229" y="6526"/>
                </a:lnTo>
                <a:lnTo>
                  <a:pt x="3277" y="6588"/>
                </a:lnTo>
                <a:lnTo>
                  <a:pt x="3326" y="6652"/>
                </a:lnTo>
                <a:lnTo>
                  <a:pt x="3326" y="6652"/>
                </a:lnTo>
                <a:lnTo>
                  <a:pt x="3340" y="6670"/>
                </a:lnTo>
                <a:lnTo>
                  <a:pt x="3356" y="6685"/>
                </a:lnTo>
                <a:lnTo>
                  <a:pt x="3374" y="6698"/>
                </a:lnTo>
                <a:lnTo>
                  <a:pt x="3391" y="6709"/>
                </a:lnTo>
                <a:lnTo>
                  <a:pt x="3411" y="6717"/>
                </a:lnTo>
                <a:lnTo>
                  <a:pt x="3430" y="6724"/>
                </a:lnTo>
                <a:lnTo>
                  <a:pt x="3451" y="6728"/>
                </a:lnTo>
                <a:lnTo>
                  <a:pt x="3471" y="6731"/>
                </a:lnTo>
                <a:lnTo>
                  <a:pt x="3492" y="6731"/>
                </a:lnTo>
                <a:lnTo>
                  <a:pt x="3512" y="6729"/>
                </a:lnTo>
                <a:lnTo>
                  <a:pt x="3532" y="6726"/>
                </a:lnTo>
                <a:lnTo>
                  <a:pt x="3553" y="6720"/>
                </a:lnTo>
                <a:lnTo>
                  <a:pt x="3572" y="6712"/>
                </a:lnTo>
                <a:lnTo>
                  <a:pt x="3590" y="6701"/>
                </a:lnTo>
                <a:lnTo>
                  <a:pt x="3608" y="6688"/>
                </a:lnTo>
                <a:lnTo>
                  <a:pt x="3625" y="6674"/>
                </a:lnTo>
                <a:lnTo>
                  <a:pt x="5617" y="4683"/>
                </a:lnTo>
                <a:lnTo>
                  <a:pt x="5617" y="4683"/>
                </a:lnTo>
                <a:lnTo>
                  <a:pt x="5648" y="4650"/>
                </a:lnTo>
                <a:lnTo>
                  <a:pt x="5678" y="4617"/>
                </a:lnTo>
                <a:lnTo>
                  <a:pt x="5708" y="4584"/>
                </a:lnTo>
                <a:lnTo>
                  <a:pt x="5736" y="4550"/>
                </a:lnTo>
                <a:lnTo>
                  <a:pt x="5763" y="4516"/>
                </a:lnTo>
                <a:lnTo>
                  <a:pt x="5790" y="4480"/>
                </a:lnTo>
                <a:lnTo>
                  <a:pt x="5815" y="4445"/>
                </a:lnTo>
                <a:lnTo>
                  <a:pt x="5840" y="4408"/>
                </a:lnTo>
                <a:lnTo>
                  <a:pt x="5863" y="4373"/>
                </a:lnTo>
                <a:lnTo>
                  <a:pt x="5885" y="4336"/>
                </a:lnTo>
                <a:lnTo>
                  <a:pt x="5907" y="4298"/>
                </a:lnTo>
                <a:lnTo>
                  <a:pt x="5928" y="4260"/>
                </a:lnTo>
                <a:lnTo>
                  <a:pt x="5947" y="4222"/>
                </a:lnTo>
                <a:lnTo>
                  <a:pt x="5966" y="4184"/>
                </a:lnTo>
                <a:lnTo>
                  <a:pt x="5983" y="4145"/>
                </a:lnTo>
                <a:lnTo>
                  <a:pt x="5999" y="4106"/>
                </a:lnTo>
                <a:lnTo>
                  <a:pt x="6014" y="4066"/>
                </a:lnTo>
                <a:lnTo>
                  <a:pt x="6028" y="4027"/>
                </a:lnTo>
                <a:lnTo>
                  <a:pt x="6042" y="3987"/>
                </a:lnTo>
                <a:lnTo>
                  <a:pt x="6054" y="3946"/>
                </a:lnTo>
                <a:lnTo>
                  <a:pt x="6066" y="3906"/>
                </a:lnTo>
                <a:lnTo>
                  <a:pt x="6077" y="3864"/>
                </a:lnTo>
                <a:lnTo>
                  <a:pt x="6086" y="3824"/>
                </a:lnTo>
                <a:lnTo>
                  <a:pt x="6094" y="3783"/>
                </a:lnTo>
                <a:lnTo>
                  <a:pt x="6102" y="3742"/>
                </a:lnTo>
                <a:lnTo>
                  <a:pt x="6109" y="3700"/>
                </a:lnTo>
                <a:lnTo>
                  <a:pt x="6114" y="3659"/>
                </a:lnTo>
                <a:lnTo>
                  <a:pt x="6118" y="3617"/>
                </a:lnTo>
                <a:lnTo>
                  <a:pt x="6123" y="3575"/>
                </a:lnTo>
                <a:lnTo>
                  <a:pt x="6125" y="3534"/>
                </a:lnTo>
                <a:lnTo>
                  <a:pt x="6126" y="3492"/>
                </a:lnTo>
                <a:lnTo>
                  <a:pt x="6127" y="3449"/>
                </a:lnTo>
                <a:lnTo>
                  <a:pt x="6126" y="3408"/>
                </a:lnTo>
                <a:lnTo>
                  <a:pt x="6125" y="3366"/>
                </a:lnTo>
                <a:lnTo>
                  <a:pt x="6123" y="3325"/>
                </a:lnTo>
                <a:lnTo>
                  <a:pt x="6118" y="3283"/>
                </a:lnTo>
                <a:lnTo>
                  <a:pt x="6114" y="3241"/>
                </a:lnTo>
                <a:lnTo>
                  <a:pt x="6109" y="3200"/>
                </a:lnTo>
                <a:lnTo>
                  <a:pt x="6102" y="3158"/>
                </a:lnTo>
                <a:lnTo>
                  <a:pt x="6094" y="3117"/>
                </a:lnTo>
                <a:lnTo>
                  <a:pt x="6086" y="3076"/>
                </a:lnTo>
                <a:lnTo>
                  <a:pt x="6077" y="3036"/>
                </a:lnTo>
                <a:lnTo>
                  <a:pt x="6066" y="2994"/>
                </a:lnTo>
                <a:lnTo>
                  <a:pt x="6054" y="2954"/>
                </a:lnTo>
                <a:lnTo>
                  <a:pt x="6042" y="2913"/>
                </a:lnTo>
                <a:lnTo>
                  <a:pt x="6028" y="2873"/>
                </a:lnTo>
                <a:lnTo>
                  <a:pt x="6014" y="2834"/>
                </a:lnTo>
                <a:lnTo>
                  <a:pt x="5999" y="2794"/>
                </a:lnTo>
                <a:lnTo>
                  <a:pt x="5983" y="2755"/>
                </a:lnTo>
                <a:lnTo>
                  <a:pt x="5966" y="2716"/>
                </a:lnTo>
                <a:lnTo>
                  <a:pt x="5947" y="2678"/>
                </a:lnTo>
                <a:lnTo>
                  <a:pt x="5928" y="2640"/>
                </a:lnTo>
                <a:lnTo>
                  <a:pt x="5907" y="2602"/>
                </a:lnTo>
                <a:lnTo>
                  <a:pt x="5885" y="2564"/>
                </a:lnTo>
                <a:lnTo>
                  <a:pt x="5863" y="2527"/>
                </a:lnTo>
                <a:lnTo>
                  <a:pt x="5840" y="2492"/>
                </a:lnTo>
                <a:lnTo>
                  <a:pt x="5815" y="2455"/>
                </a:lnTo>
                <a:lnTo>
                  <a:pt x="5790" y="2420"/>
                </a:lnTo>
                <a:lnTo>
                  <a:pt x="5763" y="2384"/>
                </a:lnTo>
                <a:lnTo>
                  <a:pt x="5736" y="2350"/>
                </a:lnTo>
                <a:lnTo>
                  <a:pt x="5708" y="2316"/>
                </a:lnTo>
                <a:lnTo>
                  <a:pt x="5678" y="2283"/>
                </a:lnTo>
                <a:lnTo>
                  <a:pt x="5648" y="2250"/>
                </a:lnTo>
                <a:lnTo>
                  <a:pt x="5617" y="2217"/>
                </a:lnTo>
                <a:lnTo>
                  <a:pt x="3456" y="58"/>
                </a:lnTo>
                <a:lnTo>
                  <a:pt x="3456" y="58"/>
                </a:lnTo>
                <a:lnTo>
                  <a:pt x="3443" y="45"/>
                </a:lnTo>
                <a:lnTo>
                  <a:pt x="3429" y="34"/>
                </a:lnTo>
                <a:lnTo>
                  <a:pt x="3414" y="26"/>
                </a:lnTo>
                <a:lnTo>
                  <a:pt x="3398" y="18"/>
                </a:lnTo>
                <a:lnTo>
                  <a:pt x="3381" y="11"/>
                </a:lnTo>
                <a:lnTo>
                  <a:pt x="3365" y="6"/>
                </a:lnTo>
                <a:lnTo>
                  <a:pt x="3348" y="3"/>
                </a:lnTo>
                <a:lnTo>
                  <a:pt x="3330" y="1"/>
                </a:lnTo>
                <a:lnTo>
                  <a:pt x="3314" y="0"/>
                </a:lnTo>
                <a:lnTo>
                  <a:pt x="3297" y="1"/>
                </a:lnTo>
                <a:lnTo>
                  <a:pt x="3280" y="4"/>
                </a:lnTo>
                <a:lnTo>
                  <a:pt x="3262" y="7"/>
                </a:lnTo>
                <a:lnTo>
                  <a:pt x="3246" y="13"/>
                </a:lnTo>
                <a:lnTo>
                  <a:pt x="3230" y="20"/>
                </a:lnTo>
                <a:lnTo>
                  <a:pt x="3213" y="29"/>
                </a:lnTo>
                <a:lnTo>
                  <a:pt x="3198" y="39"/>
                </a:lnTo>
                <a:lnTo>
                  <a:pt x="3198" y="39"/>
                </a:lnTo>
                <a:lnTo>
                  <a:pt x="3131" y="88"/>
                </a:lnTo>
                <a:lnTo>
                  <a:pt x="3064" y="139"/>
                </a:lnTo>
                <a:lnTo>
                  <a:pt x="2999" y="189"/>
                </a:lnTo>
                <a:lnTo>
                  <a:pt x="2936" y="239"/>
                </a:lnTo>
                <a:lnTo>
                  <a:pt x="2874" y="289"/>
                </a:lnTo>
                <a:lnTo>
                  <a:pt x="2815" y="337"/>
                </a:lnTo>
                <a:lnTo>
                  <a:pt x="2704" y="430"/>
                </a:lnTo>
                <a:lnTo>
                  <a:pt x="2606" y="515"/>
                </a:lnTo>
                <a:lnTo>
                  <a:pt x="2521" y="590"/>
                </a:lnTo>
                <a:lnTo>
                  <a:pt x="2453" y="653"/>
                </a:lnTo>
                <a:lnTo>
                  <a:pt x="2404" y="699"/>
                </a:lnTo>
                <a:lnTo>
                  <a:pt x="2404" y="699"/>
                </a:lnTo>
                <a:lnTo>
                  <a:pt x="2374" y="732"/>
                </a:lnTo>
                <a:lnTo>
                  <a:pt x="2347" y="761"/>
                </a:lnTo>
                <a:lnTo>
                  <a:pt x="2323" y="788"/>
                </a:lnTo>
                <a:lnTo>
                  <a:pt x="2302" y="814"/>
                </a:lnTo>
                <a:lnTo>
                  <a:pt x="2284" y="838"/>
                </a:lnTo>
                <a:lnTo>
                  <a:pt x="2270" y="860"/>
                </a:lnTo>
                <a:lnTo>
                  <a:pt x="2258" y="880"/>
                </a:lnTo>
                <a:lnTo>
                  <a:pt x="2247" y="899"/>
                </a:lnTo>
                <a:lnTo>
                  <a:pt x="2239" y="916"/>
                </a:lnTo>
                <a:lnTo>
                  <a:pt x="2234" y="931"/>
                </a:lnTo>
                <a:lnTo>
                  <a:pt x="2230" y="945"/>
                </a:lnTo>
                <a:lnTo>
                  <a:pt x="2227" y="957"/>
                </a:lnTo>
                <a:lnTo>
                  <a:pt x="2226" y="968"/>
                </a:lnTo>
                <a:lnTo>
                  <a:pt x="2226" y="978"/>
                </a:lnTo>
                <a:lnTo>
                  <a:pt x="2226" y="987"/>
                </a:lnTo>
                <a:lnTo>
                  <a:pt x="2228" y="993"/>
                </a:lnTo>
                <a:lnTo>
                  <a:pt x="2228" y="993"/>
                </a:lnTo>
                <a:lnTo>
                  <a:pt x="2232" y="1005"/>
                </a:lnTo>
                <a:lnTo>
                  <a:pt x="2238" y="1017"/>
                </a:lnTo>
                <a:lnTo>
                  <a:pt x="2247" y="1028"/>
                </a:lnTo>
                <a:lnTo>
                  <a:pt x="2257" y="1039"/>
                </a:lnTo>
                <a:lnTo>
                  <a:pt x="2270" y="1048"/>
                </a:lnTo>
                <a:lnTo>
                  <a:pt x="2284" y="1059"/>
                </a:lnTo>
                <a:lnTo>
                  <a:pt x="2300" y="1069"/>
                </a:lnTo>
                <a:lnTo>
                  <a:pt x="2317" y="1079"/>
                </a:lnTo>
                <a:lnTo>
                  <a:pt x="2337" y="1088"/>
                </a:lnTo>
                <a:lnTo>
                  <a:pt x="2359" y="1098"/>
                </a:lnTo>
                <a:lnTo>
                  <a:pt x="2405" y="1118"/>
                </a:lnTo>
                <a:lnTo>
                  <a:pt x="2458" y="1138"/>
                </a:lnTo>
                <a:lnTo>
                  <a:pt x="2517" y="1160"/>
                </a:lnTo>
                <a:lnTo>
                  <a:pt x="2517" y="1160"/>
                </a:lnTo>
                <a:lnTo>
                  <a:pt x="2571" y="1179"/>
                </a:lnTo>
                <a:lnTo>
                  <a:pt x="2625" y="1199"/>
                </a:lnTo>
                <a:lnTo>
                  <a:pt x="2680" y="1221"/>
                </a:lnTo>
                <a:lnTo>
                  <a:pt x="2736" y="1244"/>
                </a:lnTo>
                <a:lnTo>
                  <a:pt x="2736" y="1244"/>
                </a:lnTo>
                <a:lnTo>
                  <a:pt x="2768" y="1259"/>
                </a:lnTo>
                <a:lnTo>
                  <a:pt x="2798" y="1274"/>
                </a:lnTo>
                <a:lnTo>
                  <a:pt x="2829" y="1289"/>
                </a:lnTo>
                <a:lnTo>
                  <a:pt x="2858" y="1305"/>
                </a:lnTo>
                <a:lnTo>
                  <a:pt x="2886" y="1321"/>
                </a:lnTo>
                <a:lnTo>
                  <a:pt x="2913" y="1338"/>
                </a:lnTo>
                <a:lnTo>
                  <a:pt x="2939" y="1355"/>
                </a:lnTo>
                <a:lnTo>
                  <a:pt x="2964" y="1372"/>
                </a:lnTo>
                <a:lnTo>
                  <a:pt x="2989" y="1391"/>
                </a:lnTo>
                <a:lnTo>
                  <a:pt x="3012" y="1409"/>
                </a:lnTo>
                <a:lnTo>
                  <a:pt x="3035" y="1429"/>
                </a:lnTo>
                <a:lnTo>
                  <a:pt x="3055" y="1448"/>
                </a:lnTo>
                <a:lnTo>
                  <a:pt x="3076" y="1468"/>
                </a:lnTo>
                <a:lnTo>
                  <a:pt x="3095" y="1488"/>
                </a:lnTo>
                <a:lnTo>
                  <a:pt x="3114" y="1510"/>
                </a:lnTo>
                <a:lnTo>
                  <a:pt x="3132" y="1532"/>
                </a:lnTo>
                <a:lnTo>
                  <a:pt x="3148" y="1553"/>
                </a:lnTo>
                <a:lnTo>
                  <a:pt x="3165" y="1576"/>
                </a:lnTo>
                <a:lnTo>
                  <a:pt x="3180" y="1599"/>
                </a:lnTo>
                <a:lnTo>
                  <a:pt x="3193" y="1623"/>
                </a:lnTo>
                <a:lnTo>
                  <a:pt x="3207" y="1646"/>
                </a:lnTo>
                <a:lnTo>
                  <a:pt x="3219" y="1671"/>
                </a:lnTo>
                <a:lnTo>
                  <a:pt x="3230" y="1697"/>
                </a:lnTo>
                <a:lnTo>
                  <a:pt x="3240" y="1722"/>
                </a:lnTo>
                <a:lnTo>
                  <a:pt x="3250" y="1749"/>
                </a:lnTo>
                <a:lnTo>
                  <a:pt x="3259" y="1777"/>
                </a:lnTo>
                <a:lnTo>
                  <a:pt x="3267" y="1804"/>
                </a:lnTo>
                <a:lnTo>
                  <a:pt x="3273" y="1832"/>
                </a:lnTo>
                <a:lnTo>
                  <a:pt x="3280" y="1861"/>
                </a:lnTo>
                <a:lnTo>
                  <a:pt x="3285" y="1890"/>
                </a:lnTo>
                <a:lnTo>
                  <a:pt x="3289" y="1921"/>
                </a:lnTo>
                <a:lnTo>
                  <a:pt x="3293" y="1951"/>
                </a:lnTo>
                <a:lnTo>
                  <a:pt x="3293" y="1951"/>
                </a:lnTo>
                <a:lnTo>
                  <a:pt x="3295" y="1979"/>
                </a:lnTo>
                <a:lnTo>
                  <a:pt x="3297" y="2008"/>
                </a:lnTo>
                <a:lnTo>
                  <a:pt x="3297" y="2037"/>
                </a:lnTo>
                <a:lnTo>
                  <a:pt x="3297" y="2065"/>
                </a:lnTo>
                <a:lnTo>
                  <a:pt x="3296" y="2093"/>
                </a:lnTo>
                <a:lnTo>
                  <a:pt x="3294" y="2121"/>
                </a:lnTo>
                <a:lnTo>
                  <a:pt x="3290" y="2149"/>
                </a:lnTo>
                <a:lnTo>
                  <a:pt x="3286" y="2178"/>
                </a:lnTo>
                <a:lnTo>
                  <a:pt x="3282" y="2206"/>
                </a:lnTo>
                <a:lnTo>
                  <a:pt x="3275" y="2234"/>
                </a:lnTo>
                <a:lnTo>
                  <a:pt x="3269" y="2262"/>
                </a:lnTo>
                <a:lnTo>
                  <a:pt x="3261" y="2290"/>
                </a:lnTo>
                <a:lnTo>
                  <a:pt x="3252" y="2318"/>
                </a:lnTo>
                <a:lnTo>
                  <a:pt x="3243" y="2345"/>
                </a:lnTo>
                <a:lnTo>
                  <a:pt x="3233" y="2374"/>
                </a:lnTo>
                <a:lnTo>
                  <a:pt x="3221" y="2402"/>
                </a:lnTo>
                <a:lnTo>
                  <a:pt x="3209" y="2429"/>
                </a:lnTo>
                <a:lnTo>
                  <a:pt x="3196" y="2456"/>
                </a:lnTo>
                <a:lnTo>
                  <a:pt x="3182" y="2484"/>
                </a:lnTo>
                <a:lnTo>
                  <a:pt x="3167" y="2511"/>
                </a:lnTo>
                <a:lnTo>
                  <a:pt x="3151" y="2538"/>
                </a:lnTo>
                <a:lnTo>
                  <a:pt x="3134" y="2565"/>
                </a:lnTo>
                <a:lnTo>
                  <a:pt x="3116" y="2592"/>
                </a:lnTo>
                <a:lnTo>
                  <a:pt x="3097" y="2619"/>
                </a:lnTo>
                <a:lnTo>
                  <a:pt x="3078" y="2647"/>
                </a:lnTo>
                <a:lnTo>
                  <a:pt x="3057" y="2674"/>
                </a:lnTo>
                <a:lnTo>
                  <a:pt x="3037" y="2701"/>
                </a:lnTo>
                <a:lnTo>
                  <a:pt x="3014" y="2727"/>
                </a:lnTo>
                <a:lnTo>
                  <a:pt x="2991" y="2754"/>
                </a:lnTo>
                <a:lnTo>
                  <a:pt x="2967" y="2781"/>
                </a:lnTo>
                <a:lnTo>
                  <a:pt x="2943" y="2807"/>
                </a:lnTo>
                <a:lnTo>
                  <a:pt x="2917" y="2833"/>
                </a:lnTo>
                <a:lnTo>
                  <a:pt x="2917" y="2833"/>
                </a:lnTo>
                <a:lnTo>
                  <a:pt x="2891" y="2859"/>
                </a:lnTo>
                <a:lnTo>
                  <a:pt x="2863" y="2884"/>
                </a:lnTo>
                <a:lnTo>
                  <a:pt x="2837" y="2908"/>
                </a:lnTo>
                <a:lnTo>
                  <a:pt x="2810" y="2932"/>
                </a:lnTo>
                <a:lnTo>
                  <a:pt x="2784" y="2953"/>
                </a:lnTo>
                <a:lnTo>
                  <a:pt x="2757" y="2975"/>
                </a:lnTo>
                <a:lnTo>
                  <a:pt x="2730" y="2995"/>
                </a:lnTo>
                <a:lnTo>
                  <a:pt x="2703" y="3015"/>
                </a:lnTo>
                <a:lnTo>
                  <a:pt x="2676" y="3033"/>
                </a:lnTo>
                <a:lnTo>
                  <a:pt x="2649" y="3051"/>
                </a:lnTo>
                <a:lnTo>
                  <a:pt x="2622" y="3068"/>
                </a:lnTo>
                <a:lnTo>
                  <a:pt x="2595" y="3083"/>
                </a:lnTo>
                <a:lnTo>
                  <a:pt x="2568" y="3098"/>
                </a:lnTo>
                <a:lnTo>
                  <a:pt x="2539" y="3112"/>
                </a:lnTo>
                <a:lnTo>
                  <a:pt x="2512" y="3125"/>
                </a:lnTo>
                <a:lnTo>
                  <a:pt x="2484" y="3138"/>
                </a:lnTo>
                <a:lnTo>
                  <a:pt x="2457" y="3149"/>
                </a:lnTo>
                <a:lnTo>
                  <a:pt x="2429" y="3160"/>
                </a:lnTo>
                <a:lnTo>
                  <a:pt x="2402" y="3170"/>
                </a:lnTo>
                <a:lnTo>
                  <a:pt x="2374" y="3177"/>
                </a:lnTo>
                <a:lnTo>
                  <a:pt x="2346" y="3186"/>
                </a:lnTo>
                <a:lnTo>
                  <a:pt x="2317" y="3193"/>
                </a:lnTo>
                <a:lnTo>
                  <a:pt x="2289" y="3198"/>
                </a:lnTo>
                <a:lnTo>
                  <a:pt x="2261" y="3203"/>
                </a:lnTo>
                <a:lnTo>
                  <a:pt x="2233" y="3207"/>
                </a:lnTo>
                <a:lnTo>
                  <a:pt x="2205" y="3210"/>
                </a:lnTo>
                <a:lnTo>
                  <a:pt x="2176" y="3212"/>
                </a:lnTo>
                <a:lnTo>
                  <a:pt x="2148" y="3213"/>
                </a:lnTo>
                <a:lnTo>
                  <a:pt x="2120" y="3214"/>
                </a:lnTo>
                <a:lnTo>
                  <a:pt x="2091" y="3213"/>
                </a:lnTo>
                <a:lnTo>
                  <a:pt x="2063" y="3212"/>
                </a:lnTo>
                <a:lnTo>
                  <a:pt x="2035" y="3210"/>
                </a:lnTo>
                <a:lnTo>
                  <a:pt x="2035" y="3210"/>
                </a:lnTo>
                <a:lnTo>
                  <a:pt x="2003" y="3206"/>
                </a:lnTo>
                <a:lnTo>
                  <a:pt x="1974" y="3201"/>
                </a:lnTo>
                <a:lnTo>
                  <a:pt x="1945" y="3196"/>
                </a:lnTo>
                <a:lnTo>
                  <a:pt x="1915" y="3190"/>
                </a:lnTo>
                <a:lnTo>
                  <a:pt x="1887" y="3183"/>
                </a:lnTo>
                <a:lnTo>
                  <a:pt x="1860" y="3175"/>
                </a:lnTo>
                <a:lnTo>
                  <a:pt x="1833" y="3167"/>
                </a:lnTo>
                <a:lnTo>
                  <a:pt x="1806" y="3157"/>
                </a:lnTo>
                <a:lnTo>
                  <a:pt x="1780" y="3147"/>
                </a:lnTo>
                <a:lnTo>
                  <a:pt x="1755" y="3135"/>
                </a:lnTo>
                <a:lnTo>
                  <a:pt x="1730" y="3123"/>
                </a:lnTo>
                <a:lnTo>
                  <a:pt x="1706" y="3110"/>
                </a:lnTo>
                <a:lnTo>
                  <a:pt x="1682" y="3096"/>
                </a:lnTo>
                <a:lnTo>
                  <a:pt x="1659" y="3081"/>
                </a:lnTo>
                <a:lnTo>
                  <a:pt x="1637" y="3066"/>
                </a:lnTo>
                <a:lnTo>
                  <a:pt x="1614" y="3049"/>
                </a:lnTo>
                <a:lnTo>
                  <a:pt x="1592" y="3031"/>
                </a:lnTo>
                <a:lnTo>
                  <a:pt x="1572" y="3013"/>
                </a:lnTo>
                <a:lnTo>
                  <a:pt x="1551" y="2993"/>
                </a:lnTo>
                <a:lnTo>
                  <a:pt x="1531" y="2973"/>
                </a:lnTo>
                <a:lnTo>
                  <a:pt x="1511" y="2951"/>
                </a:lnTo>
                <a:lnTo>
                  <a:pt x="1493" y="2928"/>
                </a:lnTo>
                <a:lnTo>
                  <a:pt x="1474" y="2906"/>
                </a:lnTo>
                <a:lnTo>
                  <a:pt x="1456" y="2882"/>
                </a:lnTo>
                <a:lnTo>
                  <a:pt x="1439" y="2856"/>
                </a:lnTo>
                <a:lnTo>
                  <a:pt x="1421" y="2830"/>
                </a:lnTo>
                <a:lnTo>
                  <a:pt x="1404" y="2803"/>
                </a:lnTo>
                <a:lnTo>
                  <a:pt x="1388" y="2774"/>
                </a:lnTo>
                <a:lnTo>
                  <a:pt x="1373" y="2745"/>
                </a:lnTo>
                <a:lnTo>
                  <a:pt x="1357" y="2716"/>
                </a:lnTo>
                <a:lnTo>
                  <a:pt x="1342" y="2684"/>
                </a:lnTo>
                <a:lnTo>
                  <a:pt x="1327" y="2653"/>
                </a:lnTo>
                <a:lnTo>
                  <a:pt x="1327" y="2653"/>
                </a:lnTo>
                <a:lnTo>
                  <a:pt x="1304" y="2597"/>
                </a:lnTo>
                <a:lnTo>
                  <a:pt x="1283" y="2543"/>
                </a:lnTo>
                <a:lnTo>
                  <a:pt x="1263" y="2488"/>
                </a:lnTo>
                <a:lnTo>
                  <a:pt x="1244" y="2435"/>
                </a:lnTo>
                <a:lnTo>
                  <a:pt x="1244" y="2435"/>
                </a:lnTo>
                <a:lnTo>
                  <a:pt x="1222" y="2377"/>
                </a:lnTo>
                <a:lnTo>
                  <a:pt x="1201" y="2323"/>
                </a:lnTo>
                <a:lnTo>
                  <a:pt x="1182" y="2275"/>
                </a:lnTo>
                <a:lnTo>
                  <a:pt x="1172" y="2254"/>
                </a:lnTo>
                <a:lnTo>
                  <a:pt x="1162" y="2235"/>
                </a:lnTo>
                <a:lnTo>
                  <a:pt x="1153" y="2216"/>
                </a:lnTo>
                <a:lnTo>
                  <a:pt x="1142" y="2200"/>
                </a:lnTo>
                <a:lnTo>
                  <a:pt x="1132" y="2186"/>
                </a:lnTo>
                <a:lnTo>
                  <a:pt x="1121" y="2174"/>
                </a:lnTo>
                <a:lnTo>
                  <a:pt x="1110" y="2163"/>
                </a:lnTo>
                <a:lnTo>
                  <a:pt x="1099" y="2156"/>
                </a:lnTo>
                <a:lnTo>
                  <a:pt x="1089" y="2149"/>
                </a:lnTo>
                <a:lnTo>
                  <a:pt x="1077" y="2145"/>
                </a:lnTo>
                <a:lnTo>
                  <a:pt x="1077" y="2145"/>
                </a:lnTo>
                <a:lnTo>
                  <a:pt x="1064" y="2143"/>
                </a:lnTo>
                <a:lnTo>
                  <a:pt x="1050" y="2142"/>
                </a:lnTo>
                <a:lnTo>
                  <a:pt x="1033" y="2144"/>
                </a:lnTo>
                <a:lnTo>
                  <a:pt x="1017" y="2146"/>
                </a:lnTo>
                <a:lnTo>
                  <a:pt x="1000" y="2151"/>
                </a:lnTo>
                <a:lnTo>
                  <a:pt x="981" y="2158"/>
                </a:lnTo>
                <a:lnTo>
                  <a:pt x="962" y="2165"/>
                </a:lnTo>
                <a:lnTo>
                  <a:pt x="942" y="2175"/>
                </a:lnTo>
                <a:lnTo>
                  <a:pt x="922" y="2187"/>
                </a:lnTo>
                <a:lnTo>
                  <a:pt x="900" y="2200"/>
                </a:lnTo>
                <a:lnTo>
                  <a:pt x="878" y="2214"/>
                </a:lnTo>
                <a:lnTo>
                  <a:pt x="856" y="2230"/>
                </a:lnTo>
                <a:lnTo>
                  <a:pt x="832" y="2249"/>
                </a:lnTo>
                <a:lnTo>
                  <a:pt x="808" y="2267"/>
                </a:lnTo>
                <a:lnTo>
                  <a:pt x="784" y="2288"/>
                </a:lnTo>
                <a:lnTo>
                  <a:pt x="759" y="2310"/>
                </a:lnTo>
                <a:lnTo>
                  <a:pt x="759" y="2310"/>
                </a:lnTo>
                <a:lnTo>
                  <a:pt x="734" y="2335"/>
                </a:lnTo>
                <a:lnTo>
                  <a:pt x="705" y="2365"/>
                </a:lnTo>
                <a:lnTo>
                  <a:pt x="671" y="2400"/>
                </a:lnTo>
                <a:lnTo>
                  <a:pt x="636" y="2441"/>
                </a:lnTo>
                <a:lnTo>
                  <a:pt x="597" y="2485"/>
                </a:lnTo>
                <a:lnTo>
                  <a:pt x="554" y="2535"/>
                </a:lnTo>
                <a:lnTo>
                  <a:pt x="509" y="2590"/>
                </a:lnTo>
                <a:lnTo>
                  <a:pt x="462" y="2649"/>
                </a:lnTo>
                <a:lnTo>
                  <a:pt x="413" y="2712"/>
                </a:lnTo>
                <a:lnTo>
                  <a:pt x="362" y="2779"/>
                </a:lnTo>
                <a:lnTo>
                  <a:pt x="308" y="2849"/>
                </a:lnTo>
                <a:lnTo>
                  <a:pt x="254" y="2923"/>
                </a:lnTo>
                <a:lnTo>
                  <a:pt x="199" y="3000"/>
                </a:lnTo>
                <a:lnTo>
                  <a:pt x="142" y="3081"/>
                </a:lnTo>
                <a:lnTo>
                  <a:pt x="84" y="3164"/>
                </a:lnTo>
                <a:lnTo>
                  <a:pt x="26" y="3250"/>
                </a:lnTo>
                <a:lnTo>
                  <a:pt x="26" y="3250"/>
                </a:lnTo>
                <a:lnTo>
                  <a:pt x="18" y="3264"/>
                </a:lnTo>
                <a:lnTo>
                  <a:pt x="11" y="3278"/>
                </a:lnTo>
                <a:lnTo>
                  <a:pt x="6" y="3293"/>
                </a:lnTo>
                <a:lnTo>
                  <a:pt x="2" y="3309"/>
                </a:lnTo>
                <a:lnTo>
                  <a:pt x="0" y="3324"/>
                </a:lnTo>
                <a:lnTo>
                  <a:pt x="0" y="3339"/>
                </a:lnTo>
                <a:lnTo>
                  <a:pt x="1" y="3354"/>
                </a:lnTo>
                <a:lnTo>
                  <a:pt x="3" y="3369"/>
                </a:lnTo>
                <a:lnTo>
                  <a:pt x="6" y="3384"/>
                </a:lnTo>
                <a:lnTo>
                  <a:pt x="12" y="3399"/>
                </a:lnTo>
                <a:lnTo>
                  <a:pt x="18" y="3413"/>
                </a:lnTo>
                <a:lnTo>
                  <a:pt x="26" y="3426"/>
                </a:lnTo>
                <a:lnTo>
                  <a:pt x="35" y="3439"/>
                </a:lnTo>
                <a:lnTo>
                  <a:pt x="45" y="3451"/>
                </a:lnTo>
                <a:lnTo>
                  <a:pt x="57" y="3461"/>
                </a:lnTo>
                <a:lnTo>
                  <a:pt x="70" y="3471"/>
                </a:lnTo>
                <a:lnTo>
                  <a:pt x="70" y="3471"/>
                </a:lnTo>
                <a:lnTo>
                  <a:pt x="163" y="3534"/>
                </a:lnTo>
                <a:lnTo>
                  <a:pt x="253" y="3597"/>
                </a:lnTo>
                <a:lnTo>
                  <a:pt x="341" y="3660"/>
                </a:lnTo>
                <a:lnTo>
                  <a:pt x="424" y="3720"/>
                </a:lnTo>
                <a:lnTo>
                  <a:pt x="505" y="3781"/>
                </a:lnTo>
                <a:lnTo>
                  <a:pt x="582" y="3838"/>
                </a:lnTo>
                <a:lnTo>
                  <a:pt x="654" y="3895"/>
                </a:lnTo>
                <a:lnTo>
                  <a:pt x="722" y="3949"/>
                </a:lnTo>
                <a:lnTo>
                  <a:pt x="786" y="4001"/>
                </a:lnTo>
                <a:lnTo>
                  <a:pt x="846" y="4050"/>
                </a:lnTo>
                <a:lnTo>
                  <a:pt x="900" y="4096"/>
                </a:lnTo>
                <a:lnTo>
                  <a:pt x="949" y="4139"/>
                </a:lnTo>
                <a:lnTo>
                  <a:pt x="993" y="4178"/>
                </a:lnTo>
                <a:lnTo>
                  <a:pt x="1032" y="4213"/>
                </a:lnTo>
                <a:lnTo>
                  <a:pt x="1065" y="4244"/>
                </a:lnTo>
                <a:lnTo>
                  <a:pt x="1092" y="4270"/>
                </a:lnTo>
                <a:lnTo>
                  <a:pt x="1092" y="4270"/>
                </a:lnTo>
                <a:lnTo>
                  <a:pt x="1114" y="4292"/>
                </a:lnTo>
                <a:lnTo>
                  <a:pt x="1138" y="4318"/>
                </a:lnTo>
                <a:lnTo>
                  <a:pt x="1164" y="4349"/>
                </a:lnTo>
                <a:lnTo>
                  <a:pt x="1192" y="4382"/>
                </a:lnTo>
                <a:lnTo>
                  <a:pt x="1220" y="4419"/>
                </a:lnTo>
                <a:lnTo>
                  <a:pt x="1247" y="4460"/>
                </a:lnTo>
                <a:lnTo>
                  <a:pt x="1274" y="4503"/>
                </a:lnTo>
                <a:lnTo>
                  <a:pt x="1287" y="4525"/>
                </a:lnTo>
                <a:lnTo>
                  <a:pt x="1299" y="4548"/>
                </a:lnTo>
                <a:lnTo>
                  <a:pt x="1311" y="4572"/>
                </a:lnTo>
                <a:lnTo>
                  <a:pt x="1322" y="4597"/>
                </a:lnTo>
                <a:lnTo>
                  <a:pt x="1332" y="4622"/>
                </a:lnTo>
                <a:lnTo>
                  <a:pt x="1341" y="4648"/>
                </a:lnTo>
                <a:lnTo>
                  <a:pt x="1350" y="4674"/>
                </a:lnTo>
                <a:lnTo>
                  <a:pt x="1357" y="4700"/>
                </a:lnTo>
                <a:lnTo>
                  <a:pt x="1365" y="4727"/>
                </a:lnTo>
                <a:lnTo>
                  <a:pt x="1370" y="4754"/>
                </a:lnTo>
                <a:lnTo>
                  <a:pt x="1374" y="4782"/>
                </a:lnTo>
                <a:lnTo>
                  <a:pt x="1377" y="4810"/>
                </a:lnTo>
                <a:lnTo>
                  <a:pt x="1378" y="4839"/>
                </a:lnTo>
                <a:lnTo>
                  <a:pt x="1378" y="4868"/>
                </a:lnTo>
                <a:lnTo>
                  <a:pt x="1377" y="4897"/>
                </a:lnTo>
                <a:lnTo>
                  <a:pt x="1374" y="4926"/>
                </a:lnTo>
                <a:lnTo>
                  <a:pt x="1368" y="4956"/>
                </a:lnTo>
                <a:lnTo>
                  <a:pt x="1362" y="4986"/>
                </a:lnTo>
                <a:lnTo>
                  <a:pt x="1362" y="4986"/>
                </a:lnTo>
                <a:lnTo>
                  <a:pt x="1354" y="5012"/>
                </a:lnTo>
                <a:lnTo>
                  <a:pt x="1345" y="5037"/>
                </a:lnTo>
                <a:lnTo>
                  <a:pt x="1337" y="5062"/>
                </a:lnTo>
                <a:lnTo>
                  <a:pt x="1326" y="5084"/>
                </a:lnTo>
                <a:lnTo>
                  <a:pt x="1314" y="5106"/>
                </a:lnTo>
                <a:lnTo>
                  <a:pt x="1302" y="5128"/>
                </a:lnTo>
                <a:lnTo>
                  <a:pt x="1288" y="5148"/>
                </a:lnTo>
                <a:lnTo>
                  <a:pt x="1274" y="5167"/>
                </a:lnTo>
                <a:lnTo>
                  <a:pt x="1259" y="5186"/>
                </a:lnTo>
                <a:lnTo>
                  <a:pt x="1244" y="5204"/>
                </a:lnTo>
                <a:lnTo>
                  <a:pt x="1227" y="5220"/>
                </a:lnTo>
                <a:lnTo>
                  <a:pt x="1210" y="5236"/>
                </a:lnTo>
                <a:lnTo>
                  <a:pt x="1193" y="5251"/>
                </a:lnTo>
                <a:lnTo>
                  <a:pt x="1174" y="5267"/>
                </a:lnTo>
                <a:lnTo>
                  <a:pt x="1156" y="5281"/>
                </a:lnTo>
                <a:lnTo>
                  <a:pt x="1136" y="5294"/>
                </a:lnTo>
                <a:lnTo>
                  <a:pt x="1117" y="5307"/>
                </a:lnTo>
                <a:lnTo>
                  <a:pt x="1097" y="5319"/>
                </a:lnTo>
                <a:lnTo>
                  <a:pt x="1056" y="5341"/>
                </a:lnTo>
                <a:lnTo>
                  <a:pt x="1015" y="5362"/>
                </a:lnTo>
                <a:lnTo>
                  <a:pt x="973" y="5381"/>
                </a:lnTo>
                <a:lnTo>
                  <a:pt x="930" y="5399"/>
                </a:lnTo>
                <a:lnTo>
                  <a:pt x="888" y="5415"/>
                </a:lnTo>
                <a:lnTo>
                  <a:pt x="806" y="5445"/>
                </a:lnTo>
                <a:lnTo>
                  <a:pt x="806" y="544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5" name="矩形 34"/>
          <p:cNvSpPr/>
          <p:nvPr/>
        </p:nvSpPr>
        <p:spPr>
          <a:xfrm>
            <a:off x="5696652" y="2049290"/>
            <a:ext cx="5521945" cy="3693319"/>
          </a:xfrm>
          <a:prstGeom prst="rect">
            <a:avLst/>
          </a:prstGeom>
        </p:spPr>
        <p:txBody>
          <a:bodyPr wrap="square">
            <a:spAutoFit/>
          </a:bodyPr>
          <a:lstStyle/>
          <a:p>
            <a:pPr algn="just">
              <a:lnSpc>
                <a:spcPct val="150000"/>
              </a:lnSpc>
            </a:pPr>
            <a:r>
              <a:rPr lang="zh-CN" altLang="en-US" sz="1400" dirty="0">
                <a:solidFill>
                  <a:schemeClr val="tx1">
                    <a:lumMod val="50000"/>
                    <a:lumOff val="50000"/>
                  </a:schemeClr>
                </a:solidFill>
                <a:latin typeface="+mj-ea"/>
                <a:ea typeface="+mj-ea"/>
              </a:rPr>
              <a:t>客观性问题</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强调调研活动必须运用科学的方法，符合科学的要求，以求市场分析活动中的各种偏差极小化，保证所获信息的真实性。</a:t>
            </a:r>
            <a:endParaRPr lang="zh-CN" altLang="en-US" sz="1000" dirty="0">
              <a:solidFill>
                <a:schemeClr val="tx1">
                  <a:lumMod val="50000"/>
                  <a:lumOff val="50000"/>
                </a:schemeClr>
              </a:solidFill>
              <a:latin typeface="+mn-ea"/>
            </a:endParaRPr>
          </a:p>
          <a:p>
            <a:pPr algn="just">
              <a:lnSpc>
                <a:spcPct val="150000"/>
              </a:lnSpc>
            </a:pPr>
            <a:endParaRPr lang="zh-CN" altLang="en-US" sz="1000" dirty="0">
              <a:solidFill>
                <a:schemeClr val="tx1">
                  <a:lumMod val="50000"/>
                  <a:lumOff val="50000"/>
                </a:schemeClr>
              </a:solidFill>
              <a:latin typeface="+mn-ea"/>
            </a:endParaRPr>
          </a:p>
          <a:p>
            <a:pPr algn="just">
              <a:lnSpc>
                <a:spcPct val="150000"/>
              </a:lnSpc>
            </a:pPr>
            <a:r>
              <a:rPr lang="zh-CN" altLang="en-US" sz="1400" dirty="0">
                <a:solidFill>
                  <a:schemeClr val="tx1">
                    <a:lumMod val="50000"/>
                    <a:lumOff val="50000"/>
                  </a:schemeClr>
                </a:solidFill>
                <a:latin typeface="+mj-ea"/>
                <a:ea typeface="+mj-ea"/>
              </a:rPr>
              <a:t>系统性问题</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市场分析是一个计划严密的系统过程，应该按照预定的计划和要求去收集、分析和解释有关资料。</a:t>
            </a:r>
            <a:endParaRPr lang="zh-CN" altLang="en-US" sz="1000" dirty="0">
              <a:solidFill>
                <a:schemeClr val="tx1">
                  <a:lumMod val="50000"/>
                  <a:lumOff val="50000"/>
                </a:schemeClr>
              </a:solidFill>
              <a:latin typeface="+mn-ea"/>
            </a:endParaRPr>
          </a:p>
          <a:p>
            <a:pPr algn="just">
              <a:lnSpc>
                <a:spcPct val="150000"/>
              </a:lnSpc>
            </a:pPr>
            <a:endParaRPr lang="zh-CN" altLang="en-US" sz="1000" dirty="0">
              <a:solidFill>
                <a:schemeClr val="tx1">
                  <a:lumMod val="50000"/>
                  <a:lumOff val="50000"/>
                </a:schemeClr>
              </a:solidFill>
              <a:latin typeface="+mn-ea"/>
            </a:endParaRPr>
          </a:p>
          <a:p>
            <a:pPr algn="just">
              <a:lnSpc>
                <a:spcPct val="150000"/>
              </a:lnSpc>
            </a:pPr>
            <a:r>
              <a:rPr lang="zh-CN" altLang="en-US" sz="1400" dirty="0">
                <a:solidFill>
                  <a:schemeClr val="tx1">
                    <a:lumMod val="50000"/>
                    <a:lumOff val="50000"/>
                  </a:schemeClr>
                </a:solidFill>
                <a:latin typeface="+mj-ea"/>
                <a:ea typeface="+mj-ea"/>
              </a:rPr>
              <a:t>资料和信息</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市场分析应向决策者提供信息，而非资料。资料是通过营销调研活动所收集到的各种未经处理的事实和数据，它们是形成信息的原料。信息是通过对资料的分析而获得的认识和结论，是对资料进行处理和加工后的产物。</a:t>
            </a:r>
            <a:endParaRPr lang="zh-CN" altLang="en-US" sz="1000" dirty="0">
              <a:solidFill>
                <a:schemeClr val="tx1">
                  <a:lumMod val="50000"/>
                  <a:lumOff val="50000"/>
                </a:schemeClr>
              </a:solidFill>
              <a:latin typeface="+mn-ea"/>
            </a:endParaRPr>
          </a:p>
          <a:p>
            <a:pPr algn="just">
              <a:lnSpc>
                <a:spcPct val="150000"/>
              </a:lnSpc>
            </a:pPr>
            <a:endParaRPr lang="zh-CN" altLang="en-US" sz="1000" dirty="0">
              <a:solidFill>
                <a:schemeClr val="tx1">
                  <a:lumMod val="50000"/>
                  <a:lumOff val="50000"/>
                </a:schemeClr>
              </a:solidFill>
              <a:latin typeface="+mn-ea"/>
            </a:endParaRPr>
          </a:p>
          <a:p>
            <a:pPr algn="just">
              <a:lnSpc>
                <a:spcPct val="150000"/>
              </a:lnSpc>
            </a:pPr>
            <a:r>
              <a:rPr lang="zh-CN" altLang="en-US" sz="1400" dirty="0">
                <a:solidFill>
                  <a:schemeClr val="tx1">
                    <a:lumMod val="50000"/>
                    <a:lumOff val="50000"/>
                  </a:schemeClr>
                </a:solidFill>
                <a:latin typeface="+mj-ea"/>
                <a:ea typeface="+mj-ea"/>
              </a:rPr>
              <a:t>决策导向</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市场分析是为决策服务的管理工具。 </a:t>
            </a:r>
            <a:endParaRPr lang="zh-CN" altLang="en-US" sz="1000" dirty="0">
              <a:solidFill>
                <a:schemeClr val="tx1">
                  <a:lumMod val="50000"/>
                  <a:lumOff val="50000"/>
                </a:schemeClr>
              </a:solidFill>
              <a:latin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additive="base">
                                        <p:cTn id="21"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5">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5">
                                            <p:txEl>
                                              <p:pRg st="1" end="1"/>
                                            </p:txEl>
                                          </p:spTgt>
                                        </p:tgtEl>
                                        <p:attrNameLst>
                                          <p:attrName>style.visibility</p:attrName>
                                        </p:attrNameLst>
                                      </p:cBhvr>
                                      <p:to>
                                        <p:strVal val="visible"/>
                                      </p:to>
                                    </p:set>
                                    <p:anim calcmode="lin" valueType="num">
                                      <p:cBhvr additive="base">
                                        <p:cTn id="25" dur="500" fill="hold"/>
                                        <p:tgtEl>
                                          <p:spTgt spid="35">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5">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250"/>
                                  </p:stCondLst>
                                  <p:childTnLst>
                                    <p:set>
                                      <p:cBhvr>
                                        <p:cTn id="28" dur="1" fill="hold">
                                          <p:stCondLst>
                                            <p:cond delay="0"/>
                                          </p:stCondLst>
                                        </p:cTn>
                                        <p:tgtEl>
                                          <p:spTgt spid="35">
                                            <p:txEl>
                                              <p:pRg st="3" end="3"/>
                                            </p:txEl>
                                          </p:spTgt>
                                        </p:tgtEl>
                                        <p:attrNameLst>
                                          <p:attrName>style.visibility</p:attrName>
                                        </p:attrNameLst>
                                      </p:cBhvr>
                                      <p:to>
                                        <p:strVal val="visible"/>
                                      </p:to>
                                    </p:set>
                                    <p:anim calcmode="lin" valueType="num">
                                      <p:cBhvr additive="base">
                                        <p:cTn id="29" dur="500" fill="hold"/>
                                        <p:tgtEl>
                                          <p:spTgt spid="35">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5">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250"/>
                                  </p:stCondLst>
                                  <p:childTnLst>
                                    <p:set>
                                      <p:cBhvr>
                                        <p:cTn id="32" dur="1" fill="hold">
                                          <p:stCondLst>
                                            <p:cond delay="0"/>
                                          </p:stCondLst>
                                        </p:cTn>
                                        <p:tgtEl>
                                          <p:spTgt spid="35">
                                            <p:txEl>
                                              <p:pRg st="4" end="4"/>
                                            </p:txEl>
                                          </p:spTgt>
                                        </p:tgtEl>
                                        <p:attrNameLst>
                                          <p:attrName>style.visibility</p:attrName>
                                        </p:attrNameLst>
                                      </p:cBhvr>
                                      <p:to>
                                        <p:strVal val="visible"/>
                                      </p:to>
                                    </p:set>
                                    <p:anim calcmode="lin" valueType="num">
                                      <p:cBhvr additive="base">
                                        <p:cTn id="33" dur="500" fill="hold"/>
                                        <p:tgtEl>
                                          <p:spTgt spid="35">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5">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500"/>
                                  </p:stCondLst>
                                  <p:childTnLst>
                                    <p:set>
                                      <p:cBhvr>
                                        <p:cTn id="36" dur="1" fill="hold">
                                          <p:stCondLst>
                                            <p:cond delay="0"/>
                                          </p:stCondLst>
                                        </p:cTn>
                                        <p:tgtEl>
                                          <p:spTgt spid="35">
                                            <p:txEl>
                                              <p:pRg st="6" end="6"/>
                                            </p:txEl>
                                          </p:spTgt>
                                        </p:tgtEl>
                                        <p:attrNameLst>
                                          <p:attrName>style.visibility</p:attrName>
                                        </p:attrNameLst>
                                      </p:cBhvr>
                                      <p:to>
                                        <p:strVal val="visible"/>
                                      </p:to>
                                    </p:set>
                                    <p:anim calcmode="lin" valueType="num">
                                      <p:cBhvr additive="base">
                                        <p:cTn id="37" dur="500" fill="hold"/>
                                        <p:tgtEl>
                                          <p:spTgt spid="35">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5">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500"/>
                                  </p:stCondLst>
                                  <p:childTnLst>
                                    <p:set>
                                      <p:cBhvr>
                                        <p:cTn id="40" dur="1" fill="hold">
                                          <p:stCondLst>
                                            <p:cond delay="0"/>
                                          </p:stCondLst>
                                        </p:cTn>
                                        <p:tgtEl>
                                          <p:spTgt spid="35">
                                            <p:txEl>
                                              <p:pRg st="7" end="7"/>
                                            </p:txEl>
                                          </p:spTgt>
                                        </p:tgtEl>
                                        <p:attrNameLst>
                                          <p:attrName>style.visibility</p:attrName>
                                        </p:attrNameLst>
                                      </p:cBhvr>
                                      <p:to>
                                        <p:strVal val="visible"/>
                                      </p:to>
                                    </p:set>
                                    <p:anim calcmode="lin" valueType="num">
                                      <p:cBhvr additive="base">
                                        <p:cTn id="41" dur="500" fill="hold"/>
                                        <p:tgtEl>
                                          <p:spTgt spid="35">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5">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750"/>
                                  </p:stCondLst>
                                  <p:childTnLst>
                                    <p:set>
                                      <p:cBhvr>
                                        <p:cTn id="44" dur="1" fill="hold">
                                          <p:stCondLst>
                                            <p:cond delay="0"/>
                                          </p:stCondLst>
                                        </p:cTn>
                                        <p:tgtEl>
                                          <p:spTgt spid="35">
                                            <p:txEl>
                                              <p:pRg st="9" end="9"/>
                                            </p:txEl>
                                          </p:spTgt>
                                        </p:tgtEl>
                                        <p:attrNameLst>
                                          <p:attrName>style.visibility</p:attrName>
                                        </p:attrNameLst>
                                      </p:cBhvr>
                                      <p:to>
                                        <p:strVal val="visible"/>
                                      </p:to>
                                    </p:set>
                                    <p:anim calcmode="lin" valueType="num">
                                      <p:cBhvr additive="base">
                                        <p:cTn id="45" dur="500" fill="hold"/>
                                        <p:tgtEl>
                                          <p:spTgt spid="35">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5">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750"/>
                                  </p:stCondLst>
                                  <p:childTnLst>
                                    <p:set>
                                      <p:cBhvr>
                                        <p:cTn id="48" dur="1" fill="hold">
                                          <p:stCondLst>
                                            <p:cond delay="0"/>
                                          </p:stCondLst>
                                        </p:cTn>
                                        <p:tgtEl>
                                          <p:spTgt spid="35">
                                            <p:txEl>
                                              <p:pRg st="10" end="10"/>
                                            </p:txEl>
                                          </p:spTgt>
                                        </p:tgtEl>
                                        <p:attrNameLst>
                                          <p:attrName>style.visibility</p:attrName>
                                        </p:attrNameLst>
                                      </p:cBhvr>
                                      <p:to>
                                        <p:strVal val="visible"/>
                                      </p:to>
                                    </p:set>
                                    <p:anim calcmode="lin" valueType="num">
                                      <p:cBhvr additive="base">
                                        <p:cTn id="49" dur="500" fill="hold"/>
                                        <p:tgtEl>
                                          <p:spTgt spid="35">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484681" y="1867467"/>
            <a:ext cx="1212903" cy="1368287"/>
            <a:chOff x="4188905" y="1440667"/>
            <a:chExt cx="909796" cy="1026215"/>
          </a:xfrm>
        </p:grpSpPr>
        <p:sp>
          <p:nvSpPr>
            <p:cNvPr id="8" name="Freeform 6"/>
            <p:cNvSpPr/>
            <p:nvPr/>
          </p:nvSpPr>
          <p:spPr bwMode="auto">
            <a:xfrm>
              <a:off x="4188905" y="1440667"/>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层"/>
            <p:cNvSpPr txBox="1"/>
            <p:nvPr/>
          </p:nvSpPr>
          <p:spPr bwMode="auto">
            <a:xfrm>
              <a:off x="4345154" y="1851670"/>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6440568" y="2551430"/>
            <a:ext cx="1368109" cy="1213061"/>
            <a:chOff x="4905913" y="1953640"/>
            <a:chExt cx="1026215" cy="909796"/>
          </a:xfrm>
        </p:grpSpPr>
        <p:sp>
          <p:nvSpPr>
            <p:cNvPr id="11" name="Freeform 6"/>
            <p:cNvSpPr/>
            <p:nvPr/>
          </p:nvSpPr>
          <p:spPr bwMode="auto">
            <a:xfrm rot="3600000">
              <a:off x="4964123" y="1895430"/>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层"/>
            <p:cNvSpPr txBox="1"/>
            <p:nvPr/>
          </p:nvSpPr>
          <p:spPr bwMode="auto">
            <a:xfrm>
              <a:off x="4968794" y="2315656"/>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6428640" y="3724456"/>
            <a:ext cx="1368109" cy="1213061"/>
            <a:chOff x="4896966" y="2833409"/>
            <a:chExt cx="1026215" cy="909796"/>
          </a:xfrm>
        </p:grpSpPr>
        <p:sp>
          <p:nvSpPr>
            <p:cNvPr id="14" name="Freeform 6"/>
            <p:cNvSpPr/>
            <p:nvPr/>
          </p:nvSpPr>
          <p:spPr bwMode="auto">
            <a:xfrm rot="18000000" flipV="1">
              <a:off x="4955176" y="2775199"/>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标题层"/>
            <p:cNvSpPr txBox="1"/>
            <p:nvPr/>
          </p:nvSpPr>
          <p:spPr bwMode="auto">
            <a:xfrm>
              <a:off x="4968794" y="3031611"/>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5484681" y="4244320"/>
            <a:ext cx="1212903" cy="1368287"/>
            <a:chOff x="4188905" y="3262326"/>
            <a:chExt cx="909796" cy="1026215"/>
          </a:xfrm>
        </p:grpSpPr>
        <p:sp>
          <p:nvSpPr>
            <p:cNvPr id="17" name="Freeform 6"/>
            <p:cNvSpPr/>
            <p:nvPr/>
          </p:nvSpPr>
          <p:spPr bwMode="auto">
            <a:xfrm flipH="1" flipV="1">
              <a:off x="4188905" y="3262326"/>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层"/>
            <p:cNvSpPr txBox="1"/>
            <p:nvPr/>
          </p:nvSpPr>
          <p:spPr bwMode="auto">
            <a:xfrm>
              <a:off x="4345154" y="3431721"/>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4349732" y="2599150"/>
            <a:ext cx="1368109" cy="1213061"/>
            <a:chOff x="3337582" y="1989430"/>
            <a:chExt cx="1026215" cy="909796"/>
          </a:xfrm>
        </p:grpSpPr>
        <p:sp>
          <p:nvSpPr>
            <p:cNvPr id="20" name="Freeform 6"/>
            <p:cNvSpPr/>
            <p:nvPr/>
          </p:nvSpPr>
          <p:spPr bwMode="auto">
            <a:xfrm rot="18000000" flipH="1">
              <a:off x="3395792" y="1931220"/>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层"/>
            <p:cNvSpPr txBox="1"/>
            <p:nvPr/>
          </p:nvSpPr>
          <p:spPr bwMode="auto">
            <a:xfrm>
              <a:off x="3635896" y="2315656"/>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06</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2" name="组合 21"/>
          <p:cNvGrpSpPr/>
          <p:nvPr/>
        </p:nvGrpSpPr>
        <p:grpSpPr>
          <a:xfrm>
            <a:off x="4349732" y="3724456"/>
            <a:ext cx="1368109" cy="1213061"/>
            <a:chOff x="3364425" y="2869202"/>
            <a:chExt cx="1026215" cy="909796"/>
          </a:xfrm>
        </p:grpSpPr>
        <p:sp>
          <p:nvSpPr>
            <p:cNvPr id="23" name="Freeform 6"/>
            <p:cNvSpPr/>
            <p:nvPr/>
          </p:nvSpPr>
          <p:spPr bwMode="auto">
            <a:xfrm rot="3600000" flipH="1" flipV="1">
              <a:off x="3422635" y="2810992"/>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层"/>
            <p:cNvSpPr txBox="1"/>
            <p:nvPr/>
          </p:nvSpPr>
          <p:spPr bwMode="auto">
            <a:xfrm>
              <a:off x="3635896" y="3059045"/>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5" name="组合 24"/>
          <p:cNvGrpSpPr/>
          <p:nvPr/>
        </p:nvGrpSpPr>
        <p:grpSpPr>
          <a:xfrm>
            <a:off x="5611910" y="3257306"/>
            <a:ext cx="985669" cy="985796"/>
            <a:chOff x="4233090" y="2457269"/>
            <a:chExt cx="787065" cy="787065"/>
          </a:xfrm>
        </p:grpSpPr>
        <p:sp>
          <p:nvSpPr>
            <p:cNvPr id="26" name="椭圆 25"/>
            <p:cNvSpPr/>
            <p:nvPr/>
          </p:nvSpPr>
          <p:spPr>
            <a:xfrm rot="20170909">
              <a:off x="4233090" y="2457269"/>
              <a:ext cx="787065" cy="787065"/>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7" name="Freeform 6"/>
            <p:cNvSpPr>
              <a:spLocks noChangeAspect="1" noEditPoints="1"/>
            </p:cNvSpPr>
            <p:nvPr/>
          </p:nvSpPr>
          <p:spPr bwMode="auto">
            <a:xfrm>
              <a:off x="4342236" y="2663169"/>
              <a:ext cx="547033" cy="445373"/>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chemeClr val="tx2"/>
            </a:solidFill>
            <a:ln>
              <a:noFill/>
            </a:ln>
            <a:effectLst>
              <a:outerShdw blurRad="25400" dist="254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28" name="矩形 27"/>
          <p:cNvSpPr/>
          <p:nvPr/>
        </p:nvSpPr>
        <p:spPr>
          <a:xfrm>
            <a:off x="4760906" y="1196752"/>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7423549" y="2983406"/>
            <a:ext cx="506379" cy="0"/>
          </a:xfrm>
          <a:prstGeom prst="line">
            <a:avLst/>
          </a:prstGeom>
          <a:noFill/>
          <a:ln w="9525" cap="flat" cmpd="sng" algn="ctr">
            <a:solidFill>
              <a:sysClr val="windowText" lastClr="000000"/>
            </a:solidFill>
            <a:prstDash val="sysDash"/>
            <a:headEnd type="oval"/>
            <a:tailEnd type="oval"/>
          </a:ln>
          <a:effectLst/>
        </p:spPr>
      </p:cxnSp>
      <p:sp>
        <p:nvSpPr>
          <p:cNvPr id="30" name="矩形 29"/>
          <p:cNvSpPr/>
          <p:nvPr/>
        </p:nvSpPr>
        <p:spPr>
          <a:xfrm>
            <a:off x="7956812" y="2614074"/>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7423549" y="4511058"/>
            <a:ext cx="506379" cy="0"/>
          </a:xfrm>
          <a:prstGeom prst="line">
            <a:avLst/>
          </a:prstGeom>
          <a:noFill/>
          <a:ln w="9525" cap="flat" cmpd="sng" algn="ctr">
            <a:solidFill>
              <a:sysClr val="windowText" lastClr="000000"/>
            </a:solidFill>
            <a:prstDash val="sysDash"/>
            <a:headEnd type="oval"/>
            <a:tailEnd type="oval"/>
          </a:ln>
          <a:effectLst/>
        </p:spPr>
      </p:cxnSp>
      <p:sp>
        <p:nvSpPr>
          <p:cNvPr id="32" name="矩形 31"/>
          <p:cNvSpPr/>
          <p:nvPr/>
        </p:nvSpPr>
        <p:spPr>
          <a:xfrm>
            <a:off x="7956812" y="4141726"/>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4760906" y="5583821"/>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4175763" y="3034206"/>
            <a:ext cx="548065" cy="0"/>
          </a:xfrm>
          <a:prstGeom prst="line">
            <a:avLst/>
          </a:prstGeom>
          <a:noFill/>
          <a:ln w="9525" cap="flat" cmpd="sng" algn="ctr">
            <a:solidFill>
              <a:sysClr val="windowText" lastClr="000000"/>
            </a:solidFill>
            <a:prstDash val="sysDash"/>
            <a:headEnd type="oval"/>
            <a:tailEnd type="oval"/>
          </a:ln>
          <a:effectLst/>
        </p:spPr>
      </p:cxnSp>
      <p:sp>
        <p:nvSpPr>
          <p:cNvPr id="35" name="矩形 34"/>
          <p:cNvSpPr/>
          <p:nvPr/>
        </p:nvSpPr>
        <p:spPr>
          <a:xfrm>
            <a:off x="1488088" y="2664785"/>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4175763" y="4511058"/>
            <a:ext cx="548065" cy="0"/>
          </a:xfrm>
          <a:prstGeom prst="line">
            <a:avLst/>
          </a:prstGeom>
          <a:noFill/>
          <a:ln w="9525" cap="flat" cmpd="sng" algn="ctr">
            <a:solidFill>
              <a:sysClr val="windowText" lastClr="000000"/>
            </a:solidFill>
            <a:prstDash val="sysDash"/>
            <a:headEnd type="oval"/>
            <a:tailEnd type="oval"/>
          </a:ln>
          <a:effectLst/>
        </p:spPr>
      </p:cxnSp>
      <p:sp>
        <p:nvSpPr>
          <p:cNvPr id="37" name="矩形 36"/>
          <p:cNvSpPr/>
          <p:nvPr/>
        </p:nvSpPr>
        <p:spPr>
          <a:xfrm>
            <a:off x="1488088" y="4141637"/>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 fill="hold"/>
                                            <p:tgtEl>
                                              <p:spTgt spid="25"/>
                                            </p:tgtEl>
                                            <p:attrNameLst>
                                              <p:attrName>ppt_w</p:attrName>
                                            </p:attrNameLst>
                                          </p:cBhvr>
                                          <p:tavLst>
                                            <p:tav tm="0">
                                              <p:val>
                                                <p:fltVal val="0"/>
                                              </p:val>
                                            </p:tav>
                                            <p:tav tm="100000">
                                              <p:val>
                                                <p:strVal val="#ppt_w"/>
                                              </p:val>
                                            </p:tav>
                                          </p:tavLst>
                                        </p:anim>
                                        <p:anim calcmode="lin" valueType="num">
                                          <p:cBhvr>
                                            <p:cTn id="8" dur="200" fill="hold"/>
                                            <p:tgtEl>
                                              <p:spTgt spid="25"/>
                                            </p:tgtEl>
                                            <p:attrNameLst>
                                              <p:attrName>ppt_h</p:attrName>
                                            </p:attrNameLst>
                                          </p:cBhvr>
                                          <p:tavLst>
                                            <p:tav tm="0">
                                              <p:val>
                                                <p:fltVal val="0"/>
                                              </p:val>
                                            </p:tav>
                                            <p:tav tm="100000">
                                              <p:val>
                                                <p:strVal val="#ppt_h"/>
                                              </p:val>
                                            </p:tav>
                                          </p:tavLst>
                                        </p:anim>
                                        <p:animEffect transition="in" filter="fade">
                                          <p:cBhvr>
                                            <p:cTn id="9" dur="200"/>
                                            <p:tgtEl>
                                              <p:spTgt spid="25"/>
                                            </p:tgtEl>
                                          </p:cBhvr>
                                        </p:animEffect>
                                      </p:childTnLst>
                                    </p:cTn>
                                  </p:par>
                                  <p:par>
                                    <p:cTn id="10" presetID="6" presetClass="emph" presetSubtype="0" autoRev="1" fill="hold" nodeType="withEffect">
                                      <p:stCondLst>
                                        <p:cond delay="150"/>
                                      </p:stCondLst>
                                      <p:childTnLst>
                                        <p:animScale>
                                          <p:cBhvr>
                                            <p:cTn id="11" dur="100" fill="hold"/>
                                            <p:tgtEl>
                                              <p:spTgt spid="25"/>
                                            </p:tgtEl>
                                          </p:cBhvr>
                                          <p:by x="130000" y="130000"/>
                                        </p:animScale>
                                      </p:childTnLst>
                                    </p:cTn>
                                  </p:par>
                                </p:childTnLst>
                              </p:cTn>
                            </p:par>
                            <p:par>
                              <p:cTn id="12" fill="hold">
                                <p:stCondLst>
                                  <p:cond delay="500"/>
                                </p:stCondLst>
                                <p:childTnLst>
                                  <p:par>
                                    <p:cTn id="13" presetID="2" presetClass="entr" presetSubtype="1" fill="hold" nodeType="afterEffect" p14:presetBounceEnd="52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2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14:presetBounceEnd="52000">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14:bounceEnd="52000">
                                          <p:cBhvr additive="base">
                                            <p:cTn id="19" dur="500" fill="hold"/>
                                            <p:tgtEl>
                                              <p:spTgt spid="10"/>
                                            </p:tgtEl>
                                            <p:attrNameLst>
                                              <p:attrName>ppt_x</p:attrName>
                                            </p:attrNameLst>
                                          </p:cBhvr>
                                          <p:tavLst>
                                            <p:tav tm="0">
                                              <p:val>
                                                <p:strVal val="1+#ppt_w/2"/>
                                              </p:val>
                                            </p:tav>
                                            <p:tav tm="100000">
                                              <p:val>
                                                <p:strVal val="#ppt_x"/>
                                              </p:val>
                                            </p:tav>
                                          </p:tavLst>
                                        </p:anim>
                                        <p:anim calcmode="lin" valueType="num" p14:bounceEnd="52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6" fill="hold" nodeType="withEffect" p14:presetBounceEnd="52000">
                                      <p:stCondLst>
                                        <p:cond delay="450"/>
                                      </p:stCondLst>
                                      <p:childTnLst>
                                        <p:set>
                                          <p:cBhvr>
                                            <p:cTn id="22" dur="1" fill="hold">
                                              <p:stCondLst>
                                                <p:cond delay="0"/>
                                              </p:stCondLst>
                                            </p:cTn>
                                            <p:tgtEl>
                                              <p:spTgt spid="13"/>
                                            </p:tgtEl>
                                            <p:attrNameLst>
                                              <p:attrName>style.visibility</p:attrName>
                                            </p:attrNameLst>
                                          </p:cBhvr>
                                          <p:to>
                                            <p:strVal val="visible"/>
                                          </p:to>
                                        </p:set>
                                        <p:anim calcmode="lin" valueType="num" p14:bounceEnd="52000">
                                          <p:cBhvr additive="base">
                                            <p:cTn id="23" dur="5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2000">
                                      <p:stCondLst>
                                        <p:cond delay="650"/>
                                      </p:stCondLst>
                                      <p:childTnLst>
                                        <p:set>
                                          <p:cBhvr>
                                            <p:cTn id="26" dur="1" fill="hold">
                                              <p:stCondLst>
                                                <p:cond delay="0"/>
                                              </p:stCondLst>
                                            </p:cTn>
                                            <p:tgtEl>
                                              <p:spTgt spid="16"/>
                                            </p:tgtEl>
                                            <p:attrNameLst>
                                              <p:attrName>style.visibility</p:attrName>
                                            </p:attrNameLst>
                                          </p:cBhvr>
                                          <p:to>
                                            <p:strVal val="visible"/>
                                          </p:to>
                                        </p:set>
                                        <p:anim calcmode="lin" valueType="num" p14:bounceEnd="52000">
                                          <p:cBhvr additive="base">
                                            <p:cTn id="27" dur="500" fill="hold"/>
                                            <p:tgtEl>
                                              <p:spTgt spid="16"/>
                                            </p:tgtEl>
                                            <p:attrNameLst>
                                              <p:attrName>ppt_x</p:attrName>
                                            </p:attrNameLst>
                                          </p:cBhvr>
                                          <p:tavLst>
                                            <p:tav tm="0">
                                              <p:val>
                                                <p:strVal val="#ppt_x"/>
                                              </p:val>
                                            </p:tav>
                                            <p:tav tm="100000">
                                              <p:val>
                                                <p:strVal val="#ppt_x"/>
                                              </p:val>
                                            </p:tav>
                                          </p:tavLst>
                                        </p:anim>
                                        <p:anim calcmode="lin" valueType="num" p14:bounceEnd="52000">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52000">
                                      <p:stCondLst>
                                        <p:cond delay="850"/>
                                      </p:stCondLst>
                                      <p:childTnLst>
                                        <p:set>
                                          <p:cBhvr>
                                            <p:cTn id="30" dur="1" fill="hold">
                                              <p:stCondLst>
                                                <p:cond delay="0"/>
                                              </p:stCondLst>
                                            </p:cTn>
                                            <p:tgtEl>
                                              <p:spTgt spid="22"/>
                                            </p:tgtEl>
                                            <p:attrNameLst>
                                              <p:attrName>style.visibility</p:attrName>
                                            </p:attrNameLst>
                                          </p:cBhvr>
                                          <p:to>
                                            <p:strVal val="visible"/>
                                          </p:to>
                                        </p:set>
                                        <p:anim calcmode="lin" valueType="num" p14:bounceEnd="52000">
                                          <p:cBhvr additive="base">
                                            <p:cTn id="31" dur="500" fill="hold"/>
                                            <p:tgtEl>
                                              <p:spTgt spid="22"/>
                                            </p:tgtEl>
                                            <p:attrNameLst>
                                              <p:attrName>ppt_x</p:attrName>
                                            </p:attrNameLst>
                                          </p:cBhvr>
                                          <p:tavLst>
                                            <p:tav tm="0">
                                              <p:val>
                                                <p:strVal val="0-#ppt_w/2"/>
                                              </p:val>
                                            </p:tav>
                                            <p:tav tm="100000">
                                              <p:val>
                                                <p:strVal val="#ppt_x"/>
                                              </p:val>
                                            </p:tav>
                                          </p:tavLst>
                                        </p:anim>
                                        <p:anim calcmode="lin" valueType="num" p14:bounceEnd="52000">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9" fill="hold" nodeType="withEffect" p14:presetBounceEnd="52000">
                                      <p:stCondLst>
                                        <p:cond delay="1050"/>
                                      </p:stCondLst>
                                      <p:childTnLst>
                                        <p:set>
                                          <p:cBhvr>
                                            <p:cTn id="34" dur="1" fill="hold">
                                              <p:stCondLst>
                                                <p:cond delay="0"/>
                                              </p:stCondLst>
                                            </p:cTn>
                                            <p:tgtEl>
                                              <p:spTgt spid="19"/>
                                            </p:tgtEl>
                                            <p:attrNameLst>
                                              <p:attrName>style.visibility</p:attrName>
                                            </p:attrNameLst>
                                          </p:cBhvr>
                                          <p:to>
                                            <p:strVal val="visible"/>
                                          </p:to>
                                        </p:set>
                                        <p:anim calcmode="lin" valueType="num" p14:bounceEnd="52000">
                                          <p:cBhvr additive="base">
                                            <p:cTn id="35" dur="500" fill="hold"/>
                                            <p:tgtEl>
                                              <p:spTgt spid="19"/>
                                            </p:tgtEl>
                                            <p:attrNameLst>
                                              <p:attrName>ppt_x</p:attrName>
                                            </p:attrNameLst>
                                          </p:cBhvr>
                                          <p:tavLst>
                                            <p:tav tm="0">
                                              <p:val>
                                                <p:strVal val="0-#ppt_w/2"/>
                                              </p:val>
                                            </p:tav>
                                            <p:tav tm="100000">
                                              <p:val>
                                                <p:strVal val="#ppt_x"/>
                                              </p:val>
                                            </p:tav>
                                          </p:tavLst>
                                        </p:anim>
                                        <p:anim calcmode="lin" valueType="num" p14:bounceEnd="52000">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par>
                              <p:cTn id="37" fill="hold">
                                <p:stCondLst>
                                  <p:cond delay="1000"/>
                                </p:stCondLst>
                                <p:childTnLst>
                                  <p:par>
                                    <p:cTn id="38" presetID="2" presetClass="entr" presetSubtype="1" fill="hold" grpId="0" nodeType="afterEffect" p14:presetBounceEnd="56000">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14:bounceEnd="56000">
                                          <p:cBhvr additive="base">
                                            <p:cTn id="40" dur="300" fill="hold"/>
                                            <p:tgtEl>
                                              <p:spTgt spid="28"/>
                                            </p:tgtEl>
                                            <p:attrNameLst>
                                              <p:attrName>ppt_x</p:attrName>
                                            </p:attrNameLst>
                                          </p:cBhvr>
                                          <p:tavLst>
                                            <p:tav tm="0">
                                              <p:val>
                                                <p:strVal val="#ppt_x"/>
                                              </p:val>
                                            </p:tav>
                                            <p:tav tm="100000">
                                              <p:val>
                                                <p:strVal val="#ppt_x"/>
                                              </p:val>
                                            </p:tav>
                                          </p:tavLst>
                                        </p:anim>
                                        <p:anim calcmode="lin" valueType="num" p14:bounceEnd="56000">
                                          <p:cBhvr additive="base">
                                            <p:cTn id="41" dur="300" fill="hold"/>
                                            <p:tgtEl>
                                              <p:spTgt spid="28"/>
                                            </p:tgtEl>
                                            <p:attrNameLst>
                                              <p:attrName>ppt_y</p:attrName>
                                            </p:attrNameLst>
                                          </p:cBhvr>
                                          <p:tavLst>
                                            <p:tav tm="0">
                                              <p:val>
                                                <p:strVal val="0-#ppt_h/2"/>
                                              </p:val>
                                            </p:tav>
                                            <p:tav tm="100000">
                                              <p:val>
                                                <p:strVal val="#ppt_y"/>
                                              </p:val>
                                            </p:tav>
                                          </p:tavLst>
                                        </p:anim>
                                      </p:childTnLst>
                                    </p:cTn>
                                  </p:par>
                                </p:childTnLst>
                              </p:cTn>
                            </p:par>
                            <p:par>
                              <p:cTn id="42" fill="hold">
                                <p:stCondLst>
                                  <p:cond delay="1500"/>
                                </p:stCondLst>
                                <p:childTnLst>
                                  <p:par>
                                    <p:cTn id="43" presetID="22" presetClass="entr" presetSubtype="2"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right)">
                                          <p:cBhvr>
                                            <p:cTn id="45" dur="300"/>
                                            <p:tgtEl>
                                              <p:spTgt spid="29"/>
                                            </p:tgtEl>
                                          </p:cBhvr>
                                        </p:animEffect>
                                      </p:childTnLst>
                                    </p:cTn>
                                  </p:par>
                                </p:childTnLst>
                              </p:cTn>
                            </p:par>
                            <p:par>
                              <p:cTn id="46" fill="hold">
                                <p:stCondLst>
                                  <p:cond delay="2000"/>
                                </p:stCondLst>
                                <p:childTnLst>
                                  <p:par>
                                    <p:cTn id="47" presetID="2" presetClass="entr" presetSubtype="2" fill="hold" grpId="0" nodeType="afterEffect" p14:presetBounceEnd="56000">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14:bounceEnd="56000">
                                          <p:cBhvr additive="base">
                                            <p:cTn id="49" dur="300" fill="hold"/>
                                            <p:tgtEl>
                                              <p:spTgt spid="30"/>
                                            </p:tgtEl>
                                            <p:attrNameLst>
                                              <p:attrName>ppt_x</p:attrName>
                                            </p:attrNameLst>
                                          </p:cBhvr>
                                          <p:tavLst>
                                            <p:tav tm="0">
                                              <p:val>
                                                <p:strVal val="1+#ppt_w/2"/>
                                              </p:val>
                                            </p:tav>
                                            <p:tav tm="100000">
                                              <p:val>
                                                <p:strVal val="#ppt_x"/>
                                              </p:val>
                                            </p:tav>
                                          </p:tavLst>
                                        </p:anim>
                                        <p:anim calcmode="lin" valueType="num" p14:bounceEnd="56000">
                                          <p:cBhvr additive="base">
                                            <p:cTn id="50" dur="300" fill="hold"/>
                                            <p:tgtEl>
                                              <p:spTgt spid="30"/>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22" presetClass="entr" presetSubtype="2"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300"/>
                                            <p:tgtEl>
                                              <p:spTgt spid="31"/>
                                            </p:tgtEl>
                                          </p:cBhvr>
                                        </p:animEffect>
                                      </p:childTnLst>
                                    </p:cTn>
                                  </p:par>
                                </p:childTnLst>
                              </p:cTn>
                            </p:par>
                            <p:par>
                              <p:cTn id="55" fill="hold">
                                <p:stCondLst>
                                  <p:cond delay="3000"/>
                                </p:stCondLst>
                                <p:childTnLst>
                                  <p:par>
                                    <p:cTn id="56" presetID="2" presetClass="entr" presetSubtype="2" fill="hold" grpId="0" nodeType="afterEffect" p14:presetBounceEnd="56000">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14:bounceEnd="56000">
                                          <p:cBhvr additive="base">
                                            <p:cTn id="58" dur="300" fill="hold"/>
                                            <p:tgtEl>
                                              <p:spTgt spid="32"/>
                                            </p:tgtEl>
                                            <p:attrNameLst>
                                              <p:attrName>ppt_x</p:attrName>
                                            </p:attrNameLst>
                                          </p:cBhvr>
                                          <p:tavLst>
                                            <p:tav tm="0">
                                              <p:val>
                                                <p:strVal val="1+#ppt_w/2"/>
                                              </p:val>
                                            </p:tav>
                                            <p:tav tm="100000">
                                              <p:val>
                                                <p:strVal val="#ppt_x"/>
                                              </p:val>
                                            </p:tav>
                                          </p:tavLst>
                                        </p:anim>
                                        <p:anim calcmode="lin" valueType="num" p14:bounceEnd="56000">
                                          <p:cBhvr additive="base">
                                            <p:cTn id="59" dur="300" fill="hold"/>
                                            <p:tgtEl>
                                              <p:spTgt spid="32"/>
                                            </p:tgtEl>
                                            <p:attrNameLst>
                                              <p:attrName>ppt_y</p:attrName>
                                            </p:attrNameLst>
                                          </p:cBhvr>
                                          <p:tavLst>
                                            <p:tav tm="0">
                                              <p:val>
                                                <p:strVal val="#ppt_y"/>
                                              </p:val>
                                            </p:tav>
                                            <p:tav tm="100000">
                                              <p:val>
                                                <p:strVal val="#ppt_y"/>
                                              </p:val>
                                            </p:tav>
                                          </p:tavLst>
                                        </p:anim>
                                      </p:childTnLst>
                                    </p:cTn>
                                  </p:par>
                                </p:childTnLst>
                              </p:cTn>
                            </p:par>
                            <p:par>
                              <p:cTn id="60" fill="hold">
                                <p:stCondLst>
                                  <p:cond delay="3500"/>
                                </p:stCondLst>
                                <p:childTnLst>
                                  <p:par>
                                    <p:cTn id="61" presetID="2" presetClass="entr" presetSubtype="4" fill="hold" grpId="0" nodeType="afterEffect" p14:presetBounceEnd="56000">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14:bounceEnd="56000">
                                          <p:cBhvr additive="base">
                                            <p:cTn id="63" dur="300" fill="hold"/>
                                            <p:tgtEl>
                                              <p:spTgt spid="33"/>
                                            </p:tgtEl>
                                            <p:attrNameLst>
                                              <p:attrName>ppt_x</p:attrName>
                                            </p:attrNameLst>
                                          </p:cBhvr>
                                          <p:tavLst>
                                            <p:tav tm="0">
                                              <p:val>
                                                <p:strVal val="#ppt_x"/>
                                              </p:val>
                                            </p:tav>
                                            <p:tav tm="100000">
                                              <p:val>
                                                <p:strVal val="#ppt_x"/>
                                              </p:val>
                                            </p:tav>
                                          </p:tavLst>
                                        </p:anim>
                                        <p:anim calcmode="lin" valueType="num" p14:bounceEnd="56000">
                                          <p:cBhvr additive="base">
                                            <p:cTn id="64" dur="300" fill="hold"/>
                                            <p:tgtEl>
                                              <p:spTgt spid="33"/>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22" presetClass="entr" presetSubtype="2"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right)">
                                          <p:cBhvr>
                                            <p:cTn id="68" dur="300"/>
                                            <p:tgtEl>
                                              <p:spTgt spid="36"/>
                                            </p:tgtEl>
                                          </p:cBhvr>
                                        </p:animEffect>
                                      </p:childTnLst>
                                    </p:cTn>
                                  </p:par>
                                </p:childTnLst>
                              </p:cTn>
                            </p:par>
                            <p:par>
                              <p:cTn id="69" fill="hold">
                                <p:stCondLst>
                                  <p:cond delay="4500"/>
                                </p:stCondLst>
                                <p:childTnLst>
                                  <p:par>
                                    <p:cTn id="70" presetID="2" presetClass="entr" presetSubtype="8" fill="hold" grpId="0" nodeType="afterEffect" p14:presetBounceEnd="56000">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14:bounceEnd="56000">
                                          <p:cBhvr additive="base">
                                            <p:cTn id="72" dur="300" fill="hold"/>
                                            <p:tgtEl>
                                              <p:spTgt spid="37"/>
                                            </p:tgtEl>
                                            <p:attrNameLst>
                                              <p:attrName>ppt_x</p:attrName>
                                            </p:attrNameLst>
                                          </p:cBhvr>
                                          <p:tavLst>
                                            <p:tav tm="0">
                                              <p:val>
                                                <p:strVal val="0-#ppt_w/2"/>
                                              </p:val>
                                            </p:tav>
                                            <p:tav tm="100000">
                                              <p:val>
                                                <p:strVal val="#ppt_x"/>
                                              </p:val>
                                            </p:tav>
                                          </p:tavLst>
                                        </p:anim>
                                        <p:anim calcmode="lin" valueType="num" p14:bounceEnd="56000">
                                          <p:cBhvr additive="base">
                                            <p:cTn id="73" dur="3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22" presetClass="entr" presetSubtype="2"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right)">
                                          <p:cBhvr>
                                            <p:cTn id="77" dur="300"/>
                                            <p:tgtEl>
                                              <p:spTgt spid="34"/>
                                            </p:tgtEl>
                                          </p:cBhvr>
                                        </p:animEffect>
                                      </p:childTnLst>
                                    </p:cTn>
                                  </p:par>
                                </p:childTnLst>
                              </p:cTn>
                            </p:par>
                            <p:par>
                              <p:cTn id="78" fill="hold">
                                <p:stCondLst>
                                  <p:cond delay="5500"/>
                                </p:stCondLst>
                                <p:childTnLst>
                                  <p:par>
                                    <p:cTn id="79" presetID="2" presetClass="entr" presetSubtype="8" fill="hold" grpId="0" nodeType="afterEffect" p14:presetBounceEnd="56000">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14:bounceEnd="56000">
                                          <p:cBhvr additive="base">
                                            <p:cTn id="81" dur="300" fill="hold"/>
                                            <p:tgtEl>
                                              <p:spTgt spid="35"/>
                                            </p:tgtEl>
                                            <p:attrNameLst>
                                              <p:attrName>ppt_x</p:attrName>
                                            </p:attrNameLst>
                                          </p:cBhvr>
                                          <p:tavLst>
                                            <p:tav tm="0">
                                              <p:val>
                                                <p:strVal val="0-#ppt_w/2"/>
                                              </p:val>
                                            </p:tav>
                                            <p:tav tm="100000">
                                              <p:val>
                                                <p:strVal val="#ppt_x"/>
                                              </p:val>
                                            </p:tav>
                                          </p:tavLst>
                                        </p:anim>
                                        <p:anim calcmode="lin" valueType="num" p14:bounceEnd="56000">
                                          <p:cBhvr additive="base">
                                            <p:cTn id="82" dur="3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5"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 fill="hold"/>
                                            <p:tgtEl>
                                              <p:spTgt spid="25"/>
                                            </p:tgtEl>
                                            <p:attrNameLst>
                                              <p:attrName>ppt_w</p:attrName>
                                            </p:attrNameLst>
                                          </p:cBhvr>
                                          <p:tavLst>
                                            <p:tav tm="0">
                                              <p:val>
                                                <p:fltVal val="0"/>
                                              </p:val>
                                            </p:tav>
                                            <p:tav tm="100000">
                                              <p:val>
                                                <p:strVal val="#ppt_w"/>
                                              </p:val>
                                            </p:tav>
                                          </p:tavLst>
                                        </p:anim>
                                        <p:anim calcmode="lin" valueType="num">
                                          <p:cBhvr>
                                            <p:cTn id="8" dur="200" fill="hold"/>
                                            <p:tgtEl>
                                              <p:spTgt spid="25"/>
                                            </p:tgtEl>
                                            <p:attrNameLst>
                                              <p:attrName>ppt_h</p:attrName>
                                            </p:attrNameLst>
                                          </p:cBhvr>
                                          <p:tavLst>
                                            <p:tav tm="0">
                                              <p:val>
                                                <p:fltVal val="0"/>
                                              </p:val>
                                            </p:tav>
                                            <p:tav tm="100000">
                                              <p:val>
                                                <p:strVal val="#ppt_h"/>
                                              </p:val>
                                            </p:tav>
                                          </p:tavLst>
                                        </p:anim>
                                        <p:animEffect transition="in" filter="fade">
                                          <p:cBhvr>
                                            <p:cTn id="9" dur="200"/>
                                            <p:tgtEl>
                                              <p:spTgt spid="25"/>
                                            </p:tgtEl>
                                          </p:cBhvr>
                                        </p:animEffect>
                                      </p:childTnLst>
                                    </p:cTn>
                                  </p:par>
                                  <p:par>
                                    <p:cTn id="10" presetID="6" presetClass="emph" presetSubtype="0" autoRev="1" fill="hold" nodeType="withEffect">
                                      <p:stCondLst>
                                        <p:cond delay="150"/>
                                      </p:stCondLst>
                                      <p:childTnLst>
                                        <p:animScale>
                                          <p:cBhvr>
                                            <p:cTn id="11" dur="100" fill="hold"/>
                                            <p:tgtEl>
                                              <p:spTgt spid="25"/>
                                            </p:tgtEl>
                                          </p:cBhvr>
                                          <p:by x="130000" y="130000"/>
                                        </p:animScale>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6" fill="hold" nodeType="withEffect">
                                      <p:stCondLst>
                                        <p:cond delay="45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6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5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9" fill="hold" nodeType="withEffect">
                                      <p:stCondLst>
                                        <p:cond delay="10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par>
                              <p:cTn id="37" fill="hold">
                                <p:stCondLst>
                                  <p:cond delay="1000"/>
                                </p:stCondLst>
                                <p:childTnLst>
                                  <p:par>
                                    <p:cTn id="38" presetID="2" presetClass="entr" presetSubtype="1"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300" fill="hold"/>
                                            <p:tgtEl>
                                              <p:spTgt spid="28"/>
                                            </p:tgtEl>
                                            <p:attrNameLst>
                                              <p:attrName>ppt_x</p:attrName>
                                            </p:attrNameLst>
                                          </p:cBhvr>
                                          <p:tavLst>
                                            <p:tav tm="0">
                                              <p:val>
                                                <p:strVal val="#ppt_x"/>
                                              </p:val>
                                            </p:tav>
                                            <p:tav tm="100000">
                                              <p:val>
                                                <p:strVal val="#ppt_x"/>
                                              </p:val>
                                            </p:tav>
                                          </p:tavLst>
                                        </p:anim>
                                        <p:anim calcmode="lin" valueType="num">
                                          <p:cBhvr additive="base">
                                            <p:cTn id="41" dur="300" fill="hold"/>
                                            <p:tgtEl>
                                              <p:spTgt spid="28"/>
                                            </p:tgtEl>
                                            <p:attrNameLst>
                                              <p:attrName>ppt_y</p:attrName>
                                            </p:attrNameLst>
                                          </p:cBhvr>
                                          <p:tavLst>
                                            <p:tav tm="0">
                                              <p:val>
                                                <p:strVal val="0-#ppt_h/2"/>
                                              </p:val>
                                            </p:tav>
                                            <p:tav tm="100000">
                                              <p:val>
                                                <p:strVal val="#ppt_y"/>
                                              </p:val>
                                            </p:tav>
                                          </p:tavLst>
                                        </p:anim>
                                      </p:childTnLst>
                                    </p:cTn>
                                  </p:par>
                                </p:childTnLst>
                              </p:cTn>
                            </p:par>
                            <p:par>
                              <p:cTn id="42" fill="hold">
                                <p:stCondLst>
                                  <p:cond delay="1500"/>
                                </p:stCondLst>
                                <p:childTnLst>
                                  <p:par>
                                    <p:cTn id="43" presetID="22" presetClass="entr" presetSubtype="2"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right)">
                                          <p:cBhvr>
                                            <p:cTn id="45" dur="300"/>
                                            <p:tgtEl>
                                              <p:spTgt spid="29"/>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300" fill="hold"/>
                                            <p:tgtEl>
                                              <p:spTgt spid="30"/>
                                            </p:tgtEl>
                                            <p:attrNameLst>
                                              <p:attrName>ppt_x</p:attrName>
                                            </p:attrNameLst>
                                          </p:cBhvr>
                                          <p:tavLst>
                                            <p:tav tm="0">
                                              <p:val>
                                                <p:strVal val="1+#ppt_w/2"/>
                                              </p:val>
                                            </p:tav>
                                            <p:tav tm="100000">
                                              <p:val>
                                                <p:strVal val="#ppt_x"/>
                                              </p:val>
                                            </p:tav>
                                          </p:tavLst>
                                        </p:anim>
                                        <p:anim calcmode="lin" valueType="num">
                                          <p:cBhvr additive="base">
                                            <p:cTn id="50" dur="300" fill="hold"/>
                                            <p:tgtEl>
                                              <p:spTgt spid="30"/>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22" presetClass="entr" presetSubtype="2"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300"/>
                                            <p:tgtEl>
                                              <p:spTgt spid="31"/>
                                            </p:tgtEl>
                                          </p:cBhvr>
                                        </p:animEffect>
                                      </p:childTnLst>
                                    </p:cTn>
                                  </p:par>
                                </p:childTnLst>
                              </p:cTn>
                            </p:par>
                            <p:par>
                              <p:cTn id="55" fill="hold">
                                <p:stCondLst>
                                  <p:cond delay="3000"/>
                                </p:stCondLst>
                                <p:childTnLst>
                                  <p:par>
                                    <p:cTn id="56" presetID="2" presetClass="entr" presetSubtype="2"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300" fill="hold"/>
                                            <p:tgtEl>
                                              <p:spTgt spid="32"/>
                                            </p:tgtEl>
                                            <p:attrNameLst>
                                              <p:attrName>ppt_x</p:attrName>
                                            </p:attrNameLst>
                                          </p:cBhvr>
                                          <p:tavLst>
                                            <p:tav tm="0">
                                              <p:val>
                                                <p:strVal val="1+#ppt_w/2"/>
                                              </p:val>
                                            </p:tav>
                                            <p:tav tm="100000">
                                              <p:val>
                                                <p:strVal val="#ppt_x"/>
                                              </p:val>
                                            </p:tav>
                                          </p:tavLst>
                                        </p:anim>
                                        <p:anim calcmode="lin" valueType="num">
                                          <p:cBhvr additive="base">
                                            <p:cTn id="59" dur="300" fill="hold"/>
                                            <p:tgtEl>
                                              <p:spTgt spid="32"/>
                                            </p:tgtEl>
                                            <p:attrNameLst>
                                              <p:attrName>ppt_y</p:attrName>
                                            </p:attrNameLst>
                                          </p:cBhvr>
                                          <p:tavLst>
                                            <p:tav tm="0">
                                              <p:val>
                                                <p:strVal val="#ppt_y"/>
                                              </p:val>
                                            </p:tav>
                                            <p:tav tm="100000">
                                              <p:val>
                                                <p:strVal val="#ppt_y"/>
                                              </p:val>
                                            </p:tav>
                                          </p:tavLst>
                                        </p:anim>
                                      </p:childTnLst>
                                    </p:cTn>
                                  </p:par>
                                </p:childTnLst>
                              </p:cTn>
                            </p:par>
                            <p:par>
                              <p:cTn id="60" fill="hold">
                                <p:stCondLst>
                                  <p:cond delay="3500"/>
                                </p:stCondLst>
                                <p:childTnLst>
                                  <p:par>
                                    <p:cTn id="61" presetID="2" presetClass="entr" presetSubtype="4"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300" fill="hold"/>
                                            <p:tgtEl>
                                              <p:spTgt spid="33"/>
                                            </p:tgtEl>
                                            <p:attrNameLst>
                                              <p:attrName>ppt_x</p:attrName>
                                            </p:attrNameLst>
                                          </p:cBhvr>
                                          <p:tavLst>
                                            <p:tav tm="0">
                                              <p:val>
                                                <p:strVal val="#ppt_x"/>
                                              </p:val>
                                            </p:tav>
                                            <p:tav tm="100000">
                                              <p:val>
                                                <p:strVal val="#ppt_x"/>
                                              </p:val>
                                            </p:tav>
                                          </p:tavLst>
                                        </p:anim>
                                        <p:anim calcmode="lin" valueType="num">
                                          <p:cBhvr additive="base">
                                            <p:cTn id="64" dur="300" fill="hold"/>
                                            <p:tgtEl>
                                              <p:spTgt spid="33"/>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22" presetClass="entr" presetSubtype="2"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right)">
                                          <p:cBhvr>
                                            <p:cTn id="68" dur="300"/>
                                            <p:tgtEl>
                                              <p:spTgt spid="36"/>
                                            </p:tgtEl>
                                          </p:cBhvr>
                                        </p:animEffect>
                                      </p:childTnLst>
                                    </p:cTn>
                                  </p:par>
                                </p:childTnLst>
                              </p:cTn>
                            </p:par>
                            <p:par>
                              <p:cTn id="69" fill="hold">
                                <p:stCondLst>
                                  <p:cond delay="4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300" fill="hold"/>
                                            <p:tgtEl>
                                              <p:spTgt spid="37"/>
                                            </p:tgtEl>
                                            <p:attrNameLst>
                                              <p:attrName>ppt_x</p:attrName>
                                            </p:attrNameLst>
                                          </p:cBhvr>
                                          <p:tavLst>
                                            <p:tav tm="0">
                                              <p:val>
                                                <p:strVal val="0-#ppt_w/2"/>
                                              </p:val>
                                            </p:tav>
                                            <p:tav tm="100000">
                                              <p:val>
                                                <p:strVal val="#ppt_x"/>
                                              </p:val>
                                            </p:tav>
                                          </p:tavLst>
                                        </p:anim>
                                        <p:anim calcmode="lin" valueType="num">
                                          <p:cBhvr additive="base">
                                            <p:cTn id="73" dur="3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22" presetClass="entr" presetSubtype="2"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right)">
                                          <p:cBhvr>
                                            <p:cTn id="77" dur="300"/>
                                            <p:tgtEl>
                                              <p:spTgt spid="34"/>
                                            </p:tgtEl>
                                          </p:cBhvr>
                                        </p:animEffect>
                                      </p:childTnLst>
                                    </p:cTn>
                                  </p:par>
                                </p:childTnLst>
                              </p:cTn>
                            </p:par>
                            <p:par>
                              <p:cTn id="78" fill="hold">
                                <p:stCondLst>
                                  <p:cond delay="5500"/>
                                </p:stCondLst>
                                <p:childTnLst>
                                  <p:par>
                                    <p:cTn id="79" presetID="2" presetClass="entr" presetSubtype="8" fill="hold" grpId="0"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300" fill="hold"/>
                                            <p:tgtEl>
                                              <p:spTgt spid="35"/>
                                            </p:tgtEl>
                                            <p:attrNameLst>
                                              <p:attrName>ppt_x</p:attrName>
                                            </p:attrNameLst>
                                          </p:cBhvr>
                                          <p:tavLst>
                                            <p:tav tm="0">
                                              <p:val>
                                                <p:strVal val="0-#ppt_w/2"/>
                                              </p:val>
                                            </p:tav>
                                            <p:tav tm="100000">
                                              <p:val>
                                                <p:strVal val="#ppt_x"/>
                                              </p:val>
                                            </p:tav>
                                          </p:tavLst>
                                        </p:anim>
                                        <p:anim calcmode="lin" valueType="num">
                                          <p:cBhvr additive="base">
                                            <p:cTn id="82" dur="3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5" grpId="0"/>
          <p:bldP spid="37"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404785" y="2041810"/>
            <a:ext cx="3886837" cy="2776983"/>
            <a:chOff x="1053129" y="1531356"/>
            <a:chExt cx="2915507" cy="2082737"/>
          </a:xfrm>
        </p:grpSpPr>
        <p:grpSp>
          <p:nvGrpSpPr>
            <p:cNvPr id="91" name="组合 90"/>
            <p:cNvGrpSpPr/>
            <p:nvPr/>
          </p:nvGrpSpPr>
          <p:grpSpPr>
            <a:xfrm>
              <a:off x="1053129" y="1531356"/>
              <a:ext cx="2915507" cy="1874463"/>
              <a:chOff x="1835696" y="1419622"/>
              <a:chExt cx="4032000" cy="2592288"/>
            </a:xfrm>
          </p:grpSpPr>
          <p:cxnSp>
            <p:nvCxnSpPr>
              <p:cNvPr id="125" name="直接连接符 124"/>
              <p:cNvCxnSpPr/>
              <p:nvPr/>
            </p:nvCxnSpPr>
            <p:spPr>
              <a:xfrm>
                <a:off x="1835696" y="141962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835696" y="170765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1835696" y="199568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1835696" y="228371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835696" y="257175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1835696" y="285978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1835696" y="314781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1835696" y="343584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1835696" y="372387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1835696" y="401191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grpSp>
        <p:cxnSp>
          <p:nvCxnSpPr>
            <p:cNvPr id="92" name="直接连接符 91"/>
            <p:cNvCxnSpPr/>
            <p:nvPr/>
          </p:nvCxnSpPr>
          <p:spPr>
            <a:xfrm>
              <a:off x="1053129" y="3614093"/>
              <a:ext cx="2915507" cy="0"/>
            </a:xfrm>
            <a:prstGeom prst="line">
              <a:avLst/>
            </a:prstGeom>
            <a:ln w="6350">
              <a:solidFill>
                <a:srgbClr val="7A7A94"/>
              </a:solidFill>
              <a:prstDash val="solid"/>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1105191" y="1531356"/>
              <a:ext cx="0" cy="2082506"/>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nvGrpSpPr>
            <p:cNvPr id="94" name="组合 93"/>
            <p:cNvGrpSpPr/>
            <p:nvPr/>
          </p:nvGrpSpPr>
          <p:grpSpPr>
            <a:xfrm>
              <a:off x="1053129" y="1531356"/>
              <a:ext cx="52063" cy="2082737"/>
              <a:chOff x="1835696" y="1419622"/>
              <a:chExt cx="72000" cy="2880320"/>
            </a:xfrm>
          </p:grpSpPr>
          <p:cxnSp>
            <p:nvCxnSpPr>
              <p:cNvPr id="95" name="直接连接符 94"/>
              <p:cNvCxnSpPr/>
              <p:nvPr/>
            </p:nvCxnSpPr>
            <p:spPr>
              <a:xfrm>
                <a:off x="1835696" y="141962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835696" y="170765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835696" y="199568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835696" y="228371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835696" y="257175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1835696" y="285978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835696" y="314781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835696" y="343584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835696" y="372387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835696" y="401191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835696" y="429994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grpSp>
      <p:grpSp>
        <p:nvGrpSpPr>
          <p:cNvPr id="135" name="组合 134"/>
          <p:cNvGrpSpPr/>
          <p:nvPr/>
        </p:nvGrpSpPr>
        <p:grpSpPr>
          <a:xfrm>
            <a:off x="816102" y="1932723"/>
            <a:ext cx="627490" cy="3004330"/>
            <a:chOff x="4499992" y="1366397"/>
            <a:chExt cx="470679" cy="2253248"/>
          </a:xfrm>
        </p:grpSpPr>
        <p:sp>
          <p:nvSpPr>
            <p:cNvPr id="136" name="矩形 135"/>
            <p:cNvSpPr/>
            <p:nvPr/>
          </p:nvSpPr>
          <p:spPr>
            <a:xfrm>
              <a:off x="4499992" y="1366397"/>
              <a:ext cx="470679"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100</a:t>
              </a:r>
              <a:endParaRPr lang="zh-CN" altLang="en-US" sz="900" dirty="0">
                <a:solidFill>
                  <a:srgbClr val="7A7A94"/>
                </a:solidFill>
              </a:endParaRPr>
            </a:p>
          </p:txBody>
        </p:sp>
        <p:sp>
          <p:nvSpPr>
            <p:cNvPr id="137" name="矩形 136"/>
            <p:cNvSpPr/>
            <p:nvPr/>
          </p:nvSpPr>
          <p:spPr>
            <a:xfrm>
              <a:off x="4644008" y="157441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90</a:t>
              </a:r>
              <a:endParaRPr lang="zh-CN" altLang="en-US" sz="900" dirty="0">
                <a:solidFill>
                  <a:srgbClr val="7A7A94"/>
                </a:solidFill>
              </a:endParaRPr>
            </a:p>
          </p:txBody>
        </p:sp>
        <p:sp>
          <p:nvSpPr>
            <p:cNvPr id="138" name="矩形 137"/>
            <p:cNvSpPr/>
            <p:nvPr/>
          </p:nvSpPr>
          <p:spPr>
            <a:xfrm>
              <a:off x="4644008" y="1782423"/>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80</a:t>
              </a:r>
              <a:endParaRPr lang="zh-CN" altLang="en-US" sz="900" dirty="0">
                <a:solidFill>
                  <a:srgbClr val="7A7A94"/>
                </a:solidFill>
              </a:endParaRPr>
            </a:p>
          </p:txBody>
        </p:sp>
        <p:sp>
          <p:nvSpPr>
            <p:cNvPr id="139" name="矩形 138"/>
            <p:cNvSpPr/>
            <p:nvPr/>
          </p:nvSpPr>
          <p:spPr>
            <a:xfrm>
              <a:off x="4644008" y="1990435"/>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70</a:t>
              </a:r>
              <a:endParaRPr lang="zh-CN" altLang="en-US" sz="900" dirty="0">
                <a:solidFill>
                  <a:srgbClr val="7A7A94"/>
                </a:solidFill>
              </a:endParaRPr>
            </a:p>
          </p:txBody>
        </p:sp>
        <p:sp>
          <p:nvSpPr>
            <p:cNvPr id="140" name="矩形 139"/>
            <p:cNvSpPr/>
            <p:nvPr/>
          </p:nvSpPr>
          <p:spPr>
            <a:xfrm>
              <a:off x="4644008" y="219844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60</a:t>
              </a:r>
              <a:endParaRPr lang="zh-CN" altLang="en-US" sz="900" dirty="0">
                <a:solidFill>
                  <a:srgbClr val="7A7A94"/>
                </a:solidFill>
              </a:endParaRPr>
            </a:p>
          </p:txBody>
        </p:sp>
        <p:sp>
          <p:nvSpPr>
            <p:cNvPr id="141" name="矩形 140"/>
            <p:cNvSpPr/>
            <p:nvPr/>
          </p:nvSpPr>
          <p:spPr>
            <a:xfrm>
              <a:off x="4644008" y="240646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50</a:t>
              </a:r>
              <a:endParaRPr lang="zh-CN" altLang="en-US" sz="900" dirty="0">
                <a:solidFill>
                  <a:srgbClr val="7A7A94"/>
                </a:solidFill>
              </a:endParaRPr>
            </a:p>
          </p:txBody>
        </p:sp>
        <p:sp>
          <p:nvSpPr>
            <p:cNvPr id="142" name="矩形 141"/>
            <p:cNvSpPr/>
            <p:nvPr/>
          </p:nvSpPr>
          <p:spPr>
            <a:xfrm>
              <a:off x="4644008" y="2614474"/>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40</a:t>
              </a:r>
              <a:endParaRPr lang="zh-CN" altLang="en-US" sz="900" dirty="0">
                <a:solidFill>
                  <a:srgbClr val="7A7A94"/>
                </a:solidFill>
              </a:endParaRPr>
            </a:p>
          </p:txBody>
        </p:sp>
        <p:sp>
          <p:nvSpPr>
            <p:cNvPr id="143" name="矩形 142"/>
            <p:cNvSpPr/>
            <p:nvPr/>
          </p:nvSpPr>
          <p:spPr>
            <a:xfrm>
              <a:off x="4644008" y="2822486"/>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30</a:t>
              </a:r>
              <a:endParaRPr lang="zh-CN" altLang="en-US" sz="900" dirty="0">
                <a:solidFill>
                  <a:srgbClr val="7A7A94"/>
                </a:solidFill>
              </a:endParaRPr>
            </a:p>
          </p:txBody>
        </p:sp>
        <p:sp>
          <p:nvSpPr>
            <p:cNvPr id="144" name="矩形 143"/>
            <p:cNvSpPr/>
            <p:nvPr/>
          </p:nvSpPr>
          <p:spPr>
            <a:xfrm>
              <a:off x="4644008" y="303049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20</a:t>
              </a:r>
              <a:endParaRPr lang="zh-CN" altLang="en-US" sz="900" dirty="0">
                <a:solidFill>
                  <a:srgbClr val="7A7A94"/>
                </a:solidFill>
              </a:endParaRPr>
            </a:p>
          </p:txBody>
        </p:sp>
        <p:sp>
          <p:nvSpPr>
            <p:cNvPr id="145" name="矩形 144"/>
            <p:cNvSpPr/>
            <p:nvPr/>
          </p:nvSpPr>
          <p:spPr>
            <a:xfrm>
              <a:off x="4644008" y="323851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a:t>
              </a:r>
              <a:endParaRPr lang="zh-CN" altLang="en-US" sz="900" dirty="0">
                <a:solidFill>
                  <a:srgbClr val="7A7A94"/>
                </a:solidFill>
              </a:endParaRPr>
            </a:p>
          </p:txBody>
        </p:sp>
        <p:sp>
          <p:nvSpPr>
            <p:cNvPr id="146" name="矩形 145"/>
            <p:cNvSpPr/>
            <p:nvPr/>
          </p:nvSpPr>
          <p:spPr>
            <a:xfrm>
              <a:off x="4644008" y="344652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0</a:t>
              </a:r>
              <a:endParaRPr lang="zh-CN" altLang="en-US" sz="900" dirty="0">
                <a:solidFill>
                  <a:srgbClr val="7A7A94"/>
                </a:solidFill>
              </a:endParaRPr>
            </a:p>
          </p:txBody>
        </p:sp>
      </p:grpSp>
      <p:sp>
        <p:nvSpPr>
          <p:cNvPr id="147" name="同侧圆角矩形 146"/>
          <p:cNvSpPr/>
          <p:nvPr/>
        </p:nvSpPr>
        <p:spPr>
          <a:xfrm>
            <a:off x="1717855" y="2874903"/>
            <a:ext cx="536269" cy="194388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48" name="同侧圆角矩形 147"/>
          <p:cNvSpPr/>
          <p:nvPr/>
        </p:nvSpPr>
        <p:spPr>
          <a:xfrm>
            <a:off x="1717855" y="3707997"/>
            <a:ext cx="536269" cy="111079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49" name="矩形 148"/>
          <p:cNvSpPr/>
          <p:nvPr/>
        </p:nvSpPr>
        <p:spPr>
          <a:xfrm>
            <a:off x="1694066"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50" name="矩形 149"/>
          <p:cNvSpPr/>
          <p:nvPr/>
        </p:nvSpPr>
        <p:spPr>
          <a:xfrm>
            <a:off x="1694066" y="3825446"/>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40%</a:t>
            </a:r>
            <a:endParaRPr lang="zh-CN" altLang="en-US" sz="1300" dirty="0">
              <a:solidFill>
                <a:schemeClr val="bg1"/>
              </a:solidFill>
            </a:endParaRPr>
          </a:p>
        </p:txBody>
      </p:sp>
      <p:sp>
        <p:nvSpPr>
          <p:cNvPr id="151" name="矩形 150"/>
          <p:cNvSpPr/>
          <p:nvPr/>
        </p:nvSpPr>
        <p:spPr>
          <a:xfrm>
            <a:off x="1704752"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52" name="同侧圆角矩形 151"/>
          <p:cNvSpPr/>
          <p:nvPr/>
        </p:nvSpPr>
        <p:spPr>
          <a:xfrm>
            <a:off x="2609030" y="2874903"/>
            <a:ext cx="536269" cy="194388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53" name="同侧圆角矩形 152"/>
          <p:cNvSpPr/>
          <p:nvPr/>
        </p:nvSpPr>
        <p:spPr>
          <a:xfrm>
            <a:off x="2609030" y="3430146"/>
            <a:ext cx="536269" cy="1388644"/>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54" name="矩形 153"/>
          <p:cNvSpPr/>
          <p:nvPr/>
        </p:nvSpPr>
        <p:spPr>
          <a:xfrm>
            <a:off x="2585241"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55" name="矩形 154"/>
          <p:cNvSpPr/>
          <p:nvPr/>
        </p:nvSpPr>
        <p:spPr>
          <a:xfrm>
            <a:off x="2585241" y="35682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50%</a:t>
            </a:r>
            <a:endParaRPr lang="zh-CN" altLang="en-US" sz="1300" dirty="0">
              <a:solidFill>
                <a:schemeClr val="bg1"/>
              </a:solidFill>
            </a:endParaRPr>
          </a:p>
        </p:txBody>
      </p:sp>
      <p:sp>
        <p:nvSpPr>
          <p:cNvPr id="156" name="矩形 155"/>
          <p:cNvSpPr/>
          <p:nvPr/>
        </p:nvSpPr>
        <p:spPr>
          <a:xfrm>
            <a:off x="2595927"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57" name="同侧圆角矩形 156"/>
          <p:cNvSpPr/>
          <p:nvPr/>
        </p:nvSpPr>
        <p:spPr>
          <a:xfrm>
            <a:off x="3505024" y="2319507"/>
            <a:ext cx="536269" cy="249928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58" name="同侧圆角矩形 157"/>
          <p:cNvSpPr/>
          <p:nvPr/>
        </p:nvSpPr>
        <p:spPr>
          <a:xfrm>
            <a:off x="3505024" y="2874904"/>
            <a:ext cx="536269" cy="1943887"/>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59" name="矩形 158"/>
          <p:cNvSpPr/>
          <p:nvPr/>
        </p:nvSpPr>
        <p:spPr>
          <a:xfrm>
            <a:off x="3481235" y="2425590"/>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90%</a:t>
            </a:r>
            <a:endParaRPr lang="zh-CN" altLang="en-US" sz="1300" dirty="0">
              <a:solidFill>
                <a:schemeClr val="bg1"/>
              </a:solidFill>
            </a:endParaRPr>
          </a:p>
        </p:txBody>
      </p:sp>
      <p:sp>
        <p:nvSpPr>
          <p:cNvPr id="160" name="矩形 159"/>
          <p:cNvSpPr/>
          <p:nvPr/>
        </p:nvSpPr>
        <p:spPr>
          <a:xfrm>
            <a:off x="3481235" y="3024174"/>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61" name="矩形 160"/>
          <p:cNvSpPr/>
          <p:nvPr/>
        </p:nvSpPr>
        <p:spPr>
          <a:xfrm>
            <a:off x="3491921"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62" name="同侧圆角矩形 161"/>
          <p:cNvSpPr/>
          <p:nvPr/>
        </p:nvSpPr>
        <p:spPr>
          <a:xfrm>
            <a:off x="4406781" y="2048139"/>
            <a:ext cx="536269" cy="277065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63" name="同侧圆角矩形 162"/>
          <p:cNvSpPr/>
          <p:nvPr/>
        </p:nvSpPr>
        <p:spPr>
          <a:xfrm>
            <a:off x="4406781" y="2602843"/>
            <a:ext cx="536269" cy="2215949"/>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64" name="矩形 163"/>
          <p:cNvSpPr/>
          <p:nvPr/>
        </p:nvSpPr>
        <p:spPr>
          <a:xfrm>
            <a:off x="4340775" y="2181511"/>
            <a:ext cx="699246"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100%</a:t>
            </a:r>
            <a:endParaRPr lang="zh-CN" altLang="en-US" sz="1300" dirty="0">
              <a:solidFill>
                <a:schemeClr val="bg1"/>
              </a:solidFill>
            </a:endParaRPr>
          </a:p>
        </p:txBody>
      </p:sp>
      <p:sp>
        <p:nvSpPr>
          <p:cNvPr id="165" name="矩形 164"/>
          <p:cNvSpPr/>
          <p:nvPr/>
        </p:nvSpPr>
        <p:spPr>
          <a:xfrm>
            <a:off x="4368034" y="2736212"/>
            <a:ext cx="613763"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80%</a:t>
            </a:r>
            <a:endParaRPr lang="zh-CN" altLang="en-US" sz="1300" dirty="0">
              <a:solidFill>
                <a:schemeClr val="bg1"/>
              </a:solidFill>
            </a:endParaRPr>
          </a:p>
        </p:txBody>
      </p:sp>
      <p:sp>
        <p:nvSpPr>
          <p:cNvPr id="166" name="矩形 165"/>
          <p:cNvSpPr/>
          <p:nvPr/>
        </p:nvSpPr>
        <p:spPr>
          <a:xfrm>
            <a:off x="4393678"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67" name="矩形 166"/>
          <p:cNvSpPr/>
          <p:nvPr/>
        </p:nvSpPr>
        <p:spPr>
          <a:xfrm>
            <a:off x="1021452" y="5190849"/>
            <a:ext cx="4653498" cy="783279"/>
          </a:xfrm>
          <a:prstGeom prst="rect">
            <a:avLst/>
          </a:prstGeom>
        </p:spPr>
        <p:txBody>
          <a:bodyPr wrap="square" lIns="121908" tIns="60954" rIns="121908" bIns="60954">
            <a:spAutoFit/>
          </a:bodyPr>
          <a:lstStyle/>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在此输入图表的说明文字在此输入图表的说明文字在此输入图表的说明文字在此输入图表的说明文字在此输入图表的说明文字在此输入图表的说明文字在此输入图表的说明文字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68" name="组合 167"/>
          <p:cNvGrpSpPr/>
          <p:nvPr/>
        </p:nvGrpSpPr>
        <p:grpSpPr>
          <a:xfrm>
            <a:off x="6915867" y="2041810"/>
            <a:ext cx="3886837" cy="2776983"/>
            <a:chOff x="1053129" y="1531356"/>
            <a:chExt cx="2915507" cy="2082737"/>
          </a:xfrm>
        </p:grpSpPr>
        <p:grpSp>
          <p:nvGrpSpPr>
            <p:cNvPr id="169" name="组合 168"/>
            <p:cNvGrpSpPr/>
            <p:nvPr/>
          </p:nvGrpSpPr>
          <p:grpSpPr>
            <a:xfrm>
              <a:off x="1053129" y="1531356"/>
              <a:ext cx="2915507" cy="1874463"/>
              <a:chOff x="1835696" y="1419622"/>
              <a:chExt cx="4032000" cy="2592288"/>
            </a:xfrm>
          </p:grpSpPr>
          <p:cxnSp>
            <p:nvCxnSpPr>
              <p:cNvPr id="184" name="直接连接符 183"/>
              <p:cNvCxnSpPr/>
              <p:nvPr/>
            </p:nvCxnSpPr>
            <p:spPr>
              <a:xfrm>
                <a:off x="1835696" y="141962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1835696" y="170765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1835696" y="199568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1835696" y="228371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1835696" y="257175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1835696" y="285978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1835696" y="314781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1835696" y="343584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1835696" y="372387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1835696" y="401191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grpSp>
        <p:cxnSp>
          <p:nvCxnSpPr>
            <p:cNvPr id="170" name="直接连接符 169"/>
            <p:cNvCxnSpPr/>
            <p:nvPr/>
          </p:nvCxnSpPr>
          <p:spPr>
            <a:xfrm>
              <a:off x="1053129" y="3614093"/>
              <a:ext cx="2915507" cy="0"/>
            </a:xfrm>
            <a:prstGeom prst="line">
              <a:avLst/>
            </a:prstGeom>
            <a:ln w="6350">
              <a:solidFill>
                <a:srgbClr val="7A7A94"/>
              </a:solidFill>
              <a:prstDash val="solid"/>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flipV="1">
              <a:off x="1105191" y="1531356"/>
              <a:ext cx="0" cy="2082506"/>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nvGrpSpPr>
            <p:cNvPr id="172" name="组合 171"/>
            <p:cNvGrpSpPr/>
            <p:nvPr/>
          </p:nvGrpSpPr>
          <p:grpSpPr>
            <a:xfrm>
              <a:off x="1053129" y="1531356"/>
              <a:ext cx="52063" cy="2082737"/>
              <a:chOff x="1835696" y="1419622"/>
              <a:chExt cx="72000" cy="2880320"/>
            </a:xfrm>
          </p:grpSpPr>
          <p:cxnSp>
            <p:nvCxnSpPr>
              <p:cNvPr id="173" name="直接连接符 172"/>
              <p:cNvCxnSpPr/>
              <p:nvPr/>
            </p:nvCxnSpPr>
            <p:spPr>
              <a:xfrm>
                <a:off x="1835696" y="141962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835696" y="170765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835696" y="199568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835696" y="228371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835696" y="257175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835696" y="285978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835696" y="314781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835696" y="343584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1835696" y="372387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1835696" y="401191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1835696" y="429994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grpSp>
      <p:grpSp>
        <p:nvGrpSpPr>
          <p:cNvPr id="194" name="组合 193"/>
          <p:cNvGrpSpPr/>
          <p:nvPr/>
        </p:nvGrpSpPr>
        <p:grpSpPr>
          <a:xfrm>
            <a:off x="6327185" y="1932723"/>
            <a:ext cx="627490" cy="3004330"/>
            <a:chOff x="4499992" y="1366397"/>
            <a:chExt cx="470679" cy="2253248"/>
          </a:xfrm>
        </p:grpSpPr>
        <p:sp>
          <p:nvSpPr>
            <p:cNvPr id="195" name="矩形 194"/>
            <p:cNvSpPr/>
            <p:nvPr/>
          </p:nvSpPr>
          <p:spPr>
            <a:xfrm>
              <a:off x="4499992" y="1366397"/>
              <a:ext cx="470679"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100</a:t>
              </a:r>
              <a:endParaRPr lang="zh-CN" altLang="en-US" sz="900" dirty="0">
                <a:solidFill>
                  <a:srgbClr val="7A7A94"/>
                </a:solidFill>
              </a:endParaRPr>
            </a:p>
          </p:txBody>
        </p:sp>
        <p:sp>
          <p:nvSpPr>
            <p:cNvPr id="196" name="矩形 195"/>
            <p:cNvSpPr/>
            <p:nvPr/>
          </p:nvSpPr>
          <p:spPr>
            <a:xfrm>
              <a:off x="4644008" y="157441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90</a:t>
              </a:r>
              <a:endParaRPr lang="zh-CN" altLang="en-US" sz="900" dirty="0">
                <a:solidFill>
                  <a:srgbClr val="7A7A94"/>
                </a:solidFill>
              </a:endParaRPr>
            </a:p>
          </p:txBody>
        </p:sp>
        <p:sp>
          <p:nvSpPr>
            <p:cNvPr id="197" name="矩形 196"/>
            <p:cNvSpPr/>
            <p:nvPr/>
          </p:nvSpPr>
          <p:spPr>
            <a:xfrm>
              <a:off x="4644008" y="1782423"/>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80</a:t>
              </a:r>
              <a:endParaRPr lang="zh-CN" altLang="en-US" sz="900" dirty="0">
                <a:solidFill>
                  <a:srgbClr val="7A7A94"/>
                </a:solidFill>
              </a:endParaRPr>
            </a:p>
          </p:txBody>
        </p:sp>
        <p:sp>
          <p:nvSpPr>
            <p:cNvPr id="198" name="矩形 197"/>
            <p:cNvSpPr/>
            <p:nvPr/>
          </p:nvSpPr>
          <p:spPr>
            <a:xfrm>
              <a:off x="4644008" y="1990435"/>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70</a:t>
              </a:r>
              <a:endParaRPr lang="zh-CN" altLang="en-US" sz="900" dirty="0">
                <a:solidFill>
                  <a:srgbClr val="7A7A94"/>
                </a:solidFill>
              </a:endParaRPr>
            </a:p>
          </p:txBody>
        </p:sp>
        <p:sp>
          <p:nvSpPr>
            <p:cNvPr id="199" name="矩形 198"/>
            <p:cNvSpPr/>
            <p:nvPr/>
          </p:nvSpPr>
          <p:spPr>
            <a:xfrm>
              <a:off x="4644008" y="219844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60</a:t>
              </a:r>
              <a:endParaRPr lang="zh-CN" altLang="en-US" sz="900" dirty="0">
                <a:solidFill>
                  <a:srgbClr val="7A7A94"/>
                </a:solidFill>
              </a:endParaRPr>
            </a:p>
          </p:txBody>
        </p:sp>
        <p:sp>
          <p:nvSpPr>
            <p:cNvPr id="200" name="矩形 199"/>
            <p:cNvSpPr/>
            <p:nvPr/>
          </p:nvSpPr>
          <p:spPr>
            <a:xfrm>
              <a:off x="4644008" y="240646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50</a:t>
              </a:r>
              <a:endParaRPr lang="zh-CN" altLang="en-US" sz="900" dirty="0">
                <a:solidFill>
                  <a:srgbClr val="7A7A94"/>
                </a:solidFill>
              </a:endParaRPr>
            </a:p>
          </p:txBody>
        </p:sp>
        <p:sp>
          <p:nvSpPr>
            <p:cNvPr id="201" name="矩形 200"/>
            <p:cNvSpPr/>
            <p:nvPr/>
          </p:nvSpPr>
          <p:spPr>
            <a:xfrm>
              <a:off x="4644008" y="2614474"/>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40</a:t>
              </a:r>
              <a:endParaRPr lang="zh-CN" altLang="en-US" sz="900" dirty="0">
                <a:solidFill>
                  <a:srgbClr val="7A7A94"/>
                </a:solidFill>
              </a:endParaRPr>
            </a:p>
          </p:txBody>
        </p:sp>
        <p:sp>
          <p:nvSpPr>
            <p:cNvPr id="202" name="矩形 201"/>
            <p:cNvSpPr/>
            <p:nvPr/>
          </p:nvSpPr>
          <p:spPr>
            <a:xfrm>
              <a:off x="4644008" y="2822486"/>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30</a:t>
              </a:r>
              <a:endParaRPr lang="zh-CN" altLang="en-US" sz="900" dirty="0">
                <a:solidFill>
                  <a:srgbClr val="7A7A94"/>
                </a:solidFill>
              </a:endParaRPr>
            </a:p>
          </p:txBody>
        </p:sp>
        <p:sp>
          <p:nvSpPr>
            <p:cNvPr id="203" name="矩形 202"/>
            <p:cNvSpPr/>
            <p:nvPr/>
          </p:nvSpPr>
          <p:spPr>
            <a:xfrm>
              <a:off x="4644008" y="303049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20</a:t>
              </a:r>
              <a:endParaRPr lang="zh-CN" altLang="en-US" sz="900" dirty="0">
                <a:solidFill>
                  <a:srgbClr val="7A7A94"/>
                </a:solidFill>
              </a:endParaRPr>
            </a:p>
          </p:txBody>
        </p:sp>
        <p:sp>
          <p:nvSpPr>
            <p:cNvPr id="204" name="矩形 203"/>
            <p:cNvSpPr/>
            <p:nvPr/>
          </p:nvSpPr>
          <p:spPr>
            <a:xfrm>
              <a:off x="4644008" y="323851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a:t>
              </a:r>
              <a:endParaRPr lang="zh-CN" altLang="en-US" sz="900" dirty="0">
                <a:solidFill>
                  <a:srgbClr val="7A7A94"/>
                </a:solidFill>
              </a:endParaRPr>
            </a:p>
          </p:txBody>
        </p:sp>
        <p:sp>
          <p:nvSpPr>
            <p:cNvPr id="205" name="矩形 204"/>
            <p:cNvSpPr/>
            <p:nvPr/>
          </p:nvSpPr>
          <p:spPr>
            <a:xfrm>
              <a:off x="4644008" y="344652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0</a:t>
              </a:r>
              <a:endParaRPr lang="zh-CN" altLang="en-US" sz="900" dirty="0">
                <a:solidFill>
                  <a:srgbClr val="7A7A94"/>
                </a:solidFill>
              </a:endParaRPr>
            </a:p>
          </p:txBody>
        </p:sp>
      </p:grpSp>
      <p:sp>
        <p:nvSpPr>
          <p:cNvPr id="206" name="同侧圆角矩形 205"/>
          <p:cNvSpPr/>
          <p:nvPr/>
        </p:nvSpPr>
        <p:spPr>
          <a:xfrm>
            <a:off x="7228938" y="2874903"/>
            <a:ext cx="536269" cy="194388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07" name="同侧圆角矩形 206"/>
          <p:cNvSpPr/>
          <p:nvPr/>
        </p:nvSpPr>
        <p:spPr>
          <a:xfrm>
            <a:off x="7228938" y="3707997"/>
            <a:ext cx="536269" cy="111079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08" name="矩形 207"/>
          <p:cNvSpPr/>
          <p:nvPr/>
        </p:nvSpPr>
        <p:spPr>
          <a:xfrm>
            <a:off x="7205149"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09" name="矩形 208"/>
          <p:cNvSpPr/>
          <p:nvPr/>
        </p:nvSpPr>
        <p:spPr>
          <a:xfrm>
            <a:off x="7205149" y="3825446"/>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40%</a:t>
            </a:r>
            <a:endParaRPr lang="zh-CN" altLang="en-US" sz="1300" dirty="0">
              <a:solidFill>
                <a:schemeClr val="bg1"/>
              </a:solidFill>
            </a:endParaRPr>
          </a:p>
        </p:txBody>
      </p:sp>
      <p:sp>
        <p:nvSpPr>
          <p:cNvPr id="210" name="矩形 209"/>
          <p:cNvSpPr/>
          <p:nvPr/>
        </p:nvSpPr>
        <p:spPr>
          <a:xfrm>
            <a:off x="7215835"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11" name="同侧圆角矩形 210"/>
          <p:cNvSpPr/>
          <p:nvPr/>
        </p:nvSpPr>
        <p:spPr>
          <a:xfrm>
            <a:off x="8120113" y="2874903"/>
            <a:ext cx="536269" cy="194388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12" name="同侧圆角矩形 211"/>
          <p:cNvSpPr/>
          <p:nvPr/>
        </p:nvSpPr>
        <p:spPr>
          <a:xfrm>
            <a:off x="8120113" y="3430146"/>
            <a:ext cx="536269" cy="138864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3" name="矩形 212"/>
          <p:cNvSpPr/>
          <p:nvPr/>
        </p:nvSpPr>
        <p:spPr>
          <a:xfrm>
            <a:off x="8096324"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14" name="矩形 213"/>
          <p:cNvSpPr/>
          <p:nvPr/>
        </p:nvSpPr>
        <p:spPr>
          <a:xfrm>
            <a:off x="8096324" y="35682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50%</a:t>
            </a:r>
            <a:endParaRPr lang="zh-CN" altLang="en-US" sz="1300" dirty="0">
              <a:solidFill>
                <a:schemeClr val="bg1"/>
              </a:solidFill>
            </a:endParaRPr>
          </a:p>
        </p:txBody>
      </p:sp>
      <p:sp>
        <p:nvSpPr>
          <p:cNvPr id="215" name="矩形 214"/>
          <p:cNvSpPr/>
          <p:nvPr/>
        </p:nvSpPr>
        <p:spPr>
          <a:xfrm>
            <a:off x="8107009"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16" name="同侧圆角矩形 215"/>
          <p:cNvSpPr/>
          <p:nvPr/>
        </p:nvSpPr>
        <p:spPr>
          <a:xfrm>
            <a:off x="9016107" y="2319507"/>
            <a:ext cx="536269" cy="249928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17" name="同侧圆角矩形 216"/>
          <p:cNvSpPr/>
          <p:nvPr/>
        </p:nvSpPr>
        <p:spPr>
          <a:xfrm>
            <a:off x="9016107" y="2874904"/>
            <a:ext cx="536269" cy="194388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8" name="矩形 217"/>
          <p:cNvSpPr/>
          <p:nvPr/>
        </p:nvSpPr>
        <p:spPr>
          <a:xfrm>
            <a:off x="8992318" y="2425590"/>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90%</a:t>
            </a:r>
            <a:endParaRPr lang="zh-CN" altLang="en-US" sz="1300" dirty="0">
              <a:solidFill>
                <a:schemeClr val="bg1"/>
              </a:solidFill>
            </a:endParaRPr>
          </a:p>
        </p:txBody>
      </p:sp>
      <p:sp>
        <p:nvSpPr>
          <p:cNvPr id="219" name="矩形 218"/>
          <p:cNvSpPr/>
          <p:nvPr/>
        </p:nvSpPr>
        <p:spPr>
          <a:xfrm>
            <a:off x="8992318" y="3024174"/>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20" name="矩形 219"/>
          <p:cNvSpPr/>
          <p:nvPr/>
        </p:nvSpPr>
        <p:spPr>
          <a:xfrm>
            <a:off x="9003003"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21" name="同侧圆角矩形 220"/>
          <p:cNvSpPr/>
          <p:nvPr/>
        </p:nvSpPr>
        <p:spPr>
          <a:xfrm>
            <a:off x="9917864" y="2048139"/>
            <a:ext cx="536269" cy="2770652"/>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22" name="同侧圆角矩形 221"/>
          <p:cNvSpPr/>
          <p:nvPr/>
        </p:nvSpPr>
        <p:spPr>
          <a:xfrm>
            <a:off x="9917864" y="2602843"/>
            <a:ext cx="536269" cy="2215949"/>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3" name="矩形 222"/>
          <p:cNvSpPr/>
          <p:nvPr/>
        </p:nvSpPr>
        <p:spPr>
          <a:xfrm>
            <a:off x="9851858" y="2181511"/>
            <a:ext cx="699246"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100%</a:t>
            </a:r>
            <a:endParaRPr lang="zh-CN" altLang="en-US" sz="1300" dirty="0">
              <a:solidFill>
                <a:schemeClr val="bg1"/>
              </a:solidFill>
            </a:endParaRPr>
          </a:p>
        </p:txBody>
      </p:sp>
      <p:sp>
        <p:nvSpPr>
          <p:cNvPr id="224" name="矩形 223"/>
          <p:cNvSpPr/>
          <p:nvPr/>
        </p:nvSpPr>
        <p:spPr>
          <a:xfrm>
            <a:off x="9879117" y="2736212"/>
            <a:ext cx="613763"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80%</a:t>
            </a:r>
            <a:endParaRPr lang="zh-CN" altLang="en-US" sz="1300" dirty="0">
              <a:solidFill>
                <a:schemeClr val="bg1"/>
              </a:solidFill>
            </a:endParaRPr>
          </a:p>
        </p:txBody>
      </p:sp>
      <p:sp>
        <p:nvSpPr>
          <p:cNvPr id="225" name="矩形 224"/>
          <p:cNvSpPr/>
          <p:nvPr/>
        </p:nvSpPr>
        <p:spPr>
          <a:xfrm>
            <a:off x="9904761"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26" name="矩形 225"/>
          <p:cNvSpPr/>
          <p:nvPr/>
        </p:nvSpPr>
        <p:spPr>
          <a:xfrm>
            <a:off x="6532534" y="5190849"/>
            <a:ext cx="4653498" cy="783279"/>
          </a:xfrm>
          <a:prstGeom prst="rect">
            <a:avLst/>
          </a:prstGeom>
        </p:spPr>
        <p:txBody>
          <a:bodyPr wrap="square" lIns="121908" tIns="60954" rIns="121908" bIns="60954">
            <a:spAutoFit/>
          </a:bodyPr>
          <a:lstStyle/>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在此输入图表的说明文字在此输入图表的说明文字在此输入图表的说明文字在此输入图表的说明文字在此输入图表的说明文字在此输入图表的说明文字在此输入图表的说明文字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left)">
                                      <p:cBhvr>
                                        <p:cTn id="11" dur="250"/>
                                        <p:tgtEl>
                                          <p:spTgt spid="9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1"/>
                                        </p:tgtEl>
                                        <p:attrNameLst>
                                          <p:attrName>style.visibility</p:attrName>
                                        </p:attrNameLst>
                                      </p:cBhvr>
                                      <p:to>
                                        <p:strVal val="visible"/>
                                      </p:to>
                                    </p:set>
                                    <p:anim calcmode="lin" valueType="num">
                                      <p:cBhvr>
                                        <p:cTn id="15" dur="250" fill="hold"/>
                                        <p:tgtEl>
                                          <p:spTgt spid="151"/>
                                        </p:tgtEl>
                                        <p:attrNameLst>
                                          <p:attrName>ppt_w</p:attrName>
                                        </p:attrNameLst>
                                      </p:cBhvr>
                                      <p:tavLst>
                                        <p:tav tm="0">
                                          <p:val>
                                            <p:fltVal val="0"/>
                                          </p:val>
                                        </p:tav>
                                        <p:tav tm="100000">
                                          <p:val>
                                            <p:strVal val="#ppt_w"/>
                                          </p:val>
                                        </p:tav>
                                      </p:tavLst>
                                    </p:anim>
                                    <p:anim calcmode="lin" valueType="num">
                                      <p:cBhvr>
                                        <p:cTn id="16" dur="250" fill="hold"/>
                                        <p:tgtEl>
                                          <p:spTgt spid="151"/>
                                        </p:tgtEl>
                                        <p:attrNameLst>
                                          <p:attrName>ppt_h</p:attrName>
                                        </p:attrNameLst>
                                      </p:cBhvr>
                                      <p:tavLst>
                                        <p:tav tm="0">
                                          <p:val>
                                            <p:fltVal val="0"/>
                                          </p:val>
                                        </p:tav>
                                        <p:tav tm="100000">
                                          <p:val>
                                            <p:strVal val="#ppt_h"/>
                                          </p:val>
                                        </p:tav>
                                      </p:tavLst>
                                    </p:anim>
                                    <p:animEffect transition="in" filter="fade">
                                      <p:cBhvr>
                                        <p:cTn id="17" dur="250"/>
                                        <p:tgtEl>
                                          <p:spTgt spid="151"/>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47"/>
                                        </p:tgtEl>
                                        <p:attrNameLst>
                                          <p:attrName>style.visibility</p:attrName>
                                        </p:attrNameLst>
                                      </p:cBhvr>
                                      <p:to>
                                        <p:strVal val="visible"/>
                                      </p:to>
                                    </p:set>
                                    <p:animEffect transition="in" filter="wipe(down)">
                                      <p:cBhvr>
                                        <p:cTn id="21" dur="250"/>
                                        <p:tgtEl>
                                          <p:spTgt spid="14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250" fill="hold"/>
                                        <p:tgtEl>
                                          <p:spTgt spid="149"/>
                                        </p:tgtEl>
                                        <p:attrNameLst>
                                          <p:attrName>ppt_w</p:attrName>
                                        </p:attrNameLst>
                                      </p:cBhvr>
                                      <p:tavLst>
                                        <p:tav tm="0">
                                          <p:val>
                                            <p:fltVal val="0"/>
                                          </p:val>
                                        </p:tav>
                                        <p:tav tm="100000">
                                          <p:val>
                                            <p:strVal val="#ppt_w"/>
                                          </p:val>
                                        </p:tav>
                                      </p:tavLst>
                                    </p:anim>
                                    <p:anim calcmode="lin" valueType="num">
                                      <p:cBhvr>
                                        <p:cTn id="26" dur="250" fill="hold"/>
                                        <p:tgtEl>
                                          <p:spTgt spid="149"/>
                                        </p:tgtEl>
                                        <p:attrNameLst>
                                          <p:attrName>ppt_h</p:attrName>
                                        </p:attrNameLst>
                                      </p:cBhvr>
                                      <p:tavLst>
                                        <p:tav tm="0">
                                          <p:val>
                                            <p:fltVal val="0"/>
                                          </p:val>
                                        </p:tav>
                                        <p:tav tm="100000">
                                          <p:val>
                                            <p:strVal val="#ppt_h"/>
                                          </p:val>
                                        </p:tav>
                                      </p:tavLst>
                                    </p:anim>
                                    <p:animEffect transition="in" filter="fade">
                                      <p:cBhvr>
                                        <p:cTn id="27" dur="250"/>
                                        <p:tgtEl>
                                          <p:spTgt spid="149"/>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wipe(down)">
                                      <p:cBhvr>
                                        <p:cTn id="31" dur="250"/>
                                        <p:tgtEl>
                                          <p:spTgt spid="148"/>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p:cTn id="35" dur="250" fill="hold"/>
                                        <p:tgtEl>
                                          <p:spTgt spid="150"/>
                                        </p:tgtEl>
                                        <p:attrNameLst>
                                          <p:attrName>ppt_w</p:attrName>
                                        </p:attrNameLst>
                                      </p:cBhvr>
                                      <p:tavLst>
                                        <p:tav tm="0">
                                          <p:val>
                                            <p:fltVal val="0"/>
                                          </p:val>
                                        </p:tav>
                                        <p:tav tm="100000">
                                          <p:val>
                                            <p:strVal val="#ppt_w"/>
                                          </p:val>
                                        </p:tav>
                                      </p:tavLst>
                                    </p:anim>
                                    <p:anim calcmode="lin" valueType="num">
                                      <p:cBhvr>
                                        <p:cTn id="36" dur="250" fill="hold"/>
                                        <p:tgtEl>
                                          <p:spTgt spid="150"/>
                                        </p:tgtEl>
                                        <p:attrNameLst>
                                          <p:attrName>ppt_h</p:attrName>
                                        </p:attrNameLst>
                                      </p:cBhvr>
                                      <p:tavLst>
                                        <p:tav tm="0">
                                          <p:val>
                                            <p:fltVal val="0"/>
                                          </p:val>
                                        </p:tav>
                                        <p:tav tm="100000">
                                          <p:val>
                                            <p:strVal val="#ppt_h"/>
                                          </p:val>
                                        </p:tav>
                                      </p:tavLst>
                                    </p:anim>
                                    <p:animEffect transition="in" filter="fade">
                                      <p:cBhvr>
                                        <p:cTn id="37" dur="250"/>
                                        <p:tgtEl>
                                          <p:spTgt spid="150"/>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56"/>
                                        </p:tgtEl>
                                        <p:attrNameLst>
                                          <p:attrName>style.visibility</p:attrName>
                                        </p:attrNameLst>
                                      </p:cBhvr>
                                      <p:to>
                                        <p:strVal val="visible"/>
                                      </p:to>
                                    </p:set>
                                    <p:anim calcmode="lin" valueType="num">
                                      <p:cBhvr>
                                        <p:cTn id="41" dur="250" fill="hold"/>
                                        <p:tgtEl>
                                          <p:spTgt spid="156"/>
                                        </p:tgtEl>
                                        <p:attrNameLst>
                                          <p:attrName>ppt_w</p:attrName>
                                        </p:attrNameLst>
                                      </p:cBhvr>
                                      <p:tavLst>
                                        <p:tav tm="0">
                                          <p:val>
                                            <p:fltVal val="0"/>
                                          </p:val>
                                        </p:tav>
                                        <p:tav tm="100000">
                                          <p:val>
                                            <p:strVal val="#ppt_w"/>
                                          </p:val>
                                        </p:tav>
                                      </p:tavLst>
                                    </p:anim>
                                    <p:anim calcmode="lin" valueType="num">
                                      <p:cBhvr>
                                        <p:cTn id="42" dur="250" fill="hold"/>
                                        <p:tgtEl>
                                          <p:spTgt spid="156"/>
                                        </p:tgtEl>
                                        <p:attrNameLst>
                                          <p:attrName>ppt_h</p:attrName>
                                        </p:attrNameLst>
                                      </p:cBhvr>
                                      <p:tavLst>
                                        <p:tav tm="0">
                                          <p:val>
                                            <p:fltVal val="0"/>
                                          </p:val>
                                        </p:tav>
                                        <p:tav tm="100000">
                                          <p:val>
                                            <p:strVal val="#ppt_h"/>
                                          </p:val>
                                        </p:tav>
                                      </p:tavLst>
                                    </p:anim>
                                    <p:animEffect transition="in" filter="fade">
                                      <p:cBhvr>
                                        <p:cTn id="43" dur="250"/>
                                        <p:tgtEl>
                                          <p:spTgt spid="156"/>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152"/>
                                        </p:tgtEl>
                                        <p:attrNameLst>
                                          <p:attrName>style.visibility</p:attrName>
                                        </p:attrNameLst>
                                      </p:cBhvr>
                                      <p:to>
                                        <p:strVal val="visible"/>
                                      </p:to>
                                    </p:set>
                                    <p:animEffect transition="in" filter="wipe(down)">
                                      <p:cBhvr>
                                        <p:cTn id="47" dur="250"/>
                                        <p:tgtEl>
                                          <p:spTgt spid="152"/>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cBhvr>
                                        <p:cTn id="51" dur="250" fill="hold"/>
                                        <p:tgtEl>
                                          <p:spTgt spid="154"/>
                                        </p:tgtEl>
                                        <p:attrNameLst>
                                          <p:attrName>ppt_w</p:attrName>
                                        </p:attrNameLst>
                                      </p:cBhvr>
                                      <p:tavLst>
                                        <p:tav tm="0">
                                          <p:val>
                                            <p:fltVal val="0"/>
                                          </p:val>
                                        </p:tav>
                                        <p:tav tm="100000">
                                          <p:val>
                                            <p:strVal val="#ppt_w"/>
                                          </p:val>
                                        </p:tav>
                                      </p:tavLst>
                                    </p:anim>
                                    <p:anim calcmode="lin" valueType="num">
                                      <p:cBhvr>
                                        <p:cTn id="52" dur="250" fill="hold"/>
                                        <p:tgtEl>
                                          <p:spTgt spid="154"/>
                                        </p:tgtEl>
                                        <p:attrNameLst>
                                          <p:attrName>ppt_h</p:attrName>
                                        </p:attrNameLst>
                                      </p:cBhvr>
                                      <p:tavLst>
                                        <p:tav tm="0">
                                          <p:val>
                                            <p:fltVal val="0"/>
                                          </p:val>
                                        </p:tav>
                                        <p:tav tm="100000">
                                          <p:val>
                                            <p:strVal val="#ppt_h"/>
                                          </p:val>
                                        </p:tav>
                                      </p:tavLst>
                                    </p:anim>
                                    <p:animEffect transition="in" filter="fade">
                                      <p:cBhvr>
                                        <p:cTn id="53" dur="250"/>
                                        <p:tgtEl>
                                          <p:spTgt spid="154"/>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153"/>
                                        </p:tgtEl>
                                        <p:attrNameLst>
                                          <p:attrName>style.visibility</p:attrName>
                                        </p:attrNameLst>
                                      </p:cBhvr>
                                      <p:to>
                                        <p:strVal val="visible"/>
                                      </p:to>
                                    </p:set>
                                    <p:animEffect transition="in" filter="wipe(down)">
                                      <p:cBhvr>
                                        <p:cTn id="57" dur="250"/>
                                        <p:tgtEl>
                                          <p:spTgt spid="153"/>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155"/>
                                        </p:tgtEl>
                                        <p:attrNameLst>
                                          <p:attrName>style.visibility</p:attrName>
                                        </p:attrNameLst>
                                      </p:cBhvr>
                                      <p:to>
                                        <p:strVal val="visible"/>
                                      </p:to>
                                    </p:set>
                                    <p:anim calcmode="lin" valueType="num">
                                      <p:cBhvr>
                                        <p:cTn id="61" dur="250" fill="hold"/>
                                        <p:tgtEl>
                                          <p:spTgt spid="155"/>
                                        </p:tgtEl>
                                        <p:attrNameLst>
                                          <p:attrName>ppt_w</p:attrName>
                                        </p:attrNameLst>
                                      </p:cBhvr>
                                      <p:tavLst>
                                        <p:tav tm="0">
                                          <p:val>
                                            <p:fltVal val="0"/>
                                          </p:val>
                                        </p:tav>
                                        <p:tav tm="100000">
                                          <p:val>
                                            <p:strVal val="#ppt_w"/>
                                          </p:val>
                                        </p:tav>
                                      </p:tavLst>
                                    </p:anim>
                                    <p:anim calcmode="lin" valueType="num">
                                      <p:cBhvr>
                                        <p:cTn id="62" dur="250" fill="hold"/>
                                        <p:tgtEl>
                                          <p:spTgt spid="155"/>
                                        </p:tgtEl>
                                        <p:attrNameLst>
                                          <p:attrName>ppt_h</p:attrName>
                                        </p:attrNameLst>
                                      </p:cBhvr>
                                      <p:tavLst>
                                        <p:tav tm="0">
                                          <p:val>
                                            <p:fltVal val="0"/>
                                          </p:val>
                                        </p:tav>
                                        <p:tav tm="100000">
                                          <p:val>
                                            <p:strVal val="#ppt_h"/>
                                          </p:val>
                                        </p:tav>
                                      </p:tavLst>
                                    </p:anim>
                                    <p:animEffect transition="in" filter="fade">
                                      <p:cBhvr>
                                        <p:cTn id="63" dur="250"/>
                                        <p:tgtEl>
                                          <p:spTgt spid="15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161"/>
                                        </p:tgtEl>
                                        <p:attrNameLst>
                                          <p:attrName>style.visibility</p:attrName>
                                        </p:attrNameLst>
                                      </p:cBhvr>
                                      <p:to>
                                        <p:strVal val="visible"/>
                                      </p:to>
                                    </p:set>
                                    <p:anim calcmode="lin" valueType="num">
                                      <p:cBhvr>
                                        <p:cTn id="67" dur="250" fill="hold"/>
                                        <p:tgtEl>
                                          <p:spTgt spid="161"/>
                                        </p:tgtEl>
                                        <p:attrNameLst>
                                          <p:attrName>ppt_w</p:attrName>
                                        </p:attrNameLst>
                                      </p:cBhvr>
                                      <p:tavLst>
                                        <p:tav tm="0">
                                          <p:val>
                                            <p:fltVal val="0"/>
                                          </p:val>
                                        </p:tav>
                                        <p:tav tm="100000">
                                          <p:val>
                                            <p:strVal val="#ppt_w"/>
                                          </p:val>
                                        </p:tav>
                                      </p:tavLst>
                                    </p:anim>
                                    <p:anim calcmode="lin" valueType="num">
                                      <p:cBhvr>
                                        <p:cTn id="68" dur="250" fill="hold"/>
                                        <p:tgtEl>
                                          <p:spTgt spid="161"/>
                                        </p:tgtEl>
                                        <p:attrNameLst>
                                          <p:attrName>ppt_h</p:attrName>
                                        </p:attrNameLst>
                                      </p:cBhvr>
                                      <p:tavLst>
                                        <p:tav tm="0">
                                          <p:val>
                                            <p:fltVal val="0"/>
                                          </p:val>
                                        </p:tav>
                                        <p:tav tm="100000">
                                          <p:val>
                                            <p:strVal val="#ppt_h"/>
                                          </p:val>
                                        </p:tav>
                                      </p:tavLst>
                                    </p:anim>
                                    <p:animEffect transition="in" filter="fade">
                                      <p:cBhvr>
                                        <p:cTn id="69" dur="250"/>
                                        <p:tgtEl>
                                          <p:spTgt spid="161"/>
                                        </p:tgtEl>
                                      </p:cBhvr>
                                    </p:animEffect>
                                  </p:childTnLst>
                                </p:cTn>
                              </p:par>
                            </p:childTnLst>
                          </p:cTn>
                        </p:par>
                        <p:par>
                          <p:cTn id="70" fill="hold">
                            <p:stCondLst>
                              <p:cond delay="6500"/>
                            </p:stCondLst>
                            <p:childTnLst>
                              <p:par>
                                <p:cTn id="71" presetID="22" presetClass="entr" presetSubtype="4" fill="hold" grpId="0" nodeType="afterEffect">
                                  <p:stCondLst>
                                    <p:cond delay="0"/>
                                  </p:stCondLst>
                                  <p:childTnLst>
                                    <p:set>
                                      <p:cBhvr>
                                        <p:cTn id="72" dur="1" fill="hold">
                                          <p:stCondLst>
                                            <p:cond delay="0"/>
                                          </p:stCondLst>
                                        </p:cTn>
                                        <p:tgtEl>
                                          <p:spTgt spid="157"/>
                                        </p:tgtEl>
                                        <p:attrNameLst>
                                          <p:attrName>style.visibility</p:attrName>
                                        </p:attrNameLst>
                                      </p:cBhvr>
                                      <p:to>
                                        <p:strVal val="visible"/>
                                      </p:to>
                                    </p:set>
                                    <p:animEffect transition="in" filter="wipe(down)">
                                      <p:cBhvr>
                                        <p:cTn id="73" dur="250"/>
                                        <p:tgtEl>
                                          <p:spTgt spid="157"/>
                                        </p:tgtEl>
                                      </p:cBhvr>
                                    </p:animEffect>
                                  </p:childTnLst>
                                </p:cTn>
                              </p:par>
                            </p:childTnLst>
                          </p:cTn>
                        </p:par>
                        <p:par>
                          <p:cTn id="74" fill="hold">
                            <p:stCondLst>
                              <p:cond delay="7000"/>
                            </p:stCondLst>
                            <p:childTnLst>
                              <p:par>
                                <p:cTn id="75" presetID="53" presetClass="entr" presetSubtype="16" fill="hold" grpId="0" nodeType="afterEffect">
                                  <p:stCondLst>
                                    <p:cond delay="0"/>
                                  </p:stCondLst>
                                  <p:childTnLst>
                                    <p:set>
                                      <p:cBhvr>
                                        <p:cTn id="76" dur="1" fill="hold">
                                          <p:stCondLst>
                                            <p:cond delay="0"/>
                                          </p:stCondLst>
                                        </p:cTn>
                                        <p:tgtEl>
                                          <p:spTgt spid="159"/>
                                        </p:tgtEl>
                                        <p:attrNameLst>
                                          <p:attrName>style.visibility</p:attrName>
                                        </p:attrNameLst>
                                      </p:cBhvr>
                                      <p:to>
                                        <p:strVal val="visible"/>
                                      </p:to>
                                    </p:set>
                                    <p:anim calcmode="lin" valueType="num">
                                      <p:cBhvr>
                                        <p:cTn id="77" dur="250" fill="hold"/>
                                        <p:tgtEl>
                                          <p:spTgt spid="159"/>
                                        </p:tgtEl>
                                        <p:attrNameLst>
                                          <p:attrName>ppt_w</p:attrName>
                                        </p:attrNameLst>
                                      </p:cBhvr>
                                      <p:tavLst>
                                        <p:tav tm="0">
                                          <p:val>
                                            <p:fltVal val="0"/>
                                          </p:val>
                                        </p:tav>
                                        <p:tav tm="100000">
                                          <p:val>
                                            <p:strVal val="#ppt_w"/>
                                          </p:val>
                                        </p:tav>
                                      </p:tavLst>
                                    </p:anim>
                                    <p:anim calcmode="lin" valueType="num">
                                      <p:cBhvr>
                                        <p:cTn id="78" dur="250" fill="hold"/>
                                        <p:tgtEl>
                                          <p:spTgt spid="159"/>
                                        </p:tgtEl>
                                        <p:attrNameLst>
                                          <p:attrName>ppt_h</p:attrName>
                                        </p:attrNameLst>
                                      </p:cBhvr>
                                      <p:tavLst>
                                        <p:tav tm="0">
                                          <p:val>
                                            <p:fltVal val="0"/>
                                          </p:val>
                                        </p:tav>
                                        <p:tav tm="100000">
                                          <p:val>
                                            <p:strVal val="#ppt_h"/>
                                          </p:val>
                                        </p:tav>
                                      </p:tavLst>
                                    </p:anim>
                                    <p:animEffect transition="in" filter="fade">
                                      <p:cBhvr>
                                        <p:cTn id="79" dur="250"/>
                                        <p:tgtEl>
                                          <p:spTgt spid="159"/>
                                        </p:tgtEl>
                                      </p:cBhvr>
                                    </p:animEffect>
                                  </p:childTnLst>
                                </p:cTn>
                              </p:par>
                            </p:childTnLst>
                          </p:cTn>
                        </p:par>
                        <p:par>
                          <p:cTn id="80" fill="hold">
                            <p:stCondLst>
                              <p:cond delay="7500"/>
                            </p:stCondLst>
                            <p:childTnLst>
                              <p:par>
                                <p:cTn id="81" presetID="22" presetClass="entr" presetSubtype="4" fill="hold" grpId="0" nodeType="afterEffect">
                                  <p:stCondLst>
                                    <p:cond delay="0"/>
                                  </p:stCondLst>
                                  <p:childTnLst>
                                    <p:set>
                                      <p:cBhvr>
                                        <p:cTn id="82" dur="1" fill="hold">
                                          <p:stCondLst>
                                            <p:cond delay="0"/>
                                          </p:stCondLst>
                                        </p:cTn>
                                        <p:tgtEl>
                                          <p:spTgt spid="158"/>
                                        </p:tgtEl>
                                        <p:attrNameLst>
                                          <p:attrName>style.visibility</p:attrName>
                                        </p:attrNameLst>
                                      </p:cBhvr>
                                      <p:to>
                                        <p:strVal val="visible"/>
                                      </p:to>
                                    </p:set>
                                    <p:animEffect transition="in" filter="wipe(down)">
                                      <p:cBhvr>
                                        <p:cTn id="83" dur="250"/>
                                        <p:tgtEl>
                                          <p:spTgt spid="158"/>
                                        </p:tgtEl>
                                      </p:cBhvr>
                                    </p:animEffect>
                                  </p:childTnLst>
                                </p:cTn>
                              </p:par>
                            </p:childTnLst>
                          </p:cTn>
                        </p:par>
                        <p:par>
                          <p:cTn id="84" fill="hold">
                            <p:stCondLst>
                              <p:cond delay="8000"/>
                            </p:stCondLst>
                            <p:childTnLst>
                              <p:par>
                                <p:cTn id="85" presetID="53" presetClass="entr" presetSubtype="16" fill="hold" grpId="0" nodeType="afterEffect">
                                  <p:stCondLst>
                                    <p:cond delay="0"/>
                                  </p:stCondLst>
                                  <p:childTnLst>
                                    <p:set>
                                      <p:cBhvr>
                                        <p:cTn id="86" dur="1" fill="hold">
                                          <p:stCondLst>
                                            <p:cond delay="0"/>
                                          </p:stCondLst>
                                        </p:cTn>
                                        <p:tgtEl>
                                          <p:spTgt spid="160"/>
                                        </p:tgtEl>
                                        <p:attrNameLst>
                                          <p:attrName>style.visibility</p:attrName>
                                        </p:attrNameLst>
                                      </p:cBhvr>
                                      <p:to>
                                        <p:strVal val="visible"/>
                                      </p:to>
                                    </p:set>
                                    <p:anim calcmode="lin" valueType="num">
                                      <p:cBhvr>
                                        <p:cTn id="87" dur="250" fill="hold"/>
                                        <p:tgtEl>
                                          <p:spTgt spid="160"/>
                                        </p:tgtEl>
                                        <p:attrNameLst>
                                          <p:attrName>ppt_w</p:attrName>
                                        </p:attrNameLst>
                                      </p:cBhvr>
                                      <p:tavLst>
                                        <p:tav tm="0">
                                          <p:val>
                                            <p:fltVal val="0"/>
                                          </p:val>
                                        </p:tav>
                                        <p:tav tm="100000">
                                          <p:val>
                                            <p:strVal val="#ppt_w"/>
                                          </p:val>
                                        </p:tav>
                                      </p:tavLst>
                                    </p:anim>
                                    <p:anim calcmode="lin" valueType="num">
                                      <p:cBhvr>
                                        <p:cTn id="88" dur="250" fill="hold"/>
                                        <p:tgtEl>
                                          <p:spTgt spid="160"/>
                                        </p:tgtEl>
                                        <p:attrNameLst>
                                          <p:attrName>ppt_h</p:attrName>
                                        </p:attrNameLst>
                                      </p:cBhvr>
                                      <p:tavLst>
                                        <p:tav tm="0">
                                          <p:val>
                                            <p:fltVal val="0"/>
                                          </p:val>
                                        </p:tav>
                                        <p:tav tm="100000">
                                          <p:val>
                                            <p:strVal val="#ppt_h"/>
                                          </p:val>
                                        </p:tav>
                                      </p:tavLst>
                                    </p:anim>
                                    <p:animEffect transition="in" filter="fade">
                                      <p:cBhvr>
                                        <p:cTn id="89" dur="250"/>
                                        <p:tgtEl>
                                          <p:spTgt spid="160"/>
                                        </p:tgtEl>
                                      </p:cBhvr>
                                    </p:animEffect>
                                  </p:childTnLst>
                                </p:cTn>
                              </p:par>
                            </p:childTnLst>
                          </p:cTn>
                        </p:par>
                        <p:par>
                          <p:cTn id="90" fill="hold">
                            <p:stCondLst>
                              <p:cond delay="8500"/>
                            </p:stCondLst>
                            <p:childTnLst>
                              <p:par>
                                <p:cTn id="91" presetID="53" presetClass="entr" presetSubtype="16" fill="hold" grpId="0" nodeType="afterEffect">
                                  <p:stCondLst>
                                    <p:cond delay="0"/>
                                  </p:stCondLst>
                                  <p:childTnLst>
                                    <p:set>
                                      <p:cBhvr>
                                        <p:cTn id="92" dur="1" fill="hold">
                                          <p:stCondLst>
                                            <p:cond delay="0"/>
                                          </p:stCondLst>
                                        </p:cTn>
                                        <p:tgtEl>
                                          <p:spTgt spid="166"/>
                                        </p:tgtEl>
                                        <p:attrNameLst>
                                          <p:attrName>style.visibility</p:attrName>
                                        </p:attrNameLst>
                                      </p:cBhvr>
                                      <p:to>
                                        <p:strVal val="visible"/>
                                      </p:to>
                                    </p:set>
                                    <p:anim calcmode="lin" valueType="num">
                                      <p:cBhvr>
                                        <p:cTn id="93" dur="250" fill="hold"/>
                                        <p:tgtEl>
                                          <p:spTgt spid="166"/>
                                        </p:tgtEl>
                                        <p:attrNameLst>
                                          <p:attrName>ppt_w</p:attrName>
                                        </p:attrNameLst>
                                      </p:cBhvr>
                                      <p:tavLst>
                                        <p:tav tm="0">
                                          <p:val>
                                            <p:fltVal val="0"/>
                                          </p:val>
                                        </p:tav>
                                        <p:tav tm="100000">
                                          <p:val>
                                            <p:strVal val="#ppt_w"/>
                                          </p:val>
                                        </p:tav>
                                      </p:tavLst>
                                    </p:anim>
                                    <p:anim calcmode="lin" valueType="num">
                                      <p:cBhvr>
                                        <p:cTn id="94" dur="250" fill="hold"/>
                                        <p:tgtEl>
                                          <p:spTgt spid="166"/>
                                        </p:tgtEl>
                                        <p:attrNameLst>
                                          <p:attrName>ppt_h</p:attrName>
                                        </p:attrNameLst>
                                      </p:cBhvr>
                                      <p:tavLst>
                                        <p:tav tm="0">
                                          <p:val>
                                            <p:fltVal val="0"/>
                                          </p:val>
                                        </p:tav>
                                        <p:tav tm="100000">
                                          <p:val>
                                            <p:strVal val="#ppt_h"/>
                                          </p:val>
                                        </p:tav>
                                      </p:tavLst>
                                    </p:anim>
                                    <p:animEffect transition="in" filter="fade">
                                      <p:cBhvr>
                                        <p:cTn id="95" dur="250"/>
                                        <p:tgtEl>
                                          <p:spTgt spid="166"/>
                                        </p:tgtEl>
                                      </p:cBhvr>
                                    </p:animEffect>
                                  </p:childTnLst>
                                </p:cTn>
                              </p:par>
                            </p:childTnLst>
                          </p:cTn>
                        </p:par>
                        <p:par>
                          <p:cTn id="96" fill="hold">
                            <p:stCondLst>
                              <p:cond delay="9000"/>
                            </p:stCondLst>
                            <p:childTnLst>
                              <p:par>
                                <p:cTn id="97" presetID="22" presetClass="entr" presetSubtype="4" fill="hold" grpId="0" nodeType="afterEffect">
                                  <p:stCondLst>
                                    <p:cond delay="0"/>
                                  </p:stCondLst>
                                  <p:childTnLst>
                                    <p:set>
                                      <p:cBhvr>
                                        <p:cTn id="98" dur="1" fill="hold">
                                          <p:stCondLst>
                                            <p:cond delay="0"/>
                                          </p:stCondLst>
                                        </p:cTn>
                                        <p:tgtEl>
                                          <p:spTgt spid="162"/>
                                        </p:tgtEl>
                                        <p:attrNameLst>
                                          <p:attrName>style.visibility</p:attrName>
                                        </p:attrNameLst>
                                      </p:cBhvr>
                                      <p:to>
                                        <p:strVal val="visible"/>
                                      </p:to>
                                    </p:set>
                                    <p:animEffect transition="in" filter="wipe(down)">
                                      <p:cBhvr>
                                        <p:cTn id="99" dur="250"/>
                                        <p:tgtEl>
                                          <p:spTgt spid="162"/>
                                        </p:tgtEl>
                                      </p:cBhvr>
                                    </p:animEffect>
                                  </p:childTnLst>
                                </p:cTn>
                              </p:par>
                            </p:childTnLst>
                          </p:cTn>
                        </p:par>
                        <p:par>
                          <p:cTn id="100" fill="hold">
                            <p:stCondLst>
                              <p:cond delay="9500"/>
                            </p:stCondLst>
                            <p:childTnLst>
                              <p:par>
                                <p:cTn id="101" presetID="53" presetClass="entr" presetSubtype="16" fill="hold" grpId="0" nodeType="afterEffect">
                                  <p:stCondLst>
                                    <p:cond delay="0"/>
                                  </p:stCondLst>
                                  <p:childTnLst>
                                    <p:set>
                                      <p:cBhvr>
                                        <p:cTn id="102" dur="1" fill="hold">
                                          <p:stCondLst>
                                            <p:cond delay="0"/>
                                          </p:stCondLst>
                                        </p:cTn>
                                        <p:tgtEl>
                                          <p:spTgt spid="164"/>
                                        </p:tgtEl>
                                        <p:attrNameLst>
                                          <p:attrName>style.visibility</p:attrName>
                                        </p:attrNameLst>
                                      </p:cBhvr>
                                      <p:to>
                                        <p:strVal val="visible"/>
                                      </p:to>
                                    </p:set>
                                    <p:anim calcmode="lin" valueType="num">
                                      <p:cBhvr>
                                        <p:cTn id="103" dur="250" fill="hold"/>
                                        <p:tgtEl>
                                          <p:spTgt spid="164"/>
                                        </p:tgtEl>
                                        <p:attrNameLst>
                                          <p:attrName>ppt_w</p:attrName>
                                        </p:attrNameLst>
                                      </p:cBhvr>
                                      <p:tavLst>
                                        <p:tav tm="0">
                                          <p:val>
                                            <p:fltVal val="0"/>
                                          </p:val>
                                        </p:tav>
                                        <p:tav tm="100000">
                                          <p:val>
                                            <p:strVal val="#ppt_w"/>
                                          </p:val>
                                        </p:tav>
                                      </p:tavLst>
                                    </p:anim>
                                    <p:anim calcmode="lin" valueType="num">
                                      <p:cBhvr>
                                        <p:cTn id="104" dur="250" fill="hold"/>
                                        <p:tgtEl>
                                          <p:spTgt spid="164"/>
                                        </p:tgtEl>
                                        <p:attrNameLst>
                                          <p:attrName>ppt_h</p:attrName>
                                        </p:attrNameLst>
                                      </p:cBhvr>
                                      <p:tavLst>
                                        <p:tav tm="0">
                                          <p:val>
                                            <p:fltVal val="0"/>
                                          </p:val>
                                        </p:tav>
                                        <p:tav tm="100000">
                                          <p:val>
                                            <p:strVal val="#ppt_h"/>
                                          </p:val>
                                        </p:tav>
                                      </p:tavLst>
                                    </p:anim>
                                    <p:animEffect transition="in" filter="fade">
                                      <p:cBhvr>
                                        <p:cTn id="105" dur="250"/>
                                        <p:tgtEl>
                                          <p:spTgt spid="164"/>
                                        </p:tgtEl>
                                      </p:cBhvr>
                                    </p:animEffect>
                                  </p:childTnLst>
                                </p:cTn>
                              </p:par>
                            </p:childTnLst>
                          </p:cTn>
                        </p:par>
                        <p:par>
                          <p:cTn id="106" fill="hold">
                            <p:stCondLst>
                              <p:cond delay="10000"/>
                            </p:stCondLst>
                            <p:childTnLst>
                              <p:par>
                                <p:cTn id="107" presetID="22" presetClass="entr" presetSubtype="4" fill="hold" grpId="0" nodeType="afterEffect">
                                  <p:stCondLst>
                                    <p:cond delay="0"/>
                                  </p:stCondLst>
                                  <p:childTnLst>
                                    <p:set>
                                      <p:cBhvr>
                                        <p:cTn id="108" dur="1" fill="hold">
                                          <p:stCondLst>
                                            <p:cond delay="0"/>
                                          </p:stCondLst>
                                        </p:cTn>
                                        <p:tgtEl>
                                          <p:spTgt spid="163"/>
                                        </p:tgtEl>
                                        <p:attrNameLst>
                                          <p:attrName>style.visibility</p:attrName>
                                        </p:attrNameLst>
                                      </p:cBhvr>
                                      <p:to>
                                        <p:strVal val="visible"/>
                                      </p:to>
                                    </p:set>
                                    <p:animEffect transition="in" filter="wipe(down)">
                                      <p:cBhvr>
                                        <p:cTn id="109" dur="250"/>
                                        <p:tgtEl>
                                          <p:spTgt spid="163"/>
                                        </p:tgtEl>
                                      </p:cBhvr>
                                    </p:animEffect>
                                  </p:childTnLst>
                                </p:cTn>
                              </p:par>
                            </p:childTnLst>
                          </p:cTn>
                        </p:par>
                        <p:par>
                          <p:cTn id="110" fill="hold">
                            <p:stCondLst>
                              <p:cond delay="10500"/>
                            </p:stCondLst>
                            <p:childTnLst>
                              <p:par>
                                <p:cTn id="111" presetID="53" presetClass="entr" presetSubtype="16" fill="hold" grpId="0" nodeType="afterEffect">
                                  <p:stCondLst>
                                    <p:cond delay="0"/>
                                  </p:stCondLst>
                                  <p:childTnLst>
                                    <p:set>
                                      <p:cBhvr>
                                        <p:cTn id="112" dur="1" fill="hold">
                                          <p:stCondLst>
                                            <p:cond delay="0"/>
                                          </p:stCondLst>
                                        </p:cTn>
                                        <p:tgtEl>
                                          <p:spTgt spid="165"/>
                                        </p:tgtEl>
                                        <p:attrNameLst>
                                          <p:attrName>style.visibility</p:attrName>
                                        </p:attrNameLst>
                                      </p:cBhvr>
                                      <p:to>
                                        <p:strVal val="visible"/>
                                      </p:to>
                                    </p:set>
                                    <p:anim calcmode="lin" valueType="num">
                                      <p:cBhvr>
                                        <p:cTn id="113" dur="250" fill="hold"/>
                                        <p:tgtEl>
                                          <p:spTgt spid="165"/>
                                        </p:tgtEl>
                                        <p:attrNameLst>
                                          <p:attrName>ppt_w</p:attrName>
                                        </p:attrNameLst>
                                      </p:cBhvr>
                                      <p:tavLst>
                                        <p:tav tm="0">
                                          <p:val>
                                            <p:fltVal val="0"/>
                                          </p:val>
                                        </p:tav>
                                        <p:tav tm="100000">
                                          <p:val>
                                            <p:strVal val="#ppt_w"/>
                                          </p:val>
                                        </p:tav>
                                      </p:tavLst>
                                    </p:anim>
                                    <p:anim calcmode="lin" valueType="num">
                                      <p:cBhvr>
                                        <p:cTn id="114" dur="250" fill="hold"/>
                                        <p:tgtEl>
                                          <p:spTgt spid="165"/>
                                        </p:tgtEl>
                                        <p:attrNameLst>
                                          <p:attrName>ppt_h</p:attrName>
                                        </p:attrNameLst>
                                      </p:cBhvr>
                                      <p:tavLst>
                                        <p:tav tm="0">
                                          <p:val>
                                            <p:fltVal val="0"/>
                                          </p:val>
                                        </p:tav>
                                        <p:tav tm="100000">
                                          <p:val>
                                            <p:strVal val="#ppt_h"/>
                                          </p:val>
                                        </p:tav>
                                      </p:tavLst>
                                    </p:anim>
                                    <p:animEffect transition="in" filter="fade">
                                      <p:cBhvr>
                                        <p:cTn id="115" dur="250"/>
                                        <p:tgtEl>
                                          <p:spTgt spid="165"/>
                                        </p:tgtEl>
                                      </p:cBhvr>
                                    </p:animEffect>
                                  </p:childTnLst>
                                </p:cTn>
                              </p:par>
                            </p:childTnLst>
                          </p:cTn>
                        </p:par>
                        <p:par>
                          <p:cTn id="116" fill="hold">
                            <p:stCondLst>
                              <p:cond delay="11000"/>
                            </p:stCondLst>
                            <p:childTnLst>
                              <p:par>
                                <p:cTn id="117" presetID="42" presetClass="entr" presetSubtype="0" fill="hold" grpId="0" nodeType="afterEffect">
                                  <p:stCondLst>
                                    <p:cond delay="0"/>
                                  </p:stCondLst>
                                  <p:childTnLst>
                                    <p:set>
                                      <p:cBhvr>
                                        <p:cTn id="118" dur="1" fill="hold">
                                          <p:stCondLst>
                                            <p:cond delay="0"/>
                                          </p:stCondLst>
                                        </p:cTn>
                                        <p:tgtEl>
                                          <p:spTgt spid="167"/>
                                        </p:tgtEl>
                                        <p:attrNameLst>
                                          <p:attrName>style.visibility</p:attrName>
                                        </p:attrNameLst>
                                      </p:cBhvr>
                                      <p:to>
                                        <p:strVal val="visible"/>
                                      </p:to>
                                    </p:set>
                                    <p:animEffect transition="in" filter="fade">
                                      <p:cBhvr>
                                        <p:cTn id="119" dur="750"/>
                                        <p:tgtEl>
                                          <p:spTgt spid="167"/>
                                        </p:tgtEl>
                                      </p:cBhvr>
                                    </p:animEffect>
                                    <p:anim calcmode="lin" valueType="num">
                                      <p:cBhvr>
                                        <p:cTn id="120" dur="750" fill="hold"/>
                                        <p:tgtEl>
                                          <p:spTgt spid="167"/>
                                        </p:tgtEl>
                                        <p:attrNameLst>
                                          <p:attrName>ppt_x</p:attrName>
                                        </p:attrNameLst>
                                      </p:cBhvr>
                                      <p:tavLst>
                                        <p:tav tm="0">
                                          <p:val>
                                            <p:strVal val="#ppt_x"/>
                                          </p:val>
                                        </p:tav>
                                        <p:tav tm="100000">
                                          <p:val>
                                            <p:strVal val="#ppt_x"/>
                                          </p:val>
                                        </p:tav>
                                      </p:tavLst>
                                    </p:anim>
                                    <p:anim calcmode="lin" valueType="num">
                                      <p:cBhvr>
                                        <p:cTn id="121" dur="75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94"/>
                                        </p:tgtEl>
                                        <p:attrNameLst>
                                          <p:attrName>style.visibility</p:attrName>
                                        </p:attrNameLst>
                                      </p:cBhvr>
                                      <p:to>
                                        <p:strVal val="visible"/>
                                      </p:to>
                                    </p:set>
                                    <p:animEffect transition="in" filter="fade">
                                      <p:cBhvr>
                                        <p:cTn id="126" dur="500"/>
                                        <p:tgtEl>
                                          <p:spTgt spid="194"/>
                                        </p:tgtEl>
                                      </p:cBhvr>
                                    </p:animEffect>
                                  </p:childTnLst>
                                </p:cTn>
                              </p:par>
                            </p:childTnLst>
                          </p:cTn>
                        </p:par>
                        <p:par>
                          <p:cTn id="127" fill="hold">
                            <p:stCondLst>
                              <p:cond delay="500"/>
                            </p:stCondLst>
                            <p:childTnLst>
                              <p:par>
                                <p:cTn id="128" presetID="22" presetClass="entr" presetSubtype="8" fill="hold" nodeType="afterEffect">
                                  <p:stCondLst>
                                    <p:cond delay="0"/>
                                  </p:stCondLst>
                                  <p:childTnLst>
                                    <p:set>
                                      <p:cBhvr>
                                        <p:cTn id="129" dur="1" fill="hold">
                                          <p:stCondLst>
                                            <p:cond delay="0"/>
                                          </p:stCondLst>
                                        </p:cTn>
                                        <p:tgtEl>
                                          <p:spTgt spid="168"/>
                                        </p:tgtEl>
                                        <p:attrNameLst>
                                          <p:attrName>style.visibility</p:attrName>
                                        </p:attrNameLst>
                                      </p:cBhvr>
                                      <p:to>
                                        <p:strVal val="visible"/>
                                      </p:to>
                                    </p:set>
                                    <p:animEffect transition="in" filter="wipe(left)">
                                      <p:cBhvr>
                                        <p:cTn id="130" dur="250"/>
                                        <p:tgtEl>
                                          <p:spTgt spid="168"/>
                                        </p:tgtEl>
                                      </p:cBhvr>
                                    </p:animEffect>
                                  </p:childTnLst>
                                </p:cTn>
                              </p:par>
                            </p:childTnLst>
                          </p:cTn>
                        </p:par>
                        <p:par>
                          <p:cTn id="131" fill="hold">
                            <p:stCondLst>
                              <p:cond delay="1000"/>
                            </p:stCondLst>
                            <p:childTnLst>
                              <p:par>
                                <p:cTn id="132" presetID="53" presetClass="entr" presetSubtype="16" fill="hold" grpId="0" nodeType="afterEffect">
                                  <p:stCondLst>
                                    <p:cond delay="0"/>
                                  </p:stCondLst>
                                  <p:childTnLst>
                                    <p:set>
                                      <p:cBhvr>
                                        <p:cTn id="133" dur="1" fill="hold">
                                          <p:stCondLst>
                                            <p:cond delay="0"/>
                                          </p:stCondLst>
                                        </p:cTn>
                                        <p:tgtEl>
                                          <p:spTgt spid="210"/>
                                        </p:tgtEl>
                                        <p:attrNameLst>
                                          <p:attrName>style.visibility</p:attrName>
                                        </p:attrNameLst>
                                      </p:cBhvr>
                                      <p:to>
                                        <p:strVal val="visible"/>
                                      </p:to>
                                    </p:set>
                                    <p:anim calcmode="lin" valueType="num">
                                      <p:cBhvr>
                                        <p:cTn id="134" dur="250" fill="hold"/>
                                        <p:tgtEl>
                                          <p:spTgt spid="210"/>
                                        </p:tgtEl>
                                        <p:attrNameLst>
                                          <p:attrName>ppt_w</p:attrName>
                                        </p:attrNameLst>
                                      </p:cBhvr>
                                      <p:tavLst>
                                        <p:tav tm="0">
                                          <p:val>
                                            <p:fltVal val="0"/>
                                          </p:val>
                                        </p:tav>
                                        <p:tav tm="100000">
                                          <p:val>
                                            <p:strVal val="#ppt_w"/>
                                          </p:val>
                                        </p:tav>
                                      </p:tavLst>
                                    </p:anim>
                                    <p:anim calcmode="lin" valueType="num">
                                      <p:cBhvr>
                                        <p:cTn id="135" dur="250" fill="hold"/>
                                        <p:tgtEl>
                                          <p:spTgt spid="210"/>
                                        </p:tgtEl>
                                        <p:attrNameLst>
                                          <p:attrName>ppt_h</p:attrName>
                                        </p:attrNameLst>
                                      </p:cBhvr>
                                      <p:tavLst>
                                        <p:tav tm="0">
                                          <p:val>
                                            <p:fltVal val="0"/>
                                          </p:val>
                                        </p:tav>
                                        <p:tav tm="100000">
                                          <p:val>
                                            <p:strVal val="#ppt_h"/>
                                          </p:val>
                                        </p:tav>
                                      </p:tavLst>
                                    </p:anim>
                                    <p:animEffect transition="in" filter="fade">
                                      <p:cBhvr>
                                        <p:cTn id="136" dur="250"/>
                                        <p:tgtEl>
                                          <p:spTgt spid="210"/>
                                        </p:tgtEl>
                                      </p:cBhvr>
                                    </p:animEffect>
                                  </p:childTnLst>
                                </p:cTn>
                              </p:par>
                            </p:childTnLst>
                          </p:cTn>
                        </p:par>
                        <p:par>
                          <p:cTn id="137" fill="hold">
                            <p:stCondLst>
                              <p:cond delay="1500"/>
                            </p:stCondLst>
                            <p:childTnLst>
                              <p:par>
                                <p:cTn id="138" presetID="22" presetClass="entr" presetSubtype="4" fill="hold" grpId="0" nodeType="afterEffect">
                                  <p:stCondLst>
                                    <p:cond delay="0"/>
                                  </p:stCondLst>
                                  <p:childTnLst>
                                    <p:set>
                                      <p:cBhvr>
                                        <p:cTn id="139" dur="1" fill="hold">
                                          <p:stCondLst>
                                            <p:cond delay="0"/>
                                          </p:stCondLst>
                                        </p:cTn>
                                        <p:tgtEl>
                                          <p:spTgt spid="206"/>
                                        </p:tgtEl>
                                        <p:attrNameLst>
                                          <p:attrName>style.visibility</p:attrName>
                                        </p:attrNameLst>
                                      </p:cBhvr>
                                      <p:to>
                                        <p:strVal val="visible"/>
                                      </p:to>
                                    </p:set>
                                    <p:animEffect transition="in" filter="wipe(down)">
                                      <p:cBhvr>
                                        <p:cTn id="140" dur="250"/>
                                        <p:tgtEl>
                                          <p:spTgt spid="206"/>
                                        </p:tgtEl>
                                      </p:cBhvr>
                                    </p:animEffect>
                                  </p:childTnLst>
                                </p:cTn>
                              </p:par>
                            </p:childTnLst>
                          </p:cTn>
                        </p:par>
                        <p:par>
                          <p:cTn id="141" fill="hold">
                            <p:stCondLst>
                              <p:cond delay="2000"/>
                            </p:stCondLst>
                            <p:childTnLst>
                              <p:par>
                                <p:cTn id="142" presetID="53" presetClass="entr" presetSubtype="16" fill="hold" grpId="0" nodeType="afterEffect">
                                  <p:stCondLst>
                                    <p:cond delay="0"/>
                                  </p:stCondLst>
                                  <p:childTnLst>
                                    <p:set>
                                      <p:cBhvr>
                                        <p:cTn id="143" dur="1" fill="hold">
                                          <p:stCondLst>
                                            <p:cond delay="0"/>
                                          </p:stCondLst>
                                        </p:cTn>
                                        <p:tgtEl>
                                          <p:spTgt spid="208"/>
                                        </p:tgtEl>
                                        <p:attrNameLst>
                                          <p:attrName>style.visibility</p:attrName>
                                        </p:attrNameLst>
                                      </p:cBhvr>
                                      <p:to>
                                        <p:strVal val="visible"/>
                                      </p:to>
                                    </p:set>
                                    <p:anim calcmode="lin" valueType="num">
                                      <p:cBhvr>
                                        <p:cTn id="144" dur="250" fill="hold"/>
                                        <p:tgtEl>
                                          <p:spTgt spid="208"/>
                                        </p:tgtEl>
                                        <p:attrNameLst>
                                          <p:attrName>ppt_w</p:attrName>
                                        </p:attrNameLst>
                                      </p:cBhvr>
                                      <p:tavLst>
                                        <p:tav tm="0">
                                          <p:val>
                                            <p:fltVal val="0"/>
                                          </p:val>
                                        </p:tav>
                                        <p:tav tm="100000">
                                          <p:val>
                                            <p:strVal val="#ppt_w"/>
                                          </p:val>
                                        </p:tav>
                                      </p:tavLst>
                                    </p:anim>
                                    <p:anim calcmode="lin" valueType="num">
                                      <p:cBhvr>
                                        <p:cTn id="145" dur="250" fill="hold"/>
                                        <p:tgtEl>
                                          <p:spTgt spid="208"/>
                                        </p:tgtEl>
                                        <p:attrNameLst>
                                          <p:attrName>ppt_h</p:attrName>
                                        </p:attrNameLst>
                                      </p:cBhvr>
                                      <p:tavLst>
                                        <p:tav tm="0">
                                          <p:val>
                                            <p:fltVal val="0"/>
                                          </p:val>
                                        </p:tav>
                                        <p:tav tm="100000">
                                          <p:val>
                                            <p:strVal val="#ppt_h"/>
                                          </p:val>
                                        </p:tav>
                                      </p:tavLst>
                                    </p:anim>
                                    <p:animEffect transition="in" filter="fade">
                                      <p:cBhvr>
                                        <p:cTn id="146" dur="250"/>
                                        <p:tgtEl>
                                          <p:spTgt spid="208"/>
                                        </p:tgtEl>
                                      </p:cBhvr>
                                    </p:animEffect>
                                  </p:childTnLst>
                                </p:cTn>
                              </p:par>
                            </p:childTnLst>
                          </p:cTn>
                        </p:par>
                        <p:par>
                          <p:cTn id="147" fill="hold">
                            <p:stCondLst>
                              <p:cond delay="2500"/>
                            </p:stCondLst>
                            <p:childTnLst>
                              <p:par>
                                <p:cTn id="148" presetID="22" presetClass="entr" presetSubtype="4" fill="hold" grpId="0" nodeType="afterEffect">
                                  <p:stCondLst>
                                    <p:cond delay="0"/>
                                  </p:stCondLst>
                                  <p:childTnLst>
                                    <p:set>
                                      <p:cBhvr>
                                        <p:cTn id="149" dur="1" fill="hold">
                                          <p:stCondLst>
                                            <p:cond delay="0"/>
                                          </p:stCondLst>
                                        </p:cTn>
                                        <p:tgtEl>
                                          <p:spTgt spid="207"/>
                                        </p:tgtEl>
                                        <p:attrNameLst>
                                          <p:attrName>style.visibility</p:attrName>
                                        </p:attrNameLst>
                                      </p:cBhvr>
                                      <p:to>
                                        <p:strVal val="visible"/>
                                      </p:to>
                                    </p:set>
                                    <p:animEffect transition="in" filter="wipe(down)">
                                      <p:cBhvr>
                                        <p:cTn id="150" dur="250"/>
                                        <p:tgtEl>
                                          <p:spTgt spid="207"/>
                                        </p:tgtEl>
                                      </p:cBhvr>
                                    </p:animEffect>
                                  </p:childTnLst>
                                </p:cTn>
                              </p:par>
                            </p:childTnLst>
                          </p:cTn>
                        </p:par>
                        <p:par>
                          <p:cTn id="151" fill="hold">
                            <p:stCondLst>
                              <p:cond delay="3000"/>
                            </p:stCondLst>
                            <p:childTnLst>
                              <p:par>
                                <p:cTn id="152" presetID="53" presetClass="entr" presetSubtype="16" fill="hold" grpId="0" nodeType="afterEffect">
                                  <p:stCondLst>
                                    <p:cond delay="0"/>
                                  </p:stCondLst>
                                  <p:childTnLst>
                                    <p:set>
                                      <p:cBhvr>
                                        <p:cTn id="153" dur="1" fill="hold">
                                          <p:stCondLst>
                                            <p:cond delay="0"/>
                                          </p:stCondLst>
                                        </p:cTn>
                                        <p:tgtEl>
                                          <p:spTgt spid="209"/>
                                        </p:tgtEl>
                                        <p:attrNameLst>
                                          <p:attrName>style.visibility</p:attrName>
                                        </p:attrNameLst>
                                      </p:cBhvr>
                                      <p:to>
                                        <p:strVal val="visible"/>
                                      </p:to>
                                    </p:set>
                                    <p:anim calcmode="lin" valueType="num">
                                      <p:cBhvr>
                                        <p:cTn id="154" dur="250" fill="hold"/>
                                        <p:tgtEl>
                                          <p:spTgt spid="209"/>
                                        </p:tgtEl>
                                        <p:attrNameLst>
                                          <p:attrName>ppt_w</p:attrName>
                                        </p:attrNameLst>
                                      </p:cBhvr>
                                      <p:tavLst>
                                        <p:tav tm="0">
                                          <p:val>
                                            <p:fltVal val="0"/>
                                          </p:val>
                                        </p:tav>
                                        <p:tav tm="100000">
                                          <p:val>
                                            <p:strVal val="#ppt_w"/>
                                          </p:val>
                                        </p:tav>
                                      </p:tavLst>
                                    </p:anim>
                                    <p:anim calcmode="lin" valueType="num">
                                      <p:cBhvr>
                                        <p:cTn id="155" dur="250" fill="hold"/>
                                        <p:tgtEl>
                                          <p:spTgt spid="209"/>
                                        </p:tgtEl>
                                        <p:attrNameLst>
                                          <p:attrName>ppt_h</p:attrName>
                                        </p:attrNameLst>
                                      </p:cBhvr>
                                      <p:tavLst>
                                        <p:tav tm="0">
                                          <p:val>
                                            <p:fltVal val="0"/>
                                          </p:val>
                                        </p:tav>
                                        <p:tav tm="100000">
                                          <p:val>
                                            <p:strVal val="#ppt_h"/>
                                          </p:val>
                                        </p:tav>
                                      </p:tavLst>
                                    </p:anim>
                                    <p:animEffect transition="in" filter="fade">
                                      <p:cBhvr>
                                        <p:cTn id="156" dur="250"/>
                                        <p:tgtEl>
                                          <p:spTgt spid="209"/>
                                        </p:tgtEl>
                                      </p:cBhvr>
                                    </p:animEffect>
                                  </p:childTnLst>
                                </p:cTn>
                              </p:par>
                            </p:childTnLst>
                          </p:cTn>
                        </p:par>
                        <p:par>
                          <p:cTn id="157" fill="hold">
                            <p:stCondLst>
                              <p:cond delay="3500"/>
                            </p:stCondLst>
                            <p:childTnLst>
                              <p:par>
                                <p:cTn id="158" presetID="53" presetClass="entr" presetSubtype="16" fill="hold" grpId="0" nodeType="afterEffect">
                                  <p:stCondLst>
                                    <p:cond delay="0"/>
                                  </p:stCondLst>
                                  <p:childTnLst>
                                    <p:set>
                                      <p:cBhvr>
                                        <p:cTn id="159" dur="1" fill="hold">
                                          <p:stCondLst>
                                            <p:cond delay="0"/>
                                          </p:stCondLst>
                                        </p:cTn>
                                        <p:tgtEl>
                                          <p:spTgt spid="215"/>
                                        </p:tgtEl>
                                        <p:attrNameLst>
                                          <p:attrName>style.visibility</p:attrName>
                                        </p:attrNameLst>
                                      </p:cBhvr>
                                      <p:to>
                                        <p:strVal val="visible"/>
                                      </p:to>
                                    </p:set>
                                    <p:anim calcmode="lin" valueType="num">
                                      <p:cBhvr>
                                        <p:cTn id="160" dur="250" fill="hold"/>
                                        <p:tgtEl>
                                          <p:spTgt spid="215"/>
                                        </p:tgtEl>
                                        <p:attrNameLst>
                                          <p:attrName>ppt_w</p:attrName>
                                        </p:attrNameLst>
                                      </p:cBhvr>
                                      <p:tavLst>
                                        <p:tav tm="0">
                                          <p:val>
                                            <p:fltVal val="0"/>
                                          </p:val>
                                        </p:tav>
                                        <p:tav tm="100000">
                                          <p:val>
                                            <p:strVal val="#ppt_w"/>
                                          </p:val>
                                        </p:tav>
                                      </p:tavLst>
                                    </p:anim>
                                    <p:anim calcmode="lin" valueType="num">
                                      <p:cBhvr>
                                        <p:cTn id="161" dur="250" fill="hold"/>
                                        <p:tgtEl>
                                          <p:spTgt spid="215"/>
                                        </p:tgtEl>
                                        <p:attrNameLst>
                                          <p:attrName>ppt_h</p:attrName>
                                        </p:attrNameLst>
                                      </p:cBhvr>
                                      <p:tavLst>
                                        <p:tav tm="0">
                                          <p:val>
                                            <p:fltVal val="0"/>
                                          </p:val>
                                        </p:tav>
                                        <p:tav tm="100000">
                                          <p:val>
                                            <p:strVal val="#ppt_h"/>
                                          </p:val>
                                        </p:tav>
                                      </p:tavLst>
                                    </p:anim>
                                    <p:animEffect transition="in" filter="fade">
                                      <p:cBhvr>
                                        <p:cTn id="162" dur="250"/>
                                        <p:tgtEl>
                                          <p:spTgt spid="215"/>
                                        </p:tgtEl>
                                      </p:cBhvr>
                                    </p:animEffect>
                                  </p:childTnLst>
                                </p:cTn>
                              </p:par>
                            </p:childTnLst>
                          </p:cTn>
                        </p:par>
                        <p:par>
                          <p:cTn id="163" fill="hold">
                            <p:stCondLst>
                              <p:cond delay="4000"/>
                            </p:stCondLst>
                            <p:childTnLst>
                              <p:par>
                                <p:cTn id="164" presetID="22" presetClass="entr" presetSubtype="4" fill="hold" grpId="0" nodeType="afterEffect">
                                  <p:stCondLst>
                                    <p:cond delay="0"/>
                                  </p:stCondLst>
                                  <p:childTnLst>
                                    <p:set>
                                      <p:cBhvr>
                                        <p:cTn id="165" dur="1" fill="hold">
                                          <p:stCondLst>
                                            <p:cond delay="0"/>
                                          </p:stCondLst>
                                        </p:cTn>
                                        <p:tgtEl>
                                          <p:spTgt spid="211"/>
                                        </p:tgtEl>
                                        <p:attrNameLst>
                                          <p:attrName>style.visibility</p:attrName>
                                        </p:attrNameLst>
                                      </p:cBhvr>
                                      <p:to>
                                        <p:strVal val="visible"/>
                                      </p:to>
                                    </p:set>
                                    <p:animEffect transition="in" filter="wipe(down)">
                                      <p:cBhvr>
                                        <p:cTn id="166" dur="250"/>
                                        <p:tgtEl>
                                          <p:spTgt spid="211"/>
                                        </p:tgtEl>
                                      </p:cBhvr>
                                    </p:animEffect>
                                  </p:childTnLst>
                                </p:cTn>
                              </p:par>
                            </p:childTnLst>
                          </p:cTn>
                        </p:par>
                        <p:par>
                          <p:cTn id="167" fill="hold">
                            <p:stCondLst>
                              <p:cond delay="4500"/>
                            </p:stCondLst>
                            <p:childTnLst>
                              <p:par>
                                <p:cTn id="168" presetID="53" presetClass="entr" presetSubtype="16" fill="hold" grpId="0" nodeType="afterEffect">
                                  <p:stCondLst>
                                    <p:cond delay="0"/>
                                  </p:stCondLst>
                                  <p:childTnLst>
                                    <p:set>
                                      <p:cBhvr>
                                        <p:cTn id="169" dur="1" fill="hold">
                                          <p:stCondLst>
                                            <p:cond delay="0"/>
                                          </p:stCondLst>
                                        </p:cTn>
                                        <p:tgtEl>
                                          <p:spTgt spid="213"/>
                                        </p:tgtEl>
                                        <p:attrNameLst>
                                          <p:attrName>style.visibility</p:attrName>
                                        </p:attrNameLst>
                                      </p:cBhvr>
                                      <p:to>
                                        <p:strVal val="visible"/>
                                      </p:to>
                                    </p:set>
                                    <p:anim calcmode="lin" valueType="num">
                                      <p:cBhvr>
                                        <p:cTn id="170" dur="250" fill="hold"/>
                                        <p:tgtEl>
                                          <p:spTgt spid="213"/>
                                        </p:tgtEl>
                                        <p:attrNameLst>
                                          <p:attrName>ppt_w</p:attrName>
                                        </p:attrNameLst>
                                      </p:cBhvr>
                                      <p:tavLst>
                                        <p:tav tm="0">
                                          <p:val>
                                            <p:fltVal val="0"/>
                                          </p:val>
                                        </p:tav>
                                        <p:tav tm="100000">
                                          <p:val>
                                            <p:strVal val="#ppt_w"/>
                                          </p:val>
                                        </p:tav>
                                      </p:tavLst>
                                    </p:anim>
                                    <p:anim calcmode="lin" valueType="num">
                                      <p:cBhvr>
                                        <p:cTn id="171" dur="250" fill="hold"/>
                                        <p:tgtEl>
                                          <p:spTgt spid="213"/>
                                        </p:tgtEl>
                                        <p:attrNameLst>
                                          <p:attrName>ppt_h</p:attrName>
                                        </p:attrNameLst>
                                      </p:cBhvr>
                                      <p:tavLst>
                                        <p:tav tm="0">
                                          <p:val>
                                            <p:fltVal val="0"/>
                                          </p:val>
                                        </p:tav>
                                        <p:tav tm="100000">
                                          <p:val>
                                            <p:strVal val="#ppt_h"/>
                                          </p:val>
                                        </p:tav>
                                      </p:tavLst>
                                    </p:anim>
                                    <p:animEffect transition="in" filter="fade">
                                      <p:cBhvr>
                                        <p:cTn id="172" dur="250"/>
                                        <p:tgtEl>
                                          <p:spTgt spid="213"/>
                                        </p:tgtEl>
                                      </p:cBhvr>
                                    </p:animEffect>
                                  </p:childTnLst>
                                </p:cTn>
                              </p:par>
                            </p:childTnLst>
                          </p:cTn>
                        </p:par>
                        <p:par>
                          <p:cTn id="173" fill="hold">
                            <p:stCondLst>
                              <p:cond delay="5000"/>
                            </p:stCondLst>
                            <p:childTnLst>
                              <p:par>
                                <p:cTn id="174" presetID="22" presetClass="entr" presetSubtype="4" fill="hold" grpId="0" nodeType="afterEffect">
                                  <p:stCondLst>
                                    <p:cond delay="0"/>
                                  </p:stCondLst>
                                  <p:childTnLst>
                                    <p:set>
                                      <p:cBhvr>
                                        <p:cTn id="175" dur="1" fill="hold">
                                          <p:stCondLst>
                                            <p:cond delay="0"/>
                                          </p:stCondLst>
                                        </p:cTn>
                                        <p:tgtEl>
                                          <p:spTgt spid="212"/>
                                        </p:tgtEl>
                                        <p:attrNameLst>
                                          <p:attrName>style.visibility</p:attrName>
                                        </p:attrNameLst>
                                      </p:cBhvr>
                                      <p:to>
                                        <p:strVal val="visible"/>
                                      </p:to>
                                    </p:set>
                                    <p:animEffect transition="in" filter="wipe(down)">
                                      <p:cBhvr>
                                        <p:cTn id="176" dur="250"/>
                                        <p:tgtEl>
                                          <p:spTgt spid="212"/>
                                        </p:tgtEl>
                                      </p:cBhvr>
                                    </p:animEffect>
                                  </p:childTnLst>
                                </p:cTn>
                              </p:par>
                            </p:childTnLst>
                          </p:cTn>
                        </p:par>
                        <p:par>
                          <p:cTn id="177" fill="hold">
                            <p:stCondLst>
                              <p:cond delay="5500"/>
                            </p:stCondLst>
                            <p:childTnLst>
                              <p:par>
                                <p:cTn id="178" presetID="53" presetClass="entr" presetSubtype="16" fill="hold" grpId="0" nodeType="afterEffect">
                                  <p:stCondLst>
                                    <p:cond delay="0"/>
                                  </p:stCondLst>
                                  <p:childTnLst>
                                    <p:set>
                                      <p:cBhvr>
                                        <p:cTn id="179" dur="1" fill="hold">
                                          <p:stCondLst>
                                            <p:cond delay="0"/>
                                          </p:stCondLst>
                                        </p:cTn>
                                        <p:tgtEl>
                                          <p:spTgt spid="214"/>
                                        </p:tgtEl>
                                        <p:attrNameLst>
                                          <p:attrName>style.visibility</p:attrName>
                                        </p:attrNameLst>
                                      </p:cBhvr>
                                      <p:to>
                                        <p:strVal val="visible"/>
                                      </p:to>
                                    </p:set>
                                    <p:anim calcmode="lin" valueType="num">
                                      <p:cBhvr>
                                        <p:cTn id="180" dur="250" fill="hold"/>
                                        <p:tgtEl>
                                          <p:spTgt spid="214"/>
                                        </p:tgtEl>
                                        <p:attrNameLst>
                                          <p:attrName>ppt_w</p:attrName>
                                        </p:attrNameLst>
                                      </p:cBhvr>
                                      <p:tavLst>
                                        <p:tav tm="0">
                                          <p:val>
                                            <p:fltVal val="0"/>
                                          </p:val>
                                        </p:tav>
                                        <p:tav tm="100000">
                                          <p:val>
                                            <p:strVal val="#ppt_w"/>
                                          </p:val>
                                        </p:tav>
                                      </p:tavLst>
                                    </p:anim>
                                    <p:anim calcmode="lin" valueType="num">
                                      <p:cBhvr>
                                        <p:cTn id="181" dur="250" fill="hold"/>
                                        <p:tgtEl>
                                          <p:spTgt spid="214"/>
                                        </p:tgtEl>
                                        <p:attrNameLst>
                                          <p:attrName>ppt_h</p:attrName>
                                        </p:attrNameLst>
                                      </p:cBhvr>
                                      <p:tavLst>
                                        <p:tav tm="0">
                                          <p:val>
                                            <p:fltVal val="0"/>
                                          </p:val>
                                        </p:tav>
                                        <p:tav tm="100000">
                                          <p:val>
                                            <p:strVal val="#ppt_h"/>
                                          </p:val>
                                        </p:tav>
                                      </p:tavLst>
                                    </p:anim>
                                    <p:animEffect transition="in" filter="fade">
                                      <p:cBhvr>
                                        <p:cTn id="182" dur="250"/>
                                        <p:tgtEl>
                                          <p:spTgt spid="214"/>
                                        </p:tgtEl>
                                      </p:cBhvr>
                                    </p:animEffect>
                                  </p:childTnLst>
                                </p:cTn>
                              </p:par>
                            </p:childTnLst>
                          </p:cTn>
                        </p:par>
                        <p:par>
                          <p:cTn id="183" fill="hold">
                            <p:stCondLst>
                              <p:cond delay="6000"/>
                            </p:stCondLst>
                            <p:childTnLst>
                              <p:par>
                                <p:cTn id="184" presetID="53" presetClass="entr" presetSubtype="16" fill="hold" grpId="0" nodeType="afterEffect">
                                  <p:stCondLst>
                                    <p:cond delay="0"/>
                                  </p:stCondLst>
                                  <p:childTnLst>
                                    <p:set>
                                      <p:cBhvr>
                                        <p:cTn id="185" dur="1" fill="hold">
                                          <p:stCondLst>
                                            <p:cond delay="0"/>
                                          </p:stCondLst>
                                        </p:cTn>
                                        <p:tgtEl>
                                          <p:spTgt spid="220"/>
                                        </p:tgtEl>
                                        <p:attrNameLst>
                                          <p:attrName>style.visibility</p:attrName>
                                        </p:attrNameLst>
                                      </p:cBhvr>
                                      <p:to>
                                        <p:strVal val="visible"/>
                                      </p:to>
                                    </p:set>
                                    <p:anim calcmode="lin" valueType="num">
                                      <p:cBhvr>
                                        <p:cTn id="186" dur="250" fill="hold"/>
                                        <p:tgtEl>
                                          <p:spTgt spid="220"/>
                                        </p:tgtEl>
                                        <p:attrNameLst>
                                          <p:attrName>ppt_w</p:attrName>
                                        </p:attrNameLst>
                                      </p:cBhvr>
                                      <p:tavLst>
                                        <p:tav tm="0">
                                          <p:val>
                                            <p:fltVal val="0"/>
                                          </p:val>
                                        </p:tav>
                                        <p:tav tm="100000">
                                          <p:val>
                                            <p:strVal val="#ppt_w"/>
                                          </p:val>
                                        </p:tav>
                                      </p:tavLst>
                                    </p:anim>
                                    <p:anim calcmode="lin" valueType="num">
                                      <p:cBhvr>
                                        <p:cTn id="187" dur="250" fill="hold"/>
                                        <p:tgtEl>
                                          <p:spTgt spid="220"/>
                                        </p:tgtEl>
                                        <p:attrNameLst>
                                          <p:attrName>ppt_h</p:attrName>
                                        </p:attrNameLst>
                                      </p:cBhvr>
                                      <p:tavLst>
                                        <p:tav tm="0">
                                          <p:val>
                                            <p:fltVal val="0"/>
                                          </p:val>
                                        </p:tav>
                                        <p:tav tm="100000">
                                          <p:val>
                                            <p:strVal val="#ppt_h"/>
                                          </p:val>
                                        </p:tav>
                                      </p:tavLst>
                                    </p:anim>
                                    <p:animEffect transition="in" filter="fade">
                                      <p:cBhvr>
                                        <p:cTn id="188" dur="250"/>
                                        <p:tgtEl>
                                          <p:spTgt spid="220"/>
                                        </p:tgtEl>
                                      </p:cBhvr>
                                    </p:animEffect>
                                  </p:childTnLst>
                                </p:cTn>
                              </p:par>
                            </p:childTnLst>
                          </p:cTn>
                        </p:par>
                        <p:par>
                          <p:cTn id="189" fill="hold">
                            <p:stCondLst>
                              <p:cond delay="6500"/>
                            </p:stCondLst>
                            <p:childTnLst>
                              <p:par>
                                <p:cTn id="190" presetID="22" presetClass="entr" presetSubtype="4" fill="hold" grpId="0" nodeType="afterEffect">
                                  <p:stCondLst>
                                    <p:cond delay="0"/>
                                  </p:stCondLst>
                                  <p:childTnLst>
                                    <p:set>
                                      <p:cBhvr>
                                        <p:cTn id="191" dur="1" fill="hold">
                                          <p:stCondLst>
                                            <p:cond delay="0"/>
                                          </p:stCondLst>
                                        </p:cTn>
                                        <p:tgtEl>
                                          <p:spTgt spid="216"/>
                                        </p:tgtEl>
                                        <p:attrNameLst>
                                          <p:attrName>style.visibility</p:attrName>
                                        </p:attrNameLst>
                                      </p:cBhvr>
                                      <p:to>
                                        <p:strVal val="visible"/>
                                      </p:to>
                                    </p:set>
                                    <p:animEffect transition="in" filter="wipe(down)">
                                      <p:cBhvr>
                                        <p:cTn id="192" dur="250"/>
                                        <p:tgtEl>
                                          <p:spTgt spid="216"/>
                                        </p:tgtEl>
                                      </p:cBhvr>
                                    </p:animEffect>
                                  </p:childTnLst>
                                </p:cTn>
                              </p:par>
                            </p:childTnLst>
                          </p:cTn>
                        </p:par>
                        <p:par>
                          <p:cTn id="193" fill="hold">
                            <p:stCondLst>
                              <p:cond delay="7000"/>
                            </p:stCondLst>
                            <p:childTnLst>
                              <p:par>
                                <p:cTn id="194" presetID="53" presetClass="entr" presetSubtype="16" fill="hold" grpId="0" nodeType="afterEffect">
                                  <p:stCondLst>
                                    <p:cond delay="0"/>
                                  </p:stCondLst>
                                  <p:childTnLst>
                                    <p:set>
                                      <p:cBhvr>
                                        <p:cTn id="195" dur="1" fill="hold">
                                          <p:stCondLst>
                                            <p:cond delay="0"/>
                                          </p:stCondLst>
                                        </p:cTn>
                                        <p:tgtEl>
                                          <p:spTgt spid="218"/>
                                        </p:tgtEl>
                                        <p:attrNameLst>
                                          <p:attrName>style.visibility</p:attrName>
                                        </p:attrNameLst>
                                      </p:cBhvr>
                                      <p:to>
                                        <p:strVal val="visible"/>
                                      </p:to>
                                    </p:set>
                                    <p:anim calcmode="lin" valueType="num">
                                      <p:cBhvr>
                                        <p:cTn id="196" dur="250" fill="hold"/>
                                        <p:tgtEl>
                                          <p:spTgt spid="218"/>
                                        </p:tgtEl>
                                        <p:attrNameLst>
                                          <p:attrName>ppt_w</p:attrName>
                                        </p:attrNameLst>
                                      </p:cBhvr>
                                      <p:tavLst>
                                        <p:tav tm="0">
                                          <p:val>
                                            <p:fltVal val="0"/>
                                          </p:val>
                                        </p:tav>
                                        <p:tav tm="100000">
                                          <p:val>
                                            <p:strVal val="#ppt_w"/>
                                          </p:val>
                                        </p:tav>
                                      </p:tavLst>
                                    </p:anim>
                                    <p:anim calcmode="lin" valueType="num">
                                      <p:cBhvr>
                                        <p:cTn id="197" dur="250" fill="hold"/>
                                        <p:tgtEl>
                                          <p:spTgt spid="218"/>
                                        </p:tgtEl>
                                        <p:attrNameLst>
                                          <p:attrName>ppt_h</p:attrName>
                                        </p:attrNameLst>
                                      </p:cBhvr>
                                      <p:tavLst>
                                        <p:tav tm="0">
                                          <p:val>
                                            <p:fltVal val="0"/>
                                          </p:val>
                                        </p:tav>
                                        <p:tav tm="100000">
                                          <p:val>
                                            <p:strVal val="#ppt_h"/>
                                          </p:val>
                                        </p:tav>
                                      </p:tavLst>
                                    </p:anim>
                                    <p:animEffect transition="in" filter="fade">
                                      <p:cBhvr>
                                        <p:cTn id="198" dur="250"/>
                                        <p:tgtEl>
                                          <p:spTgt spid="218"/>
                                        </p:tgtEl>
                                      </p:cBhvr>
                                    </p:animEffect>
                                  </p:childTnLst>
                                </p:cTn>
                              </p:par>
                            </p:childTnLst>
                          </p:cTn>
                        </p:par>
                        <p:par>
                          <p:cTn id="199" fill="hold">
                            <p:stCondLst>
                              <p:cond delay="7500"/>
                            </p:stCondLst>
                            <p:childTnLst>
                              <p:par>
                                <p:cTn id="200" presetID="22" presetClass="entr" presetSubtype="4" fill="hold" grpId="0" nodeType="afterEffect">
                                  <p:stCondLst>
                                    <p:cond delay="0"/>
                                  </p:stCondLst>
                                  <p:childTnLst>
                                    <p:set>
                                      <p:cBhvr>
                                        <p:cTn id="201" dur="1" fill="hold">
                                          <p:stCondLst>
                                            <p:cond delay="0"/>
                                          </p:stCondLst>
                                        </p:cTn>
                                        <p:tgtEl>
                                          <p:spTgt spid="217"/>
                                        </p:tgtEl>
                                        <p:attrNameLst>
                                          <p:attrName>style.visibility</p:attrName>
                                        </p:attrNameLst>
                                      </p:cBhvr>
                                      <p:to>
                                        <p:strVal val="visible"/>
                                      </p:to>
                                    </p:set>
                                    <p:animEffect transition="in" filter="wipe(down)">
                                      <p:cBhvr>
                                        <p:cTn id="202" dur="250"/>
                                        <p:tgtEl>
                                          <p:spTgt spid="217"/>
                                        </p:tgtEl>
                                      </p:cBhvr>
                                    </p:animEffect>
                                  </p:childTnLst>
                                </p:cTn>
                              </p:par>
                            </p:childTnLst>
                          </p:cTn>
                        </p:par>
                        <p:par>
                          <p:cTn id="203" fill="hold">
                            <p:stCondLst>
                              <p:cond delay="8000"/>
                            </p:stCondLst>
                            <p:childTnLst>
                              <p:par>
                                <p:cTn id="204" presetID="53" presetClass="entr" presetSubtype="16" fill="hold" grpId="0" nodeType="afterEffect">
                                  <p:stCondLst>
                                    <p:cond delay="0"/>
                                  </p:stCondLst>
                                  <p:childTnLst>
                                    <p:set>
                                      <p:cBhvr>
                                        <p:cTn id="205" dur="1" fill="hold">
                                          <p:stCondLst>
                                            <p:cond delay="0"/>
                                          </p:stCondLst>
                                        </p:cTn>
                                        <p:tgtEl>
                                          <p:spTgt spid="219"/>
                                        </p:tgtEl>
                                        <p:attrNameLst>
                                          <p:attrName>style.visibility</p:attrName>
                                        </p:attrNameLst>
                                      </p:cBhvr>
                                      <p:to>
                                        <p:strVal val="visible"/>
                                      </p:to>
                                    </p:set>
                                    <p:anim calcmode="lin" valueType="num">
                                      <p:cBhvr>
                                        <p:cTn id="206" dur="250" fill="hold"/>
                                        <p:tgtEl>
                                          <p:spTgt spid="219"/>
                                        </p:tgtEl>
                                        <p:attrNameLst>
                                          <p:attrName>ppt_w</p:attrName>
                                        </p:attrNameLst>
                                      </p:cBhvr>
                                      <p:tavLst>
                                        <p:tav tm="0">
                                          <p:val>
                                            <p:fltVal val="0"/>
                                          </p:val>
                                        </p:tav>
                                        <p:tav tm="100000">
                                          <p:val>
                                            <p:strVal val="#ppt_w"/>
                                          </p:val>
                                        </p:tav>
                                      </p:tavLst>
                                    </p:anim>
                                    <p:anim calcmode="lin" valueType="num">
                                      <p:cBhvr>
                                        <p:cTn id="207" dur="250" fill="hold"/>
                                        <p:tgtEl>
                                          <p:spTgt spid="219"/>
                                        </p:tgtEl>
                                        <p:attrNameLst>
                                          <p:attrName>ppt_h</p:attrName>
                                        </p:attrNameLst>
                                      </p:cBhvr>
                                      <p:tavLst>
                                        <p:tav tm="0">
                                          <p:val>
                                            <p:fltVal val="0"/>
                                          </p:val>
                                        </p:tav>
                                        <p:tav tm="100000">
                                          <p:val>
                                            <p:strVal val="#ppt_h"/>
                                          </p:val>
                                        </p:tav>
                                      </p:tavLst>
                                    </p:anim>
                                    <p:animEffect transition="in" filter="fade">
                                      <p:cBhvr>
                                        <p:cTn id="208" dur="250"/>
                                        <p:tgtEl>
                                          <p:spTgt spid="219"/>
                                        </p:tgtEl>
                                      </p:cBhvr>
                                    </p:animEffect>
                                  </p:childTnLst>
                                </p:cTn>
                              </p:par>
                            </p:childTnLst>
                          </p:cTn>
                        </p:par>
                        <p:par>
                          <p:cTn id="209" fill="hold">
                            <p:stCondLst>
                              <p:cond delay="8500"/>
                            </p:stCondLst>
                            <p:childTnLst>
                              <p:par>
                                <p:cTn id="210" presetID="53" presetClass="entr" presetSubtype="16" fill="hold" grpId="0" nodeType="afterEffect">
                                  <p:stCondLst>
                                    <p:cond delay="0"/>
                                  </p:stCondLst>
                                  <p:childTnLst>
                                    <p:set>
                                      <p:cBhvr>
                                        <p:cTn id="211" dur="1" fill="hold">
                                          <p:stCondLst>
                                            <p:cond delay="0"/>
                                          </p:stCondLst>
                                        </p:cTn>
                                        <p:tgtEl>
                                          <p:spTgt spid="225"/>
                                        </p:tgtEl>
                                        <p:attrNameLst>
                                          <p:attrName>style.visibility</p:attrName>
                                        </p:attrNameLst>
                                      </p:cBhvr>
                                      <p:to>
                                        <p:strVal val="visible"/>
                                      </p:to>
                                    </p:set>
                                    <p:anim calcmode="lin" valueType="num">
                                      <p:cBhvr>
                                        <p:cTn id="212" dur="250" fill="hold"/>
                                        <p:tgtEl>
                                          <p:spTgt spid="225"/>
                                        </p:tgtEl>
                                        <p:attrNameLst>
                                          <p:attrName>ppt_w</p:attrName>
                                        </p:attrNameLst>
                                      </p:cBhvr>
                                      <p:tavLst>
                                        <p:tav tm="0">
                                          <p:val>
                                            <p:fltVal val="0"/>
                                          </p:val>
                                        </p:tav>
                                        <p:tav tm="100000">
                                          <p:val>
                                            <p:strVal val="#ppt_w"/>
                                          </p:val>
                                        </p:tav>
                                      </p:tavLst>
                                    </p:anim>
                                    <p:anim calcmode="lin" valueType="num">
                                      <p:cBhvr>
                                        <p:cTn id="213" dur="250" fill="hold"/>
                                        <p:tgtEl>
                                          <p:spTgt spid="225"/>
                                        </p:tgtEl>
                                        <p:attrNameLst>
                                          <p:attrName>ppt_h</p:attrName>
                                        </p:attrNameLst>
                                      </p:cBhvr>
                                      <p:tavLst>
                                        <p:tav tm="0">
                                          <p:val>
                                            <p:fltVal val="0"/>
                                          </p:val>
                                        </p:tav>
                                        <p:tav tm="100000">
                                          <p:val>
                                            <p:strVal val="#ppt_h"/>
                                          </p:val>
                                        </p:tav>
                                      </p:tavLst>
                                    </p:anim>
                                    <p:animEffect transition="in" filter="fade">
                                      <p:cBhvr>
                                        <p:cTn id="214" dur="250"/>
                                        <p:tgtEl>
                                          <p:spTgt spid="225"/>
                                        </p:tgtEl>
                                      </p:cBhvr>
                                    </p:animEffect>
                                  </p:childTnLst>
                                </p:cTn>
                              </p:par>
                            </p:childTnLst>
                          </p:cTn>
                        </p:par>
                        <p:par>
                          <p:cTn id="215" fill="hold">
                            <p:stCondLst>
                              <p:cond delay="9000"/>
                            </p:stCondLst>
                            <p:childTnLst>
                              <p:par>
                                <p:cTn id="216" presetID="22" presetClass="entr" presetSubtype="4" fill="hold" grpId="0" nodeType="afterEffect">
                                  <p:stCondLst>
                                    <p:cond delay="0"/>
                                  </p:stCondLst>
                                  <p:childTnLst>
                                    <p:set>
                                      <p:cBhvr>
                                        <p:cTn id="217" dur="1" fill="hold">
                                          <p:stCondLst>
                                            <p:cond delay="0"/>
                                          </p:stCondLst>
                                        </p:cTn>
                                        <p:tgtEl>
                                          <p:spTgt spid="221"/>
                                        </p:tgtEl>
                                        <p:attrNameLst>
                                          <p:attrName>style.visibility</p:attrName>
                                        </p:attrNameLst>
                                      </p:cBhvr>
                                      <p:to>
                                        <p:strVal val="visible"/>
                                      </p:to>
                                    </p:set>
                                    <p:animEffect transition="in" filter="wipe(down)">
                                      <p:cBhvr>
                                        <p:cTn id="218" dur="250"/>
                                        <p:tgtEl>
                                          <p:spTgt spid="221"/>
                                        </p:tgtEl>
                                      </p:cBhvr>
                                    </p:animEffect>
                                  </p:childTnLst>
                                </p:cTn>
                              </p:par>
                            </p:childTnLst>
                          </p:cTn>
                        </p:par>
                        <p:par>
                          <p:cTn id="219" fill="hold">
                            <p:stCondLst>
                              <p:cond delay="9500"/>
                            </p:stCondLst>
                            <p:childTnLst>
                              <p:par>
                                <p:cTn id="220" presetID="53" presetClass="entr" presetSubtype="16" fill="hold" grpId="0" nodeType="afterEffect">
                                  <p:stCondLst>
                                    <p:cond delay="0"/>
                                  </p:stCondLst>
                                  <p:childTnLst>
                                    <p:set>
                                      <p:cBhvr>
                                        <p:cTn id="221" dur="1" fill="hold">
                                          <p:stCondLst>
                                            <p:cond delay="0"/>
                                          </p:stCondLst>
                                        </p:cTn>
                                        <p:tgtEl>
                                          <p:spTgt spid="223"/>
                                        </p:tgtEl>
                                        <p:attrNameLst>
                                          <p:attrName>style.visibility</p:attrName>
                                        </p:attrNameLst>
                                      </p:cBhvr>
                                      <p:to>
                                        <p:strVal val="visible"/>
                                      </p:to>
                                    </p:set>
                                    <p:anim calcmode="lin" valueType="num">
                                      <p:cBhvr>
                                        <p:cTn id="222" dur="250" fill="hold"/>
                                        <p:tgtEl>
                                          <p:spTgt spid="223"/>
                                        </p:tgtEl>
                                        <p:attrNameLst>
                                          <p:attrName>ppt_w</p:attrName>
                                        </p:attrNameLst>
                                      </p:cBhvr>
                                      <p:tavLst>
                                        <p:tav tm="0">
                                          <p:val>
                                            <p:fltVal val="0"/>
                                          </p:val>
                                        </p:tav>
                                        <p:tav tm="100000">
                                          <p:val>
                                            <p:strVal val="#ppt_w"/>
                                          </p:val>
                                        </p:tav>
                                      </p:tavLst>
                                    </p:anim>
                                    <p:anim calcmode="lin" valueType="num">
                                      <p:cBhvr>
                                        <p:cTn id="223" dur="250" fill="hold"/>
                                        <p:tgtEl>
                                          <p:spTgt spid="223"/>
                                        </p:tgtEl>
                                        <p:attrNameLst>
                                          <p:attrName>ppt_h</p:attrName>
                                        </p:attrNameLst>
                                      </p:cBhvr>
                                      <p:tavLst>
                                        <p:tav tm="0">
                                          <p:val>
                                            <p:fltVal val="0"/>
                                          </p:val>
                                        </p:tav>
                                        <p:tav tm="100000">
                                          <p:val>
                                            <p:strVal val="#ppt_h"/>
                                          </p:val>
                                        </p:tav>
                                      </p:tavLst>
                                    </p:anim>
                                    <p:animEffect transition="in" filter="fade">
                                      <p:cBhvr>
                                        <p:cTn id="224" dur="250"/>
                                        <p:tgtEl>
                                          <p:spTgt spid="223"/>
                                        </p:tgtEl>
                                      </p:cBhvr>
                                    </p:animEffect>
                                  </p:childTnLst>
                                </p:cTn>
                              </p:par>
                            </p:childTnLst>
                          </p:cTn>
                        </p:par>
                        <p:par>
                          <p:cTn id="225" fill="hold">
                            <p:stCondLst>
                              <p:cond delay="10000"/>
                            </p:stCondLst>
                            <p:childTnLst>
                              <p:par>
                                <p:cTn id="226" presetID="22" presetClass="entr" presetSubtype="4" fill="hold" grpId="0" nodeType="afterEffect">
                                  <p:stCondLst>
                                    <p:cond delay="0"/>
                                  </p:stCondLst>
                                  <p:childTnLst>
                                    <p:set>
                                      <p:cBhvr>
                                        <p:cTn id="227" dur="1" fill="hold">
                                          <p:stCondLst>
                                            <p:cond delay="0"/>
                                          </p:stCondLst>
                                        </p:cTn>
                                        <p:tgtEl>
                                          <p:spTgt spid="222"/>
                                        </p:tgtEl>
                                        <p:attrNameLst>
                                          <p:attrName>style.visibility</p:attrName>
                                        </p:attrNameLst>
                                      </p:cBhvr>
                                      <p:to>
                                        <p:strVal val="visible"/>
                                      </p:to>
                                    </p:set>
                                    <p:animEffect transition="in" filter="wipe(down)">
                                      <p:cBhvr>
                                        <p:cTn id="228" dur="250"/>
                                        <p:tgtEl>
                                          <p:spTgt spid="222"/>
                                        </p:tgtEl>
                                      </p:cBhvr>
                                    </p:animEffect>
                                  </p:childTnLst>
                                </p:cTn>
                              </p:par>
                            </p:childTnLst>
                          </p:cTn>
                        </p:par>
                        <p:par>
                          <p:cTn id="229" fill="hold">
                            <p:stCondLst>
                              <p:cond delay="10500"/>
                            </p:stCondLst>
                            <p:childTnLst>
                              <p:par>
                                <p:cTn id="230" presetID="53" presetClass="entr" presetSubtype="16" fill="hold" grpId="0" nodeType="afterEffect">
                                  <p:stCondLst>
                                    <p:cond delay="0"/>
                                  </p:stCondLst>
                                  <p:childTnLst>
                                    <p:set>
                                      <p:cBhvr>
                                        <p:cTn id="231" dur="1" fill="hold">
                                          <p:stCondLst>
                                            <p:cond delay="0"/>
                                          </p:stCondLst>
                                        </p:cTn>
                                        <p:tgtEl>
                                          <p:spTgt spid="224"/>
                                        </p:tgtEl>
                                        <p:attrNameLst>
                                          <p:attrName>style.visibility</p:attrName>
                                        </p:attrNameLst>
                                      </p:cBhvr>
                                      <p:to>
                                        <p:strVal val="visible"/>
                                      </p:to>
                                    </p:set>
                                    <p:anim calcmode="lin" valueType="num">
                                      <p:cBhvr>
                                        <p:cTn id="232" dur="250" fill="hold"/>
                                        <p:tgtEl>
                                          <p:spTgt spid="224"/>
                                        </p:tgtEl>
                                        <p:attrNameLst>
                                          <p:attrName>ppt_w</p:attrName>
                                        </p:attrNameLst>
                                      </p:cBhvr>
                                      <p:tavLst>
                                        <p:tav tm="0">
                                          <p:val>
                                            <p:fltVal val="0"/>
                                          </p:val>
                                        </p:tav>
                                        <p:tav tm="100000">
                                          <p:val>
                                            <p:strVal val="#ppt_w"/>
                                          </p:val>
                                        </p:tav>
                                      </p:tavLst>
                                    </p:anim>
                                    <p:anim calcmode="lin" valueType="num">
                                      <p:cBhvr>
                                        <p:cTn id="233" dur="250" fill="hold"/>
                                        <p:tgtEl>
                                          <p:spTgt spid="224"/>
                                        </p:tgtEl>
                                        <p:attrNameLst>
                                          <p:attrName>ppt_h</p:attrName>
                                        </p:attrNameLst>
                                      </p:cBhvr>
                                      <p:tavLst>
                                        <p:tav tm="0">
                                          <p:val>
                                            <p:fltVal val="0"/>
                                          </p:val>
                                        </p:tav>
                                        <p:tav tm="100000">
                                          <p:val>
                                            <p:strVal val="#ppt_h"/>
                                          </p:val>
                                        </p:tav>
                                      </p:tavLst>
                                    </p:anim>
                                    <p:animEffect transition="in" filter="fade">
                                      <p:cBhvr>
                                        <p:cTn id="234" dur="250"/>
                                        <p:tgtEl>
                                          <p:spTgt spid="224"/>
                                        </p:tgtEl>
                                      </p:cBhvr>
                                    </p:animEffect>
                                  </p:childTnLst>
                                </p:cTn>
                              </p:par>
                            </p:childTnLst>
                          </p:cTn>
                        </p:par>
                        <p:par>
                          <p:cTn id="235" fill="hold">
                            <p:stCondLst>
                              <p:cond delay="11000"/>
                            </p:stCondLst>
                            <p:childTnLst>
                              <p:par>
                                <p:cTn id="236" presetID="42" presetClass="entr" presetSubtype="0" fill="hold" grpId="0" nodeType="afterEffect">
                                  <p:stCondLst>
                                    <p:cond delay="0"/>
                                  </p:stCondLst>
                                  <p:childTnLst>
                                    <p:set>
                                      <p:cBhvr>
                                        <p:cTn id="237" dur="1" fill="hold">
                                          <p:stCondLst>
                                            <p:cond delay="0"/>
                                          </p:stCondLst>
                                        </p:cTn>
                                        <p:tgtEl>
                                          <p:spTgt spid="226"/>
                                        </p:tgtEl>
                                        <p:attrNameLst>
                                          <p:attrName>style.visibility</p:attrName>
                                        </p:attrNameLst>
                                      </p:cBhvr>
                                      <p:to>
                                        <p:strVal val="visible"/>
                                      </p:to>
                                    </p:set>
                                    <p:animEffect transition="in" filter="fade">
                                      <p:cBhvr>
                                        <p:cTn id="238" dur="750"/>
                                        <p:tgtEl>
                                          <p:spTgt spid="226"/>
                                        </p:tgtEl>
                                      </p:cBhvr>
                                    </p:animEffect>
                                    <p:anim calcmode="lin" valueType="num">
                                      <p:cBhvr>
                                        <p:cTn id="239" dur="750" fill="hold"/>
                                        <p:tgtEl>
                                          <p:spTgt spid="226"/>
                                        </p:tgtEl>
                                        <p:attrNameLst>
                                          <p:attrName>ppt_x</p:attrName>
                                        </p:attrNameLst>
                                      </p:cBhvr>
                                      <p:tavLst>
                                        <p:tav tm="0">
                                          <p:val>
                                            <p:strVal val="#ppt_x"/>
                                          </p:val>
                                        </p:tav>
                                        <p:tav tm="100000">
                                          <p:val>
                                            <p:strVal val="#ppt_x"/>
                                          </p:val>
                                        </p:tav>
                                      </p:tavLst>
                                    </p:anim>
                                    <p:anim calcmode="lin" valueType="num">
                                      <p:cBhvr>
                                        <p:cTn id="240" dur="750" fill="hold"/>
                                        <p:tgtEl>
                                          <p:spTgt spid="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p:bldP spid="150" grpId="0"/>
      <p:bldP spid="151" grpId="0"/>
      <p:bldP spid="152" grpId="0" animBg="1"/>
      <p:bldP spid="153" grpId="0" animBg="1"/>
      <p:bldP spid="154" grpId="0"/>
      <p:bldP spid="155" grpId="0"/>
      <p:bldP spid="156" grpId="0"/>
      <p:bldP spid="157" grpId="0" animBg="1"/>
      <p:bldP spid="158" grpId="0" animBg="1"/>
      <p:bldP spid="159" grpId="0"/>
      <p:bldP spid="160" grpId="0"/>
      <p:bldP spid="161" grpId="0"/>
      <p:bldP spid="162" grpId="0" animBg="1"/>
      <p:bldP spid="163" grpId="0" animBg="1"/>
      <p:bldP spid="164" grpId="0"/>
      <p:bldP spid="165" grpId="0"/>
      <p:bldP spid="166" grpId="0"/>
      <p:bldP spid="167" grpId="0"/>
      <p:bldP spid="206" grpId="0" animBg="1"/>
      <p:bldP spid="207" grpId="0" animBg="1"/>
      <p:bldP spid="208" grpId="0"/>
      <p:bldP spid="209" grpId="0"/>
      <p:bldP spid="210" grpId="0"/>
      <p:bldP spid="211" grpId="0" animBg="1"/>
      <p:bldP spid="212" grpId="0" animBg="1"/>
      <p:bldP spid="213" grpId="0"/>
      <p:bldP spid="214" grpId="0"/>
      <p:bldP spid="215" grpId="0"/>
      <p:bldP spid="216" grpId="0" animBg="1"/>
      <p:bldP spid="217" grpId="0" animBg="1"/>
      <p:bldP spid="218" grpId="0"/>
      <p:bldP spid="219" grpId="0"/>
      <p:bldP spid="220" grpId="0"/>
      <p:bldP spid="221" grpId="0" animBg="1"/>
      <p:bldP spid="222" grpId="0" animBg="1"/>
      <p:bldP spid="223" grpId="0"/>
      <p:bldP spid="224" grpId="0"/>
      <p:bldP spid="225" grpId="0"/>
      <p:bldP spid="2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flipH="1">
            <a:off x="5041354" y="1844824"/>
            <a:ext cx="7247334" cy="2448272"/>
          </a:xfrm>
          <a:prstGeom prst="homePlate">
            <a:avLst/>
          </a:prstGeom>
          <a:solidFill>
            <a:srgbClr val="2E75B5">
              <a:alpha val="80000"/>
            </a:srgbClr>
          </a:solidFill>
          <a:ln w="19050">
            <a:solidFill>
              <a:schemeClr val="bg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bg1"/>
              </a:solidFill>
            </a:endParaRPr>
          </a:p>
        </p:txBody>
      </p:sp>
      <p:sp>
        <p:nvSpPr>
          <p:cNvPr id="6" name="TextBox 3"/>
          <p:cNvSpPr txBox="1"/>
          <p:nvPr/>
        </p:nvSpPr>
        <p:spPr>
          <a:xfrm>
            <a:off x="7157917" y="2636913"/>
            <a:ext cx="4698723" cy="769441"/>
          </a:xfrm>
          <a:prstGeom prst="rect">
            <a:avLst/>
          </a:prstGeom>
          <a:noFill/>
        </p:spPr>
        <p:txBody>
          <a:bodyPr wrap="none" rtlCol="0">
            <a:spAutoFit/>
          </a:bodyPr>
          <a:lstStyle/>
          <a:p>
            <a:pPr algn="r"/>
            <a:r>
              <a:rPr lang="zh-CN" altLang="en-US" sz="4400" b="1" dirty="0" smtClean="0">
                <a:ln w="17780" cmpd="sng">
                  <a:noFill/>
                  <a:prstDash val="solid"/>
                  <a:miter lim="800000"/>
                </a:ln>
                <a:solidFill>
                  <a:schemeClr val="bg1"/>
                </a:solidFill>
                <a:latin typeface="+mj-ea"/>
                <a:ea typeface="+mj-ea"/>
              </a:rPr>
              <a:t>感谢您的耐心观看</a:t>
            </a:r>
            <a:endParaRPr lang="zh-CN" altLang="en-US" sz="4400" b="1" dirty="0">
              <a:ln w="17780" cmpd="sng">
                <a:noFill/>
                <a:prstDash val="solid"/>
                <a:miter lim="800000"/>
              </a:ln>
              <a:solidFill>
                <a:schemeClr val="bg1"/>
              </a:solidFill>
              <a:latin typeface="+mj-ea"/>
              <a:ea typeface="+mj-ea"/>
            </a:endParaRPr>
          </a:p>
        </p:txBody>
      </p:sp>
      <p:sp>
        <p:nvSpPr>
          <p:cNvPr id="7" name="Text Box 198"/>
          <p:cNvSpPr txBox="1">
            <a:spLocks noChangeArrowheads="1"/>
          </p:cNvSpPr>
          <p:nvPr/>
        </p:nvSpPr>
        <p:spPr bwMode="ltGray">
          <a:xfrm>
            <a:off x="7968209" y="2132856"/>
            <a:ext cx="3888432" cy="574906"/>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marL="571500" indent="-571500" algn="r">
              <a:buFont typeface="Wingdings" panose="05000000000000000000" pitchFamily="2" charset="2"/>
              <a:buChar char="u"/>
            </a:pPr>
            <a:r>
              <a:rPr lang="en-US" altLang="zh-CN" sz="3200" dirty="0">
                <a:solidFill>
                  <a:schemeClr val="bg1"/>
                </a:solidFill>
                <a:latin typeface="微软雅黑" panose="020B0503020204020204" pitchFamily="34" charset="-122"/>
                <a:ea typeface="微软雅黑" panose="020B0503020204020204" pitchFamily="34" charset="-122"/>
              </a:rPr>
              <a:t>POWERPOINT</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8" name="TextBox 5"/>
          <p:cNvSpPr txBox="1"/>
          <p:nvPr/>
        </p:nvSpPr>
        <p:spPr>
          <a:xfrm>
            <a:off x="6384032" y="3404900"/>
            <a:ext cx="5472608" cy="600164"/>
          </a:xfrm>
          <a:prstGeom prst="rect">
            <a:avLst/>
          </a:prstGeom>
          <a:noFill/>
          <a:effectLst/>
        </p:spPr>
        <p:txBody>
          <a:bodyPr wrap="square" rtlCol="0">
            <a:spAutoFit/>
          </a:bodyPr>
          <a:lstStyle/>
          <a:p>
            <a:pPr algn="r"/>
            <a:r>
              <a:rPr lang="en-US" altLang="zh-CN" sz="11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a:t>
            </a:r>
            <a:endParaRPr lang="en-US" altLang="zh-CN" sz="1100" dirty="0">
              <a:solidFill>
                <a:schemeClr val="bg1"/>
              </a:solidFill>
              <a:latin typeface="微软雅黑" panose="020B0503020204020204" pitchFamily="34" charset="-122"/>
              <a:ea typeface="微软雅黑" panose="020B0503020204020204" pitchFamily="34" charset="-122"/>
            </a:endParaRPr>
          </a:p>
          <a:p>
            <a:pPr algn="r"/>
            <a:r>
              <a:rPr lang="en-US" altLang="zh-CN" sz="1100" dirty="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2" decel="10000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798873" y="1508788"/>
            <a:ext cx="3455934" cy="1824203"/>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2" name="矩形 41"/>
          <p:cNvSpPr/>
          <p:nvPr/>
        </p:nvSpPr>
        <p:spPr>
          <a:xfrm>
            <a:off x="4368034" y="1508788"/>
            <a:ext cx="3455934" cy="182420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4" name="矩形 43"/>
          <p:cNvSpPr/>
          <p:nvPr/>
        </p:nvSpPr>
        <p:spPr>
          <a:xfrm>
            <a:off x="7919966" y="1508788"/>
            <a:ext cx="3455934" cy="182420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6" name="矩形 45"/>
          <p:cNvSpPr/>
          <p:nvPr/>
        </p:nvSpPr>
        <p:spPr>
          <a:xfrm>
            <a:off x="4368034" y="3429001"/>
            <a:ext cx="3455934" cy="182420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2" name="组合 1"/>
          <p:cNvGrpSpPr/>
          <p:nvPr/>
        </p:nvGrpSpPr>
        <p:grpSpPr>
          <a:xfrm>
            <a:off x="798873" y="3429001"/>
            <a:ext cx="3455934" cy="1824203"/>
            <a:chOff x="598637" y="2571750"/>
            <a:chExt cx="2592288" cy="1368152"/>
          </a:xfrm>
        </p:grpSpPr>
        <p:sp>
          <p:nvSpPr>
            <p:cNvPr id="45" name="矩形 44"/>
            <p:cNvSpPr/>
            <p:nvPr/>
          </p:nvSpPr>
          <p:spPr>
            <a:xfrm>
              <a:off x="598637" y="2571750"/>
              <a:ext cx="2592288" cy="136815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598637" y="2571750"/>
              <a:ext cx="2592288" cy="136815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7919966" y="3429001"/>
            <a:ext cx="3455934" cy="1824203"/>
            <a:chOff x="5940152" y="2571750"/>
            <a:chExt cx="2592288" cy="1368152"/>
          </a:xfrm>
        </p:grpSpPr>
        <p:sp>
          <p:nvSpPr>
            <p:cNvPr id="53" name="矩形 52"/>
            <p:cNvSpPr/>
            <p:nvPr/>
          </p:nvSpPr>
          <p:spPr>
            <a:xfrm>
              <a:off x="5940152" y="2571750"/>
              <a:ext cx="2592288" cy="136815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940152" y="2571750"/>
              <a:ext cx="2592288" cy="136815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矩形 1"/>
          <p:cNvSpPr>
            <a:spLocks noChangeArrowheads="1"/>
          </p:cNvSpPr>
          <p:nvPr/>
        </p:nvSpPr>
        <p:spPr bwMode="auto">
          <a:xfrm>
            <a:off x="894871" y="4005064"/>
            <a:ext cx="32639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prstClr val="white"/>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prstClr val="white"/>
              </a:solidFill>
              <a:latin typeface="微软雅黑" panose="020B0503020204020204" pitchFamily="34" charset="-122"/>
              <a:ea typeface="微软雅黑" panose="020B0503020204020204" pitchFamily="34" charset="-122"/>
            </a:endParaRPr>
          </a:p>
        </p:txBody>
      </p:sp>
      <p:sp>
        <p:nvSpPr>
          <p:cNvPr id="63" name="矩形 1"/>
          <p:cNvSpPr>
            <a:spLocks noChangeArrowheads="1"/>
          </p:cNvSpPr>
          <p:nvPr/>
        </p:nvSpPr>
        <p:spPr bwMode="auto">
          <a:xfrm>
            <a:off x="8015964" y="4005064"/>
            <a:ext cx="32639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prstClr val="white"/>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prstClr val="white"/>
              </a:solidFill>
              <a:latin typeface="微软雅黑" panose="020B0503020204020204" pitchFamily="34" charset="-122"/>
              <a:ea typeface="微软雅黑" panose="020B0503020204020204" pitchFamily="34" charset="-122"/>
            </a:endParaRPr>
          </a:p>
        </p:txBody>
      </p:sp>
      <p:sp>
        <p:nvSpPr>
          <p:cNvPr id="64" name="Text Box 11"/>
          <p:cNvSpPr txBox="1">
            <a:spLocks noChangeArrowheads="1"/>
          </p:cNvSpPr>
          <p:nvPr/>
        </p:nvSpPr>
        <p:spPr bwMode="auto">
          <a:xfrm>
            <a:off x="1104096" y="5491061"/>
            <a:ext cx="9983810" cy="77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点击输入简要文字内容，文字内容需概括精炼，不用多余的文字修饰，言简意赅的说明分项内容。</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65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400" fill="hold"/>
                                            <p:tgtEl>
                                              <p:spTgt spid="41"/>
                                            </p:tgtEl>
                                            <p:attrNameLst>
                                              <p:attrName>ppt_x</p:attrName>
                                            </p:attrNameLst>
                                          </p:cBhvr>
                                          <p:tavLst>
                                            <p:tav tm="0">
                                              <p:val>
                                                <p:strVal val="0-#ppt_w/2"/>
                                              </p:val>
                                            </p:tav>
                                            <p:tav tm="100000">
                                              <p:val>
                                                <p:strVal val="#ppt_x"/>
                                              </p:val>
                                            </p:tav>
                                          </p:tavLst>
                                        </p:anim>
                                        <p:anim calcmode="lin" valueType="num">
                                          <p:cBhvr additive="base">
                                            <p:cTn id="8" dur="4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8" decel="6500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400" fill="hold"/>
                                            <p:tgtEl>
                                              <p:spTgt spid="42"/>
                                            </p:tgtEl>
                                            <p:attrNameLst>
                                              <p:attrName>ppt_x</p:attrName>
                                            </p:attrNameLst>
                                          </p:cBhvr>
                                          <p:tavLst>
                                            <p:tav tm="0">
                                              <p:val>
                                                <p:strVal val="0-#ppt_w/2"/>
                                              </p:val>
                                            </p:tav>
                                            <p:tav tm="100000">
                                              <p:val>
                                                <p:strVal val="#ppt_x"/>
                                              </p:val>
                                            </p:tav>
                                          </p:tavLst>
                                        </p:anim>
                                        <p:anim calcmode="lin" valueType="num">
                                          <p:cBhvr additive="base">
                                            <p:cTn id="12" dur="4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2" decel="6500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400" fill="hold"/>
                                            <p:tgtEl>
                                              <p:spTgt spid="44"/>
                                            </p:tgtEl>
                                            <p:attrNameLst>
                                              <p:attrName>ppt_x</p:attrName>
                                            </p:attrNameLst>
                                          </p:cBhvr>
                                          <p:tavLst>
                                            <p:tav tm="0">
                                              <p:val>
                                                <p:strVal val="1+#ppt_w/2"/>
                                              </p:val>
                                            </p:tav>
                                            <p:tav tm="100000">
                                              <p:val>
                                                <p:strVal val="#ppt_x"/>
                                              </p:val>
                                            </p:tav>
                                          </p:tavLst>
                                        </p:anim>
                                        <p:anim calcmode="lin" valueType="num">
                                          <p:cBhvr additive="base">
                                            <p:cTn id="16" dur="4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decel="65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400" fill="hold"/>
                                            <p:tgtEl>
                                              <p:spTgt spid="2"/>
                                            </p:tgtEl>
                                            <p:attrNameLst>
                                              <p:attrName>ppt_x</p:attrName>
                                            </p:attrNameLst>
                                          </p:cBhvr>
                                          <p:tavLst>
                                            <p:tav tm="0">
                                              <p:val>
                                                <p:strVal val="0-#ppt_w/2"/>
                                              </p:val>
                                            </p:tav>
                                            <p:tav tm="100000">
                                              <p:val>
                                                <p:strVal val="#ppt_x"/>
                                              </p:val>
                                            </p:tav>
                                          </p:tavLst>
                                        </p:anim>
                                        <p:anim calcmode="lin" valueType="num">
                                          <p:cBhvr additive="base">
                                            <p:cTn id="20" dur="4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3" decel="6500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400" fill="hold"/>
                                            <p:tgtEl>
                                              <p:spTgt spid="46"/>
                                            </p:tgtEl>
                                            <p:attrNameLst>
                                              <p:attrName>ppt_x</p:attrName>
                                            </p:attrNameLst>
                                          </p:cBhvr>
                                          <p:tavLst>
                                            <p:tav tm="0">
                                              <p:val>
                                                <p:strVal val="1+#ppt_w/2"/>
                                              </p:val>
                                            </p:tav>
                                            <p:tav tm="100000">
                                              <p:val>
                                                <p:strVal val="#ppt_x"/>
                                              </p:val>
                                            </p:tav>
                                          </p:tavLst>
                                        </p:anim>
                                        <p:anim calcmode="lin" valueType="num">
                                          <p:cBhvr additive="base">
                                            <p:cTn id="24" dur="400" fill="hold"/>
                                            <p:tgtEl>
                                              <p:spTgt spid="46"/>
                                            </p:tgtEl>
                                            <p:attrNameLst>
                                              <p:attrName>ppt_y</p:attrName>
                                            </p:attrNameLst>
                                          </p:cBhvr>
                                          <p:tavLst>
                                            <p:tav tm="0">
                                              <p:val>
                                                <p:strVal val="0-#ppt_h/2"/>
                                              </p:val>
                                            </p:tav>
                                            <p:tav tm="100000">
                                              <p:val>
                                                <p:strVal val="#ppt_y"/>
                                              </p:val>
                                            </p:tav>
                                          </p:tavLst>
                                        </p:anim>
                                      </p:childTnLst>
                                    </p:cTn>
                                  </p:par>
                                  <p:par>
                                    <p:cTn id="25" presetID="2" presetClass="entr" presetSubtype="9" decel="65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400" fill="hold"/>
                                            <p:tgtEl>
                                              <p:spTgt spid="3"/>
                                            </p:tgtEl>
                                            <p:attrNameLst>
                                              <p:attrName>ppt_x</p:attrName>
                                            </p:attrNameLst>
                                          </p:cBhvr>
                                          <p:tavLst>
                                            <p:tav tm="0">
                                              <p:val>
                                                <p:strVal val="0-#ppt_w/2"/>
                                              </p:val>
                                            </p:tav>
                                            <p:tav tm="100000">
                                              <p:val>
                                                <p:strVal val="#ppt_x"/>
                                              </p:val>
                                            </p:tav>
                                          </p:tavLst>
                                        </p:anim>
                                        <p:anim calcmode="lin" valueType="num">
                                          <p:cBhvr additive="base">
                                            <p:cTn id="28" dur="400" fill="hold"/>
                                            <p:tgtEl>
                                              <p:spTgt spid="3"/>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14:presetBounceEnd="50000">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14:bounceEnd="50000">
                                          <p:cBhvr additive="base">
                                            <p:cTn id="32" dur="300" fill="hold"/>
                                            <p:tgtEl>
                                              <p:spTgt spid="54"/>
                                            </p:tgtEl>
                                            <p:attrNameLst>
                                              <p:attrName>ppt_x</p:attrName>
                                            </p:attrNameLst>
                                          </p:cBhvr>
                                          <p:tavLst>
                                            <p:tav tm="0">
                                              <p:val>
                                                <p:strVal val="1+#ppt_w/2"/>
                                              </p:val>
                                            </p:tav>
                                            <p:tav tm="100000">
                                              <p:val>
                                                <p:strVal val="#ppt_x"/>
                                              </p:val>
                                            </p:tav>
                                          </p:tavLst>
                                        </p:anim>
                                        <p:anim calcmode="lin" valueType="num" p14:bounceEnd="50000">
                                          <p:cBhvr additive="base">
                                            <p:cTn id="33" dur="300" fill="hold"/>
                                            <p:tgtEl>
                                              <p:spTgt spid="5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300"/>
                                      </p:stCondLst>
                                      <p:childTnLst>
                                        <p:set>
                                          <p:cBhvr>
                                            <p:cTn id="35" dur="1" fill="hold">
                                              <p:stCondLst>
                                                <p:cond delay="0"/>
                                              </p:stCondLst>
                                            </p:cTn>
                                            <p:tgtEl>
                                              <p:spTgt spid="63"/>
                                            </p:tgtEl>
                                            <p:attrNameLst>
                                              <p:attrName>style.visibility</p:attrName>
                                            </p:attrNameLst>
                                          </p:cBhvr>
                                          <p:to>
                                            <p:strVal val="visible"/>
                                          </p:to>
                                        </p:set>
                                        <p:anim calcmode="lin" valueType="num" p14:bounceEnd="50000">
                                          <p:cBhvr additive="base">
                                            <p:cTn id="36" dur="300" fill="hold"/>
                                            <p:tgtEl>
                                              <p:spTgt spid="63"/>
                                            </p:tgtEl>
                                            <p:attrNameLst>
                                              <p:attrName>ppt_x</p:attrName>
                                            </p:attrNameLst>
                                          </p:cBhvr>
                                          <p:tavLst>
                                            <p:tav tm="0">
                                              <p:val>
                                                <p:strVal val="1+#ppt_w/2"/>
                                              </p:val>
                                            </p:tav>
                                            <p:tav tm="100000">
                                              <p:val>
                                                <p:strVal val="#ppt_x"/>
                                              </p:val>
                                            </p:tav>
                                          </p:tavLst>
                                        </p:anim>
                                        <p:anim calcmode="lin" valueType="num" p14:bounceEnd="50000">
                                          <p:cBhvr additive="base">
                                            <p:cTn id="37" dur="300" fill="hold"/>
                                            <p:tgtEl>
                                              <p:spTgt spid="63"/>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400"/>
                                            <p:tgtEl>
                                              <p:spTgt spid="64"/>
                                            </p:tgtEl>
                                          </p:cBhvr>
                                        </p:animEffect>
                                        <p:anim calcmode="lin" valueType="num">
                                          <p:cBhvr>
                                            <p:cTn id="42" dur="400" fill="hold"/>
                                            <p:tgtEl>
                                              <p:spTgt spid="64"/>
                                            </p:tgtEl>
                                            <p:attrNameLst>
                                              <p:attrName>ppt_x</p:attrName>
                                            </p:attrNameLst>
                                          </p:cBhvr>
                                          <p:tavLst>
                                            <p:tav tm="0">
                                              <p:val>
                                                <p:strVal val="#ppt_x"/>
                                              </p:val>
                                            </p:tav>
                                            <p:tav tm="100000">
                                              <p:val>
                                                <p:strVal val="#ppt_x"/>
                                              </p:val>
                                            </p:tav>
                                          </p:tavLst>
                                        </p:anim>
                                        <p:anim calcmode="lin" valueType="num">
                                          <p:cBhvr>
                                            <p:cTn id="43" dur="4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6" grpId="0" animBg="1"/>
          <p:bldP spid="54"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65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400" fill="hold"/>
                                            <p:tgtEl>
                                              <p:spTgt spid="41"/>
                                            </p:tgtEl>
                                            <p:attrNameLst>
                                              <p:attrName>ppt_x</p:attrName>
                                            </p:attrNameLst>
                                          </p:cBhvr>
                                          <p:tavLst>
                                            <p:tav tm="0">
                                              <p:val>
                                                <p:strVal val="0-#ppt_w/2"/>
                                              </p:val>
                                            </p:tav>
                                            <p:tav tm="100000">
                                              <p:val>
                                                <p:strVal val="#ppt_x"/>
                                              </p:val>
                                            </p:tav>
                                          </p:tavLst>
                                        </p:anim>
                                        <p:anim calcmode="lin" valueType="num">
                                          <p:cBhvr additive="base">
                                            <p:cTn id="8" dur="4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8" decel="6500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400" fill="hold"/>
                                            <p:tgtEl>
                                              <p:spTgt spid="42"/>
                                            </p:tgtEl>
                                            <p:attrNameLst>
                                              <p:attrName>ppt_x</p:attrName>
                                            </p:attrNameLst>
                                          </p:cBhvr>
                                          <p:tavLst>
                                            <p:tav tm="0">
                                              <p:val>
                                                <p:strVal val="0-#ppt_w/2"/>
                                              </p:val>
                                            </p:tav>
                                            <p:tav tm="100000">
                                              <p:val>
                                                <p:strVal val="#ppt_x"/>
                                              </p:val>
                                            </p:tav>
                                          </p:tavLst>
                                        </p:anim>
                                        <p:anim calcmode="lin" valueType="num">
                                          <p:cBhvr additive="base">
                                            <p:cTn id="12" dur="4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2" decel="6500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400" fill="hold"/>
                                            <p:tgtEl>
                                              <p:spTgt spid="44"/>
                                            </p:tgtEl>
                                            <p:attrNameLst>
                                              <p:attrName>ppt_x</p:attrName>
                                            </p:attrNameLst>
                                          </p:cBhvr>
                                          <p:tavLst>
                                            <p:tav tm="0">
                                              <p:val>
                                                <p:strVal val="1+#ppt_w/2"/>
                                              </p:val>
                                            </p:tav>
                                            <p:tav tm="100000">
                                              <p:val>
                                                <p:strVal val="#ppt_x"/>
                                              </p:val>
                                            </p:tav>
                                          </p:tavLst>
                                        </p:anim>
                                        <p:anim calcmode="lin" valueType="num">
                                          <p:cBhvr additive="base">
                                            <p:cTn id="16" dur="4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decel="65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400" fill="hold"/>
                                            <p:tgtEl>
                                              <p:spTgt spid="2"/>
                                            </p:tgtEl>
                                            <p:attrNameLst>
                                              <p:attrName>ppt_x</p:attrName>
                                            </p:attrNameLst>
                                          </p:cBhvr>
                                          <p:tavLst>
                                            <p:tav tm="0">
                                              <p:val>
                                                <p:strVal val="0-#ppt_w/2"/>
                                              </p:val>
                                            </p:tav>
                                            <p:tav tm="100000">
                                              <p:val>
                                                <p:strVal val="#ppt_x"/>
                                              </p:val>
                                            </p:tav>
                                          </p:tavLst>
                                        </p:anim>
                                        <p:anim calcmode="lin" valueType="num">
                                          <p:cBhvr additive="base">
                                            <p:cTn id="20" dur="4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3" decel="6500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400" fill="hold"/>
                                            <p:tgtEl>
                                              <p:spTgt spid="46"/>
                                            </p:tgtEl>
                                            <p:attrNameLst>
                                              <p:attrName>ppt_x</p:attrName>
                                            </p:attrNameLst>
                                          </p:cBhvr>
                                          <p:tavLst>
                                            <p:tav tm="0">
                                              <p:val>
                                                <p:strVal val="1+#ppt_w/2"/>
                                              </p:val>
                                            </p:tav>
                                            <p:tav tm="100000">
                                              <p:val>
                                                <p:strVal val="#ppt_x"/>
                                              </p:val>
                                            </p:tav>
                                          </p:tavLst>
                                        </p:anim>
                                        <p:anim calcmode="lin" valueType="num">
                                          <p:cBhvr additive="base">
                                            <p:cTn id="24" dur="400" fill="hold"/>
                                            <p:tgtEl>
                                              <p:spTgt spid="46"/>
                                            </p:tgtEl>
                                            <p:attrNameLst>
                                              <p:attrName>ppt_y</p:attrName>
                                            </p:attrNameLst>
                                          </p:cBhvr>
                                          <p:tavLst>
                                            <p:tav tm="0">
                                              <p:val>
                                                <p:strVal val="0-#ppt_h/2"/>
                                              </p:val>
                                            </p:tav>
                                            <p:tav tm="100000">
                                              <p:val>
                                                <p:strVal val="#ppt_y"/>
                                              </p:val>
                                            </p:tav>
                                          </p:tavLst>
                                        </p:anim>
                                      </p:childTnLst>
                                    </p:cTn>
                                  </p:par>
                                  <p:par>
                                    <p:cTn id="25" presetID="2" presetClass="entr" presetSubtype="9" decel="65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400" fill="hold"/>
                                            <p:tgtEl>
                                              <p:spTgt spid="3"/>
                                            </p:tgtEl>
                                            <p:attrNameLst>
                                              <p:attrName>ppt_x</p:attrName>
                                            </p:attrNameLst>
                                          </p:cBhvr>
                                          <p:tavLst>
                                            <p:tav tm="0">
                                              <p:val>
                                                <p:strVal val="0-#ppt_w/2"/>
                                              </p:val>
                                            </p:tav>
                                            <p:tav tm="100000">
                                              <p:val>
                                                <p:strVal val="#ppt_x"/>
                                              </p:val>
                                            </p:tav>
                                          </p:tavLst>
                                        </p:anim>
                                        <p:anim calcmode="lin" valueType="num">
                                          <p:cBhvr additive="base">
                                            <p:cTn id="28" dur="400" fill="hold"/>
                                            <p:tgtEl>
                                              <p:spTgt spid="3"/>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300" fill="hold"/>
                                            <p:tgtEl>
                                              <p:spTgt spid="54"/>
                                            </p:tgtEl>
                                            <p:attrNameLst>
                                              <p:attrName>ppt_x</p:attrName>
                                            </p:attrNameLst>
                                          </p:cBhvr>
                                          <p:tavLst>
                                            <p:tav tm="0">
                                              <p:val>
                                                <p:strVal val="1+#ppt_w/2"/>
                                              </p:val>
                                            </p:tav>
                                            <p:tav tm="100000">
                                              <p:val>
                                                <p:strVal val="#ppt_x"/>
                                              </p:val>
                                            </p:tav>
                                          </p:tavLst>
                                        </p:anim>
                                        <p:anim calcmode="lin" valueType="num">
                                          <p:cBhvr additive="base">
                                            <p:cTn id="33" dur="300" fill="hold"/>
                                            <p:tgtEl>
                                              <p:spTgt spid="5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300"/>
                                      </p:stCondLst>
                                      <p:childTnLst>
                                        <p:set>
                                          <p:cBhvr>
                                            <p:cTn id="35" dur="1" fill="hold">
                                              <p:stCondLst>
                                                <p:cond delay="0"/>
                                              </p:stCondLst>
                                            </p:cTn>
                                            <p:tgtEl>
                                              <p:spTgt spid="63"/>
                                            </p:tgtEl>
                                            <p:attrNameLst>
                                              <p:attrName>style.visibility</p:attrName>
                                            </p:attrNameLst>
                                          </p:cBhvr>
                                          <p:to>
                                            <p:strVal val="visible"/>
                                          </p:to>
                                        </p:set>
                                        <p:anim calcmode="lin" valueType="num">
                                          <p:cBhvr additive="base">
                                            <p:cTn id="36" dur="300" fill="hold"/>
                                            <p:tgtEl>
                                              <p:spTgt spid="63"/>
                                            </p:tgtEl>
                                            <p:attrNameLst>
                                              <p:attrName>ppt_x</p:attrName>
                                            </p:attrNameLst>
                                          </p:cBhvr>
                                          <p:tavLst>
                                            <p:tav tm="0">
                                              <p:val>
                                                <p:strVal val="1+#ppt_w/2"/>
                                              </p:val>
                                            </p:tav>
                                            <p:tav tm="100000">
                                              <p:val>
                                                <p:strVal val="#ppt_x"/>
                                              </p:val>
                                            </p:tav>
                                          </p:tavLst>
                                        </p:anim>
                                        <p:anim calcmode="lin" valueType="num">
                                          <p:cBhvr additive="base">
                                            <p:cTn id="37" dur="300" fill="hold"/>
                                            <p:tgtEl>
                                              <p:spTgt spid="63"/>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400"/>
                                            <p:tgtEl>
                                              <p:spTgt spid="64"/>
                                            </p:tgtEl>
                                          </p:cBhvr>
                                        </p:animEffect>
                                        <p:anim calcmode="lin" valueType="num">
                                          <p:cBhvr>
                                            <p:cTn id="42" dur="400" fill="hold"/>
                                            <p:tgtEl>
                                              <p:spTgt spid="64"/>
                                            </p:tgtEl>
                                            <p:attrNameLst>
                                              <p:attrName>ppt_x</p:attrName>
                                            </p:attrNameLst>
                                          </p:cBhvr>
                                          <p:tavLst>
                                            <p:tav tm="0">
                                              <p:val>
                                                <p:strVal val="#ppt_x"/>
                                              </p:val>
                                            </p:tav>
                                            <p:tav tm="100000">
                                              <p:val>
                                                <p:strVal val="#ppt_x"/>
                                              </p:val>
                                            </p:tav>
                                          </p:tavLst>
                                        </p:anim>
                                        <p:anim calcmode="lin" valueType="num">
                                          <p:cBhvr>
                                            <p:cTn id="43" dur="4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6" grpId="0" animBg="1"/>
          <p:bldP spid="54" grpId="0"/>
          <p:bldP spid="63" grpId="0"/>
          <p:bldP spid="6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6"/>
          <p:cNvSpPr/>
          <p:nvPr/>
        </p:nvSpPr>
        <p:spPr bwMode="auto">
          <a:xfrm>
            <a:off x="8639063" y="2532034"/>
            <a:ext cx="1011197"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Freeform 7"/>
          <p:cNvSpPr/>
          <p:nvPr/>
        </p:nvSpPr>
        <p:spPr bwMode="auto">
          <a:xfrm>
            <a:off x="6067303" y="3547199"/>
            <a:ext cx="1014770"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4" name="Oval 8"/>
          <p:cNvSpPr>
            <a:spLocks noChangeArrowheads="1"/>
          </p:cNvSpPr>
          <p:nvPr/>
        </p:nvSpPr>
        <p:spPr bwMode="auto">
          <a:xfrm>
            <a:off x="1682497" y="1923926"/>
            <a:ext cx="1840163" cy="1833732"/>
          </a:xfrm>
          <a:prstGeom prst="ellipse">
            <a:avLst/>
          </a:prstGeom>
          <a:solidFill>
            <a:schemeClr val="accent4"/>
          </a:solidFill>
          <a:ln>
            <a:noFill/>
          </a:ln>
        </p:spPr>
        <p:txBody>
          <a:bodyPr vert="horz" wrap="square" lIns="91440" tIns="45720" rIns="91440" bIns="45720" numCol="1" anchor="t" anchorCtr="0" compatLnSpc="1"/>
          <a:lstStyle/>
          <a:p>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5" name="Oval 9"/>
          <p:cNvSpPr>
            <a:spLocks noChangeArrowheads="1"/>
          </p:cNvSpPr>
          <p:nvPr/>
        </p:nvSpPr>
        <p:spPr bwMode="auto">
          <a:xfrm>
            <a:off x="3051007" y="1830988"/>
            <a:ext cx="2286805" cy="2280548"/>
          </a:xfrm>
          <a:prstGeom prst="ellipse">
            <a:avLst/>
          </a:prstGeom>
          <a:solidFill>
            <a:schemeClr val="accent3"/>
          </a:solidFill>
          <a:ln>
            <a:noFill/>
          </a:ln>
        </p:spPr>
        <p:txBody>
          <a:bodyPr vert="horz" wrap="square" lIns="91440" tIns="45720" rIns="91440" bIns="45720" numCol="1" anchor="t" anchorCtr="0" compatLnSpc="1"/>
          <a:lstStyle/>
          <a:p>
            <a:pPr algn="r"/>
            <a:r>
              <a:rPr lang="zh-CN" altLang="en-US" sz="2400" dirty="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7" name="Freeform 15"/>
          <p:cNvSpPr/>
          <p:nvPr/>
        </p:nvSpPr>
        <p:spPr bwMode="auto">
          <a:xfrm>
            <a:off x="7346902" y="3146574"/>
            <a:ext cx="1014770"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alpha val="72157"/>
            </a:schemeClr>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8" name="TextBox 14"/>
          <p:cNvSpPr txBox="1"/>
          <p:nvPr/>
        </p:nvSpPr>
        <p:spPr>
          <a:xfrm>
            <a:off x="6274769" y="3060423"/>
            <a:ext cx="556346" cy="523220"/>
          </a:xfrm>
          <a:prstGeom prst="rect">
            <a:avLst/>
          </a:prstGeom>
          <a:noFill/>
        </p:spPr>
        <p:txBody>
          <a:bodyPr wrap="none" rtlCol="0" anchor="ctr">
            <a:spAutoFit/>
          </a:bodyPr>
          <a:lstStyle/>
          <a:p>
            <a:pPr lvl="0" algn="ctr"/>
            <a:r>
              <a:rPr lang="en-US" altLang="zh-CN" sz="2800" dirty="0">
                <a:solidFill>
                  <a:schemeClr val="tx1">
                    <a:lumMod val="65000"/>
                    <a:lumOff val="35000"/>
                  </a:schemeClr>
                </a:solidFill>
                <a:latin typeface="Impact MT Std" pitchFamily="34" charset="0"/>
                <a:ea typeface="UKIJ Qolyazma" pitchFamily="18" charset="0"/>
                <a:cs typeface="Arial" panose="020B0604020202020204" pitchFamily="34" charset="0"/>
              </a:rPr>
              <a:t>20</a:t>
            </a:r>
            <a:endParaRPr lang="zh-CN" altLang="en-US" dirty="0">
              <a:solidFill>
                <a:schemeClr val="tx1">
                  <a:lumMod val="65000"/>
                  <a:lumOff val="35000"/>
                </a:schemeClr>
              </a:solidFill>
              <a:latin typeface="Impact MT Std" pitchFamily="34" charset="0"/>
              <a:cs typeface="Arial" panose="020B0604020202020204" pitchFamily="34" charset="0"/>
            </a:endParaRPr>
          </a:p>
        </p:txBody>
      </p:sp>
      <p:sp>
        <p:nvSpPr>
          <p:cNvPr id="139" name="TextBox 18"/>
          <p:cNvSpPr txBox="1"/>
          <p:nvPr/>
        </p:nvSpPr>
        <p:spPr>
          <a:xfrm>
            <a:off x="7561694" y="2564755"/>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50</a:t>
            </a:r>
            <a:endParaRPr lang="zh-CN" altLang="en-US">
              <a:solidFill>
                <a:schemeClr val="tx1">
                  <a:lumMod val="65000"/>
                  <a:lumOff val="35000"/>
                </a:schemeClr>
              </a:solidFill>
              <a:latin typeface="Impact MT Std" pitchFamily="34" charset="0"/>
              <a:cs typeface="Arial" panose="020B0604020202020204" pitchFamily="34" charset="0"/>
            </a:endParaRPr>
          </a:p>
        </p:txBody>
      </p:sp>
      <p:sp>
        <p:nvSpPr>
          <p:cNvPr id="140" name="TextBox 19"/>
          <p:cNvSpPr txBox="1"/>
          <p:nvPr/>
        </p:nvSpPr>
        <p:spPr>
          <a:xfrm>
            <a:off x="8852067" y="1972386"/>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80</a:t>
            </a:r>
            <a:endParaRPr lang="zh-CN" altLang="en-US">
              <a:solidFill>
                <a:schemeClr val="tx1">
                  <a:lumMod val="65000"/>
                  <a:lumOff val="35000"/>
                </a:schemeClr>
              </a:solidFill>
              <a:latin typeface="Impact MT Std" pitchFamily="34" charset="0"/>
              <a:cs typeface="Arial" panose="020B0604020202020204" pitchFamily="34" charset="0"/>
            </a:endParaRPr>
          </a:p>
        </p:txBody>
      </p:sp>
      <p:cxnSp>
        <p:nvCxnSpPr>
          <p:cNvPr id="141" name="直接连接符 140"/>
          <p:cNvCxnSpPr/>
          <p:nvPr/>
        </p:nvCxnSpPr>
        <p:spPr>
          <a:xfrm>
            <a:off x="3287061" y="3223361"/>
            <a:ext cx="2399796" cy="1017296"/>
          </a:xfrm>
          <a:prstGeom prst="line">
            <a:avLst/>
          </a:prstGeom>
          <a:ln>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86856" y="4240657"/>
            <a:ext cx="4251322" cy="0"/>
          </a:xfrm>
          <a:prstGeom prst="line">
            <a:avLst/>
          </a:prstGeom>
          <a:ln>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Box 29"/>
          <p:cNvSpPr txBox="1"/>
          <p:nvPr/>
        </p:nvSpPr>
        <p:spPr>
          <a:xfrm flipH="1">
            <a:off x="5686857" y="4602699"/>
            <a:ext cx="2785819"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endPar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sp>
        <p:nvSpPr>
          <p:cNvPr id="144" name="TextBox 30"/>
          <p:cNvSpPr txBox="1"/>
          <p:nvPr/>
        </p:nvSpPr>
        <p:spPr>
          <a:xfrm>
            <a:off x="5686855" y="4941170"/>
            <a:ext cx="4600332"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6" name="Oval 10"/>
          <p:cNvSpPr>
            <a:spLocks noChangeArrowheads="1"/>
          </p:cNvSpPr>
          <p:nvPr/>
        </p:nvSpPr>
        <p:spPr bwMode="auto">
          <a:xfrm>
            <a:off x="2257772" y="3049904"/>
            <a:ext cx="1915199" cy="1923095"/>
          </a:xfrm>
          <a:prstGeom prst="ellipse">
            <a:avLst/>
          </a:prstGeom>
          <a:solidFill>
            <a:schemeClr val="accent1">
              <a:alpha val="72157"/>
            </a:schemeClr>
          </a:solidFill>
          <a:ln>
            <a:noFill/>
          </a:ln>
        </p:spPr>
        <p:txBody>
          <a:bodyPr vert="horz" wrap="square" lIns="91440" tIns="45720" rIns="91440" bIns="45720" numCol="1"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添加标题</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350" fill="hold"/>
                                        <p:tgtEl>
                                          <p:spTgt spid="134"/>
                                        </p:tgtEl>
                                        <p:attrNameLst>
                                          <p:attrName>ppt_x</p:attrName>
                                        </p:attrNameLst>
                                      </p:cBhvr>
                                      <p:tavLst>
                                        <p:tav tm="0">
                                          <p:val>
                                            <p:strVal val="0-#ppt_w/2"/>
                                          </p:val>
                                        </p:tav>
                                        <p:tav tm="100000">
                                          <p:val>
                                            <p:strVal val="#ppt_x"/>
                                          </p:val>
                                        </p:tav>
                                      </p:tavLst>
                                    </p:anim>
                                    <p:anim calcmode="lin" valueType="num">
                                      <p:cBhvr additive="base">
                                        <p:cTn id="8" dur="350" fill="hold"/>
                                        <p:tgtEl>
                                          <p:spTgt spid="1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400" fill="hold"/>
                                        <p:tgtEl>
                                          <p:spTgt spid="136"/>
                                        </p:tgtEl>
                                        <p:attrNameLst>
                                          <p:attrName>ppt_x</p:attrName>
                                        </p:attrNameLst>
                                      </p:cBhvr>
                                      <p:tavLst>
                                        <p:tav tm="0">
                                          <p:val>
                                            <p:strVal val="#ppt_x"/>
                                          </p:val>
                                        </p:tav>
                                        <p:tav tm="100000">
                                          <p:val>
                                            <p:strVal val="#ppt_x"/>
                                          </p:val>
                                        </p:tav>
                                      </p:tavLst>
                                    </p:anim>
                                    <p:anim calcmode="lin" valueType="num">
                                      <p:cBhvr additive="base">
                                        <p:cTn id="12" dur="400" fill="hold"/>
                                        <p:tgtEl>
                                          <p:spTgt spid="136"/>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400" fill="hold"/>
                                        <p:tgtEl>
                                          <p:spTgt spid="135"/>
                                        </p:tgtEl>
                                        <p:attrNameLst>
                                          <p:attrName>ppt_x</p:attrName>
                                        </p:attrNameLst>
                                      </p:cBhvr>
                                      <p:tavLst>
                                        <p:tav tm="0">
                                          <p:val>
                                            <p:strVal val="1+#ppt_w/2"/>
                                          </p:val>
                                        </p:tav>
                                        <p:tav tm="100000">
                                          <p:val>
                                            <p:strVal val="#ppt_x"/>
                                          </p:val>
                                        </p:tav>
                                      </p:tavLst>
                                    </p:anim>
                                    <p:anim calcmode="lin" valueType="num">
                                      <p:cBhvr additive="base">
                                        <p:cTn id="16" dur="400" fill="hold"/>
                                        <p:tgtEl>
                                          <p:spTgt spid="13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400"/>
                                        <p:tgtEl>
                                          <p:spTgt spid="14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350"/>
                                        <p:tgtEl>
                                          <p:spTgt spid="142"/>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133"/>
                                        </p:tgtEl>
                                        <p:attrNameLst>
                                          <p:attrName>style.visibility</p:attrName>
                                        </p:attrNameLst>
                                      </p:cBhvr>
                                      <p:to>
                                        <p:strVal val="visible"/>
                                      </p:to>
                                    </p:set>
                                    <p:anim calcmode="lin" valueType="num">
                                      <p:cBhvr additive="base">
                                        <p:cTn id="28" dur="500" fill="hold"/>
                                        <p:tgtEl>
                                          <p:spTgt spid="133"/>
                                        </p:tgtEl>
                                        <p:attrNameLst>
                                          <p:attrName>ppt_x</p:attrName>
                                        </p:attrNameLst>
                                      </p:cBhvr>
                                      <p:tavLst>
                                        <p:tav tm="0">
                                          <p:val>
                                            <p:strVal val="#ppt_x"/>
                                          </p:val>
                                        </p:tav>
                                        <p:tav tm="100000">
                                          <p:val>
                                            <p:strVal val="#ppt_x"/>
                                          </p:val>
                                        </p:tav>
                                      </p:tavLst>
                                    </p:anim>
                                    <p:anim calcmode="lin" valueType="num">
                                      <p:cBhvr additive="base">
                                        <p:cTn id="29" dur="500" fill="hold"/>
                                        <p:tgtEl>
                                          <p:spTgt spid="1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7"/>
                                        </p:tgtEl>
                                        <p:attrNameLst>
                                          <p:attrName>style.visibility</p:attrName>
                                        </p:attrNameLst>
                                      </p:cBhvr>
                                      <p:to>
                                        <p:strVal val="visible"/>
                                      </p:to>
                                    </p:set>
                                    <p:anim calcmode="lin" valueType="num">
                                      <p:cBhvr additive="base">
                                        <p:cTn id="32" dur="500" fill="hold"/>
                                        <p:tgtEl>
                                          <p:spTgt spid="137"/>
                                        </p:tgtEl>
                                        <p:attrNameLst>
                                          <p:attrName>ppt_x</p:attrName>
                                        </p:attrNameLst>
                                      </p:cBhvr>
                                      <p:tavLst>
                                        <p:tav tm="0">
                                          <p:val>
                                            <p:strVal val="#ppt_x"/>
                                          </p:val>
                                        </p:tav>
                                        <p:tav tm="100000">
                                          <p:val>
                                            <p:strVal val="#ppt_x"/>
                                          </p:val>
                                        </p:tav>
                                      </p:tavLst>
                                    </p:anim>
                                    <p:anim calcmode="lin" valueType="num">
                                      <p:cBhvr additive="base">
                                        <p:cTn id="33" dur="500" fill="hold"/>
                                        <p:tgtEl>
                                          <p:spTgt spid="13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43"/>
                                        </p:tgtEl>
                                        <p:attrNameLst>
                                          <p:attrName>style.visibility</p:attrName>
                                        </p:attrNameLst>
                                      </p:cBhvr>
                                      <p:to>
                                        <p:strVal val="visible"/>
                                      </p:to>
                                    </p:set>
                                    <p:animEffect transition="in" filter="fade">
                                      <p:cBhvr>
                                        <p:cTn id="51" dur="100"/>
                                        <p:tgtEl>
                                          <p:spTgt spid="143"/>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144"/>
                                        </p:tgtEl>
                                        <p:attrNameLst>
                                          <p:attrName>style.visibility</p:attrName>
                                        </p:attrNameLst>
                                      </p:cBhvr>
                                      <p:to>
                                        <p:strVal val="visible"/>
                                      </p:to>
                                    </p:set>
                                    <p:animEffect transition="in" filter="fade">
                                      <p:cBhvr>
                                        <p:cTn id="54" dur="1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7" grpId="0" animBg="1"/>
      <p:bldP spid="138" grpId="0"/>
      <p:bldP spid="139" grpId="0"/>
      <p:bldP spid="140" grpId="0"/>
      <p:bldP spid="143" grpId="0"/>
      <p:bldP spid="144" grpId="0"/>
      <p:bldP spid="1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8"/>
          <p:cNvSpPr txBox="1"/>
          <p:nvPr/>
        </p:nvSpPr>
        <p:spPr>
          <a:xfrm>
            <a:off x="2057891" y="1778745"/>
            <a:ext cx="1960886"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文本框 19"/>
          <p:cNvSpPr txBox="1"/>
          <p:nvPr/>
        </p:nvSpPr>
        <p:spPr>
          <a:xfrm>
            <a:off x="2281067" y="3375285"/>
            <a:ext cx="2025631"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文本框 20"/>
          <p:cNvSpPr txBox="1"/>
          <p:nvPr/>
        </p:nvSpPr>
        <p:spPr>
          <a:xfrm>
            <a:off x="7813323" y="1215045"/>
            <a:ext cx="2241570"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文本框 21"/>
          <p:cNvSpPr txBox="1"/>
          <p:nvPr/>
        </p:nvSpPr>
        <p:spPr>
          <a:xfrm>
            <a:off x="8173223" y="3087252"/>
            <a:ext cx="2025631"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659768" y="1321175"/>
            <a:ext cx="2778452" cy="2779537"/>
            <a:chOff x="3325860" y="1074902"/>
            <a:chExt cx="2531533" cy="2531533"/>
          </a:xfrm>
        </p:grpSpPr>
        <p:sp>
          <p:nvSpPr>
            <p:cNvPr id="19" name="椭圆 18"/>
            <p:cNvSpPr/>
            <p:nvPr/>
          </p:nvSpPr>
          <p:spPr>
            <a:xfrm>
              <a:off x="3325860" y="1074902"/>
              <a:ext cx="2531533" cy="25315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Freeform 627"/>
            <p:cNvSpPr>
              <a:spLocks noEditPoints="1"/>
            </p:cNvSpPr>
            <p:nvPr/>
          </p:nvSpPr>
          <p:spPr bwMode="auto">
            <a:xfrm>
              <a:off x="4240957" y="1423611"/>
              <a:ext cx="627326" cy="780333"/>
            </a:xfrm>
            <a:custGeom>
              <a:avLst/>
              <a:gdLst>
                <a:gd name="T0" fmla="*/ 7 w 123"/>
                <a:gd name="T1" fmla="*/ 0 h 153"/>
                <a:gd name="T2" fmla="*/ 116 w 123"/>
                <a:gd name="T3" fmla="*/ 0 h 153"/>
                <a:gd name="T4" fmla="*/ 123 w 123"/>
                <a:gd name="T5" fmla="*/ 0 h 153"/>
                <a:gd name="T6" fmla="*/ 123 w 123"/>
                <a:gd name="T7" fmla="*/ 4 h 153"/>
                <a:gd name="T8" fmla="*/ 123 w 123"/>
                <a:gd name="T9" fmla="*/ 146 h 153"/>
                <a:gd name="T10" fmla="*/ 123 w 123"/>
                <a:gd name="T11" fmla="*/ 153 h 153"/>
                <a:gd name="T12" fmla="*/ 116 w 123"/>
                <a:gd name="T13" fmla="*/ 153 h 153"/>
                <a:gd name="T14" fmla="*/ 38 w 123"/>
                <a:gd name="T15" fmla="*/ 153 h 153"/>
                <a:gd name="T16" fmla="*/ 38 w 123"/>
                <a:gd name="T17" fmla="*/ 153 h 153"/>
                <a:gd name="T18" fmla="*/ 36 w 123"/>
                <a:gd name="T19" fmla="*/ 153 h 153"/>
                <a:gd name="T20" fmla="*/ 3 w 123"/>
                <a:gd name="T21" fmla="*/ 127 h 153"/>
                <a:gd name="T22" fmla="*/ 0 w 123"/>
                <a:gd name="T23" fmla="*/ 127 h 153"/>
                <a:gd name="T24" fmla="*/ 0 w 123"/>
                <a:gd name="T25" fmla="*/ 123 h 153"/>
                <a:gd name="T26" fmla="*/ 0 w 123"/>
                <a:gd name="T27" fmla="*/ 4 h 153"/>
                <a:gd name="T28" fmla="*/ 0 w 123"/>
                <a:gd name="T29" fmla="*/ 0 h 153"/>
                <a:gd name="T30" fmla="*/ 7 w 123"/>
                <a:gd name="T31" fmla="*/ 0 h 153"/>
                <a:gd name="T32" fmla="*/ 7 w 123"/>
                <a:gd name="T33" fmla="*/ 0 h 153"/>
                <a:gd name="T34" fmla="*/ 12 w 123"/>
                <a:gd name="T35" fmla="*/ 115 h 153"/>
                <a:gd name="T36" fmla="*/ 33 w 123"/>
                <a:gd name="T37" fmla="*/ 108 h 153"/>
                <a:gd name="T38" fmla="*/ 36 w 123"/>
                <a:gd name="T39" fmla="*/ 108 h 153"/>
                <a:gd name="T40" fmla="*/ 36 w 123"/>
                <a:gd name="T41" fmla="*/ 111 h 153"/>
                <a:gd name="T42" fmla="*/ 45 w 123"/>
                <a:gd name="T43" fmla="*/ 141 h 153"/>
                <a:gd name="T44" fmla="*/ 112 w 123"/>
                <a:gd name="T45" fmla="*/ 141 h 153"/>
                <a:gd name="T46" fmla="*/ 112 w 123"/>
                <a:gd name="T47" fmla="*/ 11 h 153"/>
                <a:gd name="T48" fmla="*/ 12 w 123"/>
                <a:gd name="T49" fmla="*/ 11 h 153"/>
                <a:gd name="T50" fmla="*/ 12 w 123"/>
                <a:gd name="T51" fmla="*/ 115 h 153"/>
                <a:gd name="T52" fmla="*/ 12 w 123"/>
                <a:gd name="T53" fmla="*/ 115 h 153"/>
                <a:gd name="T54" fmla="*/ 38 w 123"/>
                <a:gd name="T55" fmla="*/ 139 h 153"/>
                <a:gd name="T56" fmla="*/ 31 w 123"/>
                <a:gd name="T57" fmla="*/ 115 h 153"/>
                <a:gd name="T58" fmla="*/ 15 w 123"/>
                <a:gd name="T59" fmla="*/ 123 h 153"/>
                <a:gd name="T60" fmla="*/ 38 w 123"/>
                <a:gd name="T61" fmla="*/ 139 h 153"/>
                <a:gd name="T62" fmla="*/ 38 w 123"/>
                <a:gd name="T63" fmla="*/ 139 h 153"/>
                <a:gd name="T64" fmla="*/ 29 w 123"/>
                <a:gd name="T65" fmla="*/ 82 h 153"/>
                <a:gd name="T66" fmla="*/ 29 w 123"/>
                <a:gd name="T67" fmla="*/ 87 h 153"/>
                <a:gd name="T68" fmla="*/ 95 w 123"/>
                <a:gd name="T69" fmla="*/ 87 h 153"/>
                <a:gd name="T70" fmla="*/ 95 w 123"/>
                <a:gd name="T71" fmla="*/ 82 h 153"/>
                <a:gd name="T72" fmla="*/ 29 w 123"/>
                <a:gd name="T73" fmla="*/ 82 h 153"/>
                <a:gd name="T74" fmla="*/ 29 w 123"/>
                <a:gd name="T75" fmla="*/ 82 h 153"/>
                <a:gd name="T76" fmla="*/ 29 w 123"/>
                <a:gd name="T77" fmla="*/ 66 h 153"/>
                <a:gd name="T78" fmla="*/ 29 w 123"/>
                <a:gd name="T79" fmla="*/ 71 h 153"/>
                <a:gd name="T80" fmla="*/ 95 w 123"/>
                <a:gd name="T81" fmla="*/ 71 h 153"/>
                <a:gd name="T82" fmla="*/ 95 w 123"/>
                <a:gd name="T83" fmla="*/ 66 h 153"/>
                <a:gd name="T84" fmla="*/ 29 w 123"/>
                <a:gd name="T85" fmla="*/ 66 h 153"/>
                <a:gd name="T86" fmla="*/ 29 w 123"/>
                <a:gd name="T87" fmla="*/ 66 h 153"/>
                <a:gd name="T88" fmla="*/ 29 w 123"/>
                <a:gd name="T89" fmla="*/ 49 h 153"/>
                <a:gd name="T90" fmla="*/ 29 w 123"/>
                <a:gd name="T91" fmla="*/ 54 h 153"/>
                <a:gd name="T92" fmla="*/ 95 w 123"/>
                <a:gd name="T93" fmla="*/ 54 h 153"/>
                <a:gd name="T94" fmla="*/ 95 w 123"/>
                <a:gd name="T95" fmla="*/ 49 h 153"/>
                <a:gd name="T96" fmla="*/ 29 w 123"/>
                <a:gd name="T97" fmla="*/ 49 h 153"/>
                <a:gd name="T98" fmla="*/ 29 w 123"/>
                <a:gd name="T99" fmla="*/ 49 h 153"/>
                <a:gd name="T100" fmla="*/ 29 w 123"/>
                <a:gd name="T101" fmla="*/ 33 h 153"/>
                <a:gd name="T102" fmla="*/ 29 w 123"/>
                <a:gd name="T103" fmla="*/ 37 h 153"/>
                <a:gd name="T104" fmla="*/ 95 w 123"/>
                <a:gd name="T105" fmla="*/ 37 h 153"/>
                <a:gd name="T106" fmla="*/ 95 w 123"/>
                <a:gd name="T107" fmla="*/ 33 h 153"/>
                <a:gd name="T108" fmla="*/ 29 w 123"/>
                <a:gd name="T109"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3">
                  <a:moveTo>
                    <a:pt x="7" y="0"/>
                  </a:moveTo>
                  <a:lnTo>
                    <a:pt x="116" y="0"/>
                  </a:lnTo>
                  <a:lnTo>
                    <a:pt x="123" y="0"/>
                  </a:lnTo>
                  <a:lnTo>
                    <a:pt x="123" y="4"/>
                  </a:lnTo>
                  <a:lnTo>
                    <a:pt x="123" y="146"/>
                  </a:lnTo>
                  <a:lnTo>
                    <a:pt x="123" y="153"/>
                  </a:lnTo>
                  <a:lnTo>
                    <a:pt x="116" y="153"/>
                  </a:lnTo>
                  <a:lnTo>
                    <a:pt x="38" y="153"/>
                  </a:lnTo>
                  <a:lnTo>
                    <a:pt x="38" y="153"/>
                  </a:lnTo>
                  <a:lnTo>
                    <a:pt x="36" y="153"/>
                  </a:lnTo>
                  <a:lnTo>
                    <a:pt x="3" y="127"/>
                  </a:lnTo>
                  <a:lnTo>
                    <a:pt x="0" y="127"/>
                  </a:lnTo>
                  <a:lnTo>
                    <a:pt x="0" y="123"/>
                  </a:lnTo>
                  <a:lnTo>
                    <a:pt x="0" y="4"/>
                  </a:lnTo>
                  <a:lnTo>
                    <a:pt x="0" y="0"/>
                  </a:lnTo>
                  <a:lnTo>
                    <a:pt x="7" y="0"/>
                  </a:lnTo>
                  <a:lnTo>
                    <a:pt x="7" y="0"/>
                  </a:lnTo>
                  <a:close/>
                  <a:moveTo>
                    <a:pt x="12" y="115"/>
                  </a:moveTo>
                  <a:lnTo>
                    <a:pt x="33" y="108"/>
                  </a:lnTo>
                  <a:lnTo>
                    <a:pt x="36" y="108"/>
                  </a:lnTo>
                  <a:lnTo>
                    <a:pt x="36" y="111"/>
                  </a:lnTo>
                  <a:lnTo>
                    <a:pt x="45" y="141"/>
                  </a:lnTo>
                  <a:lnTo>
                    <a:pt x="112" y="141"/>
                  </a:lnTo>
                  <a:lnTo>
                    <a:pt x="112" y="11"/>
                  </a:lnTo>
                  <a:lnTo>
                    <a:pt x="12" y="11"/>
                  </a:lnTo>
                  <a:lnTo>
                    <a:pt x="12" y="115"/>
                  </a:lnTo>
                  <a:lnTo>
                    <a:pt x="12" y="115"/>
                  </a:lnTo>
                  <a:close/>
                  <a:moveTo>
                    <a:pt x="38" y="139"/>
                  </a:moveTo>
                  <a:lnTo>
                    <a:pt x="31" y="115"/>
                  </a:lnTo>
                  <a:lnTo>
                    <a:pt x="15" y="123"/>
                  </a:lnTo>
                  <a:lnTo>
                    <a:pt x="38" y="139"/>
                  </a:lnTo>
                  <a:lnTo>
                    <a:pt x="38" y="139"/>
                  </a:lnTo>
                  <a:close/>
                  <a:moveTo>
                    <a:pt x="29" y="82"/>
                  </a:moveTo>
                  <a:lnTo>
                    <a:pt x="29" y="87"/>
                  </a:lnTo>
                  <a:lnTo>
                    <a:pt x="95" y="87"/>
                  </a:lnTo>
                  <a:lnTo>
                    <a:pt x="95" y="82"/>
                  </a:lnTo>
                  <a:lnTo>
                    <a:pt x="29" y="82"/>
                  </a:lnTo>
                  <a:lnTo>
                    <a:pt x="29" y="82"/>
                  </a:lnTo>
                  <a:close/>
                  <a:moveTo>
                    <a:pt x="29" y="66"/>
                  </a:moveTo>
                  <a:lnTo>
                    <a:pt x="29" y="71"/>
                  </a:lnTo>
                  <a:lnTo>
                    <a:pt x="95" y="71"/>
                  </a:lnTo>
                  <a:lnTo>
                    <a:pt x="95" y="66"/>
                  </a:lnTo>
                  <a:lnTo>
                    <a:pt x="29" y="66"/>
                  </a:lnTo>
                  <a:lnTo>
                    <a:pt x="29" y="66"/>
                  </a:lnTo>
                  <a:close/>
                  <a:moveTo>
                    <a:pt x="29" y="49"/>
                  </a:moveTo>
                  <a:lnTo>
                    <a:pt x="29" y="54"/>
                  </a:lnTo>
                  <a:lnTo>
                    <a:pt x="95" y="54"/>
                  </a:lnTo>
                  <a:lnTo>
                    <a:pt x="95" y="49"/>
                  </a:lnTo>
                  <a:lnTo>
                    <a:pt x="29" y="49"/>
                  </a:lnTo>
                  <a:lnTo>
                    <a:pt x="29" y="49"/>
                  </a:lnTo>
                  <a:close/>
                  <a:moveTo>
                    <a:pt x="29" y="33"/>
                  </a:moveTo>
                  <a:lnTo>
                    <a:pt x="29" y="37"/>
                  </a:lnTo>
                  <a:lnTo>
                    <a:pt x="95" y="37"/>
                  </a:lnTo>
                  <a:lnTo>
                    <a:pt x="95" y="33"/>
                  </a:lnTo>
                  <a:lnTo>
                    <a:pt x="29" y="33"/>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21" name="文本框 23"/>
            <p:cNvSpPr txBox="1"/>
            <p:nvPr/>
          </p:nvSpPr>
          <p:spPr>
            <a:xfrm>
              <a:off x="3505189" y="2198316"/>
              <a:ext cx="2172875" cy="109323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利润来源</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在此输入详细文字介绍，在此输入详细文字介绍</a:t>
              </a:r>
              <a:endParaRPr lang="zh-CN" altLang="en-US" sz="1400" dirty="0">
                <a:solidFill>
                  <a:schemeClr val="bg1"/>
                </a:solidFill>
                <a:latin typeface="微软雅黑" panose="020B0503020204020204" pitchFamily="34" charset="-122"/>
                <a:ea typeface="微软雅黑" panose="020B0503020204020204" pitchFamily="34" charset="-122"/>
              </a:endParaRP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4077545" y="1587400"/>
            <a:ext cx="939433" cy="939800"/>
            <a:chOff x="2386060" y="1495059"/>
            <a:chExt cx="939800" cy="939800"/>
          </a:xfrm>
        </p:grpSpPr>
        <p:sp>
          <p:nvSpPr>
            <p:cNvPr id="23" name="椭圆 22"/>
            <p:cNvSpPr/>
            <p:nvPr/>
          </p:nvSpPr>
          <p:spPr>
            <a:xfrm>
              <a:off x="2386060" y="1495059"/>
              <a:ext cx="939800" cy="93980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4" name="Freeform 1986"/>
            <p:cNvSpPr/>
            <p:nvPr/>
          </p:nvSpPr>
          <p:spPr bwMode="auto">
            <a:xfrm>
              <a:off x="2680513" y="1730231"/>
              <a:ext cx="366922" cy="346817"/>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771684" y="1308843"/>
            <a:ext cx="939433" cy="939800"/>
            <a:chOff x="5454052" y="1074902"/>
            <a:chExt cx="939800" cy="939800"/>
          </a:xfrm>
        </p:grpSpPr>
        <p:sp>
          <p:nvSpPr>
            <p:cNvPr id="26" name="椭圆 25"/>
            <p:cNvSpPr/>
            <p:nvPr/>
          </p:nvSpPr>
          <p:spPr>
            <a:xfrm>
              <a:off x="5454052" y="1074902"/>
              <a:ext cx="939800" cy="9398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729640" y="1309909"/>
              <a:ext cx="411300" cy="441104"/>
              <a:chOff x="5995987" y="547688"/>
              <a:chExt cx="219075" cy="234950"/>
            </a:xfrm>
            <a:solidFill>
              <a:schemeClr val="bg1"/>
            </a:solidFill>
          </p:grpSpPr>
          <p:sp>
            <p:nvSpPr>
              <p:cNvPr id="28"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0" name="组合 29"/>
          <p:cNvGrpSpPr/>
          <p:nvPr/>
        </p:nvGrpSpPr>
        <p:grpSpPr>
          <a:xfrm>
            <a:off x="4296504" y="3317927"/>
            <a:ext cx="939433" cy="939800"/>
            <a:chOff x="3080330" y="2789142"/>
            <a:chExt cx="939800" cy="939800"/>
          </a:xfrm>
        </p:grpSpPr>
        <p:sp>
          <p:nvSpPr>
            <p:cNvPr id="31" name="椭圆 30"/>
            <p:cNvSpPr/>
            <p:nvPr/>
          </p:nvSpPr>
          <p:spPr>
            <a:xfrm>
              <a:off x="3080330" y="2789142"/>
              <a:ext cx="939800" cy="9398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294687" y="3010257"/>
              <a:ext cx="497794" cy="491067"/>
              <a:chOff x="8123237" y="3667126"/>
              <a:chExt cx="234950" cy="231775"/>
            </a:xfrm>
            <a:solidFill>
              <a:schemeClr val="bg1"/>
            </a:solidFill>
          </p:grpSpPr>
          <p:sp>
            <p:nvSpPr>
              <p:cNvPr id="33" name="Freeform 1086"/>
              <p:cNvSpPr>
                <a:spLocks noEditPoints="1"/>
              </p:cNvSpPr>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1087"/>
              <p:cNvSpPr>
                <a:spLocks noEditPoints="1"/>
              </p:cNvSpPr>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7218977" y="2957731"/>
            <a:ext cx="900813" cy="901165"/>
            <a:chOff x="5719249" y="3077288"/>
            <a:chExt cx="767347" cy="767347"/>
          </a:xfrm>
        </p:grpSpPr>
        <p:sp>
          <p:nvSpPr>
            <p:cNvPr id="36" name="椭圆 35"/>
            <p:cNvSpPr/>
            <p:nvPr/>
          </p:nvSpPr>
          <p:spPr>
            <a:xfrm>
              <a:off x="5719249" y="3077288"/>
              <a:ext cx="767347" cy="767347"/>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7" name="Freeform 748"/>
            <p:cNvSpPr>
              <a:spLocks noEditPoints="1"/>
            </p:cNvSpPr>
            <p:nvPr/>
          </p:nvSpPr>
          <p:spPr bwMode="auto">
            <a:xfrm>
              <a:off x="5947156" y="3271991"/>
              <a:ext cx="311533" cy="318115"/>
            </a:xfrm>
            <a:custGeom>
              <a:avLst/>
              <a:gdLst>
                <a:gd name="T0" fmla="*/ 38 w 60"/>
                <a:gd name="T1" fmla="*/ 8 h 61"/>
                <a:gd name="T2" fmla="*/ 22 w 60"/>
                <a:gd name="T3" fmla="*/ 8 h 61"/>
                <a:gd name="T4" fmla="*/ 45 w 60"/>
                <a:gd name="T5" fmla="*/ 41 h 61"/>
                <a:gd name="T6" fmla="*/ 50 w 60"/>
                <a:gd name="T7" fmla="*/ 58 h 61"/>
                <a:gd name="T8" fmla="*/ 51 w 60"/>
                <a:gd name="T9" fmla="*/ 44 h 61"/>
                <a:gd name="T10" fmla="*/ 55 w 60"/>
                <a:gd name="T11" fmla="*/ 58 h 61"/>
                <a:gd name="T12" fmla="*/ 55 w 60"/>
                <a:gd name="T13" fmla="*/ 38 h 61"/>
                <a:gd name="T14" fmla="*/ 56 w 60"/>
                <a:gd name="T15" fmla="*/ 29 h 61"/>
                <a:gd name="T16" fmla="*/ 60 w 60"/>
                <a:gd name="T17" fmla="*/ 38 h 61"/>
                <a:gd name="T18" fmla="*/ 56 w 60"/>
                <a:gd name="T19" fmla="*/ 21 h 61"/>
                <a:gd name="T20" fmla="*/ 47 w 60"/>
                <a:gd name="T21" fmla="*/ 23 h 61"/>
                <a:gd name="T22" fmla="*/ 45 w 60"/>
                <a:gd name="T23" fmla="*/ 41 h 61"/>
                <a:gd name="T24" fmla="*/ 37 w 60"/>
                <a:gd name="T25" fmla="*/ 26 h 61"/>
                <a:gd name="T26" fmla="*/ 36 w 60"/>
                <a:gd name="T27" fmla="*/ 37 h 61"/>
                <a:gd name="T28" fmla="*/ 36 w 60"/>
                <a:gd name="T29" fmla="*/ 61 h 61"/>
                <a:gd name="T30" fmla="*/ 31 w 60"/>
                <a:gd name="T31" fmla="*/ 44 h 61"/>
                <a:gd name="T32" fmla="*/ 30 w 60"/>
                <a:gd name="T33" fmla="*/ 61 h 61"/>
                <a:gd name="T34" fmla="*/ 24 w 60"/>
                <a:gd name="T35" fmla="*/ 40 h 61"/>
                <a:gd name="T36" fmla="*/ 24 w 60"/>
                <a:gd name="T37" fmla="*/ 26 h 61"/>
                <a:gd name="T38" fmla="*/ 23 w 60"/>
                <a:gd name="T39" fmla="*/ 37 h 61"/>
                <a:gd name="T40" fmla="*/ 18 w 60"/>
                <a:gd name="T41" fmla="*/ 22 h 61"/>
                <a:gd name="T42" fmla="*/ 37 w 60"/>
                <a:gd name="T43" fmla="*/ 17 h 61"/>
                <a:gd name="T44" fmla="*/ 43 w 60"/>
                <a:gd name="T45" fmla="*/ 37 h 61"/>
                <a:gd name="T46" fmla="*/ 15 w 60"/>
                <a:gd name="T47" fmla="*/ 41 h 61"/>
                <a:gd name="T48" fmla="*/ 10 w 60"/>
                <a:gd name="T49" fmla="*/ 58 h 61"/>
                <a:gd name="T50" fmla="*/ 9 w 60"/>
                <a:gd name="T51" fmla="*/ 44 h 61"/>
                <a:gd name="T52" fmla="*/ 5 w 60"/>
                <a:gd name="T53" fmla="*/ 58 h 61"/>
                <a:gd name="T54" fmla="*/ 5 w 60"/>
                <a:gd name="T55" fmla="*/ 38 h 61"/>
                <a:gd name="T56" fmla="*/ 4 w 60"/>
                <a:gd name="T57" fmla="*/ 29 h 61"/>
                <a:gd name="T58" fmla="*/ 0 w 60"/>
                <a:gd name="T59" fmla="*/ 38 h 61"/>
                <a:gd name="T60" fmla="*/ 4 w 60"/>
                <a:gd name="T61" fmla="*/ 21 h 61"/>
                <a:gd name="T62" fmla="*/ 13 w 60"/>
                <a:gd name="T63" fmla="*/ 23 h 61"/>
                <a:gd name="T64" fmla="*/ 15 w 60"/>
                <a:gd name="T65" fmla="*/ 41 h 61"/>
                <a:gd name="T66" fmla="*/ 16 w 60"/>
                <a:gd name="T67" fmla="*/ 14 h 61"/>
                <a:gd name="T68" fmla="*/ 15 w 60"/>
                <a:gd name="T69" fmla="*/ 18 h 61"/>
                <a:gd name="T70" fmla="*/ 3 w 60"/>
                <a:gd name="T71" fmla="*/ 14 h 61"/>
                <a:gd name="T72" fmla="*/ 50 w 60"/>
                <a:gd name="T73" fmla="*/ 7 h 61"/>
                <a:gd name="T74" fmla="*/ 45 w 60"/>
                <a:gd name="T75" fmla="*/ 18 h 61"/>
                <a:gd name="T76" fmla="*/ 50 w 60"/>
                <a:gd name="T77" fmla="*/ 20 h 61"/>
                <a:gd name="T78" fmla="*/ 50 w 60"/>
                <a:gd name="T7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sp>
        <p:nvSpPr>
          <p:cNvPr id="41" name="TextBox 40"/>
          <p:cNvSpPr txBox="1"/>
          <p:nvPr/>
        </p:nvSpPr>
        <p:spPr>
          <a:xfrm>
            <a:off x="1968575" y="491500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ppt_w</p:attrName>
                                        </p:attrNameLst>
                                      </p:cBhvr>
                                      <p:tavLst>
                                        <p:tav tm="0">
                                          <p:val>
                                            <p:fltVal val="0"/>
                                          </p:val>
                                        </p:tav>
                                        <p:tav tm="100000">
                                          <p:val>
                                            <p:strVal val="#ppt_w"/>
                                          </p:val>
                                        </p:tav>
                                      </p:tavLst>
                                    </p:anim>
                                    <p:anim calcmode="lin" valueType="num">
                                      <p:cBhvr>
                                        <p:cTn id="13" dur="400" fill="hold"/>
                                        <p:tgtEl>
                                          <p:spTgt spid="22"/>
                                        </p:tgtEl>
                                        <p:attrNameLst>
                                          <p:attrName>ppt_h</p:attrName>
                                        </p:attrNameLst>
                                      </p:cBhvr>
                                      <p:tavLst>
                                        <p:tav tm="0">
                                          <p:val>
                                            <p:fltVal val="0"/>
                                          </p:val>
                                        </p:tav>
                                        <p:tav tm="100000">
                                          <p:val>
                                            <p:strVal val="#ppt_h"/>
                                          </p:val>
                                        </p:tav>
                                      </p:tavLst>
                                    </p:anim>
                                    <p:animEffect transition="in" filter="fade">
                                      <p:cBhvr>
                                        <p:cTn id="14" dur="4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400" fill="hold"/>
                                        <p:tgtEl>
                                          <p:spTgt spid="30"/>
                                        </p:tgtEl>
                                        <p:attrNameLst>
                                          <p:attrName>ppt_w</p:attrName>
                                        </p:attrNameLst>
                                      </p:cBhvr>
                                      <p:tavLst>
                                        <p:tav tm="0">
                                          <p:val>
                                            <p:fltVal val="0"/>
                                          </p:val>
                                        </p:tav>
                                        <p:tav tm="100000">
                                          <p:val>
                                            <p:strVal val="#ppt_w"/>
                                          </p:val>
                                        </p:tav>
                                      </p:tavLst>
                                    </p:anim>
                                    <p:anim calcmode="lin" valueType="num">
                                      <p:cBhvr>
                                        <p:cTn id="22" dur="400" fill="hold"/>
                                        <p:tgtEl>
                                          <p:spTgt spid="30"/>
                                        </p:tgtEl>
                                        <p:attrNameLst>
                                          <p:attrName>ppt_h</p:attrName>
                                        </p:attrNameLst>
                                      </p:cBhvr>
                                      <p:tavLst>
                                        <p:tav tm="0">
                                          <p:val>
                                            <p:fltVal val="0"/>
                                          </p:val>
                                        </p:tav>
                                        <p:tav tm="100000">
                                          <p:val>
                                            <p:strVal val="#ppt_h"/>
                                          </p:val>
                                        </p:tav>
                                      </p:tavLst>
                                    </p:anim>
                                    <p:animEffect transition="in" filter="fade">
                                      <p:cBhvr>
                                        <p:cTn id="23" dur="4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400" fill="hold"/>
                                        <p:tgtEl>
                                          <p:spTgt spid="35"/>
                                        </p:tgtEl>
                                        <p:attrNameLst>
                                          <p:attrName>ppt_w</p:attrName>
                                        </p:attrNameLst>
                                      </p:cBhvr>
                                      <p:tavLst>
                                        <p:tav tm="0">
                                          <p:val>
                                            <p:fltVal val="0"/>
                                          </p:val>
                                        </p:tav>
                                        <p:tav tm="100000">
                                          <p:val>
                                            <p:strVal val="#ppt_w"/>
                                          </p:val>
                                        </p:tav>
                                      </p:tavLst>
                                    </p:anim>
                                    <p:anim calcmode="lin" valueType="num">
                                      <p:cBhvr>
                                        <p:cTn id="31" dur="400" fill="hold"/>
                                        <p:tgtEl>
                                          <p:spTgt spid="35"/>
                                        </p:tgtEl>
                                        <p:attrNameLst>
                                          <p:attrName>ppt_h</p:attrName>
                                        </p:attrNameLst>
                                      </p:cBhvr>
                                      <p:tavLst>
                                        <p:tav tm="0">
                                          <p:val>
                                            <p:fltVal val="0"/>
                                          </p:val>
                                        </p:tav>
                                        <p:tav tm="100000">
                                          <p:val>
                                            <p:strVal val="#ppt_h"/>
                                          </p:val>
                                        </p:tav>
                                      </p:tavLst>
                                    </p:anim>
                                    <p:animEffect transition="in" filter="fade">
                                      <p:cBhvr>
                                        <p:cTn id="32" dur="4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400" fill="hold"/>
                                        <p:tgtEl>
                                          <p:spTgt spid="25"/>
                                        </p:tgtEl>
                                        <p:attrNameLst>
                                          <p:attrName>ppt_w</p:attrName>
                                        </p:attrNameLst>
                                      </p:cBhvr>
                                      <p:tavLst>
                                        <p:tav tm="0">
                                          <p:val>
                                            <p:fltVal val="0"/>
                                          </p:val>
                                        </p:tav>
                                        <p:tav tm="100000">
                                          <p:val>
                                            <p:strVal val="#ppt_w"/>
                                          </p:val>
                                        </p:tav>
                                      </p:tavLst>
                                    </p:anim>
                                    <p:anim calcmode="lin" valueType="num">
                                      <p:cBhvr>
                                        <p:cTn id="40" dur="400" fill="hold"/>
                                        <p:tgtEl>
                                          <p:spTgt spid="25"/>
                                        </p:tgtEl>
                                        <p:attrNameLst>
                                          <p:attrName>ppt_h</p:attrName>
                                        </p:attrNameLst>
                                      </p:cBhvr>
                                      <p:tavLst>
                                        <p:tav tm="0">
                                          <p:val>
                                            <p:fltVal val="0"/>
                                          </p:val>
                                        </p:tav>
                                        <p:tav tm="100000">
                                          <p:val>
                                            <p:strVal val="#ppt_h"/>
                                          </p:val>
                                        </p:tav>
                                      </p:tavLst>
                                    </p:anim>
                                    <p:animEffect transition="in" filter="fade">
                                      <p:cBhvr>
                                        <p:cTn id="41" dur="4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2500"/>
                            </p:stCondLst>
                            <p:childTnLst>
                              <p:par>
                                <p:cTn id="46" presetID="18" presetClass="entr" presetSubtype="3"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内容占位符 2"/>
          <p:cNvSpPr txBox="1"/>
          <p:nvPr/>
        </p:nvSpPr>
        <p:spPr>
          <a:xfrm>
            <a:off x="762695" y="1919567"/>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66" name="内容占位符 2"/>
          <p:cNvSpPr txBox="1"/>
          <p:nvPr/>
        </p:nvSpPr>
        <p:spPr>
          <a:xfrm>
            <a:off x="762695" y="3907504"/>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grpSp>
        <p:nvGrpSpPr>
          <p:cNvPr id="67" name="组合 66"/>
          <p:cNvGrpSpPr/>
          <p:nvPr/>
        </p:nvGrpSpPr>
        <p:grpSpPr>
          <a:xfrm>
            <a:off x="3434777" y="2002377"/>
            <a:ext cx="624471" cy="624552"/>
            <a:chOff x="1527900" y="2402186"/>
            <a:chExt cx="441056" cy="441056"/>
          </a:xfrm>
        </p:grpSpPr>
        <p:sp>
          <p:nvSpPr>
            <p:cNvPr id="68" name="椭圆 67"/>
            <p:cNvSpPr/>
            <p:nvPr/>
          </p:nvSpPr>
          <p:spPr>
            <a:xfrm>
              <a:off x="1527900" y="2402186"/>
              <a:ext cx="441056" cy="441056"/>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9" name="组合 68"/>
            <p:cNvGrpSpPr/>
            <p:nvPr/>
          </p:nvGrpSpPr>
          <p:grpSpPr>
            <a:xfrm>
              <a:off x="1661315" y="2535602"/>
              <a:ext cx="174229" cy="174229"/>
              <a:chOff x="152400" y="414338"/>
              <a:chExt cx="1698625" cy="1698625"/>
            </a:xfrm>
          </p:grpSpPr>
          <p:sp>
            <p:nvSpPr>
              <p:cNvPr id="70"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1"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2" name="组合 71"/>
          <p:cNvGrpSpPr/>
          <p:nvPr/>
        </p:nvGrpSpPr>
        <p:grpSpPr>
          <a:xfrm>
            <a:off x="3434777" y="3984369"/>
            <a:ext cx="624471" cy="624552"/>
            <a:chOff x="5292665" y="2402186"/>
            <a:chExt cx="441056" cy="441056"/>
          </a:xfrm>
        </p:grpSpPr>
        <p:sp>
          <p:nvSpPr>
            <p:cNvPr id="73" name="椭圆 72"/>
            <p:cNvSpPr/>
            <p:nvPr/>
          </p:nvSpPr>
          <p:spPr>
            <a:xfrm>
              <a:off x="5292665" y="2402186"/>
              <a:ext cx="441056" cy="441056"/>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4" name="组合 73"/>
            <p:cNvGrpSpPr/>
            <p:nvPr/>
          </p:nvGrpSpPr>
          <p:grpSpPr>
            <a:xfrm>
              <a:off x="5424616" y="2535602"/>
              <a:ext cx="177160" cy="174229"/>
              <a:chOff x="5032375" y="3027363"/>
              <a:chExt cx="1727200" cy="1698625"/>
            </a:xfrm>
          </p:grpSpPr>
          <p:sp>
            <p:nvSpPr>
              <p:cNvPr id="75"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6"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7"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8"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9"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80" name="内容占位符 2"/>
          <p:cNvSpPr txBox="1"/>
          <p:nvPr/>
        </p:nvSpPr>
        <p:spPr>
          <a:xfrm>
            <a:off x="8721858" y="1919567"/>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81" name="内容占位符 2"/>
          <p:cNvSpPr txBox="1"/>
          <p:nvPr/>
        </p:nvSpPr>
        <p:spPr>
          <a:xfrm>
            <a:off x="8721858" y="3907504"/>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grpSp>
        <p:nvGrpSpPr>
          <p:cNvPr id="82" name="组合 81"/>
          <p:cNvGrpSpPr/>
          <p:nvPr/>
        </p:nvGrpSpPr>
        <p:grpSpPr>
          <a:xfrm>
            <a:off x="8119021" y="2002377"/>
            <a:ext cx="624471" cy="624552"/>
            <a:chOff x="3410282" y="2402186"/>
            <a:chExt cx="441056" cy="441056"/>
          </a:xfrm>
        </p:grpSpPr>
        <p:sp>
          <p:nvSpPr>
            <p:cNvPr id="83" name="椭圆 82"/>
            <p:cNvSpPr/>
            <p:nvPr/>
          </p:nvSpPr>
          <p:spPr>
            <a:xfrm>
              <a:off x="3410282" y="2402186"/>
              <a:ext cx="441056" cy="441056"/>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4" name="组合 83"/>
            <p:cNvGrpSpPr/>
            <p:nvPr/>
          </p:nvGrpSpPr>
          <p:grpSpPr>
            <a:xfrm>
              <a:off x="3543205" y="2535602"/>
              <a:ext cx="175207" cy="174229"/>
              <a:chOff x="2616200" y="414338"/>
              <a:chExt cx="1708150" cy="1698625"/>
            </a:xfrm>
          </p:grpSpPr>
          <p:sp>
            <p:nvSpPr>
              <p:cNvPr id="85"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6"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7"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88" name="组合 87"/>
          <p:cNvGrpSpPr/>
          <p:nvPr/>
        </p:nvGrpSpPr>
        <p:grpSpPr>
          <a:xfrm>
            <a:off x="8119021" y="3984369"/>
            <a:ext cx="624471" cy="624552"/>
            <a:chOff x="7175046" y="2402186"/>
            <a:chExt cx="441056" cy="441056"/>
          </a:xfrm>
        </p:grpSpPr>
        <p:sp>
          <p:nvSpPr>
            <p:cNvPr id="89" name="椭圆 88"/>
            <p:cNvSpPr/>
            <p:nvPr/>
          </p:nvSpPr>
          <p:spPr>
            <a:xfrm>
              <a:off x="7175046" y="2402186"/>
              <a:ext cx="441056" cy="441056"/>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0" name="组合 89"/>
            <p:cNvGrpSpPr/>
            <p:nvPr/>
          </p:nvGrpSpPr>
          <p:grpSpPr>
            <a:xfrm>
              <a:off x="7298200" y="2524332"/>
              <a:ext cx="194746" cy="174229"/>
              <a:chOff x="4987925" y="414338"/>
              <a:chExt cx="1898650" cy="1698625"/>
            </a:xfrm>
          </p:grpSpPr>
          <p:sp>
            <p:nvSpPr>
              <p:cNvPr id="9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4" name="组合 93"/>
          <p:cNvGrpSpPr/>
          <p:nvPr/>
        </p:nvGrpSpPr>
        <p:grpSpPr>
          <a:xfrm>
            <a:off x="4301206" y="1720148"/>
            <a:ext cx="3555538" cy="3560235"/>
            <a:chOff x="3238500" y="1526223"/>
            <a:chExt cx="2667001" cy="2670176"/>
          </a:xfrm>
        </p:grpSpPr>
        <p:grpSp>
          <p:nvGrpSpPr>
            <p:cNvPr id="95" name="组合 94"/>
            <p:cNvGrpSpPr/>
            <p:nvPr/>
          </p:nvGrpSpPr>
          <p:grpSpPr>
            <a:xfrm>
              <a:off x="3238500" y="1526223"/>
              <a:ext cx="2667001" cy="2670176"/>
              <a:chOff x="3238500" y="1236663"/>
              <a:chExt cx="2667001" cy="2670176"/>
            </a:xfrm>
            <a:solidFill>
              <a:srgbClr val="5A6279"/>
            </a:solidFill>
          </p:grpSpPr>
          <p:sp>
            <p:nvSpPr>
              <p:cNvPr id="113" name="Freeform 5"/>
              <p:cNvSpPr/>
              <p:nvPr/>
            </p:nvSpPr>
            <p:spPr bwMode="auto">
              <a:xfrm>
                <a:off x="3238500" y="1919288"/>
                <a:ext cx="1301750" cy="1303338"/>
              </a:xfrm>
              <a:custGeom>
                <a:avLst/>
                <a:gdLst>
                  <a:gd name="T0" fmla="*/ 389 w 820"/>
                  <a:gd name="T1" fmla="*/ 0 h 821"/>
                  <a:gd name="T2" fmla="*/ 328 w 820"/>
                  <a:gd name="T3" fmla="*/ 8 h 821"/>
                  <a:gd name="T4" fmla="*/ 270 w 820"/>
                  <a:gd name="T5" fmla="*/ 25 h 821"/>
                  <a:gd name="T6" fmla="*/ 215 w 820"/>
                  <a:gd name="T7" fmla="*/ 50 h 821"/>
                  <a:gd name="T8" fmla="*/ 165 w 820"/>
                  <a:gd name="T9" fmla="*/ 81 h 821"/>
                  <a:gd name="T10" fmla="*/ 120 w 820"/>
                  <a:gd name="T11" fmla="*/ 120 h 821"/>
                  <a:gd name="T12" fmla="*/ 81 w 820"/>
                  <a:gd name="T13" fmla="*/ 165 h 821"/>
                  <a:gd name="T14" fmla="*/ 49 w 820"/>
                  <a:gd name="T15" fmla="*/ 215 h 821"/>
                  <a:gd name="T16" fmla="*/ 25 w 820"/>
                  <a:gd name="T17" fmla="*/ 270 h 821"/>
                  <a:gd name="T18" fmla="*/ 8 w 820"/>
                  <a:gd name="T19" fmla="*/ 329 h 821"/>
                  <a:gd name="T20" fmla="*/ 0 w 820"/>
                  <a:gd name="T21" fmla="*/ 390 h 821"/>
                  <a:gd name="T22" fmla="*/ 0 w 820"/>
                  <a:gd name="T23" fmla="*/ 432 h 821"/>
                  <a:gd name="T24" fmla="*/ 8 w 820"/>
                  <a:gd name="T25" fmla="*/ 490 h 821"/>
                  <a:gd name="T26" fmla="*/ 22 w 820"/>
                  <a:gd name="T27" fmla="*/ 547 h 821"/>
                  <a:gd name="T28" fmla="*/ 44 w 820"/>
                  <a:gd name="T29" fmla="*/ 599 h 821"/>
                  <a:gd name="T30" fmla="*/ 74 w 820"/>
                  <a:gd name="T31" fmla="*/ 648 h 821"/>
                  <a:gd name="T32" fmla="*/ 108 w 820"/>
                  <a:gd name="T33" fmla="*/ 691 h 821"/>
                  <a:gd name="T34" fmla="*/ 150 w 820"/>
                  <a:gd name="T35" fmla="*/ 730 h 821"/>
                  <a:gd name="T36" fmla="*/ 195 w 820"/>
                  <a:gd name="T37" fmla="*/ 763 h 821"/>
                  <a:gd name="T38" fmla="*/ 246 w 820"/>
                  <a:gd name="T39" fmla="*/ 789 h 821"/>
                  <a:gd name="T40" fmla="*/ 300 w 820"/>
                  <a:gd name="T41" fmla="*/ 807 h 821"/>
                  <a:gd name="T42" fmla="*/ 358 w 820"/>
                  <a:gd name="T43" fmla="*/ 819 h 821"/>
                  <a:gd name="T44" fmla="*/ 380 w 820"/>
                  <a:gd name="T45" fmla="*/ 798 h 821"/>
                  <a:gd name="T46" fmla="*/ 390 w 820"/>
                  <a:gd name="T47" fmla="*/ 733 h 821"/>
                  <a:gd name="T48" fmla="*/ 410 w 820"/>
                  <a:gd name="T49" fmla="*/ 671 h 821"/>
                  <a:gd name="T50" fmla="*/ 437 w 820"/>
                  <a:gd name="T51" fmla="*/ 614 h 821"/>
                  <a:gd name="T52" fmla="*/ 472 w 820"/>
                  <a:gd name="T53" fmla="*/ 561 h 821"/>
                  <a:gd name="T54" fmla="*/ 513 w 820"/>
                  <a:gd name="T55" fmla="*/ 514 h 821"/>
                  <a:gd name="T56" fmla="*/ 561 w 820"/>
                  <a:gd name="T57" fmla="*/ 472 h 821"/>
                  <a:gd name="T58" fmla="*/ 614 w 820"/>
                  <a:gd name="T59" fmla="*/ 437 h 821"/>
                  <a:gd name="T60" fmla="*/ 671 w 820"/>
                  <a:gd name="T61" fmla="*/ 410 h 821"/>
                  <a:gd name="T62" fmla="*/ 733 w 820"/>
                  <a:gd name="T63" fmla="*/ 390 h 821"/>
                  <a:gd name="T64" fmla="*/ 798 w 820"/>
                  <a:gd name="T65" fmla="*/ 380 h 821"/>
                  <a:gd name="T66" fmla="*/ 819 w 820"/>
                  <a:gd name="T67" fmla="*/ 359 h 821"/>
                  <a:gd name="T68" fmla="*/ 807 w 820"/>
                  <a:gd name="T69" fmla="*/ 300 h 821"/>
                  <a:gd name="T70" fmla="*/ 787 w 820"/>
                  <a:gd name="T71" fmla="*/ 246 h 821"/>
                  <a:gd name="T72" fmla="*/ 761 w 820"/>
                  <a:gd name="T73" fmla="*/ 196 h 821"/>
                  <a:gd name="T74" fmla="*/ 729 w 820"/>
                  <a:gd name="T75" fmla="*/ 149 h 821"/>
                  <a:gd name="T76" fmla="*/ 691 w 820"/>
                  <a:gd name="T77" fmla="*/ 109 h 821"/>
                  <a:gd name="T78" fmla="*/ 646 w 820"/>
                  <a:gd name="T79" fmla="*/ 74 h 821"/>
                  <a:gd name="T80" fmla="*/ 599 w 820"/>
                  <a:gd name="T81" fmla="*/ 44 h 821"/>
                  <a:gd name="T82" fmla="*/ 546 w 820"/>
                  <a:gd name="T83" fmla="*/ 23 h 821"/>
                  <a:gd name="T84" fmla="*/ 490 w 820"/>
                  <a:gd name="T85" fmla="*/ 7 h 821"/>
                  <a:gd name="T86" fmla="*/ 431 w 820"/>
                  <a:gd name="T87"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11" y="0"/>
                    </a:moveTo>
                    <a:lnTo>
                      <a:pt x="411" y="0"/>
                    </a:lnTo>
                    <a:lnTo>
                      <a:pt x="389" y="0"/>
                    </a:lnTo>
                    <a:lnTo>
                      <a:pt x="369" y="2"/>
                    </a:lnTo>
                    <a:lnTo>
                      <a:pt x="348" y="4"/>
                    </a:lnTo>
                    <a:lnTo>
                      <a:pt x="328" y="8"/>
                    </a:lnTo>
                    <a:lnTo>
                      <a:pt x="308" y="13"/>
                    </a:lnTo>
                    <a:lnTo>
                      <a:pt x="288" y="18"/>
                    </a:lnTo>
                    <a:lnTo>
                      <a:pt x="270" y="25"/>
                    </a:lnTo>
                    <a:lnTo>
                      <a:pt x="251" y="32"/>
                    </a:lnTo>
                    <a:lnTo>
                      <a:pt x="233" y="40"/>
                    </a:lnTo>
                    <a:lnTo>
                      <a:pt x="215" y="50"/>
                    </a:lnTo>
                    <a:lnTo>
                      <a:pt x="197" y="59"/>
                    </a:lnTo>
                    <a:lnTo>
                      <a:pt x="181" y="70"/>
                    </a:lnTo>
                    <a:lnTo>
                      <a:pt x="165" y="81"/>
                    </a:lnTo>
                    <a:lnTo>
                      <a:pt x="150" y="94"/>
                    </a:lnTo>
                    <a:lnTo>
                      <a:pt x="134" y="107"/>
                    </a:lnTo>
                    <a:lnTo>
                      <a:pt x="120" y="120"/>
                    </a:lnTo>
                    <a:lnTo>
                      <a:pt x="106" y="134"/>
                    </a:lnTo>
                    <a:lnTo>
                      <a:pt x="93" y="149"/>
                    </a:lnTo>
                    <a:lnTo>
                      <a:pt x="81" y="165"/>
                    </a:lnTo>
                    <a:lnTo>
                      <a:pt x="69" y="181"/>
                    </a:lnTo>
                    <a:lnTo>
                      <a:pt x="60" y="198"/>
                    </a:lnTo>
                    <a:lnTo>
                      <a:pt x="49" y="215"/>
                    </a:lnTo>
                    <a:lnTo>
                      <a:pt x="40" y="233"/>
                    </a:lnTo>
                    <a:lnTo>
                      <a:pt x="33" y="251"/>
                    </a:lnTo>
                    <a:lnTo>
                      <a:pt x="25" y="270"/>
                    </a:lnTo>
                    <a:lnTo>
                      <a:pt x="18" y="288"/>
                    </a:lnTo>
                    <a:lnTo>
                      <a:pt x="13" y="308"/>
                    </a:lnTo>
                    <a:lnTo>
                      <a:pt x="8" y="329"/>
                    </a:lnTo>
                    <a:lnTo>
                      <a:pt x="4" y="348"/>
                    </a:lnTo>
                    <a:lnTo>
                      <a:pt x="2" y="369"/>
                    </a:lnTo>
                    <a:lnTo>
                      <a:pt x="0" y="390"/>
                    </a:lnTo>
                    <a:lnTo>
                      <a:pt x="0" y="411"/>
                    </a:lnTo>
                    <a:lnTo>
                      <a:pt x="0" y="411"/>
                    </a:lnTo>
                    <a:lnTo>
                      <a:pt x="0" y="432"/>
                    </a:lnTo>
                    <a:lnTo>
                      <a:pt x="1" y="451"/>
                    </a:lnTo>
                    <a:lnTo>
                      <a:pt x="4" y="471"/>
                    </a:lnTo>
                    <a:lnTo>
                      <a:pt x="8" y="490"/>
                    </a:lnTo>
                    <a:lnTo>
                      <a:pt x="11" y="509"/>
                    </a:lnTo>
                    <a:lnTo>
                      <a:pt x="16" y="528"/>
                    </a:lnTo>
                    <a:lnTo>
                      <a:pt x="22" y="547"/>
                    </a:lnTo>
                    <a:lnTo>
                      <a:pt x="28" y="564"/>
                    </a:lnTo>
                    <a:lnTo>
                      <a:pt x="36" y="581"/>
                    </a:lnTo>
                    <a:lnTo>
                      <a:pt x="44" y="599"/>
                    </a:lnTo>
                    <a:lnTo>
                      <a:pt x="53" y="615"/>
                    </a:lnTo>
                    <a:lnTo>
                      <a:pt x="63" y="631"/>
                    </a:lnTo>
                    <a:lnTo>
                      <a:pt x="74" y="648"/>
                    </a:lnTo>
                    <a:lnTo>
                      <a:pt x="85" y="663"/>
                    </a:lnTo>
                    <a:lnTo>
                      <a:pt x="97" y="677"/>
                    </a:lnTo>
                    <a:lnTo>
                      <a:pt x="108" y="691"/>
                    </a:lnTo>
                    <a:lnTo>
                      <a:pt x="121" y="704"/>
                    </a:lnTo>
                    <a:lnTo>
                      <a:pt x="136" y="717"/>
                    </a:lnTo>
                    <a:lnTo>
                      <a:pt x="150" y="730"/>
                    </a:lnTo>
                    <a:lnTo>
                      <a:pt x="165" y="741"/>
                    </a:lnTo>
                    <a:lnTo>
                      <a:pt x="180" y="752"/>
                    </a:lnTo>
                    <a:lnTo>
                      <a:pt x="195" y="763"/>
                    </a:lnTo>
                    <a:lnTo>
                      <a:pt x="213" y="771"/>
                    </a:lnTo>
                    <a:lnTo>
                      <a:pt x="229" y="780"/>
                    </a:lnTo>
                    <a:lnTo>
                      <a:pt x="246" y="789"/>
                    </a:lnTo>
                    <a:lnTo>
                      <a:pt x="264" y="795"/>
                    </a:lnTo>
                    <a:lnTo>
                      <a:pt x="282" y="802"/>
                    </a:lnTo>
                    <a:lnTo>
                      <a:pt x="300" y="807"/>
                    </a:lnTo>
                    <a:lnTo>
                      <a:pt x="320" y="813"/>
                    </a:lnTo>
                    <a:lnTo>
                      <a:pt x="338" y="816"/>
                    </a:lnTo>
                    <a:lnTo>
                      <a:pt x="358" y="819"/>
                    </a:lnTo>
                    <a:lnTo>
                      <a:pt x="379" y="821"/>
                    </a:lnTo>
                    <a:lnTo>
                      <a:pt x="379" y="821"/>
                    </a:lnTo>
                    <a:lnTo>
                      <a:pt x="380" y="798"/>
                    </a:lnTo>
                    <a:lnTo>
                      <a:pt x="382" y="777"/>
                    </a:lnTo>
                    <a:lnTo>
                      <a:pt x="386" y="755"/>
                    </a:lnTo>
                    <a:lnTo>
                      <a:pt x="390" y="733"/>
                    </a:lnTo>
                    <a:lnTo>
                      <a:pt x="396" y="713"/>
                    </a:lnTo>
                    <a:lnTo>
                      <a:pt x="402" y="692"/>
                    </a:lnTo>
                    <a:lnTo>
                      <a:pt x="410" y="671"/>
                    </a:lnTo>
                    <a:lnTo>
                      <a:pt x="418" y="652"/>
                    </a:lnTo>
                    <a:lnTo>
                      <a:pt x="427" y="633"/>
                    </a:lnTo>
                    <a:lnTo>
                      <a:pt x="437" y="614"/>
                    </a:lnTo>
                    <a:lnTo>
                      <a:pt x="448" y="597"/>
                    </a:lnTo>
                    <a:lnTo>
                      <a:pt x="460" y="578"/>
                    </a:lnTo>
                    <a:lnTo>
                      <a:pt x="472" y="561"/>
                    </a:lnTo>
                    <a:lnTo>
                      <a:pt x="485" y="544"/>
                    </a:lnTo>
                    <a:lnTo>
                      <a:pt x="499" y="529"/>
                    </a:lnTo>
                    <a:lnTo>
                      <a:pt x="513" y="514"/>
                    </a:lnTo>
                    <a:lnTo>
                      <a:pt x="528" y="499"/>
                    </a:lnTo>
                    <a:lnTo>
                      <a:pt x="544" y="485"/>
                    </a:lnTo>
                    <a:lnTo>
                      <a:pt x="561" y="472"/>
                    </a:lnTo>
                    <a:lnTo>
                      <a:pt x="578" y="460"/>
                    </a:lnTo>
                    <a:lnTo>
                      <a:pt x="595" y="448"/>
                    </a:lnTo>
                    <a:lnTo>
                      <a:pt x="614" y="437"/>
                    </a:lnTo>
                    <a:lnTo>
                      <a:pt x="632" y="427"/>
                    </a:lnTo>
                    <a:lnTo>
                      <a:pt x="652" y="419"/>
                    </a:lnTo>
                    <a:lnTo>
                      <a:pt x="671" y="410"/>
                    </a:lnTo>
                    <a:lnTo>
                      <a:pt x="692" y="402"/>
                    </a:lnTo>
                    <a:lnTo>
                      <a:pt x="713" y="396"/>
                    </a:lnTo>
                    <a:lnTo>
                      <a:pt x="733" y="390"/>
                    </a:lnTo>
                    <a:lnTo>
                      <a:pt x="755" y="386"/>
                    </a:lnTo>
                    <a:lnTo>
                      <a:pt x="777" y="383"/>
                    </a:lnTo>
                    <a:lnTo>
                      <a:pt x="798" y="380"/>
                    </a:lnTo>
                    <a:lnTo>
                      <a:pt x="820" y="378"/>
                    </a:lnTo>
                    <a:lnTo>
                      <a:pt x="820" y="378"/>
                    </a:lnTo>
                    <a:lnTo>
                      <a:pt x="819" y="359"/>
                    </a:lnTo>
                    <a:lnTo>
                      <a:pt x="816" y="339"/>
                    </a:lnTo>
                    <a:lnTo>
                      <a:pt x="811" y="320"/>
                    </a:lnTo>
                    <a:lnTo>
                      <a:pt x="807" y="300"/>
                    </a:lnTo>
                    <a:lnTo>
                      <a:pt x="801" y="282"/>
                    </a:lnTo>
                    <a:lnTo>
                      <a:pt x="795" y="265"/>
                    </a:lnTo>
                    <a:lnTo>
                      <a:pt x="787" y="246"/>
                    </a:lnTo>
                    <a:lnTo>
                      <a:pt x="780" y="229"/>
                    </a:lnTo>
                    <a:lnTo>
                      <a:pt x="771" y="212"/>
                    </a:lnTo>
                    <a:lnTo>
                      <a:pt x="761" y="196"/>
                    </a:lnTo>
                    <a:lnTo>
                      <a:pt x="752" y="180"/>
                    </a:lnTo>
                    <a:lnTo>
                      <a:pt x="741" y="165"/>
                    </a:lnTo>
                    <a:lnTo>
                      <a:pt x="729" y="149"/>
                    </a:lnTo>
                    <a:lnTo>
                      <a:pt x="717" y="135"/>
                    </a:lnTo>
                    <a:lnTo>
                      <a:pt x="704" y="122"/>
                    </a:lnTo>
                    <a:lnTo>
                      <a:pt x="691" y="109"/>
                    </a:lnTo>
                    <a:lnTo>
                      <a:pt x="677" y="96"/>
                    </a:lnTo>
                    <a:lnTo>
                      <a:pt x="662" y="84"/>
                    </a:lnTo>
                    <a:lnTo>
                      <a:pt x="646" y="74"/>
                    </a:lnTo>
                    <a:lnTo>
                      <a:pt x="631" y="63"/>
                    </a:lnTo>
                    <a:lnTo>
                      <a:pt x="615" y="53"/>
                    </a:lnTo>
                    <a:lnTo>
                      <a:pt x="599" y="44"/>
                    </a:lnTo>
                    <a:lnTo>
                      <a:pt x="581" y="37"/>
                    </a:lnTo>
                    <a:lnTo>
                      <a:pt x="564" y="29"/>
                    </a:lnTo>
                    <a:lnTo>
                      <a:pt x="546" y="23"/>
                    </a:lnTo>
                    <a:lnTo>
                      <a:pt x="527" y="16"/>
                    </a:lnTo>
                    <a:lnTo>
                      <a:pt x="509" y="12"/>
                    </a:lnTo>
                    <a:lnTo>
                      <a:pt x="490" y="7"/>
                    </a:lnTo>
                    <a:lnTo>
                      <a:pt x="471" y="4"/>
                    </a:lnTo>
                    <a:lnTo>
                      <a:pt x="451" y="2"/>
                    </a:lnTo>
                    <a:lnTo>
                      <a:pt x="431" y="0"/>
                    </a:lnTo>
                    <a:lnTo>
                      <a:pt x="411" y="0"/>
                    </a:lnTo>
                    <a:lnTo>
                      <a:pt x="411" y="0"/>
                    </a:lnTo>
                    <a:close/>
                  </a:path>
                </a:pathLst>
              </a:custGeom>
              <a:solidFill>
                <a:schemeClr val="accent2"/>
              </a:solidFill>
              <a:ln w="28575">
                <a:solidFill>
                  <a:schemeClr val="accent2">
                    <a:lumMod val="20000"/>
                    <a:lumOff val="80000"/>
                  </a:schemeClr>
                </a:solidFill>
                <a:round/>
              </a:ln>
            </p:spPr>
            <p:txBody>
              <a:bodyPr vert="horz" wrap="square" lIns="91440" tIns="45720" rIns="91440" bIns="45720" numCol="1" anchor="t" anchorCtr="0" compatLnSpc="1"/>
              <a:lstStyle/>
              <a:p>
                <a:endParaRPr lang="zh-CN" altLang="en-US"/>
              </a:p>
            </p:txBody>
          </p:sp>
          <p:sp>
            <p:nvSpPr>
              <p:cNvPr id="114" name="Freeform 6"/>
              <p:cNvSpPr/>
              <p:nvPr/>
            </p:nvSpPr>
            <p:spPr bwMode="auto">
              <a:xfrm>
                <a:off x="3917950" y="2603501"/>
                <a:ext cx="1303338" cy="1303338"/>
              </a:xfrm>
              <a:custGeom>
                <a:avLst/>
                <a:gdLst>
                  <a:gd name="T0" fmla="*/ 359 w 821"/>
                  <a:gd name="T1" fmla="*/ 2 h 821"/>
                  <a:gd name="T2" fmla="*/ 302 w 821"/>
                  <a:gd name="T3" fmla="*/ 13 h 821"/>
                  <a:gd name="T4" fmla="*/ 248 w 821"/>
                  <a:gd name="T5" fmla="*/ 32 h 821"/>
                  <a:gd name="T6" fmla="*/ 197 w 821"/>
                  <a:gd name="T7" fmla="*/ 58 h 821"/>
                  <a:gd name="T8" fmla="*/ 151 w 821"/>
                  <a:gd name="T9" fmla="*/ 91 h 821"/>
                  <a:gd name="T10" fmla="*/ 110 w 821"/>
                  <a:gd name="T11" fmla="*/ 130 h 821"/>
                  <a:gd name="T12" fmla="*/ 74 w 821"/>
                  <a:gd name="T13" fmla="*/ 173 h 821"/>
                  <a:gd name="T14" fmla="*/ 46 w 821"/>
                  <a:gd name="T15" fmla="*/ 222 h 821"/>
                  <a:gd name="T16" fmla="*/ 23 w 821"/>
                  <a:gd name="T17" fmla="*/ 274 h 821"/>
                  <a:gd name="T18" fmla="*/ 8 w 821"/>
                  <a:gd name="T19" fmla="*/ 331 h 821"/>
                  <a:gd name="T20" fmla="*/ 1 w 821"/>
                  <a:gd name="T21" fmla="*/ 389 h 821"/>
                  <a:gd name="T22" fmla="*/ 1 w 821"/>
                  <a:gd name="T23" fmla="*/ 430 h 821"/>
                  <a:gd name="T24" fmla="*/ 9 w 821"/>
                  <a:gd name="T25" fmla="*/ 492 h 821"/>
                  <a:gd name="T26" fmla="*/ 25 w 821"/>
                  <a:gd name="T27" fmla="*/ 551 h 821"/>
                  <a:gd name="T28" fmla="*/ 50 w 821"/>
                  <a:gd name="T29" fmla="*/ 605 h 821"/>
                  <a:gd name="T30" fmla="*/ 83 w 821"/>
                  <a:gd name="T31" fmla="*/ 655 h 821"/>
                  <a:gd name="T32" fmla="*/ 121 w 821"/>
                  <a:gd name="T33" fmla="*/ 701 h 821"/>
                  <a:gd name="T34" fmla="*/ 166 w 821"/>
                  <a:gd name="T35" fmla="*/ 739 h 821"/>
                  <a:gd name="T36" fmla="*/ 216 w 821"/>
                  <a:gd name="T37" fmla="*/ 771 h 821"/>
                  <a:gd name="T38" fmla="*/ 270 w 821"/>
                  <a:gd name="T39" fmla="*/ 796 h 821"/>
                  <a:gd name="T40" fmla="*/ 329 w 821"/>
                  <a:gd name="T41" fmla="*/ 812 h 821"/>
                  <a:gd name="T42" fmla="*/ 391 w 821"/>
                  <a:gd name="T43" fmla="*/ 820 h 821"/>
                  <a:gd name="T44" fmla="*/ 432 w 821"/>
                  <a:gd name="T45" fmla="*/ 820 h 821"/>
                  <a:gd name="T46" fmla="*/ 491 w 821"/>
                  <a:gd name="T47" fmla="*/ 813 h 821"/>
                  <a:gd name="T48" fmla="*/ 547 w 821"/>
                  <a:gd name="T49" fmla="*/ 798 h 821"/>
                  <a:gd name="T50" fmla="*/ 599 w 821"/>
                  <a:gd name="T51" fmla="*/ 775 h 821"/>
                  <a:gd name="T52" fmla="*/ 648 w 821"/>
                  <a:gd name="T53" fmla="*/ 747 h 821"/>
                  <a:gd name="T54" fmla="*/ 691 w 821"/>
                  <a:gd name="T55" fmla="*/ 711 h 821"/>
                  <a:gd name="T56" fmla="*/ 730 w 821"/>
                  <a:gd name="T57" fmla="*/ 670 h 821"/>
                  <a:gd name="T58" fmla="*/ 763 w 821"/>
                  <a:gd name="T59" fmla="*/ 625 h 821"/>
                  <a:gd name="T60" fmla="*/ 789 w 821"/>
                  <a:gd name="T61" fmla="*/ 574 h 821"/>
                  <a:gd name="T62" fmla="*/ 808 w 821"/>
                  <a:gd name="T63" fmla="*/ 519 h 821"/>
                  <a:gd name="T64" fmla="*/ 819 w 821"/>
                  <a:gd name="T65" fmla="*/ 462 h 821"/>
                  <a:gd name="T66" fmla="*/ 800 w 821"/>
                  <a:gd name="T67" fmla="*/ 440 h 821"/>
                  <a:gd name="T68" fmla="*/ 735 w 821"/>
                  <a:gd name="T69" fmla="*/ 430 h 821"/>
                  <a:gd name="T70" fmla="*/ 673 w 821"/>
                  <a:gd name="T71" fmla="*/ 411 h 821"/>
                  <a:gd name="T72" fmla="*/ 615 w 821"/>
                  <a:gd name="T73" fmla="*/ 383 h 821"/>
                  <a:gd name="T74" fmla="*/ 562 w 821"/>
                  <a:gd name="T75" fmla="*/ 348 h 821"/>
                  <a:gd name="T76" fmla="*/ 514 w 821"/>
                  <a:gd name="T77" fmla="*/ 307 h 821"/>
                  <a:gd name="T78" fmla="*/ 473 w 821"/>
                  <a:gd name="T79" fmla="*/ 259 h 821"/>
                  <a:gd name="T80" fmla="*/ 439 w 821"/>
                  <a:gd name="T81" fmla="*/ 206 h 821"/>
                  <a:gd name="T82" fmla="*/ 410 w 821"/>
                  <a:gd name="T83" fmla="*/ 148 h 821"/>
                  <a:gd name="T84" fmla="*/ 391 w 821"/>
                  <a:gd name="T85" fmla="*/ 86 h 821"/>
                  <a:gd name="T86" fmla="*/ 381 w 821"/>
                  <a:gd name="T87" fmla="*/ 21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379" y="0"/>
                    </a:moveTo>
                    <a:lnTo>
                      <a:pt x="379" y="0"/>
                    </a:lnTo>
                    <a:lnTo>
                      <a:pt x="359" y="2"/>
                    </a:lnTo>
                    <a:lnTo>
                      <a:pt x="340" y="4"/>
                    </a:lnTo>
                    <a:lnTo>
                      <a:pt x="320" y="8"/>
                    </a:lnTo>
                    <a:lnTo>
                      <a:pt x="302" y="13"/>
                    </a:lnTo>
                    <a:lnTo>
                      <a:pt x="283" y="18"/>
                    </a:lnTo>
                    <a:lnTo>
                      <a:pt x="265" y="24"/>
                    </a:lnTo>
                    <a:lnTo>
                      <a:pt x="248" y="32"/>
                    </a:lnTo>
                    <a:lnTo>
                      <a:pt x="230" y="40"/>
                    </a:lnTo>
                    <a:lnTo>
                      <a:pt x="213" y="48"/>
                    </a:lnTo>
                    <a:lnTo>
                      <a:pt x="197" y="58"/>
                    </a:lnTo>
                    <a:lnTo>
                      <a:pt x="180" y="68"/>
                    </a:lnTo>
                    <a:lnTo>
                      <a:pt x="165" y="79"/>
                    </a:lnTo>
                    <a:lnTo>
                      <a:pt x="151" y="91"/>
                    </a:lnTo>
                    <a:lnTo>
                      <a:pt x="137" y="103"/>
                    </a:lnTo>
                    <a:lnTo>
                      <a:pt x="123" y="116"/>
                    </a:lnTo>
                    <a:lnTo>
                      <a:pt x="110" y="130"/>
                    </a:lnTo>
                    <a:lnTo>
                      <a:pt x="97" y="143"/>
                    </a:lnTo>
                    <a:lnTo>
                      <a:pt x="86" y="158"/>
                    </a:lnTo>
                    <a:lnTo>
                      <a:pt x="74" y="173"/>
                    </a:lnTo>
                    <a:lnTo>
                      <a:pt x="64" y="188"/>
                    </a:lnTo>
                    <a:lnTo>
                      <a:pt x="55" y="205"/>
                    </a:lnTo>
                    <a:lnTo>
                      <a:pt x="46" y="222"/>
                    </a:lnTo>
                    <a:lnTo>
                      <a:pt x="37" y="238"/>
                    </a:lnTo>
                    <a:lnTo>
                      <a:pt x="30" y="256"/>
                    </a:lnTo>
                    <a:lnTo>
                      <a:pt x="23" y="274"/>
                    </a:lnTo>
                    <a:lnTo>
                      <a:pt x="18" y="293"/>
                    </a:lnTo>
                    <a:lnTo>
                      <a:pt x="12" y="311"/>
                    </a:lnTo>
                    <a:lnTo>
                      <a:pt x="8" y="331"/>
                    </a:lnTo>
                    <a:lnTo>
                      <a:pt x="5" y="350"/>
                    </a:lnTo>
                    <a:lnTo>
                      <a:pt x="3" y="370"/>
                    </a:lnTo>
                    <a:lnTo>
                      <a:pt x="1" y="389"/>
                    </a:lnTo>
                    <a:lnTo>
                      <a:pt x="0" y="410"/>
                    </a:lnTo>
                    <a:lnTo>
                      <a:pt x="0" y="410"/>
                    </a:lnTo>
                    <a:lnTo>
                      <a:pt x="1" y="430"/>
                    </a:lnTo>
                    <a:lnTo>
                      <a:pt x="3" y="451"/>
                    </a:lnTo>
                    <a:lnTo>
                      <a:pt x="6" y="472"/>
                    </a:lnTo>
                    <a:lnTo>
                      <a:pt x="9" y="492"/>
                    </a:lnTo>
                    <a:lnTo>
                      <a:pt x="13" y="512"/>
                    </a:lnTo>
                    <a:lnTo>
                      <a:pt x="19" y="531"/>
                    </a:lnTo>
                    <a:lnTo>
                      <a:pt x="25" y="551"/>
                    </a:lnTo>
                    <a:lnTo>
                      <a:pt x="33" y="569"/>
                    </a:lnTo>
                    <a:lnTo>
                      <a:pt x="42" y="588"/>
                    </a:lnTo>
                    <a:lnTo>
                      <a:pt x="50" y="605"/>
                    </a:lnTo>
                    <a:lnTo>
                      <a:pt x="60" y="622"/>
                    </a:lnTo>
                    <a:lnTo>
                      <a:pt x="71" y="639"/>
                    </a:lnTo>
                    <a:lnTo>
                      <a:pt x="83" y="655"/>
                    </a:lnTo>
                    <a:lnTo>
                      <a:pt x="95" y="671"/>
                    </a:lnTo>
                    <a:lnTo>
                      <a:pt x="108" y="685"/>
                    </a:lnTo>
                    <a:lnTo>
                      <a:pt x="121" y="701"/>
                    </a:lnTo>
                    <a:lnTo>
                      <a:pt x="136" y="714"/>
                    </a:lnTo>
                    <a:lnTo>
                      <a:pt x="150" y="727"/>
                    </a:lnTo>
                    <a:lnTo>
                      <a:pt x="166" y="739"/>
                    </a:lnTo>
                    <a:lnTo>
                      <a:pt x="183" y="750"/>
                    </a:lnTo>
                    <a:lnTo>
                      <a:pt x="199" y="761"/>
                    </a:lnTo>
                    <a:lnTo>
                      <a:pt x="216" y="771"/>
                    </a:lnTo>
                    <a:lnTo>
                      <a:pt x="234" y="780"/>
                    </a:lnTo>
                    <a:lnTo>
                      <a:pt x="252" y="788"/>
                    </a:lnTo>
                    <a:lnTo>
                      <a:pt x="270" y="796"/>
                    </a:lnTo>
                    <a:lnTo>
                      <a:pt x="290" y="803"/>
                    </a:lnTo>
                    <a:lnTo>
                      <a:pt x="310" y="808"/>
                    </a:lnTo>
                    <a:lnTo>
                      <a:pt x="329" y="812"/>
                    </a:lnTo>
                    <a:lnTo>
                      <a:pt x="350" y="816"/>
                    </a:lnTo>
                    <a:lnTo>
                      <a:pt x="370" y="819"/>
                    </a:lnTo>
                    <a:lnTo>
                      <a:pt x="391" y="820"/>
                    </a:lnTo>
                    <a:lnTo>
                      <a:pt x="411" y="821"/>
                    </a:lnTo>
                    <a:lnTo>
                      <a:pt x="411" y="821"/>
                    </a:lnTo>
                    <a:lnTo>
                      <a:pt x="432" y="820"/>
                    </a:lnTo>
                    <a:lnTo>
                      <a:pt x="452" y="819"/>
                    </a:lnTo>
                    <a:lnTo>
                      <a:pt x="471" y="817"/>
                    </a:lnTo>
                    <a:lnTo>
                      <a:pt x="491" y="813"/>
                    </a:lnTo>
                    <a:lnTo>
                      <a:pt x="510" y="809"/>
                    </a:lnTo>
                    <a:lnTo>
                      <a:pt x="529" y="804"/>
                    </a:lnTo>
                    <a:lnTo>
                      <a:pt x="547" y="798"/>
                    </a:lnTo>
                    <a:lnTo>
                      <a:pt x="564" y="792"/>
                    </a:lnTo>
                    <a:lnTo>
                      <a:pt x="583" y="784"/>
                    </a:lnTo>
                    <a:lnTo>
                      <a:pt x="599" y="775"/>
                    </a:lnTo>
                    <a:lnTo>
                      <a:pt x="616" y="767"/>
                    </a:lnTo>
                    <a:lnTo>
                      <a:pt x="633" y="757"/>
                    </a:lnTo>
                    <a:lnTo>
                      <a:pt x="648" y="747"/>
                    </a:lnTo>
                    <a:lnTo>
                      <a:pt x="663" y="735"/>
                    </a:lnTo>
                    <a:lnTo>
                      <a:pt x="677" y="723"/>
                    </a:lnTo>
                    <a:lnTo>
                      <a:pt x="691" y="711"/>
                    </a:lnTo>
                    <a:lnTo>
                      <a:pt x="705" y="698"/>
                    </a:lnTo>
                    <a:lnTo>
                      <a:pt x="718" y="684"/>
                    </a:lnTo>
                    <a:lnTo>
                      <a:pt x="730" y="670"/>
                    </a:lnTo>
                    <a:lnTo>
                      <a:pt x="742" y="656"/>
                    </a:lnTo>
                    <a:lnTo>
                      <a:pt x="753" y="641"/>
                    </a:lnTo>
                    <a:lnTo>
                      <a:pt x="763" y="625"/>
                    </a:lnTo>
                    <a:lnTo>
                      <a:pt x="773" y="608"/>
                    </a:lnTo>
                    <a:lnTo>
                      <a:pt x="781" y="591"/>
                    </a:lnTo>
                    <a:lnTo>
                      <a:pt x="789" y="574"/>
                    </a:lnTo>
                    <a:lnTo>
                      <a:pt x="796" y="556"/>
                    </a:lnTo>
                    <a:lnTo>
                      <a:pt x="803" y="538"/>
                    </a:lnTo>
                    <a:lnTo>
                      <a:pt x="808" y="519"/>
                    </a:lnTo>
                    <a:lnTo>
                      <a:pt x="813" y="501"/>
                    </a:lnTo>
                    <a:lnTo>
                      <a:pt x="817" y="481"/>
                    </a:lnTo>
                    <a:lnTo>
                      <a:pt x="819" y="462"/>
                    </a:lnTo>
                    <a:lnTo>
                      <a:pt x="821" y="442"/>
                    </a:lnTo>
                    <a:lnTo>
                      <a:pt x="821" y="442"/>
                    </a:lnTo>
                    <a:lnTo>
                      <a:pt x="800" y="440"/>
                    </a:lnTo>
                    <a:lnTo>
                      <a:pt x="777" y="438"/>
                    </a:lnTo>
                    <a:lnTo>
                      <a:pt x="755" y="435"/>
                    </a:lnTo>
                    <a:lnTo>
                      <a:pt x="735" y="430"/>
                    </a:lnTo>
                    <a:lnTo>
                      <a:pt x="713" y="424"/>
                    </a:lnTo>
                    <a:lnTo>
                      <a:pt x="692" y="417"/>
                    </a:lnTo>
                    <a:lnTo>
                      <a:pt x="673" y="411"/>
                    </a:lnTo>
                    <a:lnTo>
                      <a:pt x="653" y="402"/>
                    </a:lnTo>
                    <a:lnTo>
                      <a:pt x="634" y="393"/>
                    </a:lnTo>
                    <a:lnTo>
                      <a:pt x="615" y="383"/>
                    </a:lnTo>
                    <a:lnTo>
                      <a:pt x="597" y="372"/>
                    </a:lnTo>
                    <a:lnTo>
                      <a:pt x="580" y="361"/>
                    </a:lnTo>
                    <a:lnTo>
                      <a:pt x="562" y="348"/>
                    </a:lnTo>
                    <a:lnTo>
                      <a:pt x="546" y="335"/>
                    </a:lnTo>
                    <a:lnTo>
                      <a:pt x="530" y="321"/>
                    </a:lnTo>
                    <a:lnTo>
                      <a:pt x="514" y="307"/>
                    </a:lnTo>
                    <a:lnTo>
                      <a:pt x="500" y="291"/>
                    </a:lnTo>
                    <a:lnTo>
                      <a:pt x="486" y="275"/>
                    </a:lnTo>
                    <a:lnTo>
                      <a:pt x="473" y="259"/>
                    </a:lnTo>
                    <a:lnTo>
                      <a:pt x="460" y="242"/>
                    </a:lnTo>
                    <a:lnTo>
                      <a:pt x="449" y="224"/>
                    </a:lnTo>
                    <a:lnTo>
                      <a:pt x="439" y="206"/>
                    </a:lnTo>
                    <a:lnTo>
                      <a:pt x="428" y="187"/>
                    </a:lnTo>
                    <a:lnTo>
                      <a:pt x="419" y="168"/>
                    </a:lnTo>
                    <a:lnTo>
                      <a:pt x="410" y="148"/>
                    </a:lnTo>
                    <a:lnTo>
                      <a:pt x="403" y="129"/>
                    </a:lnTo>
                    <a:lnTo>
                      <a:pt x="397" y="108"/>
                    </a:lnTo>
                    <a:lnTo>
                      <a:pt x="391" y="86"/>
                    </a:lnTo>
                    <a:lnTo>
                      <a:pt x="387" y="66"/>
                    </a:lnTo>
                    <a:lnTo>
                      <a:pt x="383" y="44"/>
                    </a:lnTo>
                    <a:lnTo>
                      <a:pt x="381" y="21"/>
                    </a:lnTo>
                    <a:lnTo>
                      <a:pt x="379" y="0"/>
                    </a:lnTo>
                    <a:lnTo>
                      <a:pt x="379" y="0"/>
                    </a:lnTo>
                    <a:close/>
                  </a:path>
                </a:pathLst>
              </a:custGeom>
              <a:solidFill>
                <a:schemeClr val="accent3"/>
              </a:solidFill>
              <a:ln w="28575">
                <a:solidFill>
                  <a:schemeClr val="accent3">
                    <a:lumMod val="20000"/>
                    <a:lumOff val="80000"/>
                  </a:schemeClr>
                </a:solidFill>
                <a:round/>
              </a:ln>
            </p:spPr>
            <p:txBody>
              <a:bodyPr vert="horz" wrap="square" lIns="91440" tIns="45720" rIns="91440" bIns="45720" numCol="1" anchor="t" anchorCtr="0" compatLnSpc="1"/>
              <a:lstStyle/>
              <a:p>
                <a:endParaRPr lang="zh-CN" altLang="en-US"/>
              </a:p>
            </p:txBody>
          </p:sp>
          <p:sp>
            <p:nvSpPr>
              <p:cNvPr id="115" name="Freeform 7"/>
              <p:cNvSpPr/>
              <p:nvPr/>
            </p:nvSpPr>
            <p:spPr bwMode="auto">
              <a:xfrm>
                <a:off x="4602163" y="1920876"/>
                <a:ext cx="1303338" cy="1303338"/>
              </a:xfrm>
              <a:custGeom>
                <a:avLst/>
                <a:gdLst>
                  <a:gd name="T0" fmla="*/ 441 w 821"/>
                  <a:gd name="T1" fmla="*/ 23 h 821"/>
                  <a:gd name="T2" fmla="*/ 431 w 821"/>
                  <a:gd name="T3" fmla="*/ 88 h 821"/>
                  <a:gd name="T4" fmla="*/ 411 w 821"/>
                  <a:gd name="T5" fmla="*/ 150 h 821"/>
                  <a:gd name="T6" fmla="*/ 384 w 821"/>
                  <a:gd name="T7" fmla="*/ 207 h 821"/>
                  <a:gd name="T8" fmla="*/ 349 w 821"/>
                  <a:gd name="T9" fmla="*/ 260 h 821"/>
                  <a:gd name="T10" fmla="*/ 307 w 821"/>
                  <a:gd name="T11" fmla="*/ 307 h 821"/>
                  <a:gd name="T12" fmla="*/ 259 w 821"/>
                  <a:gd name="T13" fmla="*/ 349 h 821"/>
                  <a:gd name="T14" fmla="*/ 207 w 821"/>
                  <a:gd name="T15" fmla="*/ 384 h 821"/>
                  <a:gd name="T16" fmla="*/ 150 w 821"/>
                  <a:gd name="T17" fmla="*/ 411 h 821"/>
                  <a:gd name="T18" fmla="*/ 88 w 821"/>
                  <a:gd name="T19" fmla="*/ 431 h 821"/>
                  <a:gd name="T20" fmla="*/ 23 w 821"/>
                  <a:gd name="T21" fmla="*/ 441 h 821"/>
                  <a:gd name="T22" fmla="*/ 2 w 821"/>
                  <a:gd name="T23" fmla="*/ 462 h 821"/>
                  <a:gd name="T24" fmla="*/ 14 w 821"/>
                  <a:gd name="T25" fmla="*/ 521 h 821"/>
                  <a:gd name="T26" fmla="*/ 33 w 821"/>
                  <a:gd name="T27" fmla="*/ 575 h 821"/>
                  <a:gd name="T28" fmla="*/ 59 w 821"/>
                  <a:gd name="T29" fmla="*/ 625 h 821"/>
                  <a:gd name="T30" fmla="*/ 91 w 821"/>
                  <a:gd name="T31" fmla="*/ 672 h 821"/>
                  <a:gd name="T32" fmla="*/ 130 w 821"/>
                  <a:gd name="T33" fmla="*/ 712 h 821"/>
                  <a:gd name="T34" fmla="*/ 174 w 821"/>
                  <a:gd name="T35" fmla="*/ 747 h 821"/>
                  <a:gd name="T36" fmla="*/ 222 w 821"/>
                  <a:gd name="T37" fmla="*/ 777 h 821"/>
                  <a:gd name="T38" fmla="*/ 274 w 821"/>
                  <a:gd name="T39" fmla="*/ 798 h 821"/>
                  <a:gd name="T40" fmla="*/ 331 w 821"/>
                  <a:gd name="T41" fmla="*/ 814 h 821"/>
                  <a:gd name="T42" fmla="*/ 389 w 821"/>
                  <a:gd name="T43" fmla="*/ 821 h 821"/>
                  <a:gd name="T44" fmla="*/ 431 w 821"/>
                  <a:gd name="T45" fmla="*/ 821 h 821"/>
                  <a:gd name="T46" fmla="*/ 492 w 821"/>
                  <a:gd name="T47" fmla="*/ 813 h 821"/>
                  <a:gd name="T48" fmla="*/ 551 w 821"/>
                  <a:gd name="T49" fmla="*/ 796 h 821"/>
                  <a:gd name="T50" fmla="*/ 605 w 821"/>
                  <a:gd name="T51" fmla="*/ 771 h 821"/>
                  <a:gd name="T52" fmla="*/ 656 w 821"/>
                  <a:gd name="T53" fmla="*/ 740 h 821"/>
                  <a:gd name="T54" fmla="*/ 701 w 821"/>
                  <a:gd name="T55" fmla="*/ 701 h 821"/>
                  <a:gd name="T56" fmla="*/ 740 w 821"/>
                  <a:gd name="T57" fmla="*/ 656 h 821"/>
                  <a:gd name="T58" fmla="*/ 771 w 821"/>
                  <a:gd name="T59" fmla="*/ 606 h 821"/>
                  <a:gd name="T60" fmla="*/ 796 w 821"/>
                  <a:gd name="T61" fmla="*/ 551 h 821"/>
                  <a:gd name="T62" fmla="*/ 812 w 821"/>
                  <a:gd name="T63" fmla="*/ 492 h 821"/>
                  <a:gd name="T64" fmla="*/ 821 w 821"/>
                  <a:gd name="T65" fmla="*/ 431 h 821"/>
                  <a:gd name="T66" fmla="*/ 821 w 821"/>
                  <a:gd name="T67" fmla="*/ 389 h 821"/>
                  <a:gd name="T68" fmla="*/ 813 w 821"/>
                  <a:gd name="T69" fmla="*/ 331 h 821"/>
                  <a:gd name="T70" fmla="*/ 798 w 821"/>
                  <a:gd name="T71" fmla="*/ 274 h 821"/>
                  <a:gd name="T72" fmla="*/ 777 w 821"/>
                  <a:gd name="T73" fmla="*/ 222 h 821"/>
                  <a:gd name="T74" fmla="*/ 747 w 821"/>
                  <a:gd name="T75" fmla="*/ 173 h 821"/>
                  <a:gd name="T76" fmla="*/ 711 w 821"/>
                  <a:gd name="T77" fmla="*/ 130 h 821"/>
                  <a:gd name="T78" fmla="*/ 671 w 821"/>
                  <a:gd name="T79" fmla="*/ 91 h 821"/>
                  <a:gd name="T80" fmla="*/ 625 w 821"/>
                  <a:gd name="T81" fmla="*/ 58 h 821"/>
                  <a:gd name="T82" fmla="*/ 575 w 821"/>
                  <a:gd name="T83" fmla="*/ 32 h 821"/>
                  <a:gd name="T84" fmla="*/ 521 w 821"/>
                  <a:gd name="T85" fmla="*/ 14 h 821"/>
                  <a:gd name="T86" fmla="*/ 462 w 821"/>
                  <a:gd name="T87" fmla="*/ 2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442" y="0"/>
                    </a:moveTo>
                    <a:lnTo>
                      <a:pt x="442" y="0"/>
                    </a:lnTo>
                    <a:lnTo>
                      <a:pt x="441" y="23"/>
                    </a:lnTo>
                    <a:lnTo>
                      <a:pt x="438" y="44"/>
                    </a:lnTo>
                    <a:lnTo>
                      <a:pt x="435" y="66"/>
                    </a:lnTo>
                    <a:lnTo>
                      <a:pt x="431" y="88"/>
                    </a:lnTo>
                    <a:lnTo>
                      <a:pt x="425" y="108"/>
                    </a:lnTo>
                    <a:lnTo>
                      <a:pt x="419" y="129"/>
                    </a:lnTo>
                    <a:lnTo>
                      <a:pt x="411" y="150"/>
                    </a:lnTo>
                    <a:lnTo>
                      <a:pt x="402" y="169"/>
                    </a:lnTo>
                    <a:lnTo>
                      <a:pt x="394" y="188"/>
                    </a:lnTo>
                    <a:lnTo>
                      <a:pt x="384" y="207"/>
                    </a:lnTo>
                    <a:lnTo>
                      <a:pt x="373" y="224"/>
                    </a:lnTo>
                    <a:lnTo>
                      <a:pt x="361" y="243"/>
                    </a:lnTo>
                    <a:lnTo>
                      <a:pt x="349" y="260"/>
                    </a:lnTo>
                    <a:lnTo>
                      <a:pt x="336" y="277"/>
                    </a:lnTo>
                    <a:lnTo>
                      <a:pt x="322" y="292"/>
                    </a:lnTo>
                    <a:lnTo>
                      <a:pt x="307" y="307"/>
                    </a:lnTo>
                    <a:lnTo>
                      <a:pt x="292" y="322"/>
                    </a:lnTo>
                    <a:lnTo>
                      <a:pt x="277" y="336"/>
                    </a:lnTo>
                    <a:lnTo>
                      <a:pt x="259" y="349"/>
                    </a:lnTo>
                    <a:lnTo>
                      <a:pt x="243" y="361"/>
                    </a:lnTo>
                    <a:lnTo>
                      <a:pt x="224" y="373"/>
                    </a:lnTo>
                    <a:lnTo>
                      <a:pt x="207" y="384"/>
                    </a:lnTo>
                    <a:lnTo>
                      <a:pt x="188" y="394"/>
                    </a:lnTo>
                    <a:lnTo>
                      <a:pt x="169" y="402"/>
                    </a:lnTo>
                    <a:lnTo>
                      <a:pt x="150" y="411"/>
                    </a:lnTo>
                    <a:lnTo>
                      <a:pt x="129" y="419"/>
                    </a:lnTo>
                    <a:lnTo>
                      <a:pt x="108" y="425"/>
                    </a:lnTo>
                    <a:lnTo>
                      <a:pt x="88" y="431"/>
                    </a:lnTo>
                    <a:lnTo>
                      <a:pt x="66" y="435"/>
                    </a:lnTo>
                    <a:lnTo>
                      <a:pt x="44" y="438"/>
                    </a:lnTo>
                    <a:lnTo>
                      <a:pt x="23" y="441"/>
                    </a:lnTo>
                    <a:lnTo>
                      <a:pt x="0" y="443"/>
                    </a:lnTo>
                    <a:lnTo>
                      <a:pt x="0" y="443"/>
                    </a:lnTo>
                    <a:lnTo>
                      <a:pt x="2" y="462"/>
                    </a:lnTo>
                    <a:lnTo>
                      <a:pt x="5" y="482"/>
                    </a:lnTo>
                    <a:lnTo>
                      <a:pt x="9" y="501"/>
                    </a:lnTo>
                    <a:lnTo>
                      <a:pt x="14" y="521"/>
                    </a:lnTo>
                    <a:lnTo>
                      <a:pt x="20" y="539"/>
                    </a:lnTo>
                    <a:lnTo>
                      <a:pt x="26" y="556"/>
                    </a:lnTo>
                    <a:lnTo>
                      <a:pt x="33" y="575"/>
                    </a:lnTo>
                    <a:lnTo>
                      <a:pt x="41" y="592"/>
                    </a:lnTo>
                    <a:lnTo>
                      <a:pt x="50" y="609"/>
                    </a:lnTo>
                    <a:lnTo>
                      <a:pt x="59" y="625"/>
                    </a:lnTo>
                    <a:lnTo>
                      <a:pt x="69" y="641"/>
                    </a:lnTo>
                    <a:lnTo>
                      <a:pt x="80" y="656"/>
                    </a:lnTo>
                    <a:lnTo>
                      <a:pt x="91" y="672"/>
                    </a:lnTo>
                    <a:lnTo>
                      <a:pt x="104" y="686"/>
                    </a:lnTo>
                    <a:lnTo>
                      <a:pt x="116" y="699"/>
                    </a:lnTo>
                    <a:lnTo>
                      <a:pt x="130" y="712"/>
                    </a:lnTo>
                    <a:lnTo>
                      <a:pt x="144" y="725"/>
                    </a:lnTo>
                    <a:lnTo>
                      <a:pt x="158" y="737"/>
                    </a:lnTo>
                    <a:lnTo>
                      <a:pt x="174" y="747"/>
                    </a:lnTo>
                    <a:lnTo>
                      <a:pt x="190" y="758"/>
                    </a:lnTo>
                    <a:lnTo>
                      <a:pt x="206" y="768"/>
                    </a:lnTo>
                    <a:lnTo>
                      <a:pt x="222" y="777"/>
                    </a:lnTo>
                    <a:lnTo>
                      <a:pt x="240" y="784"/>
                    </a:lnTo>
                    <a:lnTo>
                      <a:pt x="257" y="792"/>
                    </a:lnTo>
                    <a:lnTo>
                      <a:pt x="274" y="798"/>
                    </a:lnTo>
                    <a:lnTo>
                      <a:pt x="293" y="805"/>
                    </a:lnTo>
                    <a:lnTo>
                      <a:pt x="311" y="809"/>
                    </a:lnTo>
                    <a:lnTo>
                      <a:pt x="331" y="814"/>
                    </a:lnTo>
                    <a:lnTo>
                      <a:pt x="350" y="817"/>
                    </a:lnTo>
                    <a:lnTo>
                      <a:pt x="370" y="819"/>
                    </a:lnTo>
                    <a:lnTo>
                      <a:pt x="389" y="821"/>
                    </a:lnTo>
                    <a:lnTo>
                      <a:pt x="410" y="821"/>
                    </a:lnTo>
                    <a:lnTo>
                      <a:pt x="410" y="821"/>
                    </a:lnTo>
                    <a:lnTo>
                      <a:pt x="431" y="821"/>
                    </a:lnTo>
                    <a:lnTo>
                      <a:pt x="452" y="819"/>
                    </a:lnTo>
                    <a:lnTo>
                      <a:pt x="473" y="817"/>
                    </a:lnTo>
                    <a:lnTo>
                      <a:pt x="492" y="813"/>
                    </a:lnTo>
                    <a:lnTo>
                      <a:pt x="513" y="808"/>
                    </a:lnTo>
                    <a:lnTo>
                      <a:pt x="533" y="803"/>
                    </a:lnTo>
                    <a:lnTo>
                      <a:pt x="551" y="796"/>
                    </a:lnTo>
                    <a:lnTo>
                      <a:pt x="569" y="789"/>
                    </a:lnTo>
                    <a:lnTo>
                      <a:pt x="588" y="781"/>
                    </a:lnTo>
                    <a:lnTo>
                      <a:pt x="605" y="771"/>
                    </a:lnTo>
                    <a:lnTo>
                      <a:pt x="623" y="762"/>
                    </a:lnTo>
                    <a:lnTo>
                      <a:pt x="640" y="751"/>
                    </a:lnTo>
                    <a:lnTo>
                      <a:pt x="656" y="740"/>
                    </a:lnTo>
                    <a:lnTo>
                      <a:pt x="671" y="727"/>
                    </a:lnTo>
                    <a:lnTo>
                      <a:pt x="687" y="714"/>
                    </a:lnTo>
                    <a:lnTo>
                      <a:pt x="701" y="701"/>
                    </a:lnTo>
                    <a:lnTo>
                      <a:pt x="714" y="687"/>
                    </a:lnTo>
                    <a:lnTo>
                      <a:pt x="727" y="672"/>
                    </a:lnTo>
                    <a:lnTo>
                      <a:pt x="740" y="656"/>
                    </a:lnTo>
                    <a:lnTo>
                      <a:pt x="751" y="640"/>
                    </a:lnTo>
                    <a:lnTo>
                      <a:pt x="761" y="623"/>
                    </a:lnTo>
                    <a:lnTo>
                      <a:pt x="771" y="606"/>
                    </a:lnTo>
                    <a:lnTo>
                      <a:pt x="781" y="588"/>
                    </a:lnTo>
                    <a:lnTo>
                      <a:pt x="788" y="570"/>
                    </a:lnTo>
                    <a:lnTo>
                      <a:pt x="796" y="551"/>
                    </a:lnTo>
                    <a:lnTo>
                      <a:pt x="803" y="533"/>
                    </a:lnTo>
                    <a:lnTo>
                      <a:pt x="808" y="513"/>
                    </a:lnTo>
                    <a:lnTo>
                      <a:pt x="812" y="492"/>
                    </a:lnTo>
                    <a:lnTo>
                      <a:pt x="817" y="473"/>
                    </a:lnTo>
                    <a:lnTo>
                      <a:pt x="819" y="452"/>
                    </a:lnTo>
                    <a:lnTo>
                      <a:pt x="821" y="431"/>
                    </a:lnTo>
                    <a:lnTo>
                      <a:pt x="821" y="410"/>
                    </a:lnTo>
                    <a:lnTo>
                      <a:pt x="821" y="410"/>
                    </a:lnTo>
                    <a:lnTo>
                      <a:pt x="821" y="389"/>
                    </a:lnTo>
                    <a:lnTo>
                      <a:pt x="819" y="370"/>
                    </a:lnTo>
                    <a:lnTo>
                      <a:pt x="817" y="350"/>
                    </a:lnTo>
                    <a:lnTo>
                      <a:pt x="813" y="331"/>
                    </a:lnTo>
                    <a:lnTo>
                      <a:pt x="809" y="312"/>
                    </a:lnTo>
                    <a:lnTo>
                      <a:pt x="805" y="293"/>
                    </a:lnTo>
                    <a:lnTo>
                      <a:pt x="798" y="274"/>
                    </a:lnTo>
                    <a:lnTo>
                      <a:pt x="792" y="257"/>
                    </a:lnTo>
                    <a:lnTo>
                      <a:pt x="784" y="240"/>
                    </a:lnTo>
                    <a:lnTo>
                      <a:pt x="777" y="222"/>
                    </a:lnTo>
                    <a:lnTo>
                      <a:pt x="767" y="206"/>
                    </a:lnTo>
                    <a:lnTo>
                      <a:pt x="758" y="190"/>
                    </a:lnTo>
                    <a:lnTo>
                      <a:pt x="747" y="173"/>
                    </a:lnTo>
                    <a:lnTo>
                      <a:pt x="736" y="158"/>
                    </a:lnTo>
                    <a:lnTo>
                      <a:pt x="724" y="144"/>
                    </a:lnTo>
                    <a:lnTo>
                      <a:pt x="711" y="130"/>
                    </a:lnTo>
                    <a:lnTo>
                      <a:pt x="698" y="117"/>
                    </a:lnTo>
                    <a:lnTo>
                      <a:pt x="685" y="104"/>
                    </a:lnTo>
                    <a:lnTo>
                      <a:pt x="671" y="91"/>
                    </a:lnTo>
                    <a:lnTo>
                      <a:pt x="656" y="80"/>
                    </a:lnTo>
                    <a:lnTo>
                      <a:pt x="641" y="69"/>
                    </a:lnTo>
                    <a:lnTo>
                      <a:pt x="625" y="58"/>
                    </a:lnTo>
                    <a:lnTo>
                      <a:pt x="608" y="50"/>
                    </a:lnTo>
                    <a:lnTo>
                      <a:pt x="592" y="41"/>
                    </a:lnTo>
                    <a:lnTo>
                      <a:pt x="575" y="32"/>
                    </a:lnTo>
                    <a:lnTo>
                      <a:pt x="556" y="26"/>
                    </a:lnTo>
                    <a:lnTo>
                      <a:pt x="539" y="19"/>
                    </a:lnTo>
                    <a:lnTo>
                      <a:pt x="521" y="14"/>
                    </a:lnTo>
                    <a:lnTo>
                      <a:pt x="501" y="8"/>
                    </a:lnTo>
                    <a:lnTo>
                      <a:pt x="482" y="5"/>
                    </a:lnTo>
                    <a:lnTo>
                      <a:pt x="462" y="2"/>
                    </a:lnTo>
                    <a:lnTo>
                      <a:pt x="442" y="0"/>
                    </a:lnTo>
                    <a:lnTo>
                      <a:pt x="442" y="0"/>
                    </a:lnTo>
                    <a:close/>
                  </a:path>
                </a:pathLst>
              </a:custGeom>
              <a:solidFill>
                <a:schemeClr val="accent4"/>
              </a:solidFill>
              <a:ln w="28575">
                <a:solidFill>
                  <a:schemeClr val="accent4">
                    <a:lumMod val="20000"/>
                    <a:lumOff val="80000"/>
                  </a:schemeClr>
                </a:solidFill>
                <a:round/>
              </a:ln>
            </p:spPr>
            <p:txBody>
              <a:bodyPr vert="horz" wrap="square" lIns="91440" tIns="45720" rIns="91440" bIns="45720" numCol="1" anchor="t" anchorCtr="0" compatLnSpc="1"/>
              <a:lstStyle/>
              <a:p>
                <a:endParaRPr lang="zh-CN" altLang="en-US"/>
              </a:p>
            </p:txBody>
          </p:sp>
          <p:sp>
            <p:nvSpPr>
              <p:cNvPr id="116" name="Freeform 8"/>
              <p:cNvSpPr/>
              <p:nvPr/>
            </p:nvSpPr>
            <p:spPr bwMode="auto">
              <a:xfrm>
                <a:off x="3922713" y="1236663"/>
                <a:ext cx="1301750" cy="1303338"/>
              </a:xfrm>
              <a:custGeom>
                <a:avLst/>
                <a:gdLst>
                  <a:gd name="T0" fmla="*/ 462 w 820"/>
                  <a:gd name="T1" fmla="*/ 819 h 821"/>
                  <a:gd name="T2" fmla="*/ 519 w 820"/>
                  <a:gd name="T3" fmla="*/ 808 h 821"/>
                  <a:gd name="T4" fmla="*/ 573 w 820"/>
                  <a:gd name="T5" fmla="*/ 789 h 821"/>
                  <a:gd name="T6" fmla="*/ 624 w 820"/>
                  <a:gd name="T7" fmla="*/ 763 h 821"/>
                  <a:gd name="T8" fmla="*/ 670 w 820"/>
                  <a:gd name="T9" fmla="*/ 730 h 821"/>
                  <a:gd name="T10" fmla="*/ 711 w 820"/>
                  <a:gd name="T11" fmla="*/ 691 h 821"/>
                  <a:gd name="T12" fmla="*/ 746 w 820"/>
                  <a:gd name="T13" fmla="*/ 648 h 821"/>
                  <a:gd name="T14" fmla="*/ 775 w 820"/>
                  <a:gd name="T15" fmla="*/ 599 h 821"/>
                  <a:gd name="T16" fmla="*/ 798 w 820"/>
                  <a:gd name="T17" fmla="*/ 547 h 821"/>
                  <a:gd name="T18" fmla="*/ 812 w 820"/>
                  <a:gd name="T19" fmla="*/ 490 h 821"/>
                  <a:gd name="T20" fmla="*/ 820 w 820"/>
                  <a:gd name="T21" fmla="*/ 432 h 821"/>
                  <a:gd name="T22" fmla="*/ 820 w 820"/>
                  <a:gd name="T23" fmla="*/ 391 h 821"/>
                  <a:gd name="T24" fmla="*/ 812 w 820"/>
                  <a:gd name="T25" fmla="*/ 329 h 821"/>
                  <a:gd name="T26" fmla="*/ 795 w 820"/>
                  <a:gd name="T27" fmla="*/ 270 h 821"/>
                  <a:gd name="T28" fmla="*/ 771 w 820"/>
                  <a:gd name="T29" fmla="*/ 216 h 821"/>
                  <a:gd name="T30" fmla="*/ 738 w 820"/>
                  <a:gd name="T31" fmla="*/ 166 h 821"/>
                  <a:gd name="T32" fmla="*/ 699 w 820"/>
                  <a:gd name="T33" fmla="*/ 120 h 821"/>
                  <a:gd name="T34" fmla="*/ 655 w 820"/>
                  <a:gd name="T35" fmla="*/ 82 h 821"/>
                  <a:gd name="T36" fmla="*/ 605 w 820"/>
                  <a:gd name="T37" fmla="*/ 50 h 821"/>
                  <a:gd name="T38" fmla="*/ 551 w 820"/>
                  <a:gd name="T39" fmla="*/ 25 h 821"/>
                  <a:gd name="T40" fmla="*/ 492 w 820"/>
                  <a:gd name="T41" fmla="*/ 9 h 821"/>
                  <a:gd name="T42" fmla="*/ 430 w 820"/>
                  <a:gd name="T43" fmla="*/ 1 h 821"/>
                  <a:gd name="T44" fmla="*/ 389 w 820"/>
                  <a:gd name="T45" fmla="*/ 1 h 821"/>
                  <a:gd name="T46" fmla="*/ 329 w 820"/>
                  <a:gd name="T47" fmla="*/ 8 h 821"/>
                  <a:gd name="T48" fmla="*/ 274 w 820"/>
                  <a:gd name="T49" fmla="*/ 23 h 821"/>
                  <a:gd name="T50" fmla="*/ 221 w 820"/>
                  <a:gd name="T51" fmla="*/ 46 h 821"/>
                  <a:gd name="T52" fmla="*/ 173 w 820"/>
                  <a:gd name="T53" fmla="*/ 74 h 821"/>
                  <a:gd name="T54" fmla="*/ 129 w 820"/>
                  <a:gd name="T55" fmla="*/ 110 h 821"/>
                  <a:gd name="T56" fmla="*/ 91 w 820"/>
                  <a:gd name="T57" fmla="*/ 151 h 821"/>
                  <a:gd name="T58" fmla="*/ 58 w 820"/>
                  <a:gd name="T59" fmla="*/ 196 h 821"/>
                  <a:gd name="T60" fmla="*/ 32 w 820"/>
                  <a:gd name="T61" fmla="*/ 247 h 821"/>
                  <a:gd name="T62" fmla="*/ 13 w 820"/>
                  <a:gd name="T63" fmla="*/ 302 h 821"/>
                  <a:gd name="T64" fmla="*/ 1 w 820"/>
                  <a:gd name="T65" fmla="*/ 359 h 821"/>
                  <a:gd name="T66" fmla="*/ 21 w 820"/>
                  <a:gd name="T67" fmla="*/ 381 h 821"/>
                  <a:gd name="T68" fmla="*/ 86 w 820"/>
                  <a:gd name="T69" fmla="*/ 392 h 821"/>
                  <a:gd name="T70" fmla="*/ 148 w 820"/>
                  <a:gd name="T71" fmla="*/ 410 h 821"/>
                  <a:gd name="T72" fmla="*/ 206 w 820"/>
                  <a:gd name="T73" fmla="*/ 438 h 821"/>
                  <a:gd name="T74" fmla="*/ 259 w 820"/>
                  <a:gd name="T75" fmla="*/ 473 h 821"/>
                  <a:gd name="T76" fmla="*/ 307 w 820"/>
                  <a:gd name="T77" fmla="*/ 514 h 821"/>
                  <a:gd name="T78" fmla="*/ 348 w 820"/>
                  <a:gd name="T79" fmla="*/ 562 h 821"/>
                  <a:gd name="T80" fmla="*/ 382 w 820"/>
                  <a:gd name="T81" fmla="*/ 615 h 821"/>
                  <a:gd name="T82" fmla="*/ 410 w 820"/>
                  <a:gd name="T83" fmla="*/ 673 h 821"/>
                  <a:gd name="T84" fmla="*/ 429 w 820"/>
                  <a:gd name="T85" fmla="*/ 735 h 821"/>
                  <a:gd name="T86" fmla="*/ 440 w 820"/>
                  <a:gd name="T87" fmla="*/ 80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41" y="821"/>
                    </a:moveTo>
                    <a:lnTo>
                      <a:pt x="441" y="821"/>
                    </a:lnTo>
                    <a:lnTo>
                      <a:pt x="462" y="819"/>
                    </a:lnTo>
                    <a:lnTo>
                      <a:pt x="481" y="817"/>
                    </a:lnTo>
                    <a:lnTo>
                      <a:pt x="500" y="813"/>
                    </a:lnTo>
                    <a:lnTo>
                      <a:pt x="519" y="808"/>
                    </a:lnTo>
                    <a:lnTo>
                      <a:pt x="538" y="803"/>
                    </a:lnTo>
                    <a:lnTo>
                      <a:pt x="556" y="797"/>
                    </a:lnTo>
                    <a:lnTo>
                      <a:pt x="573" y="789"/>
                    </a:lnTo>
                    <a:lnTo>
                      <a:pt x="591" y="781"/>
                    </a:lnTo>
                    <a:lnTo>
                      <a:pt x="608" y="773"/>
                    </a:lnTo>
                    <a:lnTo>
                      <a:pt x="624" y="763"/>
                    </a:lnTo>
                    <a:lnTo>
                      <a:pt x="639" y="753"/>
                    </a:lnTo>
                    <a:lnTo>
                      <a:pt x="655" y="742"/>
                    </a:lnTo>
                    <a:lnTo>
                      <a:pt x="670" y="730"/>
                    </a:lnTo>
                    <a:lnTo>
                      <a:pt x="684" y="718"/>
                    </a:lnTo>
                    <a:lnTo>
                      <a:pt x="698" y="705"/>
                    </a:lnTo>
                    <a:lnTo>
                      <a:pt x="711" y="691"/>
                    </a:lnTo>
                    <a:lnTo>
                      <a:pt x="723" y="678"/>
                    </a:lnTo>
                    <a:lnTo>
                      <a:pt x="735" y="663"/>
                    </a:lnTo>
                    <a:lnTo>
                      <a:pt x="746" y="648"/>
                    </a:lnTo>
                    <a:lnTo>
                      <a:pt x="757" y="633"/>
                    </a:lnTo>
                    <a:lnTo>
                      <a:pt x="766" y="616"/>
                    </a:lnTo>
                    <a:lnTo>
                      <a:pt x="775" y="599"/>
                    </a:lnTo>
                    <a:lnTo>
                      <a:pt x="784" y="583"/>
                    </a:lnTo>
                    <a:lnTo>
                      <a:pt x="791" y="565"/>
                    </a:lnTo>
                    <a:lnTo>
                      <a:pt x="798" y="547"/>
                    </a:lnTo>
                    <a:lnTo>
                      <a:pt x="803" y="528"/>
                    </a:lnTo>
                    <a:lnTo>
                      <a:pt x="809" y="510"/>
                    </a:lnTo>
                    <a:lnTo>
                      <a:pt x="812" y="490"/>
                    </a:lnTo>
                    <a:lnTo>
                      <a:pt x="815" y="471"/>
                    </a:lnTo>
                    <a:lnTo>
                      <a:pt x="818" y="451"/>
                    </a:lnTo>
                    <a:lnTo>
                      <a:pt x="820" y="432"/>
                    </a:lnTo>
                    <a:lnTo>
                      <a:pt x="820" y="411"/>
                    </a:lnTo>
                    <a:lnTo>
                      <a:pt x="820" y="411"/>
                    </a:lnTo>
                    <a:lnTo>
                      <a:pt x="820" y="391"/>
                    </a:lnTo>
                    <a:lnTo>
                      <a:pt x="817" y="370"/>
                    </a:lnTo>
                    <a:lnTo>
                      <a:pt x="815" y="349"/>
                    </a:lnTo>
                    <a:lnTo>
                      <a:pt x="812" y="329"/>
                    </a:lnTo>
                    <a:lnTo>
                      <a:pt x="806" y="309"/>
                    </a:lnTo>
                    <a:lnTo>
                      <a:pt x="801" y="290"/>
                    </a:lnTo>
                    <a:lnTo>
                      <a:pt x="795" y="270"/>
                    </a:lnTo>
                    <a:lnTo>
                      <a:pt x="788" y="252"/>
                    </a:lnTo>
                    <a:lnTo>
                      <a:pt x="779" y="233"/>
                    </a:lnTo>
                    <a:lnTo>
                      <a:pt x="771" y="216"/>
                    </a:lnTo>
                    <a:lnTo>
                      <a:pt x="760" y="199"/>
                    </a:lnTo>
                    <a:lnTo>
                      <a:pt x="750" y="182"/>
                    </a:lnTo>
                    <a:lnTo>
                      <a:pt x="738" y="166"/>
                    </a:lnTo>
                    <a:lnTo>
                      <a:pt x="726" y="150"/>
                    </a:lnTo>
                    <a:lnTo>
                      <a:pt x="713" y="136"/>
                    </a:lnTo>
                    <a:lnTo>
                      <a:pt x="699" y="120"/>
                    </a:lnTo>
                    <a:lnTo>
                      <a:pt x="685" y="107"/>
                    </a:lnTo>
                    <a:lnTo>
                      <a:pt x="670" y="94"/>
                    </a:lnTo>
                    <a:lnTo>
                      <a:pt x="655" y="82"/>
                    </a:lnTo>
                    <a:lnTo>
                      <a:pt x="638" y="71"/>
                    </a:lnTo>
                    <a:lnTo>
                      <a:pt x="622" y="60"/>
                    </a:lnTo>
                    <a:lnTo>
                      <a:pt x="605" y="50"/>
                    </a:lnTo>
                    <a:lnTo>
                      <a:pt x="587" y="41"/>
                    </a:lnTo>
                    <a:lnTo>
                      <a:pt x="569" y="33"/>
                    </a:lnTo>
                    <a:lnTo>
                      <a:pt x="551" y="25"/>
                    </a:lnTo>
                    <a:lnTo>
                      <a:pt x="531" y="18"/>
                    </a:lnTo>
                    <a:lnTo>
                      <a:pt x="511" y="13"/>
                    </a:lnTo>
                    <a:lnTo>
                      <a:pt x="492" y="9"/>
                    </a:lnTo>
                    <a:lnTo>
                      <a:pt x="471" y="5"/>
                    </a:lnTo>
                    <a:lnTo>
                      <a:pt x="451" y="2"/>
                    </a:lnTo>
                    <a:lnTo>
                      <a:pt x="430" y="1"/>
                    </a:lnTo>
                    <a:lnTo>
                      <a:pt x="408" y="0"/>
                    </a:lnTo>
                    <a:lnTo>
                      <a:pt x="408" y="0"/>
                    </a:lnTo>
                    <a:lnTo>
                      <a:pt x="389" y="1"/>
                    </a:lnTo>
                    <a:lnTo>
                      <a:pt x="368" y="2"/>
                    </a:lnTo>
                    <a:lnTo>
                      <a:pt x="349" y="4"/>
                    </a:lnTo>
                    <a:lnTo>
                      <a:pt x="329" y="8"/>
                    </a:lnTo>
                    <a:lnTo>
                      <a:pt x="311" y="12"/>
                    </a:lnTo>
                    <a:lnTo>
                      <a:pt x="292" y="17"/>
                    </a:lnTo>
                    <a:lnTo>
                      <a:pt x="274" y="23"/>
                    </a:lnTo>
                    <a:lnTo>
                      <a:pt x="256" y="29"/>
                    </a:lnTo>
                    <a:lnTo>
                      <a:pt x="238" y="37"/>
                    </a:lnTo>
                    <a:lnTo>
                      <a:pt x="221" y="46"/>
                    </a:lnTo>
                    <a:lnTo>
                      <a:pt x="205" y="54"/>
                    </a:lnTo>
                    <a:lnTo>
                      <a:pt x="188" y="64"/>
                    </a:lnTo>
                    <a:lnTo>
                      <a:pt x="173" y="74"/>
                    </a:lnTo>
                    <a:lnTo>
                      <a:pt x="158" y="86"/>
                    </a:lnTo>
                    <a:lnTo>
                      <a:pt x="143" y="98"/>
                    </a:lnTo>
                    <a:lnTo>
                      <a:pt x="129" y="110"/>
                    </a:lnTo>
                    <a:lnTo>
                      <a:pt x="116" y="123"/>
                    </a:lnTo>
                    <a:lnTo>
                      <a:pt x="103" y="137"/>
                    </a:lnTo>
                    <a:lnTo>
                      <a:pt x="91" y="151"/>
                    </a:lnTo>
                    <a:lnTo>
                      <a:pt x="79" y="165"/>
                    </a:lnTo>
                    <a:lnTo>
                      <a:pt x="68" y="180"/>
                    </a:lnTo>
                    <a:lnTo>
                      <a:pt x="58" y="196"/>
                    </a:lnTo>
                    <a:lnTo>
                      <a:pt x="48" y="213"/>
                    </a:lnTo>
                    <a:lnTo>
                      <a:pt x="40" y="230"/>
                    </a:lnTo>
                    <a:lnTo>
                      <a:pt x="32" y="247"/>
                    </a:lnTo>
                    <a:lnTo>
                      <a:pt x="25" y="265"/>
                    </a:lnTo>
                    <a:lnTo>
                      <a:pt x="18" y="283"/>
                    </a:lnTo>
                    <a:lnTo>
                      <a:pt x="13" y="302"/>
                    </a:lnTo>
                    <a:lnTo>
                      <a:pt x="8" y="320"/>
                    </a:lnTo>
                    <a:lnTo>
                      <a:pt x="4" y="340"/>
                    </a:lnTo>
                    <a:lnTo>
                      <a:pt x="1" y="359"/>
                    </a:lnTo>
                    <a:lnTo>
                      <a:pt x="0" y="379"/>
                    </a:lnTo>
                    <a:lnTo>
                      <a:pt x="0" y="379"/>
                    </a:lnTo>
                    <a:lnTo>
                      <a:pt x="21" y="381"/>
                    </a:lnTo>
                    <a:lnTo>
                      <a:pt x="43" y="383"/>
                    </a:lnTo>
                    <a:lnTo>
                      <a:pt x="65" y="386"/>
                    </a:lnTo>
                    <a:lnTo>
                      <a:pt x="86" y="392"/>
                    </a:lnTo>
                    <a:lnTo>
                      <a:pt x="107" y="397"/>
                    </a:lnTo>
                    <a:lnTo>
                      <a:pt x="128" y="404"/>
                    </a:lnTo>
                    <a:lnTo>
                      <a:pt x="148" y="410"/>
                    </a:lnTo>
                    <a:lnTo>
                      <a:pt x="168" y="419"/>
                    </a:lnTo>
                    <a:lnTo>
                      <a:pt x="187" y="428"/>
                    </a:lnTo>
                    <a:lnTo>
                      <a:pt x="206" y="438"/>
                    </a:lnTo>
                    <a:lnTo>
                      <a:pt x="224" y="449"/>
                    </a:lnTo>
                    <a:lnTo>
                      <a:pt x="241" y="460"/>
                    </a:lnTo>
                    <a:lnTo>
                      <a:pt x="259" y="473"/>
                    </a:lnTo>
                    <a:lnTo>
                      <a:pt x="275" y="486"/>
                    </a:lnTo>
                    <a:lnTo>
                      <a:pt x="291" y="500"/>
                    </a:lnTo>
                    <a:lnTo>
                      <a:pt x="307" y="514"/>
                    </a:lnTo>
                    <a:lnTo>
                      <a:pt x="321" y="530"/>
                    </a:lnTo>
                    <a:lnTo>
                      <a:pt x="335" y="546"/>
                    </a:lnTo>
                    <a:lnTo>
                      <a:pt x="348" y="562"/>
                    </a:lnTo>
                    <a:lnTo>
                      <a:pt x="360" y="579"/>
                    </a:lnTo>
                    <a:lnTo>
                      <a:pt x="372" y="597"/>
                    </a:lnTo>
                    <a:lnTo>
                      <a:pt x="382" y="615"/>
                    </a:lnTo>
                    <a:lnTo>
                      <a:pt x="392" y="634"/>
                    </a:lnTo>
                    <a:lnTo>
                      <a:pt x="402" y="653"/>
                    </a:lnTo>
                    <a:lnTo>
                      <a:pt x="410" y="673"/>
                    </a:lnTo>
                    <a:lnTo>
                      <a:pt x="417" y="692"/>
                    </a:lnTo>
                    <a:lnTo>
                      <a:pt x="424" y="713"/>
                    </a:lnTo>
                    <a:lnTo>
                      <a:pt x="429" y="735"/>
                    </a:lnTo>
                    <a:lnTo>
                      <a:pt x="433" y="755"/>
                    </a:lnTo>
                    <a:lnTo>
                      <a:pt x="438" y="777"/>
                    </a:lnTo>
                    <a:lnTo>
                      <a:pt x="440" y="800"/>
                    </a:lnTo>
                    <a:lnTo>
                      <a:pt x="441" y="821"/>
                    </a:lnTo>
                    <a:lnTo>
                      <a:pt x="441" y="821"/>
                    </a:lnTo>
                    <a:close/>
                  </a:path>
                </a:pathLst>
              </a:custGeom>
              <a:solidFill>
                <a:schemeClr val="accent5"/>
              </a:solidFill>
              <a:ln w="28575">
                <a:solidFill>
                  <a:schemeClr val="accent5">
                    <a:lumMod val="20000"/>
                    <a:lumOff val="80000"/>
                  </a:schemeClr>
                </a:solidFill>
                <a:round/>
              </a:ln>
            </p:spPr>
            <p:txBody>
              <a:bodyPr vert="horz" wrap="square" lIns="91440" tIns="45720" rIns="91440" bIns="45720" numCol="1" anchor="t" anchorCtr="0" compatLnSpc="1"/>
              <a:lstStyle/>
              <a:p>
                <a:endParaRPr lang="zh-CN" altLang="en-US"/>
              </a:p>
            </p:txBody>
          </p:sp>
        </p:grpSp>
        <p:grpSp>
          <p:nvGrpSpPr>
            <p:cNvPr id="96" name="组合 95"/>
            <p:cNvGrpSpPr/>
            <p:nvPr/>
          </p:nvGrpSpPr>
          <p:grpSpPr>
            <a:xfrm>
              <a:off x="4602163" y="1872179"/>
              <a:ext cx="278400" cy="278396"/>
              <a:chOff x="152400" y="414338"/>
              <a:chExt cx="1698625" cy="1698625"/>
            </a:xfrm>
          </p:grpSpPr>
          <p:sp>
            <p:nvSpPr>
              <p:cNvPr id="11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97" name="组合 96"/>
            <p:cNvGrpSpPr/>
            <p:nvPr/>
          </p:nvGrpSpPr>
          <p:grpSpPr>
            <a:xfrm>
              <a:off x="5262888" y="2861311"/>
              <a:ext cx="279962" cy="278396"/>
              <a:chOff x="2616200" y="414338"/>
              <a:chExt cx="1708150" cy="1698625"/>
            </a:xfrm>
          </p:grpSpPr>
          <p:sp>
            <p:nvSpPr>
              <p:cNvPr id="108"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98" name="组合 97"/>
            <p:cNvGrpSpPr/>
            <p:nvPr/>
          </p:nvGrpSpPr>
          <p:grpSpPr>
            <a:xfrm>
              <a:off x="4233498" y="3606788"/>
              <a:ext cx="283082" cy="278396"/>
              <a:chOff x="5032375" y="3027363"/>
              <a:chExt cx="1727200" cy="1698625"/>
            </a:xfrm>
          </p:grpSpPr>
          <p:sp>
            <p:nvSpPr>
              <p:cNvPr id="103"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4"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6"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7"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99" name="组合 98"/>
            <p:cNvGrpSpPr/>
            <p:nvPr/>
          </p:nvGrpSpPr>
          <p:grpSpPr>
            <a:xfrm>
              <a:off x="3539254" y="2551165"/>
              <a:ext cx="311182" cy="278396"/>
              <a:chOff x="4987925" y="414338"/>
              <a:chExt cx="1898650" cy="1698625"/>
            </a:xfrm>
          </p:grpSpPr>
          <p:sp>
            <p:nvSpPr>
              <p:cNvPr id="10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1000" fill="hold"/>
                                        <p:tgtEl>
                                          <p:spTgt spid="94"/>
                                        </p:tgtEl>
                                        <p:attrNameLst>
                                          <p:attrName>ppt_w</p:attrName>
                                        </p:attrNameLst>
                                      </p:cBhvr>
                                      <p:tavLst>
                                        <p:tav tm="0">
                                          <p:val>
                                            <p:fltVal val="0"/>
                                          </p:val>
                                        </p:tav>
                                        <p:tav tm="100000">
                                          <p:val>
                                            <p:strVal val="#ppt_w"/>
                                          </p:val>
                                        </p:tav>
                                      </p:tavLst>
                                    </p:anim>
                                    <p:anim calcmode="lin" valueType="num">
                                      <p:cBhvr>
                                        <p:cTn id="8" dur="1000" fill="hold"/>
                                        <p:tgtEl>
                                          <p:spTgt spid="94"/>
                                        </p:tgtEl>
                                        <p:attrNameLst>
                                          <p:attrName>ppt_h</p:attrName>
                                        </p:attrNameLst>
                                      </p:cBhvr>
                                      <p:tavLst>
                                        <p:tav tm="0">
                                          <p:val>
                                            <p:fltVal val="0"/>
                                          </p:val>
                                        </p:tav>
                                        <p:tav tm="100000">
                                          <p:val>
                                            <p:strVal val="#ppt_h"/>
                                          </p:val>
                                        </p:tav>
                                      </p:tavLst>
                                    </p:anim>
                                    <p:animEffect transition="in" filter="fade">
                                      <p:cBhvr>
                                        <p:cTn id="9" dur="1000"/>
                                        <p:tgtEl>
                                          <p:spTgt spid="94"/>
                                        </p:tgtEl>
                                      </p:cBhvr>
                                    </p:animEffect>
                                  </p:childTnLst>
                                </p:cTn>
                              </p:par>
                              <p:par>
                                <p:cTn id="10" presetID="8" presetClass="emph" presetSubtype="0" fill="hold" nodeType="withEffect">
                                  <p:stCondLst>
                                    <p:cond delay="0"/>
                                  </p:stCondLst>
                                  <p:childTnLst>
                                    <p:animRot by="43200000">
                                      <p:cBhvr>
                                        <p:cTn id="11" dur="1000" fill="hold"/>
                                        <p:tgtEl>
                                          <p:spTgt spid="94"/>
                                        </p:tgtEl>
                                        <p:attrNameLst>
                                          <p:attrName>r</p:attrName>
                                        </p:attrNameLst>
                                      </p:cBhvr>
                                    </p:animRo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300" fill="hold"/>
                                        <p:tgtEl>
                                          <p:spTgt spid="67"/>
                                        </p:tgtEl>
                                        <p:attrNameLst>
                                          <p:attrName>ppt_w</p:attrName>
                                        </p:attrNameLst>
                                      </p:cBhvr>
                                      <p:tavLst>
                                        <p:tav tm="0">
                                          <p:val>
                                            <p:fltVal val="0"/>
                                          </p:val>
                                        </p:tav>
                                        <p:tav tm="100000">
                                          <p:val>
                                            <p:strVal val="#ppt_w"/>
                                          </p:val>
                                        </p:tav>
                                      </p:tavLst>
                                    </p:anim>
                                    <p:anim calcmode="lin" valueType="num">
                                      <p:cBhvr>
                                        <p:cTn id="16" dur="300" fill="hold"/>
                                        <p:tgtEl>
                                          <p:spTgt spid="67"/>
                                        </p:tgtEl>
                                        <p:attrNameLst>
                                          <p:attrName>ppt_h</p:attrName>
                                        </p:attrNameLst>
                                      </p:cBhvr>
                                      <p:tavLst>
                                        <p:tav tm="0">
                                          <p:val>
                                            <p:fltVal val="0"/>
                                          </p:val>
                                        </p:tav>
                                        <p:tav tm="100000">
                                          <p:val>
                                            <p:strVal val="#ppt_h"/>
                                          </p:val>
                                        </p:tav>
                                      </p:tavLst>
                                    </p:anim>
                                    <p:animEffect transition="in" filter="fade">
                                      <p:cBhvr>
                                        <p:cTn id="17" dur="300"/>
                                        <p:tgtEl>
                                          <p:spTgt spid="67"/>
                                        </p:tgtEl>
                                      </p:cBhvr>
                                    </p:animEffect>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300" fill="hold"/>
                                        <p:tgtEl>
                                          <p:spTgt spid="65"/>
                                        </p:tgtEl>
                                        <p:attrNameLst>
                                          <p:attrName>ppt_x</p:attrName>
                                        </p:attrNameLst>
                                      </p:cBhvr>
                                      <p:tavLst>
                                        <p:tav tm="0">
                                          <p:val>
                                            <p:strVal val="0-#ppt_w/2"/>
                                          </p:val>
                                        </p:tav>
                                        <p:tav tm="100000">
                                          <p:val>
                                            <p:strVal val="#ppt_x"/>
                                          </p:val>
                                        </p:tav>
                                      </p:tavLst>
                                    </p:anim>
                                    <p:anim calcmode="lin" valueType="num">
                                      <p:cBhvr additive="base">
                                        <p:cTn id="22" dur="300" fill="hold"/>
                                        <p:tgtEl>
                                          <p:spTgt spid="6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82"/>
                                        </p:tgtEl>
                                        <p:attrNameLst>
                                          <p:attrName>style.visibility</p:attrName>
                                        </p:attrNameLst>
                                      </p:cBhvr>
                                      <p:to>
                                        <p:strVal val="visible"/>
                                      </p:to>
                                    </p:set>
                                    <p:anim calcmode="lin" valueType="num">
                                      <p:cBhvr>
                                        <p:cTn id="26" dur="300" fill="hold"/>
                                        <p:tgtEl>
                                          <p:spTgt spid="82"/>
                                        </p:tgtEl>
                                        <p:attrNameLst>
                                          <p:attrName>ppt_w</p:attrName>
                                        </p:attrNameLst>
                                      </p:cBhvr>
                                      <p:tavLst>
                                        <p:tav tm="0">
                                          <p:val>
                                            <p:fltVal val="0"/>
                                          </p:val>
                                        </p:tav>
                                        <p:tav tm="100000">
                                          <p:val>
                                            <p:strVal val="#ppt_w"/>
                                          </p:val>
                                        </p:tav>
                                      </p:tavLst>
                                    </p:anim>
                                    <p:anim calcmode="lin" valueType="num">
                                      <p:cBhvr>
                                        <p:cTn id="27" dur="300" fill="hold"/>
                                        <p:tgtEl>
                                          <p:spTgt spid="82"/>
                                        </p:tgtEl>
                                        <p:attrNameLst>
                                          <p:attrName>ppt_h</p:attrName>
                                        </p:attrNameLst>
                                      </p:cBhvr>
                                      <p:tavLst>
                                        <p:tav tm="0">
                                          <p:val>
                                            <p:fltVal val="0"/>
                                          </p:val>
                                        </p:tav>
                                        <p:tav tm="100000">
                                          <p:val>
                                            <p:strVal val="#ppt_h"/>
                                          </p:val>
                                        </p:tav>
                                      </p:tavLst>
                                    </p:anim>
                                    <p:animEffect transition="in" filter="fade">
                                      <p:cBhvr>
                                        <p:cTn id="28" dur="300"/>
                                        <p:tgtEl>
                                          <p:spTgt spid="82"/>
                                        </p:tgtEl>
                                      </p:cBhvr>
                                    </p:animEffect>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additive="base">
                                        <p:cTn id="32" dur="300" fill="hold"/>
                                        <p:tgtEl>
                                          <p:spTgt spid="80"/>
                                        </p:tgtEl>
                                        <p:attrNameLst>
                                          <p:attrName>ppt_x</p:attrName>
                                        </p:attrNameLst>
                                      </p:cBhvr>
                                      <p:tavLst>
                                        <p:tav tm="0">
                                          <p:val>
                                            <p:strVal val="1+#ppt_w/2"/>
                                          </p:val>
                                        </p:tav>
                                        <p:tav tm="100000">
                                          <p:val>
                                            <p:strVal val="#ppt_x"/>
                                          </p:val>
                                        </p:tav>
                                      </p:tavLst>
                                    </p:anim>
                                    <p:anim calcmode="lin" valueType="num">
                                      <p:cBhvr additive="base">
                                        <p:cTn id="33" dur="300" fill="hold"/>
                                        <p:tgtEl>
                                          <p:spTgt spid="8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p:cTn id="37" dur="300" fill="hold"/>
                                        <p:tgtEl>
                                          <p:spTgt spid="72"/>
                                        </p:tgtEl>
                                        <p:attrNameLst>
                                          <p:attrName>ppt_w</p:attrName>
                                        </p:attrNameLst>
                                      </p:cBhvr>
                                      <p:tavLst>
                                        <p:tav tm="0">
                                          <p:val>
                                            <p:fltVal val="0"/>
                                          </p:val>
                                        </p:tav>
                                        <p:tav tm="100000">
                                          <p:val>
                                            <p:strVal val="#ppt_w"/>
                                          </p:val>
                                        </p:tav>
                                      </p:tavLst>
                                    </p:anim>
                                    <p:anim calcmode="lin" valueType="num">
                                      <p:cBhvr>
                                        <p:cTn id="38" dur="300" fill="hold"/>
                                        <p:tgtEl>
                                          <p:spTgt spid="72"/>
                                        </p:tgtEl>
                                        <p:attrNameLst>
                                          <p:attrName>ppt_h</p:attrName>
                                        </p:attrNameLst>
                                      </p:cBhvr>
                                      <p:tavLst>
                                        <p:tav tm="0">
                                          <p:val>
                                            <p:fltVal val="0"/>
                                          </p:val>
                                        </p:tav>
                                        <p:tav tm="100000">
                                          <p:val>
                                            <p:strVal val="#ppt_h"/>
                                          </p:val>
                                        </p:tav>
                                      </p:tavLst>
                                    </p:anim>
                                    <p:animEffect transition="in" filter="fade">
                                      <p:cBhvr>
                                        <p:cTn id="39" dur="300"/>
                                        <p:tgtEl>
                                          <p:spTgt spid="72"/>
                                        </p:tgtEl>
                                      </p:cBhvr>
                                    </p:animEffect>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300" fill="hold"/>
                                        <p:tgtEl>
                                          <p:spTgt spid="66"/>
                                        </p:tgtEl>
                                        <p:attrNameLst>
                                          <p:attrName>ppt_x</p:attrName>
                                        </p:attrNameLst>
                                      </p:cBhvr>
                                      <p:tavLst>
                                        <p:tav tm="0">
                                          <p:val>
                                            <p:strVal val="0-#ppt_w/2"/>
                                          </p:val>
                                        </p:tav>
                                        <p:tav tm="100000">
                                          <p:val>
                                            <p:strVal val="#ppt_x"/>
                                          </p:val>
                                        </p:tav>
                                      </p:tavLst>
                                    </p:anim>
                                    <p:anim calcmode="lin" valueType="num">
                                      <p:cBhvr additive="base">
                                        <p:cTn id="44" dur="300" fill="hold"/>
                                        <p:tgtEl>
                                          <p:spTgt spid="66"/>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53" presetClass="entr" presetSubtype="16"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 calcmode="lin" valueType="num">
                                      <p:cBhvr>
                                        <p:cTn id="48" dur="300" fill="hold"/>
                                        <p:tgtEl>
                                          <p:spTgt spid="88"/>
                                        </p:tgtEl>
                                        <p:attrNameLst>
                                          <p:attrName>ppt_w</p:attrName>
                                        </p:attrNameLst>
                                      </p:cBhvr>
                                      <p:tavLst>
                                        <p:tav tm="0">
                                          <p:val>
                                            <p:fltVal val="0"/>
                                          </p:val>
                                        </p:tav>
                                        <p:tav tm="100000">
                                          <p:val>
                                            <p:strVal val="#ppt_w"/>
                                          </p:val>
                                        </p:tav>
                                      </p:tavLst>
                                    </p:anim>
                                    <p:anim calcmode="lin" valueType="num">
                                      <p:cBhvr>
                                        <p:cTn id="49" dur="300" fill="hold"/>
                                        <p:tgtEl>
                                          <p:spTgt spid="88"/>
                                        </p:tgtEl>
                                        <p:attrNameLst>
                                          <p:attrName>ppt_h</p:attrName>
                                        </p:attrNameLst>
                                      </p:cBhvr>
                                      <p:tavLst>
                                        <p:tav tm="0">
                                          <p:val>
                                            <p:fltVal val="0"/>
                                          </p:val>
                                        </p:tav>
                                        <p:tav tm="100000">
                                          <p:val>
                                            <p:strVal val="#ppt_h"/>
                                          </p:val>
                                        </p:tav>
                                      </p:tavLst>
                                    </p:anim>
                                    <p:animEffect transition="in" filter="fade">
                                      <p:cBhvr>
                                        <p:cTn id="50" dur="300"/>
                                        <p:tgtEl>
                                          <p:spTgt spid="88"/>
                                        </p:tgtEl>
                                      </p:cBhvr>
                                    </p:animEffect>
                                  </p:childTnLst>
                                </p:cTn>
                              </p:par>
                            </p:childTnLst>
                          </p:cTn>
                        </p:par>
                        <p:par>
                          <p:cTn id="51" fill="hold">
                            <p:stCondLst>
                              <p:cond delay="4500"/>
                            </p:stCondLst>
                            <p:childTnLst>
                              <p:par>
                                <p:cTn id="52" presetID="2" presetClass="entr" presetSubtype="2" fill="hold" grpId="0" nodeType="after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additive="base">
                                        <p:cTn id="54" dur="300" fill="hold"/>
                                        <p:tgtEl>
                                          <p:spTgt spid="81"/>
                                        </p:tgtEl>
                                        <p:attrNameLst>
                                          <p:attrName>ppt_x</p:attrName>
                                        </p:attrNameLst>
                                      </p:cBhvr>
                                      <p:tavLst>
                                        <p:tav tm="0">
                                          <p:val>
                                            <p:strVal val="1+#ppt_w/2"/>
                                          </p:val>
                                        </p:tav>
                                        <p:tav tm="100000">
                                          <p:val>
                                            <p:strVal val="#ppt_x"/>
                                          </p:val>
                                        </p:tav>
                                      </p:tavLst>
                                    </p:anim>
                                    <p:anim calcmode="lin" valueType="num">
                                      <p:cBhvr additive="base">
                                        <p:cTn id="55" dur="3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80" grpId="0"/>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7911568" y="1547697"/>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960306" y="1473052"/>
            <a:ext cx="951518" cy="738652"/>
          </a:xfrm>
          <a:prstGeom prst="rect">
            <a:avLst/>
          </a:prstGeom>
        </p:spPr>
        <p:txBody>
          <a:bodyPr wrap="none" lIns="121908" tIns="60954" rIns="121908" bIns="60954">
            <a:spAutoFit/>
          </a:bodyPr>
          <a:lstStyle/>
          <a:p>
            <a:pPr algn="ctr"/>
            <a:r>
              <a:rPr lang="en-US" altLang="zh-CN" sz="4000" dirty="0">
                <a:solidFill>
                  <a:schemeClr val="accent2"/>
                </a:solidFill>
                <a:latin typeface="Akzidenz-Grotesk BQ Condensed" pitchFamily="50" charset="0"/>
                <a:ea typeface="微软雅黑" panose="020B0503020204020204" pitchFamily="34" charset="-122"/>
              </a:rPr>
              <a:t>40%</a:t>
            </a:r>
            <a:endParaRPr lang="en-US" altLang="zh-CN" sz="4000" dirty="0">
              <a:solidFill>
                <a:schemeClr val="accent2"/>
              </a:solidFill>
              <a:latin typeface="Akzidenz-Grotesk BQ Condensed" pitchFamily="50" charset="0"/>
              <a:ea typeface="微软雅黑" panose="020B0503020204020204" pitchFamily="34" charset="-122"/>
            </a:endParaRPr>
          </a:p>
        </p:txBody>
      </p:sp>
      <p:sp>
        <p:nvSpPr>
          <p:cNvPr id="42" name="矩形 41"/>
          <p:cNvSpPr/>
          <p:nvPr/>
        </p:nvSpPr>
        <p:spPr>
          <a:xfrm>
            <a:off x="6869214" y="1480047"/>
            <a:ext cx="1180747" cy="938706"/>
          </a:xfrm>
          <a:prstGeom prst="rect">
            <a:avLst/>
          </a:prstGeom>
        </p:spPr>
        <p:txBody>
          <a:bodyPr wrap="none" lIns="121908" tIns="60954" rIns="121908" bIns="60954" anchor="ctr">
            <a:spAutoFit/>
          </a:bodyPr>
          <a:lstStyle/>
          <a:p>
            <a:pPr algn="ctr"/>
            <a:r>
              <a:rPr lang="en-US" altLang="zh-CN" sz="5300" dirty="0">
                <a:solidFill>
                  <a:schemeClr val="accent2"/>
                </a:solidFill>
                <a:latin typeface="Akzidenz-Grotesk BQ Condensed" pitchFamily="50" charset="0"/>
                <a:ea typeface="微软雅黑" panose="020B0503020204020204" pitchFamily="34" charset="-122"/>
              </a:rPr>
              <a:t>40%</a:t>
            </a:r>
            <a:endParaRPr lang="en-US" altLang="zh-CN" sz="5300" dirty="0">
              <a:solidFill>
                <a:schemeClr val="accent2"/>
              </a:solidFill>
              <a:latin typeface="Akzidenz-Grotesk BQ Condensed" pitchFamily="50" charset="0"/>
              <a:ea typeface="微软雅黑" panose="020B0503020204020204" pitchFamily="34" charset="-122"/>
            </a:endParaRPr>
          </a:p>
        </p:txBody>
      </p:sp>
      <p:sp>
        <p:nvSpPr>
          <p:cNvPr id="43" name="矩形 42"/>
          <p:cNvSpPr/>
          <p:nvPr/>
        </p:nvSpPr>
        <p:spPr>
          <a:xfrm>
            <a:off x="7911568" y="2661799"/>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7911568" y="3775902"/>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7911568" y="4890003"/>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2349095" y="1473052"/>
            <a:ext cx="951518" cy="738652"/>
          </a:xfrm>
          <a:prstGeom prst="rect">
            <a:avLst/>
          </a:prstGeom>
        </p:spPr>
        <p:txBody>
          <a:bodyPr wrap="none" lIns="121908" tIns="60954" rIns="121908" bIns="60954">
            <a:spAutoFit/>
          </a:bodyPr>
          <a:lstStyle/>
          <a:p>
            <a:pPr algn="ctr"/>
            <a:r>
              <a:rPr lang="en-US" altLang="zh-CN" sz="4000" dirty="0">
                <a:solidFill>
                  <a:schemeClr val="accent3"/>
                </a:solidFill>
                <a:latin typeface="Akzidenz-Grotesk BQ Condensed" pitchFamily="50" charset="0"/>
                <a:ea typeface="微软雅黑" panose="020B0503020204020204" pitchFamily="34" charset="-122"/>
              </a:rPr>
              <a:t>50%</a:t>
            </a:r>
            <a:endParaRPr lang="en-US" altLang="zh-CN" sz="4000" dirty="0">
              <a:solidFill>
                <a:schemeClr val="accent3"/>
              </a:solidFill>
              <a:latin typeface="Akzidenz-Grotesk BQ Condensed" pitchFamily="50" charset="0"/>
              <a:ea typeface="微软雅黑" panose="020B0503020204020204" pitchFamily="34" charset="-122"/>
            </a:endParaRPr>
          </a:p>
        </p:txBody>
      </p:sp>
      <p:sp>
        <p:nvSpPr>
          <p:cNvPr id="47" name="矩形 46"/>
          <p:cNvSpPr/>
          <p:nvPr/>
        </p:nvSpPr>
        <p:spPr>
          <a:xfrm>
            <a:off x="3737883" y="1473052"/>
            <a:ext cx="951518" cy="738652"/>
          </a:xfrm>
          <a:prstGeom prst="rect">
            <a:avLst/>
          </a:prstGeom>
        </p:spPr>
        <p:txBody>
          <a:bodyPr wrap="none" lIns="121908" tIns="60954" rIns="121908" bIns="60954">
            <a:spAutoFit/>
          </a:bodyPr>
          <a:lstStyle/>
          <a:p>
            <a:pPr algn="ctr"/>
            <a:r>
              <a:rPr lang="en-US" altLang="zh-CN" sz="4000" dirty="0">
                <a:solidFill>
                  <a:schemeClr val="accent4"/>
                </a:solidFill>
                <a:latin typeface="Akzidenz-Grotesk BQ Condensed" pitchFamily="50" charset="0"/>
                <a:ea typeface="微软雅黑" panose="020B0503020204020204" pitchFamily="34" charset="-122"/>
              </a:rPr>
              <a:t>70%</a:t>
            </a:r>
            <a:endParaRPr lang="en-US" altLang="zh-CN" sz="4000" dirty="0">
              <a:solidFill>
                <a:schemeClr val="accent4"/>
              </a:solidFill>
              <a:latin typeface="Akzidenz-Grotesk BQ Condensed" pitchFamily="50" charset="0"/>
              <a:ea typeface="微软雅黑" panose="020B0503020204020204" pitchFamily="34" charset="-122"/>
            </a:endParaRPr>
          </a:p>
        </p:txBody>
      </p:sp>
      <p:sp>
        <p:nvSpPr>
          <p:cNvPr id="48" name="矩形 47"/>
          <p:cNvSpPr/>
          <p:nvPr/>
        </p:nvSpPr>
        <p:spPr>
          <a:xfrm>
            <a:off x="5126670" y="1473052"/>
            <a:ext cx="951518" cy="738652"/>
          </a:xfrm>
          <a:prstGeom prst="rect">
            <a:avLst/>
          </a:prstGeom>
        </p:spPr>
        <p:txBody>
          <a:bodyPr wrap="none" lIns="121908" tIns="60954" rIns="121908" bIns="60954">
            <a:spAutoFit/>
          </a:bodyPr>
          <a:lstStyle/>
          <a:p>
            <a:pPr algn="ctr"/>
            <a:r>
              <a:rPr lang="en-US" altLang="zh-CN" sz="4000" dirty="0">
                <a:solidFill>
                  <a:schemeClr val="accent5"/>
                </a:solidFill>
                <a:latin typeface="Akzidenz-Grotesk BQ Condensed" pitchFamily="50" charset="0"/>
                <a:ea typeface="微软雅黑" panose="020B0503020204020204" pitchFamily="34" charset="-122"/>
              </a:rPr>
              <a:t>90%</a:t>
            </a:r>
            <a:endParaRPr lang="en-US" altLang="zh-CN" sz="4000" dirty="0">
              <a:solidFill>
                <a:schemeClr val="accent5"/>
              </a:solidFill>
              <a:latin typeface="Akzidenz-Grotesk BQ Condensed" pitchFamily="50" charset="0"/>
              <a:ea typeface="微软雅黑" panose="020B0503020204020204" pitchFamily="34" charset="-122"/>
            </a:endParaRPr>
          </a:p>
        </p:txBody>
      </p:sp>
      <p:sp>
        <p:nvSpPr>
          <p:cNvPr id="49" name="矩形 48"/>
          <p:cNvSpPr/>
          <p:nvPr/>
        </p:nvSpPr>
        <p:spPr>
          <a:xfrm>
            <a:off x="6869214" y="2598615"/>
            <a:ext cx="1180747" cy="938706"/>
          </a:xfrm>
          <a:prstGeom prst="rect">
            <a:avLst/>
          </a:prstGeom>
        </p:spPr>
        <p:txBody>
          <a:bodyPr wrap="none" lIns="121908" tIns="60954" rIns="121908" bIns="60954" anchor="ctr">
            <a:spAutoFit/>
          </a:bodyPr>
          <a:lstStyle/>
          <a:p>
            <a:pPr algn="ctr"/>
            <a:r>
              <a:rPr lang="en-US" altLang="zh-CN" sz="5300" dirty="0">
                <a:solidFill>
                  <a:schemeClr val="accent3"/>
                </a:solidFill>
                <a:latin typeface="Akzidenz-Grotesk BQ Condensed" pitchFamily="50" charset="0"/>
                <a:ea typeface="微软雅黑" panose="020B0503020204020204" pitchFamily="34" charset="-122"/>
              </a:rPr>
              <a:t>50%</a:t>
            </a:r>
            <a:endParaRPr lang="en-US" altLang="zh-CN" sz="5300" dirty="0">
              <a:solidFill>
                <a:schemeClr val="accent3"/>
              </a:solidFill>
              <a:latin typeface="Akzidenz-Grotesk BQ Condensed" pitchFamily="50" charset="0"/>
              <a:ea typeface="微软雅黑" panose="020B0503020204020204" pitchFamily="34" charset="-122"/>
            </a:endParaRPr>
          </a:p>
        </p:txBody>
      </p:sp>
      <p:sp>
        <p:nvSpPr>
          <p:cNvPr id="50" name="矩形 49"/>
          <p:cNvSpPr/>
          <p:nvPr/>
        </p:nvSpPr>
        <p:spPr>
          <a:xfrm>
            <a:off x="6869214" y="3717183"/>
            <a:ext cx="1180747" cy="938706"/>
          </a:xfrm>
          <a:prstGeom prst="rect">
            <a:avLst/>
          </a:prstGeom>
        </p:spPr>
        <p:txBody>
          <a:bodyPr wrap="none" lIns="121908" tIns="60954" rIns="121908" bIns="60954" anchor="ctr">
            <a:spAutoFit/>
          </a:bodyPr>
          <a:lstStyle/>
          <a:p>
            <a:pPr algn="ctr"/>
            <a:r>
              <a:rPr lang="en-US" altLang="zh-CN" sz="5300" dirty="0">
                <a:solidFill>
                  <a:schemeClr val="accent4"/>
                </a:solidFill>
                <a:latin typeface="Akzidenz-Grotesk BQ Condensed" pitchFamily="50" charset="0"/>
                <a:ea typeface="微软雅黑" panose="020B0503020204020204" pitchFamily="34" charset="-122"/>
              </a:rPr>
              <a:t>70%</a:t>
            </a:r>
            <a:endParaRPr lang="en-US" altLang="zh-CN" sz="5300" dirty="0">
              <a:solidFill>
                <a:schemeClr val="accent4"/>
              </a:solidFill>
              <a:latin typeface="Akzidenz-Grotesk BQ Condensed" pitchFamily="50" charset="0"/>
              <a:ea typeface="微软雅黑" panose="020B0503020204020204" pitchFamily="34" charset="-122"/>
            </a:endParaRPr>
          </a:p>
        </p:txBody>
      </p:sp>
      <p:sp>
        <p:nvSpPr>
          <p:cNvPr id="51" name="矩形 50"/>
          <p:cNvSpPr/>
          <p:nvPr/>
        </p:nvSpPr>
        <p:spPr>
          <a:xfrm>
            <a:off x="6869214" y="4835751"/>
            <a:ext cx="1180747" cy="938706"/>
          </a:xfrm>
          <a:prstGeom prst="rect">
            <a:avLst/>
          </a:prstGeom>
        </p:spPr>
        <p:txBody>
          <a:bodyPr wrap="none" lIns="121908" tIns="60954" rIns="121908" bIns="60954" anchor="ctr">
            <a:spAutoFit/>
          </a:bodyPr>
          <a:lstStyle/>
          <a:p>
            <a:pPr algn="ctr"/>
            <a:r>
              <a:rPr lang="en-US" altLang="zh-CN" sz="5300" dirty="0">
                <a:solidFill>
                  <a:schemeClr val="accent5"/>
                </a:solidFill>
                <a:latin typeface="Akzidenz-Grotesk BQ Condensed" pitchFamily="50" charset="0"/>
                <a:ea typeface="微软雅黑" panose="020B0503020204020204" pitchFamily="34" charset="-122"/>
              </a:rPr>
              <a:t>90%</a:t>
            </a:r>
            <a:endParaRPr lang="en-US" altLang="zh-CN" sz="5300" dirty="0">
              <a:solidFill>
                <a:schemeClr val="accent5"/>
              </a:solidFill>
              <a:latin typeface="Akzidenz-Grotesk BQ Condensed" pitchFamily="50" charset="0"/>
              <a:ea typeface="微软雅黑" panose="020B0503020204020204" pitchFamily="34" charset="-122"/>
            </a:endParaRPr>
          </a:p>
        </p:txBody>
      </p:sp>
      <p:grpSp>
        <p:nvGrpSpPr>
          <p:cNvPr id="52" name="组合 51"/>
          <p:cNvGrpSpPr/>
          <p:nvPr/>
        </p:nvGrpSpPr>
        <p:grpSpPr>
          <a:xfrm>
            <a:off x="926695" y="2299962"/>
            <a:ext cx="1023289" cy="3447779"/>
            <a:chOff x="2135188" y="9525"/>
            <a:chExt cx="1489075" cy="5016500"/>
          </a:xfrm>
        </p:grpSpPr>
        <p:sp>
          <p:nvSpPr>
            <p:cNvPr id="53" name="Freeform 154"/>
            <p:cNvSpPr/>
            <p:nvPr/>
          </p:nvSpPr>
          <p:spPr bwMode="auto">
            <a:xfrm>
              <a:off x="2135188" y="311150"/>
              <a:ext cx="1489075" cy="4714875"/>
            </a:xfrm>
            <a:custGeom>
              <a:avLst/>
              <a:gdLst>
                <a:gd name="T0" fmla="*/ 468 w 938"/>
                <a:gd name="T1" fmla="*/ 196 h 2970"/>
                <a:gd name="T2" fmla="*/ 374 w 938"/>
                <a:gd name="T3" fmla="*/ 192 h 2970"/>
                <a:gd name="T4" fmla="*/ 286 w 938"/>
                <a:gd name="T5" fmla="*/ 180 h 2970"/>
                <a:gd name="T6" fmla="*/ 206 w 938"/>
                <a:gd name="T7" fmla="*/ 162 h 2970"/>
                <a:gd name="T8" fmla="*/ 138 w 938"/>
                <a:gd name="T9" fmla="*/ 138 h 2970"/>
                <a:gd name="T10" fmla="*/ 80 w 938"/>
                <a:gd name="T11" fmla="*/ 110 h 2970"/>
                <a:gd name="T12" fmla="*/ 36 w 938"/>
                <a:gd name="T13" fmla="*/ 76 h 2970"/>
                <a:gd name="T14" fmla="*/ 10 w 938"/>
                <a:gd name="T15" fmla="*/ 40 h 2970"/>
                <a:gd name="T16" fmla="*/ 0 w 938"/>
                <a:gd name="T17" fmla="*/ 10 h 2970"/>
                <a:gd name="T18" fmla="*/ 0 w 938"/>
                <a:gd name="T19" fmla="*/ 2776 h 2970"/>
                <a:gd name="T20" fmla="*/ 0 w 938"/>
                <a:gd name="T21" fmla="*/ 2786 h 2970"/>
                <a:gd name="T22" fmla="*/ 10 w 938"/>
                <a:gd name="T23" fmla="*/ 2814 h 2970"/>
                <a:gd name="T24" fmla="*/ 36 w 938"/>
                <a:gd name="T25" fmla="*/ 2852 h 2970"/>
                <a:gd name="T26" fmla="*/ 80 w 938"/>
                <a:gd name="T27" fmla="*/ 2884 h 2970"/>
                <a:gd name="T28" fmla="*/ 138 w 938"/>
                <a:gd name="T29" fmla="*/ 2914 h 2970"/>
                <a:gd name="T30" fmla="*/ 206 w 938"/>
                <a:gd name="T31" fmla="*/ 2938 h 2970"/>
                <a:gd name="T32" fmla="*/ 286 w 938"/>
                <a:gd name="T33" fmla="*/ 2956 h 2970"/>
                <a:gd name="T34" fmla="*/ 374 w 938"/>
                <a:gd name="T35" fmla="*/ 2966 h 2970"/>
                <a:gd name="T36" fmla="*/ 468 w 938"/>
                <a:gd name="T37" fmla="*/ 2970 h 2970"/>
                <a:gd name="T38" fmla="*/ 516 w 938"/>
                <a:gd name="T39" fmla="*/ 2970 h 2970"/>
                <a:gd name="T40" fmla="*/ 608 w 938"/>
                <a:gd name="T41" fmla="*/ 2962 h 2970"/>
                <a:gd name="T42" fmla="*/ 692 w 938"/>
                <a:gd name="T43" fmla="*/ 2948 h 2970"/>
                <a:gd name="T44" fmla="*/ 768 w 938"/>
                <a:gd name="T45" fmla="*/ 2926 h 2970"/>
                <a:gd name="T46" fmla="*/ 830 w 938"/>
                <a:gd name="T47" fmla="*/ 2900 h 2970"/>
                <a:gd name="T48" fmla="*/ 882 w 938"/>
                <a:gd name="T49" fmla="*/ 2868 h 2970"/>
                <a:gd name="T50" fmla="*/ 916 w 938"/>
                <a:gd name="T51" fmla="*/ 2834 h 2970"/>
                <a:gd name="T52" fmla="*/ 936 w 938"/>
                <a:gd name="T53" fmla="*/ 2796 h 2970"/>
                <a:gd name="T54" fmla="*/ 938 w 938"/>
                <a:gd name="T55" fmla="*/ 2776 h 2970"/>
                <a:gd name="T56" fmla="*/ 938 w 938"/>
                <a:gd name="T57" fmla="*/ 0 h 2970"/>
                <a:gd name="T58" fmla="*/ 936 w 938"/>
                <a:gd name="T59" fmla="*/ 20 h 2970"/>
                <a:gd name="T60" fmla="*/ 916 w 938"/>
                <a:gd name="T61" fmla="*/ 58 h 2970"/>
                <a:gd name="T62" fmla="*/ 882 w 938"/>
                <a:gd name="T63" fmla="*/ 94 h 2970"/>
                <a:gd name="T64" fmla="*/ 830 w 938"/>
                <a:gd name="T65" fmla="*/ 124 h 2970"/>
                <a:gd name="T66" fmla="*/ 768 w 938"/>
                <a:gd name="T67" fmla="*/ 150 h 2970"/>
                <a:gd name="T68" fmla="*/ 692 w 938"/>
                <a:gd name="T69" fmla="*/ 172 h 2970"/>
                <a:gd name="T70" fmla="*/ 608 w 938"/>
                <a:gd name="T71" fmla="*/ 186 h 2970"/>
                <a:gd name="T72" fmla="*/ 516 w 938"/>
                <a:gd name="T73" fmla="*/ 194 h 2970"/>
                <a:gd name="T74" fmla="*/ 468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68" y="196"/>
                  </a:moveTo>
                  <a:lnTo>
                    <a:pt x="468" y="196"/>
                  </a:lnTo>
                  <a:lnTo>
                    <a:pt x="420" y="194"/>
                  </a:lnTo>
                  <a:lnTo>
                    <a:pt x="374" y="192"/>
                  </a:lnTo>
                  <a:lnTo>
                    <a:pt x="330" y="186"/>
                  </a:lnTo>
                  <a:lnTo>
                    <a:pt x="286" y="180"/>
                  </a:lnTo>
                  <a:lnTo>
                    <a:pt x="246" y="172"/>
                  </a:lnTo>
                  <a:lnTo>
                    <a:pt x="206" y="162"/>
                  </a:lnTo>
                  <a:lnTo>
                    <a:pt x="170" y="150"/>
                  </a:lnTo>
                  <a:lnTo>
                    <a:pt x="138" y="138"/>
                  </a:lnTo>
                  <a:lnTo>
                    <a:pt x="108" y="124"/>
                  </a:lnTo>
                  <a:lnTo>
                    <a:pt x="80" y="110"/>
                  </a:lnTo>
                  <a:lnTo>
                    <a:pt x="56" y="94"/>
                  </a:lnTo>
                  <a:lnTo>
                    <a:pt x="36" y="76"/>
                  </a:lnTo>
                  <a:lnTo>
                    <a:pt x="22" y="58"/>
                  </a:lnTo>
                  <a:lnTo>
                    <a:pt x="10" y="40"/>
                  </a:lnTo>
                  <a:lnTo>
                    <a:pt x="2" y="20"/>
                  </a:lnTo>
                  <a:lnTo>
                    <a:pt x="0" y="10"/>
                  </a:lnTo>
                  <a:lnTo>
                    <a:pt x="0" y="0"/>
                  </a:lnTo>
                  <a:lnTo>
                    <a:pt x="0" y="2776"/>
                  </a:lnTo>
                  <a:lnTo>
                    <a:pt x="0" y="2776"/>
                  </a:lnTo>
                  <a:lnTo>
                    <a:pt x="0" y="2786"/>
                  </a:lnTo>
                  <a:lnTo>
                    <a:pt x="2" y="2796"/>
                  </a:lnTo>
                  <a:lnTo>
                    <a:pt x="10" y="2814"/>
                  </a:lnTo>
                  <a:lnTo>
                    <a:pt x="22" y="2834"/>
                  </a:lnTo>
                  <a:lnTo>
                    <a:pt x="36" y="2852"/>
                  </a:lnTo>
                  <a:lnTo>
                    <a:pt x="56" y="2868"/>
                  </a:lnTo>
                  <a:lnTo>
                    <a:pt x="80" y="2884"/>
                  </a:lnTo>
                  <a:lnTo>
                    <a:pt x="108" y="2900"/>
                  </a:lnTo>
                  <a:lnTo>
                    <a:pt x="138" y="2914"/>
                  </a:lnTo>
                  <a:lnTo>
                    <a:pt x="170" y="2926"/>
                  </a:lnTo>
                  <a:lnTo>
                    <a:pt x="206" y="2938"/>
                  </a:lnTo>
                  <a:lnTo>
                    <a:pt x="246" y="2948"/>
                  </a:lnTo>
                  <a:lnTo>
                    <a:pt x="286" y="2956"/>
                  </a:lnTo>
                  <a:lnTo>
                    <a:pt x="330" y="2962"/>
                  </a:lnTo>
                  <a:lnTo>
                    <a:pt x="374" y="2966"/>
                  </a:lnTo>
                  <a:lnTo>
                    <a:pt x="420" y="2970"/>
                  </a:lnTo>
                  <a:lnTo>
                    <a:pt x="468" y="2970"/>
                  </a:lnTo>
                  <a:lnTo>
                    <a:pt x="468" y="2970"/>
                  </a:lnTo>
                  <a:lnTo>
                    <a:pt x="516" y="2970"/>
                  </a:lnTo>
                  <a:lnTo>
                    <a:pt x="564" y="2966"/>
                  </a:lnTo>
                  <a:lnTo>
                    <a:pt x="608" y="2962"/>
                  </a:lnTo>
                  <a:lnTo>
                    <a:pt x="652" y="2956"/>
                  </a:lnTo>
                  <a:lnTo>
                    <a:pt x="692" y="2948"/>
                  </a:lnTo>
                  <a:lnTo>
                    <a:pt x="732" y="2938"/>
                  </a:lnTo>
                  <a:lnTo>
                    <a:pt x="768" y="2926"/>
                  </a:lnTo>
                  <a:lnTo>
                    <a:pt x="800" y="2914"/>
                  </a:lnTo>
                  <a:lnTo>
                    <a:pt x="830" y="2900"/>
                  </a:lnTo>
                  <a:lnTo>
                    <a:pt x="858" y="2884"/>
                  </a:lnTo>
                  <a:lnTo>
                    <a:pt x="882" y="2868"/>
                  </a:lnTo>
                  <a:lnTo>
                    <a:pt x="900" y="2852"/>
                  </a:lnTo>
                  <a:lnTo>
                    <a:pt x="916" y="2834"/>
                  </a:lnTo>
                  <a:lnTo>
                    <a:pt x="928" y="2814"/>
                  </a:lnTo>
                  <a:lnTo>
                    <a:pt x="936" y="2796"/>
                  </a:lnTo>
                  <a:lnTo>
                    <a:pt x="938" y="2786"/>
                  </a:lnTo>
                  <a:lnTo>
                    <a:pt x="938" y="2776"/>
                  </a:lnTo>
                  <a:lnTo>
                    <a:pt x="938" y="0"/>
                  </a:lnTo>
                  <a:lnTo>
                    <a:pt x="938" y="0"/>
                  </a:lnTo>
                  <a:lnTo>
                    <a:pt x="938" y="10"/>
                  </a:lnTo>
                  <a:lnTo>
                    <a:pt x="936" y="20"/>
                  </a:lnTo>
                  <a:lnTo>
                    <a:pt x="928" y="40"/>
                  </a:lnTo>
                  <a:lnTo>
                    <a:pt x="916" y="58"/>
                  </a:lnTo>
                  <a:lnTo>
                    <a:pt x="900" y="76"/>
                  </a:lnTo>
                  <a:lnTo>
                    <a:pt x="882" y="94"/>
                  </a:lnTo>
                  <a:lnTo>
                    <a:pt x="858" y="110"/>
                  </a:lnTo>
                  <a:lnTo>
                    <a:pt x="830" y="124"/>
                  </a:lnTo>
                  <a:lnTo>
                    <a:pt x="800" y="138"/>
                  </a:lnTo>
                  <a:lnTo>
                    <a:pt x="768" y="150"/>
                  </a:lnTo>
                  <a:lnTo>
                    <a:pt x="732" y="162"/>
                  </a:lnTo>
                  <a:lnTo>
                    <a:pt x="692" y="172"/>
                  </a:lnTo>
                  <a:lnTo>
                    <a:pt x="652" y="180"/>
                  </a:lnTo>
                  <a:lnTo>
                    <a:pt x="608" y="186"/>
                  </a:lnTo>
                  <a:lnTo>
                    <a:pt x="564" y="192"/>
                  </a:lnTo>
                  <a:lnTo>
                    <a:pt x="516" y="194"/>
                  </a:lnTo>
                  <a:lnTo>
                    <a:pt x="468" y="196"/>
                  </a:lnTo>
                  <a:lnTo>
                    <a:pt x="468"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54" name="Freeform 152"/>
            <p:cNvSpPr/>
            <p:nvPr/>
          </p:nvSpPr>
          <p:spPr bwMode="auto">
            <a:xfrm>
              <a:off x="2135188" y="9525"/>
              <a:ext cx="1489075" cy="622300"/>
            </a:xfrm>
            <a:custGeom>
              <a:avLst/>
              <a:gdLst>
                <a:gd name="T0" fmla="*/ 938 w 938"/>
                <a:gd name="T1" fmla="*/ 196 h 392"/>
                <a:gd name="T2" fmla="*/ 936 w 938"/>
                <a:gd name="T3" fmla="*/ 216 h 392"/>
                <a:gd name="T4" fmla="*/ 916 w 938"/>
                <a:gd name="T5" fmla="*/ 254 h 392"/>
                <a:gd name="T6" fmla="*/ 882 w 938"/>
                <a:gd name="T7" fmla="*/ 290 h 392"/>
                <a:gd name="T8" fmla="*/ 830 w 938"/>
                <a:gd name="T9" fmla="*/ 320 h 392"/>
                <a:gd name="T10" fmla="*/ 768 w 938"/>
                <a:gd name="T11" fmla="*/ 346 h 392"/>
                <a:gd name="T12" fmla="*/ 692 w 938"/>
                <a:gd name="T13" fmla="*/ 368 h 392"/>
                <a:gd name="T14" fmla="*/ 608 w 938"/>
                <a:gd name="T15" fmla="*/ 382 h 392"/>
                <a:gd name="T16" fmla="*/ 516 w 938"/>
                <a:gd name="T17" fmla="*/ 390 h 392"/>
                <a:gd name="T18" fmla="*/ 468 w 938"/>
                <a:gd name="T19" fmla="*/ 392 h 392"/>
                <a:gd name="T20" fmla="*/ 374 w 938"/>
                <a:gd name="T21" fmla="*/ 388 h 392"/>
                <a:gd name="T22" fmla="*/ 286 w 938"/>
                <a:gd name="T23" fmla="*/ 376 h 392"/>
                <a:gd name="T24" fmla="*/ 206 w 938"/>
                <a:gd name="T25" fmla="*/ 358 h 392"/>
                <a:gd name="T26" fmla="*/ 138 w 938"/>
                <a:gd name="T27" fmla="*/ 334 h 392"/>
                <a:gd name="T28" fmla="*/ 80 w 938"/>
                <a:gd name="T29" fmla="*/ 306 h 392"/>
                <a:gd name="T30" fmla="*/ 36 w 938"/>
                <a:gd name="T31" fmla="*/ 272 h 392"/>
                <a:gd name="T32" fmla="*/ 10 w 938"/>
                <a:gd name="T33" fmla="*/ 236 h 392"/>
                <a:gd name="T34" fmla="*/ 0 w 938"/>
                <a:gd name="T35" fmla="*/ 206 h 392"/>
                <a:gd name="T36" fmla="*/ 0 w 938"/>
                <a:gd name="T37" fmla="*/ 196 h 392"/>
                <a:gd name="T38" fmla="*/ 2 w 938"/>
                <a:gd name="T39" fmla="*/ 176 h 392"/>
                <a:gd name="T40" fmla="*/ 22 w 938"/>
                <a:gd name="T41" fmla="*/ 138 h 392"/>
                <a:gd name="T42" fmla="*/ 56 w 938"/>
                <a:gd name="T43" fmla="*/ 104 h 392"/>
                <a:gd name="T44" fmla="*/ 108 w 938"/>
                <a:gd name="T45" fmla="*/ 72 h 392"/>
                <a:gd name="T46" fmla="*/ 170 w 938"/>
                <a:gd name="T47" fmla="*/ 46 h 392"/>
                <a:gd name="T48" fmla="*/ 246 w 938"/>
                <a:gd name="T49" fmla="*/ 24 h 392"/>
                <a:gd name="T50" fmla="*/ 330 w 938"/>
                <a:gd name="T51" fmla="*/ 10 h 392"/>
                <a:gd name="T52" fmla="*/ 420 w 938"/>
                <a:gd name="T53" fmla="*/ 2 h 392"/>
                <a:gd name="T54" fmla="*/ 468 w 938"/>
                <a:gd name="T55" fmla="*/ 0 h 392"/>
                <a:gd name="T56" fmla="*/ 564 w 938"/>
                <a:gd name="T57" fmla="*/ 4 h 392"/>
                <a:gd name="T58" fmla="*/ 652 w 938"/>
                <a:gd name="T59" fmla="*/ 16 h 392"/>
                <a:gd name="T60" fmla="*/ 732 w 938"/>
                <a:gd name="T61" fmla="*/ 34 h 392"/>
                <a:gd name="T62" fmla="*/ 800 w 938"/>
                <a:gd name="T63" fmla="*/ 58 h 392"/>
                <a:gd name="T64" fmla="*/ 858 w 938"/>
                <a:gd name="T65" fmla="*/ 86 h 392"/>
                <a:gd name="T66" fmla="*/ 900 w 938"/>
                <a:gd name="T67" fmla="*/ 120 h 392"/>
                <a:gd name="T68" fmla="*/ 928 w 938"/>
                <a:gd name="T69" fmla="*/ 156 h 392"/>
                <a:gd name="T70" fmla="*/ 938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8" y="206"/>
                  </a:lnTo>
                  <a:lnTo>
                    <a:pt x="936" y="216"/>
                  </a:lnTo>
                  <a:lnTo>
                    <a:pt x="928" y="236"/>
                  </a:lnTo>
                  <a:lnTo>
                    <a:pt x="916" y="254"/>
                  </a:lnTo>
                  <a:lnTo>
                    <a:pt x="900" y="272"/>
                  </a:lnTo>
                  <a:lnTo>
                    <a:pt x="882" y="290"/>
                  </a:lnTo>
                  <a:lnTo>
                    <a:pt x="858" y="306"/>
                  </a:lnTo>
                  <a:lnTo>
                    <a:pt x="830" y="320"/>
                  </a:lnTo>
                  <a:lnTo>
                    <a:pt x="800" y="334"/>
                  </a:lnTo>
                  <a:lnTo>
                    <a:pt x="768" y="346"/>
                  </a:lnTo>
                  <a:lnTo>
                    <a:pt x="732" y="358"/>
                  </a:lnTo>
                  <a:lnTo>
                    <a:pt x="692" y="368"/>
                  </a:lnTo>
                  <a:lnTo>
                    <a:pt x="652" y="376"/>
                  </a:lnTo>
                  <a:lnTo>
                    <a:pt x="608" y="382"/>
                  </a:lnTo>
                  <a:lnTo>
                    <a:pt x="564" y="388"/>
                  </a:lnTo>
                  <a:lnTo>
                    <a:pt x="516" y="390"/>
                  </a:lnTo>
                  <a:lnTo>
                    <a:pt x="468" y="392"/>
                  </a:lnTo>
                  <a:lnTo>
                    <a:pt x="468" y="392"/>
                  </a:lnTo>
                  <a:lnTo>
                    <a:pt x="420" y="390"/>
                  </a:lnTo>
                  <a:lnTo>
                    <a:pt x="374" y="388"/>
                  </a:lnTo>
                  <a:lnTo>
                    <a:pt x="330" y="382"/>
                  </a:lnTo>
                  <a:lnTo>
                    <a:pt x="286" y="376"/>
                  </a:lnTo>
                  <a:lnTo>
                    <a:pt x="246" y="368"/>
                  </a:lnTo>
                  <a:lnTo>
                    <a:pt x="206" y="358"/>
                  </a:lnTo>
                  <a:lnTo>
                    <a:pt x="170" y="346"/>
                  </a:lnTo>
                  <a:lnTo>
                    <a:pt x="138" y="334"/>
                  </a:lnTo>
                  <a:lnTo>
                    <a:pt x="108" y="320"/>
                  </a:lnTo>
                  <a:lnTo>
                    <a:pt x="80" y="306"/>
                  </a:lnTo>
                  <a:lnTo>
                    <a:pt x="56" y="290"/>
                  </a:lnTo>
                  <a:lnTo>
                    <a:pt x="36" y="272"/>
                  </a:lnTo>
                  <a:lnTo>
                    <a:pt x="22" y="254"/>
                  </a:lnTo>
                  <a:lnTo>
                    <a:pt x="10" y="236"/>
                  </a:lnTo>
                  <a:lnTo>
                    <a:pt x="2" y="216"/>
                  </a:lnTo>
                  <a:lnTo>
                    <a:pt x="0" y="206"/>
                  </a:lnTo>
                  <a:lnTo>
                    <a:pt x="0" y="196"/>
                  </a:lnTo>
                  <a:lnTo>
                    <a:pt x="0" y="196"/>
                  </a:lnTo>
                  <a:lnTo>
                    <a:pt x="0" y="186"/>
                  </a:lnTo>
                  <a:lnTo>
                    <a:pt x="2" y="176"/>
                  </a:lnTo>
                  <a:lnTo>
                    <a:pt x="10" y="156"/>
                  </a:lnTo>
                  <a:lnTo>
                    <a:pt x="22" y="138"/>
                  </a:lnTo>
                  <a:lnTo>
                    <a:pt x="36" y="120"/>
                  </a:lnTo>
                  <a:lnTo>
                    <a:pt x="56" y="104"/>
                  </a:lnTo>
                  <a:lnTo>
                    <a:pt x="80" y="86"/>
                  </a:lnTo>
                  <a:lnTo>
                    <a:pt x="108" y="72"/>
                  </a:lnTo>
                  <a:lnTo>
                    <a:pt x="138" y="58"/>
                  </a:lnTo>
                  <a:lnTo>
                    <a:pt x="170" y="46"/>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2" y="34"/>
                  </a:lnTo>
                  <a:lnTo>
                    <a:pt x="768" y="46"/>
                  </a:lnTo>
                  <a:lnTo>
                    <a:pt x="800" y="58"/>
                  </a:lnTo>
                  <a:lnTo>
                    <a:pt x="830" y="72"/>
                  </a:lnTo>
                  <a:lnTo>
                    <a:pt x="858" y="86"/>
                  </a:lnTo>
                  <a:lnTo>
                    <a:pt x="882" y="104"/>
                  </a:lnTo>
                  <a:lnTo>
                    <a:pt x="900" y="120"/>
                  </a:lnTo>
                  <a:lnTo>
                    <a:pt x="916" y="138"/>
                  </a:lnTo>
                  <a:lnTo>
                    <a:pt x="928" y="156"/>
                  </a:lnTo>
                  <a:lnTo>
                    <a:pt x="936" y="176"/>
                  </a:lnTo>
                  <a:lnTo>
                    <a:pt x="938"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55" name="Freeform 153"/>
            <p:cNvSpPr/>
            <p:nvPr/>
          </p:nvSpPr>
          <p:spPr bwMode="auto">
            <a:xfrm>
              <a:off x="2135188" y="4406900"/>
              <a:ext cx="1489075" cy="619125"/>
            </a:xfrm>
            <a:custGeom>
              <a:avLst/>
              <a:gdLst>
                <a:gd name="T0" fmla="*/ 938 w 938"/>
                <a:gd name="T1" fmla="*/ 196 h 390"/>
                <a:gd name="T2" fmla="*/ 936 w 938"/>
                <a:gd name="T3" fmla="*/ 216 h 390"/>
                <a:gd name="T4" fmla="*/ 916 w 938"/>
                <a:gd name="T5" fmla="*/ 254 h 390"/>
                <a:gd name="T6" fmla="*/ 882 w 938"/>
                <a:gd name="T7" fmla="*/ 288 h 390"/>
                <a:gd name="T8" fmla="*/ 830 w 938"/>
                <a:gd name="T9" fmla="*/ 320 h 390"/>
                <a:gd name="T10" fmla="*/ 768 w 938"/>
                <a:gd name="T11" fmla="*/ 346 h 390"/>
                <a:gd name="T12" fmla="*/ 692 w 938"/>
                <a:gd name="T13" fmla="*/ 368 h 390"/>
                <a:gd name="T14" fmla="*/ 608 w 938"/>
                <a:gd name="T15" fmla="*/ 382 h 390"/>
                <a:gd name="T16" fmla="*/ 516 w 938"/>
                <a:gd name="T17" fmla="*/ 390 h 390"/>
                <a:gd name="T18" fmla="*/ 468 w 938"/>
                <a:gd name="T19" fmla="*/ 390 h 390"/>
                <a:gd name="T20" fmla="*/ 374 w 938"/>
                <a:gd name="T21" fmla="*/ 386 h 390"/>
                <a:gd name="T22" fmla="*/ 286 w 938"/>
                <a:gd name="T23" fmla="*/ 376 h 390"/>
                <a:gd name="T24" fmla="*/ 206 w 938"/>
                <a:gd name="T25" fmla="*/ 358 h 390"/>
                <a:gd name="T26" fmla="*/ 138 w 938"/>
                <a:gd name="T27" fmla="*/ 334 h 390"/>
                <a:gd name="T28" fmla="*/ 80 w 938"/>
                <a:gd name="T29" fmla="*/ 304 h 390"/>
                <a:gd name="T30" fmla="*/ 36 w 938"/>
                <a:gd name="T31" fmla="*/ 272 h 390"/>
                <a:gd name="T32" fmla="*/ 10 w 938"/>
                <a:gd name="T33" fmla="*/ 234 h 390"/>
                <a:gd name="T34" fmla="*/ 0 w 938"/>
                <a:gd name="T35" fmla="*/ 206 h 390"/>
                <a:gd name="T36" fmla="*/ 0 w 938"/>
                <a:gd name="T37" fmla="*/ 196 h 390"/>
                <a:gd name="T38" fmla="*/ 2 w 938"/>
                <a:gd name="T39" fmla="*/ 176 h 390"/>
                <a:gd name="T40" fmla="*/ 22 w 938"/>
                <a:gd name="T41" fmla="*/ 138 h 390"/>
                <a:gd name="T42" fmla="*/ 56 w 938"/>
                <a:gd name="T43" fmla="*/ 102 h 390"/>
                <a:gd name="T44" fmla="*/ 108 w 938"/>
                <a:gd name="T45" fmla="*/ 72 h 390"/>
                <a:gd name="T46" fmla="*/ 170 w 938"/>
                <a:gd name="T47" fmla="*/ 44 h 390"/>
                <a:gd name="T48" fmla="*/ 246 w 938"/>
                <a:gd name="T49" fmla="*/ 24 h 390"/>
                <a:gd name="T50" fmla="*/ 330 w 938"/>
                <a:gd name="T51" fmla="*/ 10 h 390"/>
                <a:gd name="T52" fmla="*/ 420 w 938"/>
                <a:gd name="T53" fmla="*/ 2 h 390"/>
                <a:gd name="T54" fmla="*/ 468 w 938"/>
                <a:gd name="T55" fmla="*/ 0 h 390"/>
                <a:gd name="T56" fmla="*/ 564 w 938"/>
                <a:gd name="T57" fmla="*/ 4 h 390"/>
                <a:gd name="T58" fmla="*/ 652 w 938"/>
                <a:gd name="T59" fmla="*/ 16 h 390"/>
                <a:gd name="T60" fmla="*/ 732 w 938"/>
                <a:gd name="T61" fmla="*/ 34 h 390"/>
                <a:gd name="T62" fmla="*/ 800 w 938"/>
                <a:gd name="T63" fmla="*/ 58 h 390"/>
                <a:gd name="T64" fmla="*/ 858 w 938"/>
                <a:gd name="T65" fmla="*/ 86 h 390"/>
                <a:gd name="T66" fmla="*/ 900 w 938"/>
                <a:gd name="T67" fmla="*/ 120 h 390"/>
                <a:gd name="T68" fmla="*/ 928 w 938"/>
                <a:gd name="T69" fmla="*/ 156 h 390"/>
                <a:gd name="T70" fmla="*/ 938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8" y="206"/>
                  </a:lnTo>
                  <a:lnTo>
                    <a:pt x="936" y="216"/>
                  </a:lnTo>
                  <a:lnTo>
                    <a:pt x="928" y="234"/>
                  </a:lnTo>
                  <a:lnTo>
                    <a:pt x="916" y="254"/>
                  </a:lnTo>
                  <a:lnTo>
                    <a:pt x="900" y="272"/>
                  </a:lnTo>
                  <a:lnTo>
                    <a:pt x="882" y="288"/>
                  </a:lnTo>
                  <a:lnTo>
                    <a:pt x="858" y="304"/>
                  </a:lnTo>
                  <a:lnTo>
                    <a:pt x="830" y="320"/>
                  </a:lnTo>
                  <a:lnTo>
                    <a:pt x="800" y="334"/>
                  </a:lnTo>
                  <a:lnTo>
                    <a:pt x="768" y="346"/>
                  </a:lnTo>
                  <a:lnTo>
                    <a:pt x="732" y="358"/>
                  </a:lnTo>
                  <a:lnTo>
                    <a:pt x="692" y="368"/>
                  </a:lnTo>
                  <a:lnTo>
                    <a:pt x="652" y="376"/>
                  </a:lnTo>
                  <a:lnTo>
                    <a:pt x="608" y="382"/>
                  </a:lnTo>
                  <a:lnTo>
                    <a:pt x="564" y="386"/>
                  </a:lnTo>
                  <a:lnTo>
                    <a:pt x="516" y="390"/>
                  </a:lnTo>
                  <a:lnTo>
                    <a:pt x="468" y="390"/>
                  </a:lnTo>
                  <a:lnTo>
                    <a:pt x="468" y="390"/>
                  </a:lnTo>
                  <a:lnTo>
                    <a:pt x="420" y="390"/>
                  </a:lnTo>
                  <a:lnTo>
                    <a:pt x="374" y="386"/>
                  </a:lnTo>
                  <a:lnTo>
                    <a:pt x="330" y="382"/>
                  </a:lnTo>
                  <a:lnTo>
                    <a:pt x="286" y="376"/>
                  </a:lnTo>
                  <a:lnTo>
                    <a:pt x="246" y="368"/>
                  </a:lnTo>
                  <a:lnTo>
                    <a:pt x="206" y="358"/>
                  </a:lnTo>
                  <a:lnTo>
                    <a:pt x="170" y="346"/>
                  </a:lnTo>
                  <a:lnTo>
                    <a:pt x="138" y="334"/>
                  </a:lnTo>
                  <a:lnTo>
                    <a:pt x="108" y="320"/>
                  </a:lnTo>
                  <a:lnTo>
                    <a:pt x="80" y="304"/>
                  </a:lnTo>
                  <a:lnTo>
                    <a:pt x="56" y="288"/>
                  </a:lnTo>
                  <a:lnTo>
                    <a:pt x="36" y="272"/>
                  </a:lnTo>
                  <a:lnTo>
                    <a:pt x="22" y="254"/>
                  </a:lnTo>
                  <a:lnTo>
                    <a:pt x="10" y="234"/>
                  </a:lnTo>
                  <a:lnTo>
                    <a:pt x="2" y="216"/>
                  </a:lnTo>
                  <a:lnTo>
                    <a:pt x="0" y="206"/>
                  </a:lnTo>
                  <a:lnTo>
                    <a:pt x="0" y="196"/>
                  </a:lnTo>
                  <a:lnTo>
                    <a:pt x="0" y="196"/>
                  </a:lnTo>
                  <a:lnTo>
                    <a:pt x="0" y="186"/>
                  </a:lnTo>
                  <a:lnTo>
                    <a:pt x="2" y="176"/>
                  </a:lnTo>
                  <a:lnTo>
                    <a:pt x="10" y="156"/>
                  </a:lnTo>
                  <a:lnTo>
                    <a:pt x="22" y="138"/>
                  </a:lnTo>
                  <a:lnTo>
                    <a:pt x="36" y="120"/>
                  </a:lnTo>
                  <a:lnTo>
                    <a:pt x="56" y="102"/>
                  </a:lnTo>
                  <a:lnTo>
                    <a:pt x="80" y="86"/>
                  </a:lnTo>
                  <a:lnTo>
                    <a:pt x="108" y="72"/>
                  </a:lnTo>
                  <a:lnTo>
                    <a:pt x="138" y="58"/>
                  </a:lnTo>
                  <a:lnTo>
                    <a:pt x="170" y="44"/>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2" y="34"/>
                  </a:lnTo>
                  <a:lnTo>
                    <a:pt x="768" y="44"/>
                  </a:lnTo>
                  <a:lnTo>
                    <a:pt x="800" y="58"/>
                  </a:lnTo>
                  <a:lnTo>
                    <a:pt x="830" y="72"/>
                  </a:lnTo>
                  <a:lnTo>
                    <a:pt x="858" y="86"/>
                  </a:lnTo>
                  <a:lnTo>
                    <a:pt x="882" y="102"/>
                  </a:lnTo>
                  <a:lnTo>
                    <a:pt x="900" y="120"/>
                  </a:lnTo>
                  <a:lnTo>
                    <a:pt x="916" y="138"/>
                  </a:lnTo>
                  <a:lnTo>
                    <a:pt x="928" y="156"/>
                  </a:lnTo>
                  <a:lnTo>
                    <a:pt x="936" y="176"/>
                  </a:lnTo>
                  <a:lnTo>
                    <a:pt x="938"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987787" y="3953135"/>
            <a:ext cx="901105" cy="1711685"/>
            <a:chOff x="2224088" y="2414881"/>
            <a:chExt cx="1311275" cy="2490494"/>
          </a:xfrm>
        </p:grpSpPr>
        <p:sp>
          <p:nvSpPr>
            <p:cNvPr id="57" name="Freeform 155"/>
            <p:cNvSpPr/>
            <p:nvPr/>
          </p:nvSpPr>
          <p:spPr bwMode="auto">
            <a:xfrm>
              <a:off x="2224088" y="2414881"/>
              <a:ext cx="1311275" cy="546100"/>
            </a:xfrm>
            <a:custGeom>
              <a:avLst/>
              <a:gdLst>
                <a:gd name="T0" fmla="*/ 826 w 826"/>
                <a:gd name="T1" fmla="*/ 172 h 344"/>
                <a:gd name="T2" fmla="*/ 818 w 826"/>
                <a:gd name="T3" fmla="*/ 206 h 344"/>
                <a:gd name="T4" fmla="*/ 794 w 826"/>
                <a:gd name="T5" fmla="*/ 238 h 344"/>
                <a:gd name="T6" fmla="*/ 756 w 826"/>
                <a:gd name="T7" fmla="*/ 268 h 344"/>
                <a:gd name="T8" fmla="*/ 704 w 826"/>
                <a:gd name="T9" fmla="*/ 292 h 344"/>
                <a:gd name="T10" fmla="*/ 644 w 826"/>
                <a:gd name="T11" fmla="*/ 314 h 344"/>
                <a:gd name="T12" fmla="*/ 574 w 826"/>
                <a:gd name="T13" fmla="*/ 330 h 344"/>
                <a:gd name="T14" fmla="*/ 496 w 826"/>
                <a:gd name="T15" fmla="*/ 340 h 344"/>
                <a:gd name="T16" fmla="*/ 412 w 826"/>
                <a:gd name="T17" fmla="*/ 344 h 344"/>
                <a:gd name="T18" fmla="*/ 370 w 826"/>
                <a:gd name="T19" fmla="*/ 342 h 344"/>
                <a:gd name="T20" fmla="*/ 290 w 826"/>
                <a:gd name="T21" fmla="*/ 336 h 344"/>
                <a:gd name="T22" fmla="*/ 216 w 826"/>
                <a:gd name="T23" fmla="*/ 322 h 344"/>
                <a:gd name="T24" fmla="*/ 150 w 826"/>
                <a:gd name="T25" fmla="*/ 304 h 344"/>
                <a:gd name="T26" fmla="*/ 94 w 826"/>
                <a:gd name="T27" fmla="*/ 280 h 344"/>
                <a:gd name="T28" fmla="*/ 50 w 826"/>
                <a:gd name="T29" fmla="*/ 254 h 344"/>
                <a:gd name="T30" fmla="*/ 18 w 826"/>
                <a:gd name="T31" fmla="*/ 222 h 344"/>
                <a:gd name="T32" fmla="*/ 2 w 826"/>
                <a:gd name="T33" fmla="*/ 188 h 344"/>
                <a:gd name="T34" fmla="*/ 0 w 826"/>
                <a:gd name="T35" fmla="*/ 172 h 344"/>
                <a:gd name="T36" fmla="*/ 8 w 826"/>
                <a:gd name="T37" fmla="*/ 136 h 344"/>
                <a:gd name="T38" fmla="*/ 32 w 826"/>
                <a:gd name="T39" fmla="*/ 104 h 344"/>
                <a:gd name="T40" fmla="*/ 70 w 826"/>
                <a:gd name="T41" fmla="*/ 76 h 344"/>
                <a:gd name="T42" fmla="*/ 122 w 826"/>
                <a:gd name="T43" fmla="*/ 50 h 344"/>
                <a:gd name="T44" fmla="*/ 182 w 826"/>
                <a:gd name="T45" fmla="*/ 28 h 344"/>
                <a:gd name="T46" fmla="*/ 252 w 826"/>
                <a:gd name="T47" fmla="*/ 14 h 344"/>
                <a:gd name="T48" fmla="*/ 330 w 826"/>
                <a:gd name="T49" fmla="*/ 4 h 344"/>
                <a:gd name="T50" fmla="*/ 412 w 826"/>
                <a:gd name="T51" fmla="*/ 0 h 344"/>
                <a:gd name="T52" fmla="*/ 456 w 826"/>
                <a:gd name="T53" fmla="*/ 0 h 344"/>
                <a:gd name="T54" fmla="*/ 536 w 826"/>
                <a:gd name="T55" fmla="*/ 8 h 344"/>
                <a:gd name="T56" fmla="*/ 610 w 826"/>
                <a:gd name="T57" fmla="*/ 20 h 344"/>
                <a:gd name="T58" fmla="*/ 676 w 826"/>
                <a:gd name="T59" fmla="*/ 38 h 344"/>
                <a:gd name="T60" fmla="*/ 732 w 826"/>
                <a:gd name="T61" fmla="*/ 62 h 344"/>
                <a:gd name="T62" fmla="*/ 776 w 826"/>
                <a:gd name="T63" fmla="*/ 90 h 344"/>
                <a:gd name="T64" fmla="*/ 808 w 826"/>
                <a:gd name="T65" fmla="*/ 120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88"/>
                  </a:lnTo>
                  <a:lnTo>
                    <a:pt x="818" y="206"/>
                  </a:lnTo>
                  <a:lnTo>
                    <a:pt x="808" y="222"/>
                  </a:lnTo>
                  <a:lnTo>
                    <a:pt x="794" y="238"/>
                  </a:lnTo>
                  <a:lnTo>
                    <a:pt x="776" y="254"/>
                  </a:lnTo>
                  <a:lnTo>
                    <a:pt x="756" y="268"/>
                  </a:lnTo>
                  <a:lnTo>
                    <a:pt x="732" y="280"/>
                  </a:lnTo>
                  <a:lnTo>
                    <a:pt x="704" y="292"/>
                  </a:lnTo>
                  <a:lnTo>
                    <a:pt x="676" y="304"/>
                  </a:lnTo>
                  <a:lnTo>
                    <a:pt x="644" y="314"/>
                  </a:lnTo>
                  <a:lnTo>
                    <a:pt x="610" y="322"/>
                  </a:lnTo>
                  <a:lnTo>
                    <a:pt x="574" y="330"/>
                  </a:lnTo>
                  <a:lnTo>
                    <a:pt x="536" y="336"/>
                  </a:lnTo>
                  <a:lnTo>
                    <a:pt x="496" y="340"/>
                  </a:lnTo>
                  <a:lnTo>
                    <a:pt x="456" y="342"/>
                  </a:lnTo>
                  <a:lnTo>
                    <a:pt x="412" y="344"/>
                  </a:lnTo>
                  <a:lnTo>
                    <a:pt x="412" y="344"/>
                  </a:lnTo>
                  <a:lnTo>
                    <a:pt x="370" y="342"/>
                  </a:lnTo>
                  <a:lnTo>
                    <a:pt x="330" y="340"/>
                  </a:lnTo>
                  <a:lnTo>
                    <a:pt x="290" y="336"/>
                  </a:lnTo>
                  <a:lnTo>
                    <a:pt x="252" y="330"/>
                  </a:lnTo>
                  <a:lnTo>
                    <a:pt x="216" y="322"/>
                  </a:lnTo>
                  <a:lnTo>
                    <a:pt x="182" y="314"/>
                  </a:lnTo>
                  <a:lnTo>
                    <a:pt x="150" y="304"/>
                  </a:lnTo>
                  <a:lnTo>
                    <a:pt x="122" y="292"/>
                  </a:lnTo>
                  <a:lnTo>
                    <a:pt x="94" y="280"/>
                  </a:lnTo>
                  <a:lnTo>
                    <a:pt x="70" y="268"/>
                  </a:lnTo>
                  <a:lnTo>
                    <a:pt x="50" y="254"/>
                  </a:lnTo>
                  <a:lnTo>
                    <a:pt x="32" y="238"/>
                  </a:lnTo>
                  <a:lnTo>
                    <a:pt x="18" y="222"/>
                  </a:lnTo>
                  <a:lnTo>
                    <a:pt x="8" y="206"/>
                  </a:lnTo>
                  <a:lnTo>
                    <a:pt x="2" y="188"/>
                  </a:lnTo>
                  <a:lnTo>
                    <a:pt x="0" y="172"/>
                  </a:lnTo>
                  <a:lnTo>
                    <a:pt x="0" y="172"/>
                  </a:lnTo>
                  <a:lnTo>
                    <a:pt x="2" y="154"/>
                  </a:lnTo>
                  <a:lnTo>
                    <a:pt x="8" y="136"/>
                  </a:lnTo>
                  <a:lnTo>
                    <a:pt x="18" y="120"/>
                  </a:lnTo>
                  <a:lnTo>
                    <a:pt x="32" y="104"/>
                  </a:lnTo>
                  <a:lnTo>
                    <a:pt x="50" y="90"/>
                  </a:lnTo>
                  <a:lnTo>
                    <a:pt x="70" y="76"/>
                  </a:lnTo>
                  <a:lnTo>
                    <a:pt x="94" y="62"/>
                  </a:lnTo>
                  <a:lnTo>
                    <a:pt x="122" y="50"/>
                  </a:lnTo>
                  <a:lnTo>
                    <a:pt x="150" y="38"/>
                  </a:lnTo>
                  <a:lnTo>
                    <a:pt x="182" y="28"/>
                  </a:lnTo>
                  <a:lnTo>
                    <a:pt x="216" y="20"/>
                  </a:lnTo>
                  <a:lnTo>
                    <a:pt x="252" y="14"/>
                  </a:lnTo>
                  <a:lnTo>
                    <a:pt x="290" y="8"/>
                  </a:lnTo>
                  <a:lnTo>
                    <a:pt x="330" y="4"/>
                  </a:lnTo>
                  <a:lnTo>
                    <a:pt x="370" y="0"/>
                  </a:lnTo>
                  <a:lnTo>
                    <a:pt x="412" y="0"/>
                  </a:lnTo>
                  <a:lnTo>
                    <a:pt x="412" y="0"/>
                  </a:lnTo>
                  <a:lnTo>
                    <a:pt x="456" y="0"/>
                  </a:lnTo>
                  <a:lnTo>
                    <a:pt x="496" y="4"/>
                  </a:lnTo>
                  <a:lnTo>
                    <a:pt x="536" y="8"/>
                  </a:lnTo>
                  <a:lnTo>
                    <a:pt x="574" y="14"/>
                  </a:lnTo>
                  <a:lnTo>
                    <a:pt x="610" y="20"/>
                  </a:lnTo>
                  <a:lnTo>
                    <a:pt x="644" y="28"/>
                  </a:lnTo>
                  <a:lnTo>
                    <a:pt x="676" y="38"/>
                  </a:lnTo>
                  <a:lnTo>
                    <a:pt x="704" y="50"/>
                  </a:lnTo>
                  <a:lnTo>
                    <a:pt x="732" y="62"/>
                  </a:lnTo>
                  <a:lnTo>
                    <a:pt x="756" y="76"/>
                  </a:lnTo>
                  <a:lnTo>
                    <a:pt x="776" y="90"/>
                  </a:lnTo>
                  <a:lnTo>
                    <a:pt x="794" y="104"/>
                  </a:lnTo>
                  <a:lnTo>
                    <a:pt x="808" y="120"/>
                  </a:lnTo>
                  <a:lnTo>
                    <a:pt x="818" y="136"/>
                  </a:lnTo>
                  <a:lnTo>
                    <a:pt x="824" y="154"/>
                  </a:lnTo>
                  <a:lnTo>
                    <a:pt x="826" y="172"/>
                  </a:lnTo>
                  <a:lnTo>
                    <a:pt x="826" y="172"/>
                  </a:lnTo>
                  <a:close/>
                </a:path>
              </a:pathLst>
            </a:custGeom>
            <a:gradFill flip="none" rotWithShape="1">
              <a:gsLst>
                <a:gs pos="0">
                  <a:schemeClr val="accent2">
                    <a:lumMod val="40000"/>
                    <a:lumOff val="60000"/>
                  </a:schemeClr>
                </a:gs>
                <a:gs pos="100000">
                  <a:schemeClr val="accent2"/>
                </a:gs>
              </a:gsLst>
              <a:lin ang="2700000" scaled="1"/>
              <a:tileRect/>
            </a:gradFill>
            <a:ln>
              <a:noFill/>
            </a:ln>
          </p:spPr>
          <p:txBody>
            <a:bodyPr vert="horz" wrap="square" lIns="91440" tIns="45720" rIns="91440" bIns="45720" numCol="1" anchor="t" anchorCtr="0" compatLnSpc="1"/>
            <a:lstStyle/>
            <a:p>
              <a:endParaRPr lang="zh-CN" altLang="en-US"/>
            </a:p>
          </p:txBody>
        </p:sp>
        <p:sp>
          <p:nvSpPr>
            <p:cNvPr id="58" name="Freeform 157"/>
            <p:cNvSpPr/>
            <p:nvPr/>
          </p:nvSpPr>
          <p:spPr bwMode="auto">
            <a:xfrm>
              <a:off x="2224088" y="2670175"/>
              <a:ext cx="1311275" cy="2235200"/>
            </a:xfrm>
            <a:custGeom>
              <a:avLst/>
              <a:gdLst>
                <a:gd name="T0" fmla="*/ 412 w 826"/>
                <a:gd name="T1" fmla="*/ 172 h 1408"/>
                <a:gd name="T2" fmla="*/ 330 w 826"/>
                <a:gd name="T3" fmla="*/ 168 h 1408"/>
                <a:gd name="T4" fmla="*/ 252 w 826"/>
                <a:gd name="T5" fmla="*/ 158 h 1408"/>
                <a:gd name="T6" fmla="*/ 182 w 826"/>
                <a:gd name="T7" fmla="*/ 142 h 1408"/>
                <a:gd name="T8" fmla="*/ 122 w 826"/>
                <a:gd name="T9" fmla="*/ 120 h 1408"/>
                <a:gd name="T10" fmla="*/ 70 w 826"/>
                <a:gd name="T11" fmla="*/ 96 h 1408"/>
                <a:gd name="T12" fmla="*/ 32 w 826"/>
                <a:gd name="T13" fmla="*/ 66 h 1408"/>
                <a:gd name="T14" fmla="*/ 8 w 826"/>
                <a:gd name="T15" fmla="*/ 34 h 1408"/>
                <a:gd name="T16" fmla="*/ 0 w 826"/>
                <a:gd name="T17" fmla="*/ 0 h 1408"/>
                <a:gd name="T18" fmla="*/ 0 w 826"/>
                <a:gd name="T19" fmla="*/ 1236 h 1408"/>
                <a:gd name="T20" fmla="*/ 8 w 826"/>
                <a:gd name="T21" fmla="*/ 1272 h 1408"/>
                <a:gd name="T22" fmla="*/ 32 w 826"/>
                <a:gd name="T23" fmla="*/ 1304 h 1408"/>
                <a:gd name="T24" fmla="*/ 70 w 826"/>
                <a:gd name="T25" fmla="*/ 1332 h 1408"/>
                <a:gd name="T26" fmla="*/ 122 w 826"/>
                <a:gd name="T27" fmla="*/ 1358 h 1408"/>
                <a:gd name="T28" fmla="*/ 182 w 826"/>
                <a:gd name="T29" fmla="*/ 1378 h 1408"/>
                <a:gd name="T30" fmla="*/ 252 w 826"/>
                <a:gd name="T31" fmla="*/ 1394 h 1408"/>
                <a:gd name="T32" fmla="*/ 330 w 826"/>
                <a:gd name="T33" fmla="*/ 1404 h 1408"/>
                <a:gd name="T34" fmla="*/ 412 w 826"/>
                <a:gd name="T35" fmla="*/ 1408 h 1408"/>
                <a:gd name="T36" fmla="*/ 456 w 826"/>
                <a:gd name="T37" fmla="*/ 1408 h 1408"/>
                <a:gd name="T38" fmla="*/ 536 w 826"/>
                <a:gd name="T39" fmla="*/ 1400 h 1408"/>
                <a:gd name="T40" fmla="*/ 610 w 826"/>
                <a:gd name="T41" fmla="*/ 1388 h 1408"/>
                <a:gd name="T42" fmla="*/ 676 w 826"/>
                <a:gd name="T43" fmla="*/ 1368 h 1408"/>
                <a:gd name="T44" fmla="*/ 732 w 826"/>
                <a:gd name="T45" fmla="*/ 1346 h 1408"/>
                <a:gd name="T46" fmla="*/ 776 w 826"/>
                <a:gd name="T47" fmla="*/ 1318 h 1408"/>
                <a:gd name="T48" fmla="*/ 808 w 826"/>
                <a:gd name="T49" fmla="*/ 1288 h 1408"/>
                <a:gd name="T50" fmla="*/ 824 w 826"/>
                <a:gd name="T51" fmla="*/ 1254 h 1408"/>
                <a:gd name="T52" fmla="*/ 826 w 826"/>
                <a:gd name="T53" fmla="*/ 0 h 1408"/>
                <a:gd name="T54" fmla="*/ 824 w 826"/>
                <a:gd name="T55" fmla="*/ 16 h 1408"/>
                <a:gd name="T56" fmla="*/ 808 w 826"/>
                <a:gd name="T57" fmla="*/ 50 h 1408"/>
                <a:gd name="T58" fmla="*/ 776 w 826"/>
                <a:gd name="T59" fmla="*/ 82 h 1408"/>
                <a:gd name="T60" fmla="*/ 732 w 826"/>
                <a:gd name="T61" fmla="*/ 108 h 1408"/>
                <a:gd name="T62" fmla="*/ 676 w 826"/>
                <a:gd name="T63" fmla="*/ 132 h 1408"/>
                <a:gd name="T64" fmla="*/ 610 w 826"/>
                <a:gd name="T65" fmla="*/ 150 h 1408"/>
                <a:gd name="T66" fmla="*/ 536 w 826"/>
                <a:gd name="T67" fmla="*/ 164 h 1408"/>
                <a:gd name="T68" fmla="*/ 456 w 826"/>
                <a:gd name="T69" fmla="*/ 170 h 1408"/>
                <a:gd name="T70" fmla="*/ 412 w 826"/>
                <a:gd name="T71" fmla="*/ 172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6" h="1408">
                  <a:moveTo>
                    <a:pt x="412" y="172"/>
                  </a:moveTo>
                  <a:lnTo>
                    <a:pt x="412" y="172"/>
                  </a:lnTo>
                  <a:lnTo>
                    <a:pt x="370" y="170"/>
                  </a:lnTo>
                  <a:lnTo>
                    <a:pt x="330" y="168"/>
                  </a:lnTo>
                  <a:lnTo>
                    <a:pt x="290" y="164"/>
                  </a:lnTo>
                  <a:lnTo>
                    <a:pt x="252" y="158"/>
                  </a:lnTo>
                  <a:lnTo>
                    <a:pt x="216" y="150"/>
                  </a:lnTo>
                  <a:lnTo>
                    <a:pt x="182" y="142"/>
                  </a:lnTo>
                  <a:lnTo>
                    <a:pt x="150" y="132"/>
                  </a:lnTo>
                  <a:lnTo>
                    <a:pt x="122" y="120"/>
                  </a:lnTo>
                  <a:lnTo>
                    <a:pt x="94" y="108"/>
                  </a:lnTo>
                  <a:lnTo>
                    <a:pt x="70" y="96"/>
                  </a:lnTo>
                  <a:lnTo>
                    <a:pt x="50" y="82"/>
                  </a:lnTo>
                  <a:lnTo>
                    <a:pt x="32" y="66"/>
                  </a:lnTo>
                  <a:lnTo>
                    <a:pt x="18" y="50"/>
                  </a:lnTo>
                  <a:lnTo>
                    <a:pt x="8" y="34"/>
                  </a:lnTo>
                  <a:lnTo>
                    <a:pt x="2" y="16"/>
                  </a:lnTo>
                  <a:lnTo>
                    <a:pt x="0" y="0"/>
                  </a:lnTo>
                  <a:lnTo>
                    <a:pt x="0" y="1236"/>
                  </a:lnTo>
                  <a:lnTo>
                    <a:pt x="0" y="1236"/>
                  </a:lnTo>
                  <a:lnTo>
                    <a:pt x="2" y="1254"/>
                  </a:lnTo>
                  <a:lnTo>
                    <a:pt x="8" y="1272"/>
                  </a:lnTo>
                  <a:lnTo>
                    <a:pt x="18" y="1288"/>
                  </a:lnTo>
                  <a:lnTo>
                    <a:pt x="32" y="1304"/>
                  </a:lnTo>
                  <a:lnTo>
                    <a:pt x="50" y="1318"/>
                  </a:lnTo>
                  <a:lnTo>
                    <a:pt x="70" y="1332"/>
                  </a:lnTo>
                  <a:lnTo>
                    <a:pt x="94" y="1346"/>
                  </a:lnTo>
                  <a:lnTo>
                    <a:pt x="122" y="1358"/>
                  </a:lnTo>
                  <a:lnTo>
                    <a:pt x="150" y="1368"/>
                  </a:lnTo>
                  <a:lnTo>
                    <a:pt x="182" y="1378"/>
                  </a:lnTo>
                  <a:lnTo>
                    <a:pt x="216" y="1388"/>
                  </a:lnTo>
                  <a:lnTo>
                    <a:pt x="252" y="1394"/>
                  </a:lnTo>
                  <a:lnTo>
                    <a:pt x="290" y="1400"/>
                  </a:lnTo>
                  <a:lnTo>
                    <a:pt x="330" y="1404"/>
                  </a:lnTo>
                  <a:lnTo>
                    <a:pt x="370" y="1408"/>
                  </a:lnTo>
                  <a:lnTo>
                    <a:pt x="412" y="1408"/>
                  </a:lnTo>
                  <a:lnTo>
                    <a:pt x="412" y="1408"/>
                  </a:lnTo>
                  <a:lnTo>
                    <a:pt x="456" y="1408"/>
                  </a:lnTo>
                  <a:lnTo>
                    <a:pt x="496" y="1404"/>
                  </a:lnTo>
                  <a:lnTo>
                    <a:pt x="536" y="1400"/>
                  </a:lnTo>
                  <a:lnTo>
                    <a:pt x="574" y="1394"/>
                  </a:lnTo>
                  <a:lnTo>
                    <a:pt x="610" y="1388"/>
                  </a:lnTo>
                  <a:lnTo>
                    <a:pt x="644" y="1378"/>
                  </a:lnTo>
                  <a:lnTo>
                    <a:pt x="676" y="1368"/>
                  </a:lnTo>
                  <a:lnTo>
                    <a:pt x="704" y="1358"/>
                  </a:lnTo>
                  <a:lnTo>
                    <a:pt x="732" y="1346"/>
                  </a:lnTo>
                  <a:lnTo>
                    <a:pt x="756" y="1332"/>
                  </a:lnTo>
                  <a:lnTo>
                    <a:pt x="776" y="1318"/>
                  </a:lnTo>
                  <a:lnTo>
                    <a:pt x="794" y="1304"/>
                  </a:lnTo>
                  <a:lnTo>
                    <a:pt x="808" y="1288"/>
                  </a:lnTo>
                  <a:lnTo>
                    <a:pt x="818" y="1272"/>
                  </a:lnTo>
                  <a:lnTo>
                    <a:pt x="824" y="1254"/>
                  </a:lnTo>
                  <a:lnTo>
                    <a:pt x="826" y="1236"/>
                  </a:lnTo>
                  <a:lnTo>
                    <a:pt x="826" y="0"/>
                  </a:lnTo>
                  <a:lnTo>
                    <a:pt x="826" y="0"/>
                  </a:lnTo>
                  <a:lnTo>
                    <a:pt x="824" y="16"/>
                  </a:lnTo>
                  <a:lnTo>
                    <a:pt x="818" y="34"/>
                  </a:lnTo>
                  <a:lnTo>
                    <a:pt x="808" y="50"/>
                  </a:lnTo>
                  <a:lnTo>
                    <a:pt x="794" y="66"/>
                  </a:lnTo>
                  <a:lnTo>
                    <a:pt x="776" y="82"/>
                  </a:lnTo>
                  <a:lnTo>
                    <a:pt x="756" y="96"/>
                  </a:lnTo>
                  <a:lnTo>
                    <a:pt x="732" y="108"/>
                  </a:lnTo>
                  <a:lnTo>
                    <a:pt x="704" y="120"/>
                  </a:lnTo>
                  <a:lnTo>
                    <a:pt x="676" y="132"/>
                  </a:lnTo>
                  <a:lnTo>
                    <a:pt x="644" y="142"/>
                  </a:lnTo>
                  <a:lnTo>
                    <a:pt x="610" y="150"/>
                  </a:lnTo>
                  <a:lnTo>
                    <a:pt x="574" y="158"/>
                  </a:lnTo>
                  <a:lnTo>
                    <a:pt x="536" y="164"/>
                  </a:lnTo>
                  <a:lnTo>
                    <a:pt x="496" y="168"/>
                  </a:lnTo>
                  <a:lnTo>
                    <a:pt x="456" y="170"/>
                  </a:lnTo>
                  <a:lnTo>
                    <a:pt x="412" y="172"/>
                  </a:lnTo>
                  <a:lnTo>
                    <a:pt x="412" y="172"/>
                  </a:lnTo>
                  <a:close/>
                </a:path>
              </a:pathLst>
            </a:custGeom>
            <a:gradFill flip="none" rotWithShape="1">
              <a:gsLst>
                <a:gs pos="26000">
                  <a:schemeClr val="accent2">
                    <a:lumMod val="40000"/>
                    <a:lumOff val="60000"/>
                  </a:schemeClr>
                </a:gs>
                <a:gs pos="0">
                  <a:schemeClr val="accent2">
                    <a:lumMod val="60000"/>
                    <a:lumOff val="40000"/>
                  </a:schemeClr>
                </a:gs>
                <a:gs pos="64000">
                  <a:schemeClr val="accent2"/>
                </a:gs>
                <a:gs pos="100000">
                  <a:schemeClr val="accent2">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59" name="Freeform 156"/>
            <p:cNvSpPr/>
            <p:nvPr/>
          </p:nvSpPr>
          <p:spPr bwMode="auto">
            <a:xfrm>
              <a:off x="2224088" y="4359275"/>
              <a:ext cx="1311275" cy="546100"/>
            </a:xfrm>
            <a:custGeom>
              <a:avLst/>
              <a:gdLst>
                <a:gd name="T0" fmla="*/ 826 w 826"/>
                <a:gd name="T1" fmla="*/ 172 h 344"/>
                <a:gd name="T2" fmla="*/ 818 w 826"/>
                <a:gd name="T3" fmla="*/ 208 h 344"/>
                <a:gd name="T4" fmla="*/ 794 w 826"/>
                <a:gd name="T5" fmla="*/ 240 h 344"/>
                <a:gd name="T6" fmla="*/ 756 w 826"/>
                <a:gd name="T7" fmla="*/ 268 h 344"/>
                <a:gd name="T8" fmla="*/ 704 w 826"/>
                <a:gd name="T9" fmla="*/ 294 h 344"/>
                <a:gd name="T10" fmla="*/ 644 w 826"/>
                <a:gd name="T11" fmla="*/ 314 h 344"/>
                <a:gd name="T12" fmla="*/ 574 w 826"/>
                <a:gd name="T13" fmla="*/ 330 h 344"/>
                <a:gd name="T14" fmla="*/ 496 w 826"/>
                <a:gd name="T15" fmla="*/ 340 h 344"/>
                <a:gd name="T16" fmla="*/ 412 w 826"/>
                <a:gd name="T17" fmla="*/ 344 h 344"/>
                <a:gd name="T18" fmla="*/ 370 w 826"/>
                <a:gd name="T19" fmla="*/ 344 h 344"/>
                <a:gd name="T20" fmla="*/ 290 w 826"/>
                <a:gd name="T21" fmla="*/ 336 h 344"/>
                <a:gd name="T22" fmla="*/ 216 w 826"/>
                <a:gd name="T23" fmla="*/ 324 h 344"/>
                <a:gd name="T24" fmla="*/ 150 w 826"/>
                <a:gd name="T25" fmla="*/ 304 h 344"/>
                <a:gd name="T26" fmla="*/ 94 w 826"/>
                <a:gd name="T27" fmla="*/ 282 h 344"/>
                <a:gd name="T28" fmla="*/ 50 w 826"/>
                <a:gd name="T29" fmla="*/ 254 h 344"/>
                <a:gd name="T30" fmla="*/ 18 w 826"/>
                <a:gd name="T31" fmla="*/ 224 h 344"/>
                <a:gd name="T32" fmla="*/ 2 w 826"/>
                <a:gd name="T33" fmla="*/ 190 h 344"/>
                <a:gd name="T34" fmla="*/ 0 w 826"/>
                <a:gd name="T35" fmla="*/ 172 h 344"/>
                <a:gd name="T36" fmla="*/ 8 w 826"/>
                <a:gd name="T37" fmla="*/ 138 h 344"/>
                <a:gd name="T38" fmla="*/ 32 w 826"/>
                <a:gd name="T39" fmla="*/ 106 h 344"/>
                <a:gd name="T40" fmla="*/ 70 w 826"/>
                <a:gd name="T41" fmla="*/ 76 h 344"/>
                <a:gd name="T42" fmla="*/ 122 w 826"/>
                <a:gd name="T43" fmla="*/ 50 h 344"/>
                <a:gd name="T44" fmla="*/ 182 w 826"/>
                <a:gd name="T45" fmla="*/ 30 h 344"/>
                <a:gd name="T46" fmla="*/ 252 w 826"/>
                <a:gd name="T47" fmla="*/ 14 h 344"/>
                <a:gd name="T48" fmla="*/ 330 w 826"/>
                <a:gd name="T49" fmla="*/ 4 h 344"/>
                <a:gd name="T50" fmla="*/ 412 w 826"/>
                <a:gd name="T51" fmla="*/ 0 h 344"/>
                <a:gd name="T52" fmla="*/ 456 w 826"/>
                <a:gd name="T53" fmla="*/ 2 h 344"/>
                <a:gd name="T54" fmla="*/ 536 w 826"/>
                <a:gd name="T55" fmla="*/ 8 h 344"/>
                <a:gd name="T56" fmla="*/ 610 w 826"/>
                <a:gd name="T57" fmla="*/ 22 h 344"/>
                <a:gd name="T58" fmla="*/ 676 w 826"/>
                <a:gd name="T59" fmla="*/ 40 h 344"/>
                <a:gd name="T60" fmla="*/ 732 w 826"/>
                <a:gd name="T61" fmla="*/ 64 h 344"/>
                <a:gd name="T62" fmla="*/ 776 w 826"/>
                <a:gd name="T63" fmla="*/ 90 h 344"/>
                <a:gd name="T64" fmla="*/ 808 w 826"/>
                <a:gd name="T65" fmla="*/ 122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8" y="208"/>
                  </a:lnTo>
                  <a:lnTo>
                    <a:pt x="808" y="224"/>
                  </a:lnTo>
                  <a:lnTo>
                    <a:pt x="794" y="240"/>
                  </a:lnTo>
                  <a:lnTo>
                    <a:pt x="776" y="254"/>
                  </a:lnTo>
                  <a:lnTo>
                    <a:pt x="756" y="268"/>
                  </a:lnTo>
                  <a:lnTo>
                    <a:pt x="732" y="282"/>
                  </a:lnTo>
                  <a:lnTo>
                    <a:pt x="704" y="294"/>
                  </a:lnTo>
                  <a:lnTo>
                    <a:pt x="676" y="304"/>
                  </a:lnTo>
                  <a:lnTo>
                    <a:pt x="644" y="314"/>
                  </a:lnTo>
                  <a:lnTo>
                    <a:pt x="610" y="324"/>
                  </a:lnTo>
                  <a:lnTo>
                    <a:pt x="574" y="330"/>
                  </a:lnTo>
                  <a:lnTo>
                    <a:pt x="536" y="336"/>
                  </a:lnTo>
                  <a:lnTo>
                    <a:pt x="496" y="340"/>
                  </a:lnTo>
                  <a:lnTo>
                    <a:pt x="456" y="344"/>
                  </a:lnTo>
                  <a:lnTo>
                    <a:pt x="412" y="344"/>
                  </a:lnTo>
                  <a:lnTo>
                    <a:pt x="412" y="344"/>
                  </a:lnTo>
                  <a:lnTo>
                    <a:pt x="370" y="344"/>
                  </a:lnTo>
                  <a:lnTo>
                    <a:pt x="330" y="340"/>
                  </a:lnTo>
                  <a:lnTo>
                    <a:pt x="290" y="336"/>
                  </a:lnTo>
                  <a:lnTo>
                    <a:pt x="252" y="330"/>
                  </a:lnTo>
                  <a:lnTo>
                    <a:pt x="216" y="324"/>
                  </a:lnTo>
                  <a:lnTo>
                    <a:pt x="182" y="314"/>
                  </a:lnTo>
                  <a:lnTo>
                    <a:pt x="150" y="304"/>
                  </a:lnTo>
                  <a:lnTo>
                    <a:pt x="122" y="294"/>
                  </a:lnTo>
                  <a:lnTo>
                    <a:pt x="94" y="282"/>
                  </a:lnTo>
                  <a:lnTo>
                    <a:pt x="70" y="268"/>
                  </a:lnTo>
                  <a:lnTo>
                    <a:pt x="50" y="254"/>
                  </a:lnTo>
                  <a:lnTo>
                    <a:pt x="32" y="240"/>
                  </a:lnTo>
                  <a:lnTo>
                    <a:pt x="18" y="224"/>
                  </a:lnTo>
                  <a:lnTo>
                    <a:pt x="8" y="208"/>
                  </a:lnTo>
                  <a:lnTo>
                    <a:pt x="2" y="190"/>
                  </a:lnTo>
                  <a:lnTo>
                    <a:pt x="0" y="172"/>
                  </a:lnTo>
                  <a:lnTo>
                    <a:pt x="0" y="172"/>
                  </a:lnTo>
                  <a:lnTo>
                    <a:pt x="2" y="154"/>
                  </a:lnTo>
                  <a:lnTo>
                    <a:pt x="8" y="138"/>
                  </a:lnTo>
                  <a:lnTo>
                    <a:pt x="18" y="122"/>
                  </a:lnTo>
                  <a:lnTo>
                    <a:pt x="32" y="106"/>
                  </a:lnTo>
                  <a:lnTo>
                    <a:pt x="50" y="90"/>
                  </a:lnTo>
                  <a:lnTo>
                    <a:pt x="70" y="76"/>
                  </a:lnTo>
                  <a:lnTo>
                    <a:pt x="94" y="64"/>
                  </a:lnTo>
                  <a:lnTo>
                    <a:pt x="122" y="50"/>
                  </a:lnTo>
                  <a:lnTo>
                    <a:pt x="150" y="40"/>
                  </a:lnTo>
                  <a:lnTo>
                    <a:pt x="182" y="30"/>
                  </a:lnTo>
                  <a:lnTo>
                    <a:pt x="216" y="22"/>
                  </a:lnTo>
                  <a:lnTo>
                    <a:pt x="252" y="14"/>
                  </a:lnTo>
                  <a:lnTo>
                    <a:pt x="290" y="8"/>
                  </a:lnTo>
                  <a:lnTo>
                    <a:pt x="330" y="4"/>
                  </a:lnTo>
                  <a:lnTo>
                    <a:pt x="370" y="2"/>
                  </a:lnTo>
                  <a:lnTo>
                    <a:pt x="412" y="0"/>
                  </a:lnTo>
                  <a:lnTo>
                    <a:pt x="412" y="0"/>
                  </a:lnTo>
                  <a:lnTo>
                    <a:pt x="456" y="2"/>
                  </a:lnTo>
                  <a:lnTo>
                    <a:pt x="496" y="4"/>
                  </a:lnTo>
                  <a:lnTo>
                    <a:pt x="536" y="8"/>
                  </a:lnTo>
                  <a:lnTo>
                    <a:pt x="574" y="14"/>
                  </a:lnTo>
                  <a:lnTo>
                    <a:pt x="610" y="22"/>
                  </a:lnTo>
                  <a:lnTo>
                    <a:pt x="644" y="30"/>
                  </a:lnTo>
                  <a:lnTo>
                    <a:pt x="676" y="40"/>
                  </a:lnTo>
                  <a:lnTo>
                    <a:pt x="704" y="50"/>
                  </a:lnTo>
                  <a:lnTo>
                    <a:pt x="732" y="64"/>
                  </a:lnTo>
                  <a:lnTo>
                    <a:pt x="756" y="76"/>
                  </a:lnTo>
                  <a:lnTo>
                    <a:pt x="776" y="90"/>
                  </a:lnTo>
                  <a:lnTo>
                    <a:pt x="794" y="106"/>
                  </a:lnTo>
                  <a:lnTo>
                    <a:pt x="808" y="122"/>
                  </a:lnTo>
                  <a:lnTo>
                    <a:pt x="818" y="138"/>
                  </a:lnTo>
                  <a:lnTo>
                    <a:pt x="824" y="154"/>
                  </a:lnTo>
                  <a:lnTo>
                    <a:pt x="826" y="172"/>
                  </a:lnTo>
                  <a:lnTo>
                    <a:pt x="826"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0" name="组合 59"/>
          <p:cNvGrpSpPr/>
          <p:nvPr/>
        </p:nvGrpSpPr>
        <p:grpSpPr>
          <a:xfrm>
            <a:off x="2314725" y="2299962"/>
            <a:ext cx="1023289" cy="3447779"/>
            <a:chOff x="3763963" y="9525"/>
            <a:chExt cx="1489075" cy="5016500"/>
          </a:xfrm>
        </p:grpSpPr>
        <p:sp>
          <p:nvSpPr>
            <p:cNvPr id="61" name="Freeform 160"/>
            <p:cNvSpPr/>
            <p:nvPr/>
          </p:nvSpPr>
          <p:spPr bwMode="auto">
            <a:xfrm>
              <a:off x="3763963" y="311150"/>
              <a:ext cx="1489075" cy="4714875"/>
            </a:xfrm>
            <a:custGeom>
              <a:avLst/>
              <a:gdLst>
                <a:gd name="T0" fmla="*/ 470 w 938"/>
                <a:gd name="T1" fmla="*/ 196 h 2970"/>
                <a:gd name="T2" fmla="*/ 376 w 938"/>
                <a:gd name="T3" fmla="*/ 192 h 2970"/>
                <a:gd name="T4" fmla="*/ 288 w 938"/>
                <a:gd name="T5" fmla="*/ 180 h 2970"/>
                <a:gd name="T6" fmla="*/ 208 w 938"/>
                <a:gd name="T7" fmla="*/ 162 h 2970"/>
                <a:gd name="T8" fmla="*/ 138 w 938"/>
                <a:gd name="T9" fmla="*/ 138 h 2970"/>
                <a:gd name="T10" fmla="*/ 80 w 938"/>
                <a:gd name="T11" fmla="*/ 110 h 2970"/>
                <a:gd name="T12" fmla="*/ 38 w 938"/>
                <a:gd name="T13" fmla="*/ 76 h 2970"/>
                <a:gd name="T14" fmla="*/ 10 w 938"/>
                <a:gd name="T15" fmla="*/ 40 h 2970"/>
                <a:gd name="T16" fmla="*/ 2 w 938"/>
                <a:gd name="T17" fmla="*/ 10 h 2970"/>
                <a:gd name="T18" fmla="*/ 0 w 938"/>
                <a:gd name="T19" fmla="*/ 2776 h 2970"/>
                <a:gd name="T20" fmla="*/ 2 w 938"/>
                <a:gd name="T21" fmla="*/ 2786 h 2970"/>
                <a:gd name="T22" fmla="*/ 10 w 938"/>
                <a:gd name="T23" fmla="*/ 2814 h 2970"/>
                <a:gd name="T24" fmla="*/ 38 w 938"/>
                <a:gd name="T25" fmla="*/ 2852 h 2970"/>
                <a:gd name="T26" fmla="*/ 80 w 938"/>
                <a:gd name="T27" fmla="*/ 2884 h 2970"/>
                <a:gd name="T28" fmla="*/ 138 w 938"/>
                <a:gd name="T29" fmla="*/ 2914 h 2970"/>
                <a:gd name="T30" fmla="*/ 208 w 938"/>
                <a:gd name="T31" fmla="*/ 2938 h 2970"/>
                <a:gd name="T32" fmla="*/ 288 w 938"/>
                <a:gd name="T33" fmla="*/ 2956 h 2970"/>
                <a:gd name="T34" fmla="*/ 376 w 938"/>
                <a:gd name="T35" fmla="*/ 2966 h 2970"/>
                <a:gd name="T36" fmla="*/ 470 w 938"/>
                <a:gd name="T37" fmla="*/ 2970 h 2970"/>
                <a:gd name="T38" fmla="*/ 518 w 938"/>
                <a:gd name="T39" fmla="*/ 2970 h 2970"/>
                <a:gd name="T40" fmla="*/ 610 w 938"/>
                <a:gd name="T41" fmla="*/ 2962 h 2970"/>
                <a:gd name="T42" fmla="*/ 694 w 938"/>
                <a:gd name="T43" fmla="*/ 2948 h 2970"/>
                <a:gd name="T44" fmla="*/ 768 w 938"/>
                <a:gd name="T45" fmla="*/ 2926 h 2970"/>
                <a:gd name="T46" fmla="*/ 832 w 938"/>
                <a:gd name="T47" fmla="*/ 2900 h 2970"/>
                <a:gd name="T48" fmla="*/ 882 w 938"/>
                <a:gd name="T49" fmla="*/ 2868 h 2970"/>
                <a:gd name="T50" fmla="*/ 918 w 938"/>
                <a:gd name="T51" fmla="*/ 2834 h 2970"/>
                <a:gd name="T52" fmla="*/ 936 w 938"/>
                <a:gd name="T53" fmla="*/ 2796 h 2970"/>
                <a:gd name="T54" fmla="*/ 938 w 938"/>
                <a:gd name="T55" fmla="*/ 2776 h 2970"/>
                <a:gd name="T56" fmla="*/ 938 w 938"/>
                <a:gd name="T57" fmla="*/ 0 h 2970"/>
                <a:gd name="T58" fmla="*/ 936 w 938"/>
                <a:gd name="T59" fmla="*/ 20 h 2970"/>
                <a:gd name="T60" fmla="*/ 918 w 938"/>
                <a:gd name="T61" fmla="*/ 58 h 2970"/>
                <a:gd name="T62" fmla="*/ 882 w 938"/>
                <a:gd name="T63" fmla="*/ 94 h 2970"/>
                <a:gd name="T64" fmla="*/ 832 w 938"/>
                <a:gd name="T65" fmla="*/ 124 h 2970"/>
                <a:gd name="T66" fmla="*/ 768 w 938"/>
                <a:gd name="T67" fmla="*/ 150 h 2970"/>
                <a:gd name="T68" fmla="*/ 694 w 938"/>
                <a:gd name="T69" fmla="*/ 172 h 2970"/>
                <a:gd name="T70" fmla="*/ 610 w 938"/>
                <a:gd name="T71" fmla="*/ 186 h 2970"/>
                <a:gd name="T72" fmla="*/ 518 w 938"/>
                <a:gd name="T73" fmla="*/ 194 h 2970"/>
                <a:gd name="T74" fmla="*/ 470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70" y="196"/>
                  </a:moveTo>
                  <a:lnTo>
                    <a:pt x="470" y="196"/>
                  </a:lnTo>
                  <a:lnTo>
                    <a:pt x="422" y="194"/>
                  </a:lnTo>
                  <a:lnTo>
                    <a:pt x="376" y="192"/>
                  </a:lnTo>
                  <a:lnTo>
                    <a:pt x="330" y="186"/>
                  </a:lnTo>
                  <a:lnTo>
                    <a:pt x="288" y="180"/>
                  </a:lnTo>
                  <a:lnTo>
                    <a:pt x="246" y="172"/>
                  </a:lnTo>
                  <a:lnTo>
                    <a:pt x="208" y="162"/>
                  </a:lnTo>
                  <a:lnTo>
                    <a:pt x="172" y="150"/>
                  </a:lnTo>
                  <a:lnTo>
                    <a:pt x="138" y="138"/>
                  </a:lnTo>
                  <a:lnTo>
                    <a:pt x="108" y="124"/>
                  </a:lnTo>
                  <a:lnTo>
                    <a:pt x="80" y="110"/>
                  </a:lnTo>
                  <a:lnTo>
                    <a:pt x="58" y="94"/>
                  </a:lnTo>
                  <a:lnTo>
                    <a:pt x="38" y="76"/>
                  </a:lnTo>
                  <a:lnTo>
                    <a:pt x="22" y="58"/>
                  </a:lnTo>
                  <a:lnTo>
                    <a:pt x="10" y="40"/>
                  </a:lnTo>
                  <a:lnTo>
                    <a:pt x="4" y="20"/>
                  </a:lnTo>
                  <a:lnTo>
                    <a:pt x="2" y="10"/>
                  </a:lnTo>
                  <a:lnTo>
                    <a:pt x="0" y="0"/>
                  </a:lnTo>
                  <a:lnTo>
                    <a:pt x="0" y="2776"/>
                  </a:lnTo>
                  <a:lnTo>
                    <a:pt x="0" y="2776"/>
                  </a:lnTo>
                  <a:lnTo>
                    <a:pt x="2" y="2786"/>
                  </a:lnTo>
                  <a:lnTo>
                    <a:pt x="4" y="2796"/>
                  </a:lnTo>
                  <a:lnTo>
                    <a:pt x="10" y="2814"/>
                  </a:lnTo>
                  <a:lnTo>
                    <a:pt x="22" y="2834"/>
                  </a:lnTo>
                  <a:lnTo>
                    <a:pt x="38" y="2852"/>
                  </a:lnTo>
                  <a:lnTo>
                    <a:pt x="58" y="2868"/>
                  </a:lnTo>
                  <a:lnTo>
                    <a:pt x="80" y="2884"/>
                  </a:lnTo>
                  <a:lnTo>
                    <a:pt x="108" y="2900"/>
                  </a:lnTo>
                  <a:lnTo>
                    <a:pt x="138" y="2914"/>
                  </a:lnTo>
                  <a:lnTo>
                    <a:pt x="172" y="2926"/>
                  </a:lnTo>
                  <a:lnTo>
                    <a:pt x="208" y="2938"/>
                  </a:lnTo>
                  <a:lnTo>
                    <a:pt x="246" y="2948"/>
                  </a:lnTo>
                  <a:lnTo>
                    <a:pt x="288" y="2956"/>
                  </a:lnTo>
                  <a:lnTo>
                    <a:pt x="330" y="2962"/>
                  </a:lnTo>
                  <a:lnTo>
                    <a:pt x="376" y="2966"/>
                  </a:lnTo>
                  <a:lnTo>
                    <a:pt x="422" y="2970"/>
                  </a:lnTo>
                  <a:lnTo>
                    <a:pt x="470" y="2970"/>
                  </a:lnTo>
                  <a:lnTo>
                    <a:pt x="470" y="2970"/>
                  </a:lnTo>
                  <a:lnTo>
                    <a:pt x="518" y="2970"/>
                  </a:lnTo>
                  <a:lnTo>
                    <a:pt x="564" y="2966"/>
                  </a:lnTo>
                  <a:lnTo>
                    <a:pt x="610" y="2962"/>
                  </a:lnTo>
                  <a:lnTo>
                    <a:pt x="652" y="2956"/>
                  </a:lnTo>
                  <a:lnTo>
                    <a:pt x="694" y="2948"/>
                  </a:lnTo>
                  <a:lnTo>
                    <a:pt x="732" y="2938"/>
                  </a:lnTo>
                  <a:lnTo>
                    <a:pt x="768" y="2926"/>
                  </a:lnTo>
                  <a:lnTo>
                    <a:pt x="802" y="2914"/>
                  </a:lnTo>
                  <a:lnTo>
                    <a:pt x="832" y="2900"/>
                  </a:lnTo>
                  <a:lnTo>
                    <a:pt x="858" y="2884"/>
                  </a:lnTo>
                  <a:lnTo>
                    <a:pt x="882" y="2868"/>
                  </a:lnTo>
                  <a:lnTo>
                    <a:pt x="902" y="2852"/>
                  </a:lnTo>
                  <a:lnTo>
                    <a:pt x="918" y="2834"/>
                  </a:lnTo>
                  <a:lnTo>
                    <a:pt x="930" y="2814"/>
                  </a:lnTo>
                  <a:lnTo>
                    <a:pt x="936" y="2796"/>
                  </a:lnTo>
                  <a:lnTo>
                    <a:pt x="938" y="2786"/>
                  </a:lnTo>
                  <a:lnTo>
                    <a:pt x="938" y="2776"/>
                  </a:lnTo>
                  <a:lnTo>
                    <a:pt x="938" y="0"/>
                  </a:lnTo>
                  <a:lnTo>
                    <a:pt x="938" y="0"/>
                  </a:lnTo>
                  <a:lnTo>
                    <a:pt x="938" y="10"/>
                  </a:lnTo>
                  <a:lnTo>
                    <a:pt x="936" y="20"/>
                  </a:lnTo>
                  <a:lnTo>
                    <a:pt x="930" y="40"/>
                  </a:lnTo>
                  <a:lnTo>
                    <a:pt x="918" y="58"/>
                  </a:lnTo>
                  <a:lnTo>
                    <a:pt x="902" y="76"/>
                  </a:lnTo>
                  <a:lnTo>
                    <a:pt x="882" y="94"/>
                  </a:lnTo>
                  <a:lnTo>
                    <a:pt x="858" y="110"/>
                  </a:lnTo>
                  <a:lnTo>
                    <a:pt x="832" y="124"/>
                  </a:lnTo>
                  <a:lnTo>
                    <a:pt x="802" y="138"/>
                  </a:lnTo>
                  <a:lnTo>
                    <a:pt x="768" y="150"/>
                  </a:lnTo>
                  <a:lnTo>
                    <a:pt x="732" y="162"/>
                  </a:lnTo>
                  <a:lnTo>
                    <a:pt x="694" y="172"/>
                  </a:lnTo>
                  <a:lnTo>
                    <a:pt x="652" y="180"/>
                  </a:lnTo>
                  <a:lnTo>
                    <a:pt x="610" y="186"/>
                  </a:lnTo>
                  <a:lnTo>
                    <a:pt x="564" y="192"/>
                  </a:lnTo>
                  <a:lnTo>
                    <a:pt x="518" y="194"/>
                  </a:lnTo>
                  <a:lnTo>
                    <a:pt x="470" y="196"/>
                  </a:lnTo>
                  <a:lnTo>
                    <a:pt x="470"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62" name="Freeform 158"/>
            <p:cNvSpPr/>
            <p:nvPr/>
          </p:nvSpPr>
          <p:spPr bwMode="auto">
            <a:xfrm>
              <a:off x="3763963" y="9525"/>
              <a:ext cx="1489075" cy="622300"/>
            </a:xfrm>
            <a:custGeom>
              <a:avLst/>
              <a:gdLst>
                <a:gd name="T0" fmla="*/ 938 w 938"/>
                <a:gd name="T1" fmla="*/ 196 h 392"/>
                <a:gd name="T2" fmla="*/ 936 w 938"/>
                <a:gd name="T3" fmla="*/ 216 h 392"/>
                <a:gd name="T4" fmla="*/ 918 w 938"/>
                <a:gd name="T5" fmla="*/ 254 h 392"/>
                <a:gd name="T6" fmla="*/ 882 w 938"/>
                <a:gd name="T7" fmla="*/ 290 h 392"/>
                <a:gd name="T8" fmla="*/ 832 w 938"/>
                <a:gd name="T9" fmla="*/ 320 h 392"/>
                <a:gd name="T10" fmla="*/ 768 w 938"/>
                <a:gd name="T11" fmla="*/ 346 h 392"/>
                <a:gd name="T12" fmla="*/ 694 w 938"/>
                <a:gd name="T13" fmla="*/ 368 h 392"/>
                <a:gd name="T14" fmla="*/ 610 w 938"/>
                <a:gd name="T15" fmla="*/ 382 h 392"/>
                <a:gd name="T16" fmla="*/ 518 w 938"/>
                <a:gd name="T17" fmla="*/ 390 h 392"/>
                <a:gd name="T18" fmla="*/ 470 w 938"/>
                <a:gd name="T19" fmla="*/ 392 h 392"/>
                <a:gd name="T20" fmla="*/ 376 w 938"/>
                <a:gd name="T21" fmla="*/ 388 h 392"/>
                <a:gd name="T22" fmla="*/ 288 w 938"/>
                <a:gd name="T23" fmla="*/ 376 h 392"/>
                <a:gd name="T24" fmla="*/ 208 w 938"/>
                <a:gd name="T25" fmla="*/ 358 h 392"/>
                <a:gd name="T26" fmla="*/ 138 w 938"/>
                <a:gd name="T27" fmla="*/ 334 h 392"/>
                <a:gd name="T28" fmla="*/ 80 w 938"/>
                <a:gd name="T29" fmla="*/ 306 h 392"/>
                <a:gd name="T30" fmla="*/ 38 w 938"/>
                <a:gd name="T31" fmla="*/ 272 h 392"/>
                <a:gd name="T32" fmla="*/ 10 w 938"/>
                <a:gd name="T33" fmla="*/ 236 h 392"/>
                <a:gd name="T34" fmla="*/ 2 w 938"/>
                <a:gd name="T35" fmla="*/ 206 h 392"/>
                <a:gd name="T36" fmla="*/ 0 w 938"/>
                <a:gd name="T37" fmla="*/ 196 h 392"/>
                <a:gd name="T38" fmla="*/ 4 w 938"/>
                <a:gd name="T39" fmla="*/ 176 h 392"/>
                <a:gd name="T40" fmla="*/ 22 w 938"/>
                <a:gd name="T41" fmla="*/ 138 h 392"/>
                <a:gd name="T42" fmla="*/ 58 w 938"/>
                <a:gd name="T43" fmla="*/ 104 h 392"/>
                <a:gd name="T44" fmla="*/ 108 w 938"/>
                <a:gd name="T45" fmla="*/ 72 h 392"/>
                <a:gd name="T46" fmla="*/ 172 w 938"/>
                <a:gd name="T47" fmla="*/ 46 h 392"/>
                <a:gd name="T48" fmla="*/ 246 w 938"/>
                <a:gd name="T49" fmla="*/ 24 h 392"/>
                <a:gd name="T50" fmla="*/ 330 w 938"/>
                <a:gd name="T51" fmla="*/ 10 h 392"/>
                <a:gd name="T52" fmla="*/ 422 w 938"/>
                <a:gd name="T53" fmla="*/ 2 h 392"/>
                <a:gd name="T54" fmla="*/ 470 w 938"/>
                <a:gd name="T55" fmla="*/ 0 h 392"/>
                <a:gd name="T56" fmla="*/ 564 w 938"/>
                <a:gd name="T57" fmla="*/ 4 h 392"/>
                <a:gd name="T58" fmla="*/ 652 w 938"/>
                <a:gd name="T59" fmla="*/ 16 h 392"/>
                <a:gd name="T60" fmla="*/ 732 w 938"/>
                <a:gd name="T61" fmla="*/ 34 h 392"/>
                <a:gd name="T62" fmla="*/ 802 w 938"/>
                <a:gd name="T63" fmla="*/ 58 h 392"/>
                <a:gd name="T64" fmla="*/ 858 w 938"/>
                <a:gd name="T65" fmla="*/ 86 h 392"/>
                <a:gd name="T66" fmla="*/ 902 w 938"/>
                <a:gd name="T67" fmla="*/ 120 h 392"/>
                <a:gd name="T68" fmla="*/ 930 w 938"/>
                <a:gd name="T69" fmla="*/ 156 h 392"/>
                <a:gd name="T70" fmla="*/ 938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8" y="206"/>
                  </a:lnTo>
                  <a:lnTo>
                    <a:pt x="936" y="216"/>
                  </a:lnTo>
                  <a:lnTo>
                    <a:pt x="930" y="236"/>
                  </a:lnTo>
                  <a:lnTo>
                    <a:pt x="918" y="254"/>
                  </a:lnTo>
                  <a:lnTo>
                    <a:pt x="902" y="272"/>
                  </a:lnTo>
                  <a:lnTo>
                    <a:pt x="882" y="290"/>
                  </a:lnTo>
                  <a:lnTo>
                    <a:pt x="858" y="306"/>
                  </a:lnTo>
                  <a:lnTo>
                    <a:pt x="832" y="320"/>
                  </a:lnTo>
                  <a:lnTo>
                    <a:pt x="802" y="334"/>
                  </a:lnTo>
                  <a:lnTo>
                    <a:pt x="768" y="346"/>
                  </a:lnTo>
                  <a:lnTo>
                    <a:pt x="732" y="358"/>
                  </a:lnTo>
                  <a:lnTo>
                    <a:pt x="694" y="368"/>
                  </a:lnTo>
                  <a:lnTo>
                    <a:pt x="652" y="376"/>
                  </a:lnTo>
                  <a:lnTo>
                    <a:pt x="610" y="382"/>
                  </a:lnTo>
                  <a:lnTo>
                    <a:pt x="564" y="388"/>
                  </a:lnTo>
                  <a:lnTo>
                    <a:pt x="518" y="390"/>
                  </a:lnTo>
                  <a:lnTo>
                    <a:pt x="470" y="392"/>
                  </a:lnTo>
                  <a:lnTo>
                    <a:pt x="470" y="392"/>
                  </a:lnTo>
                  <a:lnTo>
                    <a:pt x="422" y="390"/>
                  </a:lnTo>
                  <a:lnTo>
                    <a:pt x="376" y="388"/>
                  </a:lnTo>
                  <a:lnTo>
                    <a:pt x="330" y="382"/>
                  </a:lnTo>
                  <a:lnTo>
                    <a:pt x="288" y="376"/>
                  </a:lnTo>
                  <a:lnTo>
                    <a:pt x="246" y="368"/>
                  </a:lnTo>
                  <a:lnTo>
                    <a:pt x="208" y="358"/>
                  </a:lnTo>
                  <a:lnTo>
                    <a:pt x="172" y="346"/>
                  </a:lnTo>
                  <a:lnTo>
                    <a:pt x="138" y="334"/>
                  </a:lnTo>
                  <a:lnTo>
                    <a:pt x="108" y="320"/>
                  </a:lnTo>
                  <a:lnTo>
                    <a:pt x="80" y="306"/>
                  </a:lnTo>
                  <a:lnTo>
                    <a:pt x="58" y="290"/>
                  </a:lnTo>
                  <a:lnTo>
                    <a:pt x="38" y="272"/>
                  </a:lnTo>
                  <a:lnTo>
                    <a:pt x="22" y="254"/>
                  </a:lnTo>
                  <a:lnTo>
                    <a:pt x="10" y="236"/>
                  </a:lnTo>
                  <a:lnTo>
                    <a:pt x="4" y="216"/>
                  </a:lnTo>
                  <a:lnTo>
                    <a:pt x="2" y="206"/>
                  </a:lnTo>
                  <a:lnTo>
                    <a:pt x="0" y="196"/>
                  </a:lnTo>
                  <a:lnTo>
                    <a:pt x="0" y="196"/>
                  </a:lnTo>
                  <a:lnTo>
                    <a:pt x="2" y="186"/>
                  </a:lnTo>
                  <a:lnTo>
                    <a:pt x="4" y="176"/>
                  </a:lnTo>
                  <a:lnTo>
                    <a:pt x="10" y="156"/>
                  </a:lnTo>
                  <a:lnTo>
                    <a:pt x="22" y="138"/>
                  </a:lnTo>
                  <a:lnTo>
                    <a:pt x="38" y="120"/>
                  </a:lnTo>
                  <a:lnTo>
                    <a:pt x="58" y="104"/>
                  </a:lnTo>
                  <a:lnTo>
                    <a:pt x="80" y="86"/>
                  </a:lnTo>
                  <a:lnTo>
                    <a:pt x="108" y="72"/>
                  </a:lnTo>
                  <a:lnTo>
                    <a:pt x="138" y="58"/>
                  </a:lnTo>
                  <a:lnTo>
                    <a:pt x="172" y="46"/>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6"/>
                  </a:lnTo>
                  <a:lnTo>
                    <a:pt x="802" y="58"/>
                  </a:lnTo>
                  <a:lnTo>
                    <a:pt x="832" y="72"/>
                  </a:lnTo>
                  <a:lnTo>
                    <a:pt x="858" y="86"/>
                  </a:lnTo>
                  <a:lnTo>
                    <a:pt x="882" y="104"/>
                  </a:lnTo>
                  <a:lnTo>
                    <a:pt x="902" y="120"/>
                  </a:lnTo>
                  <a:lnTo>
                    <a:pt x="918" y="138"/>
                  </a:lnTo>
                  <a:lnTo>
                    <a:pt x="930" y="156"/>
                  </a:lnTo>
                  <a:lnTo>
                    <a:pt x="936" y="176"/>
                  </a:lnTo>
                  <a:lnTo>
                    <a:pt x="938"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63" name="Freeform 159"/>
            <p:cNvSpPr/>
            <p:nvPr/>
          </p:nvSpPr>
          <p:spPr bwMode="auto">
            <a:xfrm>
              <a:off x="3763963" y="4406900"/>
              <a:ext cx="1489075" cy="619125"/>
            </a:xfrm>
            <a:custGeom>
              <a:avLst/>
              <a:gdLst>
                <a:gd name="T0" fmla="*/ 938 w 938"/>
                <a:gd name="T1" fmla="*/ 196 h 390"/>
                <a:gd name="T2" fmla="*/ 936 w 938"/>
                <a:gd name="T3" fmla="*/ 216 h 390"/>
                <a:gd name="T4" fmla="*/ 918 w 938"/>
                <a:gd name="T5" fmla="*/ 254 h 390"/>
                <a:gd name="T6" fmla="*/ 882 w 938"/>
                <a:gd name="T7" fmla="*/ 288 h 390"/>
                <a:gd name="T8" fmla="*/ 832 w 938"/>
                <a:gd name="T9" fmla="*/ 320 h 390"/>
                <a:gd name="T10" fmla="*/ 768 w 938"/>
                <a:gd name="T11" fmla="*/ 346 h 390"/>
                <a:gd name="T12" fmla="*/ 694 w 938"/>
                <a:gd name="T13" fmla="*/ 368 h 390"/>
                <a:gd name="T14" fmla="*/ 610 w 938"/>
                <a:gd name="T15" fmla="*/ 382 h 390"/>
                <a:gd name="T16" fmla="*/ 518 w 938"/>
                <a:gd name="T17" fmla="*/ 390 h 390"/>
                <a:gd name="T18" fmla="*/ 470 w 938"/>
                <a:gd name="T19" fmla="*/ 390 h 390"/>
                <a:gd name="T20" fmla="*/ 376 w 938"/>
                <a:gd name="T21" fmla="*/ 386 h 390"/>
                <a:gd name="T22" fmla="*/ 288 w 938"/>
                <a:gd name="T23" fmla="*/ 376 h 390"/>
                <a:gd name="T24" fmla="*/ 208 w 938"/>
                <a:gd name="T25" fmla="*/ 358 h 390"/>
                <a:gd name="T26" fmla="*/ 138 w 938"/>
                <a:gd name="T27" fmla="*/ 334 h 390"/>
                <a:gd name="T28" fmla="*/ 80 w 938"/>
                <a:gd name="T29" fmla="*/ 304 h 390"/>
                <a:gd name="T30" fmla="*/ 38 w 938"/>
                <a:gd name="T31" fmla="*/ 272 h 390"/>
                <a:gd name="T32" fmla="*/ 10 w 938"/>
                <a:gd name="T33" fmla="*/ 234 h 390"/>
                <a:gd name="T34" fmla="*/ 2 w 938"/>
                <a:gd name="T35" fmla="*/ 206 h 390"/>
                <a:gd name="T36" fmla="*/ 0 w 938"/>
                <a:gd name="T37" fmla="*/ 196 h 390"/>
                <a:gd name="T38" fmla="*/ 4 w 938"/>
                <a:gd name="T39" fmla="*/ 176 h 390"/>
                <a:gd name="T40" fmla="*/ 22 w 938"/>
                <a:gd name="T41" fmla="*/ 138 h 390"/>
                <a:gd name="T42" fmla="*/ 58 w 938"/>
                <a:gd name="T43" fmla="*/ 102 h 390"/>
                <a:gd name="T44" fmla="*/ 108 w 938"/>
                <a:gd name="T45" fmla="*/ 72 h 390"/>
                <a:gd name="T46" fmla="*/ 172 w 938"/>
                <a:gd name="T47" fmla="*/ 44 h 390"/>
                <a:gd name="T48" fmla="*/ 246 w 938"/>
                <a:gd name="T49" fmla="*/ 24 h 390"/>
                <a:gd name="T50" fmla="*/ 330 w 938"/>
                <a:gd name="T51" fmla="*/ 10 h 390"/>
                <a:gd name="T52" fmla="*/ 422 w 938"/>
                <a:gd name="T53" fmla="*/ 2 h 390"/>
                <a:gd name="T54" fmla="*/ 470 w 938"/>
                <a:gd name="T55" fmla="*/ 0 h 390"/>
                <a:gd name="T56" fmla="*/ 564 w 938"/>
                <a:gd name="T57" fmla="*/ 4 h 390"/>
                <a:gd name="T58" fmla="*/ 652 w 938"/>
                <a:gd name="T59" fmla="*/ 16 h 390"/>
                <a:gd name="T60" fmla="*/ 732 w 938"/>
                <a:gd name="T61" fmla="*/ 34 h 390"/>
                <a:gd name="T62" fmla="*/ 802 w 938"/>
                <a:gd name="T63" fmla="*/ 58 h 390"/>
                <a:gd name="T64" fmla="*/ 858 w 938"/>
                <a:gd name="T65" fmla="*/ 86 h 390"/>
                <a:gd name="T66" fmla="*/ 902 w 938"/>
                <a:gd name="T67" fmla="*/ 120 h 390"/>
                <a:gd name="T68" fmla="*/ 930 w 938"/>
                <a:gd name="T69" fmla="*/ 156 h 390"/>
                <a:gd name="T70" fmla="*/ 938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8" y="206"/>
                  </a:lnTo>
                  <a:lnTo>
                    <a:pt x="936" y="216"/>
                  </a:lnTo>
                  <a:lnTo>
                    <a:pt x="930" y="234"/>
                  </a:lnTo>
                  <a:lnTo>
                    <a:pt x="918" y="254"/>
                  </a:lnTo>
                  <a:lnTo>
                    <a:pt x="902" y="272"/>
                  </a:lnTo>
                  <a:lnTo>
                    <a:pt x="882" y="288"/>
                  </a:lnTo>
                  <a:lnTo>
                    <a:pt x="858" y="304"/>
                  </a:lnTo>
                  <a:lnTo>
                    <a:pt x="832" y="320"/>
                  </a:lnTo>
                  <a:lnTo>
                    <a:pt x="802" y="334"/>
                  </a:lnTo>
                  <a:lnTo>
                    <a:pt x="768" y="346"/>
                  </a:lnTo>
                  <a:lnTo>
                    <a:pt x="732" y="358"/>
                  </a:lnTo>
                  <a:lnTo>
                    <a:pt x="694" y="368"/>
                  </a:lnTo>
                  <a:lnTo>
                    <a:pt x="652" y="376"/>
                  </a:lnTo>
                  <a:lnTo>
                    <a:pt x="610" y="382"/>
                  </a:lnTo>
                  <a:lnTo>
                    <a:pt x="564" y="386"/>
                  </a:lnTo>
                  <a:lnTo>
                    <a:pt x="518" y="390"/>
                  </a:lnTo>
                  <a:lnTo>
                    <a:pt x="470" y="390"/>
                  </a:lnTo>
                  <a:lnTo>
                    <a:pt x="470" y="390"/>
                  </a:lnTo>
                  <a:lnTo>
                    <a:pt x="422" y="390"/>
                  </a:lnTo>
                  <a:lnTo>
                    <a:pt x="376" y="386"/>
                  </a:lnTo>
                  <a:lnTo>
                    <a:pt x="330" y="382"/>
                  </a:lnTo>
                  <a:lnTo>
                    <a:pt x="288" y="376"/>
                  </a:lnTo>
                  <a:lnTo>
                    <a:pt x="246" y="368"/>
                  </a:lnTo>
                  <a:lnTo>
                    <a:pt x="208" y="358"/>
                  </a:lnTo>
                  <a:lnTo>
                    <a:pt x="172" y="346"/>
                  </a:lnTo>
                  <a:lnTo>
                    <a:pt x="138" y="334"/>
                  </a:lnTo>
                  <a:lnTo>
                    <a:pt x="108" y="320"/>
                  </a:lnTo>
                  <a:lnTo>
                    <a:pt x="80" y="304"/>
                  </a:lnTo>
                  <a:lnTo>
                    <a:pt x="58" y="288"/>
                  </a:lnTo>
                  <a:lnTo>
                    <a:pt x="38" y="272"/>
                  </a:lnTo>
                  <a:lnTo>
                    <a:pt x="22" y="254"/>
                  </a:lnTo>
                  <a:lnTo>
                    <a:pt x="10" y="234"/>
                  </a:lnTo>
                  <a:lnTo>
                    <a:pt x="4" y="216"/>
                  </a:lnTo>
                  <a:lnTo>
                    <a:pt x="2" y="206"/>
                  </a:lnTo>
                  <a:lnTo>
                    <a:pt x="0" y="196"/>
                  </a:lnTo>
                  <a:lnTo>
                    <a:pt x="0" y="196"/>
                  </a:lnTo>
                  <a:lnTo>
                    <a:pt x="2" y="186"/>
                  </a:lnTo>
                  <a:lnTo>
                    <a:pt x="4" y="176"/>
                  </a:lnTo>
                  <a:lnTo>
                    <a:pt x="10" y="156"/>
                  </a:lnTo>
                  <a:lnTo>
                    <a:pt x="22" y="138"/>
                  </a:lnTo>
                  <a:lnTo>
                    <a:pt x="38" y="120"/>
                  </a:lnTo>
                  <a:lnTo>
                    <a:pt x="58" y="102"/>
                  </a:lnTo>
                  <a:lnTo>
                    <a:pt x="80" y="86"/>
                  </a:lnTo>
                  <a:lnTo>
                    <a:pt x="108" y="72"/>
                  </a:lnTo>
                  <a:lnTo>
                    <a:pt x="138" y="58"/>
                  </a:lnTo>
                  <a:lnTo>
                    <a:pt x="172" y="44"/>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4"/>
                  </a:lnTo>
                  <a:lnTo>
                    <a:pt x="802" y="58"/>
                  </a:lnTo>
                  <a:lnTo>
                    <a:pt x="832" y="72"/>
                  </a:lnTo>
                  <a:lnTo>
                    <a:pt x="858" y="86"/>
                  </a:lnTo>
                  <a:lnTo>
                    <a:pt x="882" y="102"/>
                  </a:lnTo>
                  <a:lnTo>
                    <a:pt x="902" y="120"/>
                  </a:lnTo>
                  <a:lnTo>
                    <a:pt x="918" y="138"/>
                  </a:lnTo>
                  <a:lnTo>
                    <a:pt x="930" y="156"/>
                  </a:lnTo>
                  <a:lnTo>
                    <a:pt x="936" y="176"/>
                  </a:lnTo>
                  <a:lnTo>
                    <a:pt x="938"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64" name="组合 63"/>
          <p:cNvGrpSpPr/>
          <p:nvPr/>
        </p:nvGrpSpPr>
        <p:grpSpPr>
          <a:xfrm>
            <a:off x="2377997" y="3549439"/>
            <a:ext cx="898924" cy="2115381"/>
            <a:chOff x="3856038" y="1827506"/>
            <a:chExt cx="1308100" cy="3077869"/>
          </a:xfrm>
        </p:grpSpPr>
        <p:sp>
          <p:nvSpPr>
            <p:cNvPr id="65" name="Freeform 161"/>
            <p:cNvSpPr/>
            <p:nvPr/>
          </p:nvSpPr>
          <p:spPr bwMode="auto">
            <a:xfrm>
              <a:off x="3856038" y="1827506"/>
              <a:ext cx="1308100" cy="546100"/>
            </a:xfrm>
            <a:custGeom>
              <a:avLst/>
              <a:gdLst>
                <a:gd name="T0" fmla="*/ 824 w 824"/>
                <a:gd name="T1" fmla="*/ 172 h 344"/>
                <a:gd name="T2" fmla="*/ 816 w 824"/>
                <a:gd name="T3" fmla="*/ 206 h 344"/>
                <a:gd name="T4" fmla="*/ 792 w 824"/>
                <a:gd name="T5" fmla="*/ 238 h 344"/>
                <a:gd name="T6" fmla="*/ 754 w 824"/>
                <a:gd name="T7" fmla="*/ 268 h 344"/>
                <a:gd name="T8" fmla="*/ 704 w 824"/>
                <a:gd name="T9" fmla="*/ 294 h 344"/>
                <a:gd name="T10" fmla="*/ 642 w 824"/>
                <a:gd name="T11" fmla="*/ 314 h 344"/>
                <a:gd name="T12" fmla="*/ 572 w 824"/>
                <a:gd name="T13" fmla="*/ 330 h 344"/>
                <a:gd name="T14" fmla="*/ 496 w 824"/>
                <a:gd name="T15" fmla="*/ 340 h 344"/>
                <a:gd name="T16" fmla="*/ 412 w 824"/>
                <a:gd name="T17" fmla="*/ 344 h 344"/>
                <a:gd name="T18" fmla="*/ 370 w 824"/>
                <a:gd name="T19" fmla="*/ 342 h 344"/>
                <a:gd name="T20" fmla="*/ 290 w 824"/>
                <a:gd name="T21" fmla="*/ 336 h 344"/>
                <a:gd name="T22" fmla="*/ 216 w 824"/>
                <a:gd name="T23" fmla="*/ 322 h 344"/>
                <a:gd name="T24" fmla="*/ 150 w 824"/>
                <a:gd name="T25" fmla="*/ 304 h 344"/>
                <a:gd name="T26" fmla="*/ 94 w 824"/>
                <a:gd name="T27" fmla="*/ 282 h 344"/>
                <a:gd name="T28" fmla="*/ 48 w 824"/>
                <a:gd name="T29" fmla="*/ 254 h 344"/>
                <a:gd name="T30" fmla="*/ 18 w 824"/>
                <a:gd name="T31" fmla="*/ 224 h 344"/>
                <a:gd name="T32" fmla="*/ 2 w 824"/>
                <a:gd name="T33" fmla="*/ 190 h 344"/>
                <a:gd name="T34" fmla="*/ 0 w 824"/>
                <a:gd name="T35" fmla="*/ 172 h 344"/>
                <a:gd name="T36" fmla="*/ 8 w 824"/>
                <a:gd name="T37" fmla="*/ 138 h 344"/>
                <a:gd name="T38" fmla="*/ 32 w 824"/>
                <a:gd name="T39" fmla="*/ 106 h 344"/>
                <a:gd name="T40" fmla="*/ 70 w 824"/>
                <a:gd name="T41" fmla="*/ 76 h 344"/>
                <a:gd name="T42" fmla="*/ 120 w 824"/>
                <a:gd name="T43" fmla="*/ 50 h 344"/>
                <a:gd name="T44" fmla="*/ 182 w 824"/>
                <a:gd name="T45" fmla="*/ 30 h 344"/>
                <a:gd name="T46" fmla="*/ 252 w 824"/>
                <a:gd name="T47" fmla="*/ 14 h 344"/>
                <a:gd name="T48" fmla="*/ 328 w 824"/>
                <a:gd name="T49" fmla="*/ 4 h 344"/>
                <a:gd name="T50" fmla="*/ 412 w 824"/>
                <a:gd name="T51" fmla="*/ 0 h 344"/>
                <a:gd name="T52" fmla="*/ 454 w 824"/>
                <a:gd name="T53" fmla="*/ 2 h 344"/>
                <a:gd name="T54" fmla="*/ 534 w 824"/>
                <a:gd name="T55" fmla="*/ 8 h 344"/>
                <a:gd name="T56" fmla="*/ 608 w 824"/>
                <a:gd name="T57" fmla="*/ 22 h 344"/>
                <a:gd name="T58" fmla="*/ 674 w 824"/>
                <a:gd name="T59" fmla="*/ 40 h 344"/>
                <a:gd name="T60" fmla="*/ 730 w 824"/>
                <a:gd name="T61" fmla="*/ 62 h 344"/>
                <a:gd name="T62" fmla="*/ 774 w 824"/>
                <a:gd name="T63" fmla="*/ 90 h 344"/>
                <a:gd name="T64" fmla="*/ 806 w 824"/>
                <a:gd name="T65" fmla="*/ 120 h 344"/>
                <a:gd name="T66" fmla="*/ 822 w 824"/>
                <a:gd name="T67" fmla="*/ 154 h 344"/>
                <a:gd name="T68" fmla="*/ 824 w 82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4" h="344">
                  <a:moveTo>
                    <a:pt x="824" y="172"/>
                  </a:moveTo>
                  <a:lnTo>
                    <a:pt x="824" y="172"/>
                  </a:lnTo>
                  <a:lnTo>
                    <a:pt x="822" y="190"/>
                  </a:lnTo>
                  <a:lnTo>
                    <a:pt x="816" y="206"/>
                  </a:lnTo>
                  <a:lnTo>
                    <a:pt x="806" y="224"/>
                  </a:lnTo>
                  <a:lnTo>
                    <a:pt x="792" y="238"/>
                  </a:lnTo>
                  <a:lnTo>
                    <a:pt x="774" y="254"/>
                  </a:lnTo>
                  <a:lnTo>
                    <a:pt x="754" y="268"/>
                  </a:lnTo>
                  <a:lnTo>
                    <a:pt x="730" y="282"/>
                  </a:lnTo>
                  <a:lnTo>
                    <a:pt x="704" y="294"/>
                  </a:lnTo>
                  <a:lnTo>
                    <a:pt x="674" y="304"/>
                  </a:lnTo>
                  <a:lnTo>
                    <a:pt x="642" y="314"/>
                  </a:lnTo>
                  <a:lnTo>
                    <a:pt x="608" y="322"/>
                  </a:lnTo>
                  <a:lnTo>
                    <a:pt x="572" y="330"/>
                  </a:lnTo>
                  <a:lnTo>
                    <a:pt x="534" y="336"/>
                  </a:lnTo>
                  <a:lnTo>
                    <a:pt x="496" y="340"/>
                  </a:lnTo>
                  <a:lnTo>
                    <a:pt x="454" y="342"/>
                  </a:lnTo>
                  <a:lnTo>
                    <a:pt x="412" y="344"/>
                  </a:lnTo>
                  <a:lnTo>
                    <a:pt x="412" y="344"/>
                  </a:lnTo>
                  <a:lnTo>
                    <a:pt x="370" y="342"/>
                  </a:lnTo>
                  <a:lnTo>
                    <a:pt x="328" y="340"/>
                  </a:lnTo>
                  <a:lnTo>
                    <a:pt x="290" y="336"/>
                  </a:lnTo>
                  <a:lnTo>
                    <a:pt x="252" y="330"/>
                  </a:lnTo>
                  <a:lnTo>
                    <a:pt x="216" y="322"/>
                  </a:lnTo>
                  <a:lnTo>
                    <a:pt x="182" y="314"/>
                  </a:lnTo>
                  <a:lnTo>
                    <a:pt x="150" y="304"/>
                  </a:lnTo>
                  <a:lnTo>
                    <a:pt x="120" y="294"/>
                  </a:lnTo>
                  <a:lnTo>
                    <a:pt x="94" y="282"/>
                  </a:lnTo>
                  <a:lnTo>
                    <a:pt x="70" y="268"/>
                  </a:lnTo>
                  <a:lnTo>
                    <a:pt x="48" y="254"/>
                  </a:lnTo>
                  <a:lnTo>
                    <a:pt x="32" y="238"/>
                  </a:lnTo>
                  <a:lnTo>
                    <a:pt x="18" y="224"/>
                  </a:lnTo>
                  <a:lnTo>
                    <a:pt x="8" y="206"/>
                  </a:lnTo>
                  <a:lnTo>
                    <a:pt x="2" y="190"/>
                  </a:lnTo>
                  <a:lnTo>
                    <a:pt x="0" y="172"/>
                  </a:lnTo>
                  <a:lnTo>
                    <a:pt x="0" y="172"/>
                  </a:lnTo>
                  <a:lnTo>
                    <a:pt x="2" y="154"/>
                  </a:lnTo>
                  <a:lnTo>
                    <a:pt x="8" y="138"/>
                  </a:lnTo>
                  <a:lnTo>
                    <a:pt x="18" y="120"/>
                  </a:lnTo>
                  <a:lnTo>
                    <a:pt x="32" y="106"/>
                  </a:lnTo>
                  <a:lnTo>
                    <a:pt x="48" y="90"/>
                  </a:lnTo>
                  <a:lnTo>
                    <a:pt x="70" y="76"/>
                  </a:lnTo>
                  <a:lnTo>
                    <a:pt x="94" y="62"/>
                  </a:lnTo>
                  <a:lnTo>
                    <a:pt x="120" y="50"/>
                  </a:lnTo>
                  <a:lnTo>
                    <a:pt x="150" y="40"/>
                  </a:lnTo>
                  <a:lnTo>
                    <a:pt x="182" y="30"/>
                  </a:lnTo>
                  <a:lnTo>
                    <a:pt x="216" y="22"/>
                  </a:lnTo>
                  <a:lnTo>
                    <a:pt x="252" y="14"/>
                  </a:lnTo>
                  <a:lnTo>
                    <a:pt x="290" y="8"/>
                  </a:lnTo>
                  <a:lnTo>
                    <a:pt x="328" y="4"/>
                  </a:lnTo>
                  <a:lnTo>
                    <a:pt x="370" y="2"/>
                  </a:lnTo>
                  <a:lnTo>
                    <a:pt x="412" y="0"/>
                  </a:lnTo>
                  <a:lnTo>
                    <a:pt x="412" y="0"/>
                  </a:lnTo>
                  <a:lnTo>
                    <a:pt x="454" y="2"/>
                  </a:lnTo>
                  <a:lnTo>
                    <a:pt x="496" y="4"/>
                  </a:lnTo>
                  <a:lnTo>
                    <a:pt x="534" y="8"/>
                  </a:lnTo>
                  <a:lnTo>
                    <a:pt x="572" y="14"/>
                  </a:lnTo>
                  <a:lnTo>
                    <a:pt x="608" y="22"/>
                  </a:lnTo>
                  <a:lnTo>
                    <a:pt x="642" y="30"/>
                  </a:lnTo>
                  <a:lnTo>
                    <a:pt x="674" y="40"/>
                  </a:lnTo>
                  <a:lnTo>
                    <a:pt x="704" y="50"/>
                  </a:lnTo>
                  <a:lnTo>
                    <a:pt x="730" y="62"/>
                  </a:lnTo>
                  <a:lnTo>
                    <a:pt x="754" y="76"/>
                  </a:lnTo>
                  <a:lnTo>
                    <a:pt x="774" y="90"/>
                  </a:lnTo>
                  <a:lnTo>
                    <a:pt x="792" y="106"/>
                  </a:lnTo>
                  <a:lnTo>
                    <a:pt x="806" y="120"/>
                  </a:lnTo>
                  <a:lnTo>
                    <a:pt x="816" y="138"/>
                  </a:lnTo>
                  <a:lnTo>
                    <a:pt x="822" y="154"/>
                  </a:lnTo>
                  <a:lnTo>
                    <a:pt x="824" y="172"/>
                  </a:lnTo>
                  <a:lnTo>
                    <a:pt x="824" y="172"/>
                  </a:lnTo>
                  <a:close/>
                </a:path>
              </a:pathLst>
            </a:custGeom>
            <a:gradFill flip="none" rotWithShape="1">
              <a:gsLst>
                <a:gs pos="0">
                  <a:schemeClr val="accent3">
                    <a:lumMod val="40000"/>
                    <a:lumOff val="60000"/>
                  </a:schemeClr>
                </a:gs>
                <a:gs pos="100000">
                  <a:schemeClr val="accent3"/>
                </a:gs>
              </a:gsLst>
              <a:lin ang="2700000" scaled="1"/>
              <a:tileRect/>
            </a:gradFill>
            <a:ln>
              <a:noFill/>
            </a:ln>
          </p:spPr>
          <p:txBody>
            <a:bodyPr vert="horz" wrap="square" lIns="91440" tIns="45720" rIns="91440" bIns="45720" numCol="1" anchor="t" anchorCtr="0" compatLnSpc="1"/>
            <a:lstStyle/>
            <a:p>
              <a:endParaRPr lang="zh-CN" altLang="en-US"/>
            </a:p>
          </p:txBody>
        </p:sp>
        <p:sp>
          <p:nvSpPr>
            <p:cNvPr id="66" name="Freeform 163"/>
            <p:cNvSpPr/>
            <p:nvPr/>
          </p:nvSpPr>
          <p:spPr bwMode="auto">
            <a:xfrm>
              <a:off x="3856038" y="2082800"/>
              <a:ext cx="1308100" cy="2822575"/>
            </a:xfrm>
            <a:custGeom>
              <a:avLst/>
              <a:gdLst>
                <a:gd name="T0" fmla="*/ 412 w 824"/>
                <a:gd name="T1" fmla="*/ 172 h 1778"/>
                <a:gd name="T2" fmla="*/ 328 w 824"/>
                <a:gd name="T3" fmla="*/ 168 h 1778"/>
                <a:gd name="T4" fmla="*/ 252 w 824"/>
                <a:gd name="T5" fmla="*/ 158 h 1778"/>
                <a:gd name="T6" fmla="*/ 182 w 824"/>
                <a:gd name="T7" fmla="*/ 142 h 1778"/>
                <a:gd name="T8" fmla="*/ 120 w 824"/>
                <a:gd name="T9" fmla="*/ 122 h 1778"/>
                <a:gd name="T10" fmla="*/ 70 w 824"/>
                <a:gd name="T11" fmla="*/ 96 h 1778"/>
                <a:gd name="T12" fmla="*/ 32 w 824"/>
                <a:gd name="T13" fmla="*/ 66 h 1778"/>
                <a:gd name="T14" fmla="*/ 8 w 824"/>
                <a:gd name="T15" fmla="*/ 34 h 1778"/>
                <a:gd name="T16" fmla="*/ 0 w 824"/>
                <a:gd name="T17" fmla="*/ 0 h 1778"/>
                <a:gd name="T18" fmla="*/ 0 w 824"/>
                <a:gd name="T19" fmla="*/ 1606 h 1778"/>
                <a:gd name="T20" fmla="*/ 8 w 824"/>
                <a:gd name="T21" fmla="*/ 1642 h 1778"/>
                <a:gd name="T22" fmla="*/ 32 w 824"/>
                <a:gd name="T23" fmla="*/ 1674 h 1778"/>
                <a:gd name="T24" fmla="*/ 70 w 824"/>
                <a:gd name="T25" fmla="*/ 1702 h 1778"/>
                <a:gd name="T26" fmla="*/ 120 w 824"/>
                <a:gd name="T27" fmla="*/ 1728 h 1778"/>
                <a:gd name="T28" fmla="*/ 182 w 824"/>
                <a:gd name="T29" fmla="*/ 1748 h 1778"/>
                <a:gd name="T30" fmla="*/ 252 w 824"/>
                <a:gd name="T31" fmla="*/ 1764 h 1778"/>
                <a:gd name="T32" fmla="*/ 328 w 824"/>
                <a:gd name="T33" fmla="*/ 1774 h 1778"/>
                <a:gd name="T34" fmla="*/ 412 w 824"/>
                <a:gd name="T35" fmla="*/ 1778 h 1778"/>
                <a:gd name="T36" fmla="*/ 454 w 824"/>
                <a:gd name="T37" fmla="*/ 1778 h 1778"/>
                <a:gd name="T38" fmla="*/ 534 w 824"/>
                <a:gd name="T39" fmla="*/ 1770 h 1778"/>
                <a:gd name="T40" fmla="*/ 608 w 824"/>
                <a:gd name="T41" fmla="*/ 1758 h 1778"/>
                <a:gd name="T42" fmla="*/ 674 w 824"/>
                <a:gd name="T43" fmla="*/ 1738 h 1778"/>
                <a:gd name="T44" fmla="*/ 730 w 824"/>
                <a:gd name="T45" fmla="*/ 1716 h 1778"/>
                <a:gd name="T46" fmla="*/ 774 w 824"/>
                <a:gd name="T47" fmla="*/ 1688 h 1778"/>
                <a:gd name="T48" fmla="*/ 806 w 824"/>
                <a:gd name="T49" fmla="*/ 1658 h 1778"/>
                <a:gd name="T50" fmla="*/ 822 w 824"/>
                <a:gd name="T51" fmla="*/ 1624 h 1778"/>
                <a:gd name="T52" fmla="*/ 824 w 824"/>
                <a:gd name="T53" fmla="*/ 0 h 1778"/>
                <a:gd name="T54" fmla="*/ 822 w 824"/>
                <a:gd name="T55" fmla="*/ 18 h 1778"/>
                <a:gd name="T56" fmla="*/ 806 w 824"/>
                <a:gd name="T57" fmla="*/ 52 h 1778"/>
                <a:gd name="T58" fmla="*/ 774 w 824"/>
                <a:gd name="T59" fmla="*/ 82 h 1778"/>
                <a:gd name="T60" fmla="*/ 730 w 824"/>
                <a:gd name="T61" fmla="*/ 110 h 1778"/>
                <a:gd name="T62" fmla="*/ 674 w 824"/>
                <a:gd name="T63" fmla="*/ 132 h 1778"/>
                <a:gd name="T64" fmla="*/ 608 w 824"/>
                <a:gd name="T65" fmla="*/ 150 h 1778"/>
                <a:gd name="T66" fmla="*/ 534 w 824"/>
                <a:gd name="T67" fmla="*/ 164 h 1778"/>
                <a:gd name="T68" fmla="*/ 454 w 824"/>
                <a:gd name="T69" fmla="*/ 170 h 1778"/>
                <a:gd name="T70" fmla="*/ 412 w 824"/>
                <a:gd name="T71" fmla="*/ 172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4" h="1778">
                  <a:moveTo>
                    <a:pt x="412" y="172"/>
                  </a:moveTo>
                  <a:lnTo>
                    <a:pt x="412" y="172"/>
                  </a:lnTo>
                  <a:lnTo>
                    <a:pt x="370" y="170"/>
                  </a:lnTo>
                  <a:lnTo>
                    <a:pt x="328" y="168"/>
                  </a:lnTo>
                  <a:lnTo>
                    <a:pt x="290" y="164"/>
                  </a:lnTo>
                  <a:lnTo>
                    <a:pt x="252" y="158"/>
                  </a:lnTo>
                  <a:lnTo>
                    <a:pt x="216" y="150"/>
                  </a:lnTo>
                  <a:lnTo>
                    <a:pt x="182" y="142"/>
                  </a:lnTo>
                  <a:lnTo>
                    <a:pt x="150" y="132"/>
                  </a:lnTo>
                  <a:lnTo>
                    <a:pt x="120" y="122"/>
                  </a:lnTo>
                  <a:lnTo>
                    <a:pt x="94" y="110"/>
                  </a:lnTo>
                  <a:lnTo>
                    <a:pt x="70" y="96"/>
                  </a:lnTo>
                  <a:lnTo>
                    <a:pt x="48" y="82"/>
                  </a:lnTo>
                  <a:lnTo>
                    <a:pt x="32" y="66"/>
                  </a:lnTo>
                  <a:lnTo>
                    <a:pt x="18" y="52"/>
                  </a:lnTo>
                  <a:lnTo>
                    <a:pt x="8" y="34"/>
                  </a:lnTo>
                  <a:lnTo>
                    <a:pt x="2" y="18"/>
                  </a:lnTo>
                  <a:lnTo>
                    <a:pt x="0" y="0"/>
                  </a:lnTo>
                  <a:lnTo>
                    <a:pt x="0" y="1606"/>
                  </a:lnTo>
                  <a:lnTo>
                    <a:pt x="0" y="1606"/>
                  </a:lnTo>
                  <a:lnTo>
                    <a:pt x="2" y="1624"/>
                  </a:lnTo>
                  <a:lnTo>
                    <a:pt x="8" y="1642"/>
                  </a:lnTo>
                  <a:lnTo>
                    <a:pt x="18" y="1658"/>
                  </a:lnTo>
                  <a:lnTo>
                    <a:pt x="32" y="1674"/>
                  </a:lnTo>
                  <a:lnTo>
                    <a:pt x="48" y="1688"/>
                  </a:lnTo>
                  <a:lnTo>
                    <a:pt x="70" y="1702"/>
                  </a:lnTo>
                  <a:lnTo>
                    <a:pt x="94" y="1716"/>
                  </a:lnTo>
                  <a:lnTo>
                    <a:pt x="120" y="1728"/>
                  </a:lnTo>
                  <a:lnTo>
                    <a:pt x="150" y="1738"/>
                  </a:lnTo>
                  <a:lnTo>
                    <a:pt x="182" y="1748"/>
                  </a:lnTo>
                  <a:lnTo>
                    <a:pt x="216" y="1758"/>
                  </a:lnTo>
                  <a:lnTo>
                    <a:pt x="252" y="1764"/>
                  </a:lnTo>
                  <a:lnTo>
                    <a:pt x="290" y="1770"/>
                  </a:lnTo>
                  <a:lnTo>
                    <a:pt x="328" y="1774"/>
                  </a:lnTo>
                  <a:lnTo>
                    <a:pt x="370" y="1778"/>
                  </a:lnTo>
                  <a:lnTo>
                    <a:pt x="412" y="1778"/>
                  </a:lnTo>
                  <a:lnTo>
                    <a:pt x="412" y="1778"/>
                  </a:lnTo>
                  <a:lnTo>
                    <a:pt x="454" y="1778"/>
                  </a:lnTo>
                  <a:lnTo>
                    <a:pt x="496" y="1774"/>
                  </a:lnTo>
                  <a:lnTo>
                    <a:pt x="534" y="1770"/>
                  </a:lnTo>
                  <a:lnTo>
                    <a:pt x="572" y="1764"/>
                  </a:lnTo>
                  <a:lnTo>
                    <a:pt x="608" y="1758"/>
                  </a:lnTo>
                  <a:lnTo>
                    <a:pt x="642" y="1748"/>
                  </a:lnTo>
                  <a:lnTo>
                    <a:pt x="674" y="1738"/>
                  </a:lnTo>
                  <a:lnTo>
                    <a:pt x="704" y="1728"/>
                  </a:lnTo>
                  <a:lnTo>
                    <a:pt x="730" y="1716"/>
                  </a:lnTo>
                  <a:lnTo>
                    <a:pt x="754" y="1702"/>
                  </a:lnTo>
                  <a:lnTo>
                    <a:pt x="774" y="1688"/>
                  </a:lnTo>
                  <a:lnTo>
                    <a:pt x="792" y="1674"/>
                  </a:lnTo>
                  <a:lnTo>
                    <a:pt x="806" y="1658"/>
                  </a:lnTo>
                  <a:lnTo>
                    <a:pt x="816" y="1642"/>
                  </a:lnTo>
                  <a:lnTo>
                    <a:pt x="822" y="1624"/>
                  </a:lnTo>
                  <a:lnTo>
                    <a:pt x="824" y="1606"/>
                  </a:lnTo>
                  <a:lnTo>
                    <a:pt x="824" y="0"/>
                  </a:lnTo>
                  <a:lnTo>
                    <a:pt x="824" y="0"/>
                  </a:lnTo>
                  <a:lnTo>
                    <a:pt x="822" y="18"/>
                  </a:lnTo>
                  <a:lnTo>
                    <a:pt x="816" y="34"/>
                  </a:lnTo>
                  <a:lnTo>
                    <a:pt x="806" y="52"/>
                  </a:lnTo>
                  <a:lnTo>
                    <a:pt x="792" y="66"/>
                  </a:lnTo>
                  <a:lnTo>
                    <a:pt x="774" y="82"/>
                  </a:lnTo>
                  <a:lnTo>
                    <a:pt x="754" y="96"/>
                  </a:lnTo>
                  <a:lnTo>
                    <a:pt x="730" y="110"/>
                  </a:lnTo>
                  <a:lnTo>
                    <a:pt x="704" y="122"/>
                  </a:lnTo>
                  <a:lnTo>
                    <a:pt x="674" y="132"/>
                  </a:lnTo>
                  <a:lnTo>
                    <a:pt x="642" y="142"/>
                  </a:lnTo>
                  <a:lnTo>
                    <a:pt x="608" y="150"/>
                  </a:lnTo>
                  <a:lnTo>
                    <a:pt x="572" y="158"/>
                  </a:lnTo>
                  <a:lnTo>
                    <a:pt x="534" y="164"/>
                  </a:lnTo>
                  <a:lnTo>
                    <a:pt x="496" y="168"/>
                  </a:lnTo>
                  <a:lnTo>
                    <a:pt x="454" y="170"/>
                  </a:lnTo>
                  <a:lnTo>
                    <a:pt x="412" y="172"/>
                  </a:lnTo>
                  <a:lnTo>
                    <a:pt x="412" y="172"/>
                  </a:lnTo>
                  <a:close/>
                </a:path>
              </a:pathLst>
            </a:custGeom>
            <a:gradFill flip="none" rotWithShape="1">
              <a:gsLst>
                <a:gs pos="26000">
                  <a:schemeClr val="accent3">
                    <a:lumMod val="40000"/>
                    <a:lumOff val="60000"/>
                  </a:schemeClr>
                </a:gs>
                <a:gs pos="0">
                  <a:schemeClr val="accent3">
                    <a:lumMod val="60000"/>
                    <a:lumOff val="40000"/>
                  </a:schemeClr>
                </a:gs>
                <a:gs pos="64000">
                  <a:schemeClr val="accent3"/>
                </a:gs>
                <a:gs pos="100000">
                  <a:schemeClr val="accent3">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67" name="Freeform 162"/>
            <p:cNvSpPr/>
            <p:nvPr/>
          </p:nvSpPr>
          <p:spPr bwMode="auto">
            <a:xfrm>
              <a:off x="3856038" y="4359275"/>
              <a:ext cx="1308100" cy="546100"/>
            </a:xfrm>
            <a:custGeom>
              <a:avLst/>
              <a:gdLst>
                <a:gd name="T0" fmla="*/ 824 w 824"/>
                <a:gd name="T1" fmla="*/ 172 h 344"/>
                <a:gd name="T2" fmla="*/ 816 w 824"/>
                <a:gd name="T3" fmla="*/ 208 h 344"/>
                <a:gd name="T4" fmla="*/ 792 w 824"/>
                <a:gd name="T5" fmla="*/ 240 h 344"/>
                <a:gd name="T6" fmla="*/ 754 w 824"/>
                <a:gd name="T7" fmla="*/ 268 h 344"/>
                <a:gd name="T8" fmla="*/ 704 w 824"/>
                <a:gd name="T9" fmla="*/ 294 h 344"/>
                <a:gd name="T10" fmla="*/ 642 w 824"/>
                <a:gd name="T11" fmla="*/ 314 h 344"/>
                <a:gd name="T12" fmla="*/ 572 w 824"/>
                <a:gd name="T13" fmla="*/ 330 h 344"/>
                <a:gd name="T14" fmla="*/ 496 w 824"/>
                <a:gd name="T15" fmla="*/ 340 h 344"/>
                <a:gd name="T16" fmla="*/ 412 w 824"/>
                <a:gd name="T17" fmla="*/ 344 h 344"/>
                <a:gd name="T18" fmla="*/ 370 w 824"/>
                <a:gd name="T19" fmla="*/ 344 h 344"/>
                <a:gd name="T20" fmla="*/ 290 w 824"/>
                <a:gd name="T21" fmla="*/ 336 h 344"/>
                <a:gd name="T22" fmla="*/ 216 w 824"/>
                <a:gd name="T23" fmla="*/ 324 h 344"/>
                <a:gd name="T24" fmla="*/ 150 w 824"/>
                <a:gd name="T25" fmla="*/ 304 h 344"/>
                <a:gd name="T26" fmla="*/ 94 w 824"/>
                <a:gd name="T27" fmla="*/ 282 h 344"/>
                <a:gd name="T28" fmla="*/ 48 w 824"/>
                <a:gd name="T29" fmla="*/ 254 h 344"/>
                <a:gd name="T30" fmla="*/ 18 w 824"/>
                <a:gd name="T31" fmla="*/ 224 h 344"/>
                <a:gd name="T32" fmla="*/ 2 w 824"/>
                <a:gd name="T33" fmla="*/ 190 h 344"/>
                <a:gd name="T34" fmla="*/ 0 w 824"/>
                <a:gd name="T35" fmla="*/ 172 h 344"/>
                <a:gd name="T36" fmla="*/ 8 w 824"/>
                <a:gd name="T37" fmla="*/ 138 h 344"/>
                <a:gd name="T38" fmla="*/ 32 w 824"/>
                <a:gd name="T39" fmla="*/ 106 h 344"/>
                <a:gd name="T40" fmla="*/ 70 w 824"/>
                <a:gd name="T41" fmla="*/ 76 h 344"/>
                <a:gd name="T42" fmla="*/ 120 w 824"/>
                <a:gd name="T43" fmla="*/ 50 h 344"/>
                <a:gd name="T44" fmla="*/ 182 w 824"/>
                <a:gd name="T45" fmla="*/ 30 h 344"/>
                <a:gd name="T46" fmla="*/ 252 w 824"/>
                <a:gd name="T47" fmla="*/ 14 h 344"/>
                <a:gd name="T48" fmla="*/ 328 w 824"/>
                <a:gd name="T49" fmla="*/ 4 h 344"/>
                <a:gd name="T50" fmla="*/ 412 w 824"/>
                <a:gd name="T51" fmla="*/ 0 h 344"/>
                <a:gd name="T52" fmla="*/ 454 w 824"/>
                <a:gd name="T53" fmla="*/ 2 h 344"/>
                <a:gd name="T54" fmla="*/ 534 w 824"/>
                <a:gd name="T55" fmla="*/ 8 h 344"/>
                <a:gd name="T56" fmla="*/ 608 w 824"/>
                <a:gd name="T57" fmla="*/ 22 h 344"/>
                <a:gd name="T58" fmla="*/ 674 w 824"/>
                <a:gd name="T59" fmla="*/ 40 h 344"/>
                <a:gd name="T60" fmla="*/ 730 w 824"/>
                <a:gd name="T61" fmla="*/ 64 h 344"/>
                <a:gd name="T62" fmla="*/ 774 w 824"/>
                <a:gd name="T63" fmla="*/ 90 h 344"/>
                <a:gd name="T64" fmla="*/ 806 w 824"/>
                <a:gd name="T65" fmla="*/ 122 h 344"/>
                <a:gd name="T66" fmla="*/ 822 w 824"/>
                <a:gd name="T67" fmla="*/ 154 h 344"/>
                <a:gd name="T68" fmla="*/ 824 w 82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4" h="344">
                  <a:moveTo>
                    <a:pt x="824" y="172"/>
                  </a:moveTo>
                  <a:lnTo>
                    <a:pt x="824" y="172"/>
                  </a:lnTo>
                  <a:lnTo>
                    <a:pt x="822" y="190"/>
                  </a:lnTo>
                  <a:lnTo>
                    <a:pt x="816" y="208"/>
                  </a:lnTo>
                  <a:lnTo>
                    <a:pt x="806" y="224"/>
                  </a:lnTo>
                  <a:lnTo>
                    <a:pt x="792" y="240"/>
                  </a:lnTo>
                  <a:lnTo>
                    <a:pt x="774" y="254"/>
                  </a:lnTo>
                  <a:lnTo>
                    <a:pt x="754" y="268"/>
                  </a:lnTo>
                  <a:lnTo>
                    <a:pt x="730" y="282"/>
                  </a:lnTo>
                  <a:lnTo>
                    <a:pt x="704" y="294"/>
                  </a:lnTo>
                  <a:lnTo>
                    <a:pt x="674" y="304"/>
                  </a:lnTo>
                  <a:lnTo>
                    <a:pt x="642" y="314"/>
                  </a:lnTo>
                  <a:lnTo>
                    <a:pt x="608" y="324"/>
                  </a:lnTo>
                  <a:lnTo>
                    <a:pt x="572" y="330"/>
                  </a:lnTo>
                  <a:lnTo>
                    <a:pt x="534" y="336"/>
                  </a:lnTo>
                  <a:lnTo>
                    <a:pt x="496" y="340"/>
                  </a:lnTo>
                  <a:lnTo>
                    <a:pt x="454" y="344"/>
                  </a:lnTo>
                  <a:lnTo>
                    <a:pt x="412" y="344"/>
                  </a:lnTo>
                  <a:lnTo>
                    <a:pt x="412" y="344"/>
                  </a:lnTo>
                  <a:lnTo>
                    <a:pt x="370" y="344"/>
                  </a:lnTo>
                  <a:lnTo>
                    <a:pt x="328" y="340"/>
                  </a:lnTo>
                  <a:lnTo>
                    <a:pt x="290" y="336"/>
                  </a:lnTo>
                  <a:lnTo>
                    <a:pt x="252" y="330"/>
                  </a:lnTo>
                  <a:lnTo>
                    <a:pt x="216" y="324"/>
                  </a:lnTo>
                  <a:lnTo>
                    <a:pt x="182" y="314"/>
                  </a:lnTo>
                  <a:lnTo>
                    <a:pt x="150" y="304"/>
                  </a:lnTo>
                  <a:lnTo>
                    <a:pt x="120" y="294"/>
                  </a:lnTo>
                  <a:lnTo>
                    <a:pt x="94" y="282"/>
                  </a:lnTo>
                  <a:lnTo>
                    <a:pt x="70" y="268"/>
                  </a:lnTo>
                  <a:lnTo>
                    <a:pt x="48" y="254"/>
                  </a:lnTo>
                  <a:lnTo>
                    <a:pt x="32" y="240"/>
                  </a:lnTo>
                  <a:lnTo>
                    <a:pt x="18" y="224"/>
                  </a:lnTo>
                  <a:lnTo>
                    <a:pt x="8" y="208"/>
                  </a:lnTo>
                  <a:lnTo>
                    <a:pt x="2" y="190"/>
                  </a:lnTo>
                  <a:lnTo>
                    <a:pt x="0" y="172"/>
                  </a:lnTo>
                  <a:lnTo>
                    <a:pt x="0" y="172"/>
                  </a:lnTo>
                  <a:lnTo>
                    <a:pt x="2" y="154"/>
                  </a:lnTo>
                  <a:lnTo>
                    <a:pt x="8" y="138"/>
                  </a:lnTo>
                  <a:lnTo>
                    <a:pt x="18" y="122"/>
                  </a:lnTo>
                  <a:lnTo>
                    <a:pt x="32" y="106"/>
                  </a:lnTo>
                  <a:lnTo>
                    <a:pt x="48" y="90"/>
                  </a:lnTo>
                  <a:lnTo>
                    <a:pt x="70" y="76"/>
                  </a:lnTo>
                  <a:lnTo>
                    <a:pt x="94" y="64"/>
                  </a:lnTo>
                  <a:lnTo>
                    <a:pt x="120" y="50"/>
                  </a:lnTo>
                  <a:lnTo>
                    <a:pt x="150" y="40"/>
                  </a:lnTo>
                  <a:lnTo>
                    <a:pt x="182" y="30"/>
                  </a:lnTo>
                  <a:lnTo>
                    <a:pt x="216" y="22"/>
                  </a:lnTo>
                  <a:lnTo>
                    <a:pt x="252" y="14"/>
                  </a:lnTo>
                  <a:lnTo>
                    <a:pt x="290" y="8"/>
                  </a:lnTo>
                  <a:lnTo>
                    <a:pt x="328" y="4"/>
                  </a:lnTo>
                  <a:lnTo>
                    <a:pt x="370" y="2"/>
                  </a:lnTo>
                  <a:lnTo>
                    <a:pt x="412" y="0"/>
                  </a:lnTo>
                  <a:lnTo>
                    <a:pt x="412" y="0"/>
                  </a:lnTo>
                  <a:lnTo>
                    <a:pt x="454" y="2"/>
                  </a:lnTo>
                  <a:lnTo>
                    <a:pt x="496" y="4"/>
                  </a:lnTo>
                  <a:lnTo>
                    <a:pt x="534" y="8"/>
                  </a:lnTo>
                  <a:lnTo>
                    <a:pt x="572" y="14"/>
                  </a:lnTo>
                  <a:lnTo>
                    <a:pt x="608" y="22"/>
                  </a:lnTo>
                  <a:lnTo>
                    <a:pt x="642" y="30"/>
                  </a:lnTo>
                  <a:lnTo>
                    <a:pt x="674" y="40"/>
                  </a:lnTo>
                  <a:lnTo>
                    <a:pt x="704" y="50"/>
                  </a:lnTo>
                  <a:lnTo>
                    <a:pt x="730" y="64"/>
                  </a:lnTo>
                  <a:lnTo>
                    <a:pt x="754" y="76"/>
                  </a:lnTo>
                  <a:lnTo>
                    <a:pt x="774" y="90"/>
                  </a:lnTo>
                  <a:lnTo>
                    <a:pt x="792" y="106"/>
                  </a:lnTo>
                  <a:lnTo>
                    <a:pt x="806" y="122"/>
                  </a:lnTo>
                  <a:lnTo>
                    <a:pt x="816" y="138"/>
                  </a:lnTo>
                  <a:lnTo>
                    <a:pt x="822" y="154"/>
                  </a:lnTo>
                  <a:lnTo>
                    <a:pt x="824" y="172"/>
                  </a:lnTo>
                  <a:lnTo>
                    <a:pt x="824"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8" name="组合 67"/>
          <p:cNvGrpSpPr/>
          <p:nvPr/>
        </p:nvGrpSpPr>
        <p:grpSpPr>
          <a:xfrm>
            <a:off x="3702755" y="2299962"/>
            <a:ext cx="1023289" cy="3447779"/>
            <a:chOff x="5468938" y="9525"/>
            <a:chExt cx="1489075" cy="5016500"/>
          </a:xfrm>
        </p:grpSpPr>
        <p:sp>
          <p:nvSpPr>
            <p:cNvPr id="69" name="Freeform 166"/>
            <p:cNvSpPr/>
            <p:nvPr/>
          </p:nvSpPr>
          <p:spPr bwMode="auto">
            <a:xfrm>
              <a:off x="5468938" y="311150"/>
              <a:ext cx="1489075" cy="4714875"/>
            </a:xfrm>
            <a:custGeom>
              <a:avLst/>
              <a:gdLst>
                <a:gd name="T0" fmla="*/ 468 w 938"/>
                <a:gd name="T1" fmla="*/ 196 h 2970"/>
                <a:gd name="T2" fmla="*/ 374 w 938"/>
                <a:gd name="T3" fmla="*/ 192 h 2970"/>
                <a:gd name="T4" fmla="*/ 286 w 938"/>
                <a:gd name="T5" fmla="*/ 180 h 2970"/>
                <a:gd name="T6" fmla="*/ 206 w 938"/>
                <a:gd name="T7" fmla="*/ 162 h 2970"/>
                <a:gd name="T8" fmla="*/ 136 w 938"/>
                <a:gd name="T9" fmla="*/ 138 h 2970"/>
                <a:gd name="T10" fmla="*/ 80 w 938"/>
                <a:gd name="T11" fmla="*/ 110 h 2970"/>
                <a:gd name="T12" fmla="*/ 36 w 938"/>
                <a:gd name="T13" fmla="*/ 76 h 2970"/>
                <a:gd name="T14" fmla="*/ 10 w 938"/>
                <a:gd name="T15" fmla="*/ 40 h 2970"/>
                <a:gd name="T16" fmla="*/ 0 w 938"/>
                <a:gd name="T17" fmla="*/ 10 h 2970"/>
                <a:gd name="T18" fmla="*/ 0 w 938"/>
                <a:gd name="T19" fmla="*/ 2776 h 2970"/>
                <a:gd name="T20" fmla="*/ 0 w 938"/>
                <a:gd name="T21" fmla="*/ 2786 h 2970"/>
                <a:gd name="T22" fmla="*/ 10 w 938"/>
                <a:gd name="T23" fmla="*/ 2814 h 2970"/>
                <a:gd name="T24" fmla="*/ 36 w 938"/>
                <a:gd name="T25" fmla="*/ 2852 h 2970"/>
                <a:gd name="T26" fmla="*/ 80 w 938"/>
                <a:gd name="T27" fmla="*/ 2884 h 2970"/>
                <a:gd name="T28" fmla="*/ 136 w 938"/>
                <a:gd name="T29" fmla="*/ 2914 h 2970"/>
                <a:gd name="T30" fmla="*/ 206 w 938"/>
                <a:gd name="T31" fmla="*/ 2938 h 2970"/>
                <a:gd name="T32" fmla="*/ 286 w 938"/>
                <a:gd name="T33" fmla="*/ 2956 h 2970"/>
                <a:gd name="T34" fmla="*/ 374 w 938"/>
                <a:gd name="T35" fmla="*/ 2966 h 2970"/>
                <a:gd name="T36" fmla="*/ 468 w 938"/>
                <a:gd name="T37" fmla="*/ 2970 h 2970"/>
                <a:gd name="T38" fmla="*/ 516 w 938"/>
                <a:gd name="T39" fmla="*/ 2970 h 2970"/>
                <a:gd name="T40" fmla="*/ 608 w 938"/>
                <a:gd name="T41" fmla="*/ 2962 h 2970"/>
                <a:gd name="T42" fmla="*/ 692 w 938"/>
                <a:gd name="T43" fmla="*/ 2948 h 2970"/>
                <a:gd name="T44" fmla="*/ 766 w 938"/>
                <a:gd name="T45" fmla="*/ 2926 h 2970"/>
                <a:gd name="T46" fmla="*/ 830 w 938"/>
                <a:gd name="T47" fmla="*/ 2900 h 2970"/>
                <a:gd name="T48" fmla="*/ 880 w 938"/>
                <a:gd name="T49" fmla="*/ 2868 h 2970"/>
                <a:gd name="T50" fmla="*/ 916 w 938"/>
                <a:gd name="T51" fmla="*/ 2834 h 2970"/>
                <a:gd name="T52" fmla="*/ 936 w 938"/>
                <a:gd name="T53" fmla="*/ 2796 h 2970"/>
                <a:gd name="T54" fmla="*/ 938 w 938"/>
                <a:gd name="T55" fmla="*/ 2776 h 2970"/>
                <a:gd name="T56" fmla="*/ 938 w 938"/>
                <a:gd name="T57" fmla="*/ 0 h 2970"/>
                <a:gd name="T58" fmla="*/ 936 w 938"/>
                <a:gd name="T59" fmla="*/ 20 h 2970"/>
                <a:gd name="T60" fmla="*/ 916 w 938"/>
                <a:gd name="T61" fmla="*/ 58 h 2970"/>
                <a:gd name="T62" fmla="*/ 880 w 938"/>
                <a:gd name="T63" fmla="*/ 94 h 2970"/>
                <a:gd name="T64" fmla="*/ 830 w 938"/>
                <a:gd name="T65" fmla="*/ 124 h 2970"/>
                <a:gd name="T66" fmla="*/ 766 w 938"/>
                <a:gd name="T67" fmla="*/ 150 h 2970"/>
                <a:gd name="T68" fmla="*/ 692 w 938"/>
                <a:gd name="T69" fmla="*/ 172 h 2970"/>
                <a:gd name="T70" fmla="*/ 608 w 938"/>
                <a:gd name="T71" fmla="*/ 186 h 2970"/>
                <a:gd name="T72" fmla="*/ 516 w 938"/>
                <a:gd name="T73" fmla="*/ 194 h 2970"/>
                <a:gd name="T74" fmla="*/ 468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68" y="196"/>
                  </a:moveTo>
                  <a:lnTo>
                    <a:pt x="468" y="196"/>
                  </a:lnTo>
                  <a:lnTo>
                    <a:pt x="420" y="194"/>
                  </a:lnTo>
                  <a:lnTo>
                    <a:pt x="374" y="192"/>
                  </a:lnTo>
                  <a:lnTo>
                    <a:pt x="330" y="186"/>
                  </a:lnTo>
                  <a:lnTo>
                    <a:pt x="286" y="180"/>
                  </a:lnTo>
                  <a:lnTo>
                    <a:pt x="246" y="172"/>
                  </a:lnTo>
                  <a:lnTo>
                    <a:pt x="206" y="162"/>
                  </a:lnTo>
                  <a:lnTo>
                    <a:pt x="170" y="150"/>
                  </a:lnTo>
                  <a:lnTo>
                    <a:pt x="136" y="138"/>
                  </a:lnTo>
                  <a:lnTo>
                    <a:pt x="106" y="124"/>
                  </a:lnTo>
                  <a:lnTo>
                    <a:pt x="80" y="110"/>
                  </a:lnTo>
                  <a:lnTo>
                    <a:pt x="56" y="94"/>
                  </a:lnTo>
                  <a:lnTo>
                    <a:pt x="36" y="76"/>
                  </a:lnTo>
                  <a:lnTo>
                    <a:pt x="20" y="58"/>
                  </a:lnTo>
                  <a:lnTo>
                    <a:pt x="10" y="40"/>
                  </a:lnTo>
                  <a:lnTo>
                    <a:pt x="2" y="20"/>
                  </a:lnTo>
                  <a:lnTo>
                    <a:pt x="0" y="10"/>
                  </a:lnTo>
                  <a:lnTo>
                    <a:pt x="0" y="0"/>
                  </a:lnTo>
                  <a:lnTo>
                    <a:pt x="0" y="2776"/>
                  </a:lnTo>
                  <a:lnTo>
                    <a:pt x="0" y="2776"/>
                  </a:lnTo>
                  <a:lnTo>
                    <a:pt x="0" y="2786"/>
                  </a:lnTo>
                  <a:lnTo>
                    <a:pt x="2" y="2796"/>
                  </a:lnTo>
                  <a:lnTo>
                    <a:pt x="10" y="2814"/>
                  </a:lnTo>
                  <a:lnTo>
                    <a:pt x="20" y="2834"/>
                  </a:lnTo>
                  <a:lnTo>
                    <a:pt x="36" y="2852"/>
                  </a:lnTo>
                  <a:lnTo>
                    <a:pt x="56" y="2868"/>
                  </a:lnTo>
                  <a:lnTo>
                    <a:pt x="80" y="2884"/>
                  </a:lnTo>
                  <a:lnTo>
                    <a:pt x="106" y="2900"/>
                  </a:lnTo>
                  <a:lnTo>
                    <a:pt x="136" y="2914"/>
                  </a:lnTo>
                  <a:lnTo>
                    <a:pt x="170" y="2926"/>
                  </a:lnTo>
                  <a:lnTo>
                    <a:pt x="206" y="2938"/>
                  </a:lnTo>
                  <a:lnTo>
                    <a:pt x="246" y="2948"/>
                  </a:lnTo>
                  <a:lnTo>
                    <a:pt x="286" y="2956"/>
                  </a:lnTo>
                  <a:lnTo>
                    <a:pt x="330" y="2962"/>
                  </a:lnTo>
                  <a:lnTo>
                    <a:pt x="374" y="2966"/>
                  </a:lnTo>
                  <a:lnTo>
                    <a:pt x="420" y="2970"/>
                  </a:lnTo>
                  <a:lnTo>
                    <a:pt x="468" y="2970"/>
                  </a:lnTo>
                  <a:lnTo>
                    <a:pt x="468" y="2970"/>
                  </a:lnTo>
                  <a:lnTo>
                    <a:pt x="516" y="2970"/>
                  </a:lnTo>
                  <a:lnTo>
                    <a:pt x="564" y="2966"/>
                  </a:lnTo>
                  <a:lnTo>
                    <a:pt x="608" y="2962"/>
                  </a:lnTo>
                  <a:lnTo>
                    <a:pt x="652" y="2956"/>
                  </a:lnTo>
                  <a:lnTo>
                    <a:pt x="692" y="2948"/>
                  </a:lnTo>
                  <a:lnTo>
                    <a:pt x="730" y="2938"/>
                  </a:lnTo>
                  <a:lnTo>
                    <a:pt x="766" y="2926"/>
                  </a:lnTo>
                  <a:lnTo>
                    <a:pt x="800" y="2914"/>
                  </a:lnTo>
                  <a:lnTo>
                    <a:pt x="830" y="2900"/>
                  </a:lnTo>
                  <a:lnTo>
                    <a:pt x="858" y="2884"/>
                  </a:lnTo>
                  <a:lnTo>
                    <a:pt x="880" y="2868"/>
                  </a:lnTo>
                  <a:lnTo>
                    <a:pt x="900" y="2852"/>
                  </a:lnTo>
                  <a:lnTo>
                    <a:pt x="916" y="2834"/>
                  </a:lnTo>
                  <a:lnTo>
                    <a:pt x="928" y="2814"/>
                  </a:lnTo>
                  <a:lnTo>
                    <a:pt x="936" y="2796"/>
                  </a:lnTo>
                  <a:lnTo>
                    <a:pt x="936" y="2786"/>
                  </a:lnTo>
                  <a:lnTo>
                    <a:pt x="938" y="2776"/>
                  </a:lnTo>
                  <a:lnTo>
                    <a:pt x="938" y="0"/>
                  </a:lnTo>
                  <a:lnTo>
                    <a:pt x="938" y="0"/>
                  </a:lnTo>
                  <a:lnTo>
                    <a:pt x="936" y="10"/>
                  </a:lnTo>
                  <a:lnTo>
                    <a:pt x="936" y="20"/>
                  </a:lnTo>
                  <a:lnTo>
                    <a:pt x="928" y="40"/>
                  </a:lnTo>
                  <a:lnTo>
                    <a:pt x="916" y="58"/>
                  </a:lnTo>
                  <a:lnTo>
                    <a:pt x="900" y="76"/>
                  </a:lnTo>
                  <a:lnTo>
                    <a:pt x="880" y="94"/>
                  </a:lnTo>
                  <a:lnTo>
                    <a:pt x="858" y="110"/>
                  </a:lnTo>
                  <a:lnTo>
                    <a:pt x="830" y="124"/>
                  </a:lnTo>
                  <a:lnTo>
                    <a:pt x="800" y="138"/>
                  </a:lnTo>
                  <a:lnTo>
                    <a:pt x="766" y="150"/>
                  </a:lnTo>
                  <a:lnTo>
                    <a:pt x="730" y="162"/>
                  </a:lnTo>
                  <a:lnTo>
                    <a:pt x="692" y="172"/>
                  </a:lnTo>
                  <a:lnTo>
                    <a:pt x="652" y="180"/>
                  </a:lnTo>
                  <a:lnTo>
                    <a:pt x="608" y="186"/>
                  </a:lnTo>
                  <a:lnTo>
                    <a:pt x="564" y="192"/>
                  </a:lnTo>
                  <a:lnTo>
                    <a:pt x="516" y="194"/>
                  </a:lnTo>
                  <a:lnTo>
                    <a:pt x="468" y="196"/>
                  </a:lnTo>
                  <a:lnTo>
                    <a:pt x="468"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70" name="Freeform 164"/>
            <p:cNvSpPr/>
            <p:nvPr/>
          </p:nvSpPr>
          <p:spPr bwMode="auto">
            <a:xfrm>
              <a:off x="5468938" y="9525"/>
              <a:ext cx="1489075" cy="622300"/>
            </a:xfrm>
            <a:custGeom>
              <a:avLst/>
              <a:gdLst>
                <a:gd name="T0" fmla="*/ 938 w 938"/>
                <a:gd name="T1" fmla="*/ 196 h 392"/>
                <a:gd name="T2" fmla="*/ 936 w 938"/>
                <a:gd name="T3" fmla="*/ 216 h 392"/>
                <a:gd name="T4" fmla="*/ 916 w 938"/>
                <a:gd name="T5" fmla="*/ 254 h 392"/>
                <a:gd name="T6" fmla="*/ 880 w 938"/>
                <a:gd name="T7" fmla="*/ 290 h 392"/>
                <a:gd name="T8" fmla="*/ 830 w 938"/>
                <a:gd name="T9" fmla="*/ 320 h 392"/>
                <a:gd name="T10" fmla="*/ 766 w 938"/>
                <a:gd name="T11" fmla="*/ 346 h 392"/>
                <a:gd name="T12" fmla="*/ 692 w 938"/>
                <a:gd name="T13" fmla="*/ 368 h 392"/>
                <a:gd name="T14" fmla="*/ 608 w 938"/>
                <a:gd name="T15" fmla="*/ 382 h 392"/>
                <a:gd name="T16" fmla="*/ 516 w 938"/>
                <a:gd name="T17" fmla="*/ 390 h 392"/>
                <a:gd name="T18" fmla="*/ 468 w 938"/>
                <a:gd name="T19" fmla="*/ 392 h 392"/>
                <a:gd name="T20" fmla="*/ 374 w 938"/>
                <a:gd name="T21" fmla="*/ 388 h 392"/>
                <a:gd name="T22" fmla="*/ 286 w 938"/>
                <a:gd name="T23" fmla="*/ 376 h 392"/>
                <a:gd name="T24" fmla="*/ 206 w 938"/>
                <a:gd name="T25" fmla="*/ 358 h 392"/>
                <a:gd name="T26" fmla="*/ 136 w 938"/>
                <a:gd name="T27" fmla="*/ 334 h 392"/>
                <a:gd name="T28" fmla="*/ 80 w 938"/>
                <a:gd name="T29" fmla="*/ 306 h 392"/>
                <a:gd name="T30" fmla="*/ 36 w 938"/>
                <a:gd name="T31" fmla="*/ 272 h 392"/>
                <a:gd name="T32" fmla="*/ 10 w 938"/>
                <a:gd name="T33" fmla="*/ 236 h 392"/>
                <a:gd name="T34" fmla="*/ 0 w 938"/>
                <a:gd name="T35" fmla="*/ 206 h 392"/>
                <a:gd name="T36" fmla="*/ 0 w 938"/>
                <a:gd name="T37" fmla="*/ 196 h 392"/>
                <a:gd name="T38" fmla="*/ 2 w 938"/>
                <a:gd name="T39" fmla="*/ 176 h 392"/>
                <a:gd name="T40" fmla="*/ 20 w 938"/>
                <a:gd name="T41" fmla="*/ 138 h 392"/>
                <a:gd name="T42" fmla="*/ 56 w 938"/>
                <a:gd name="T43" fmla="*/ 104 h 392"/>
                <a:gd name="T44" fmla="*/ 106 w 938"/>
                <a:gd name="T45" fmla="*/ 72 h 392"/>
                <a:gd name="T46" fmla="*/ 170 w 938"/>
                <a:gd name="T47" fmla="*/ 46 h 392"/>
                <a:gd name="T48" fmla="*/ 246 w 938"/>
                <a:gd name="T49" fmla="*/ 24 h 392"/>
                <a:gd name="T50" fmla="*/ 330 w 938"/>
                <a:gd name="T51" fmla="*/ 10 h 392"/>
                <a:gd name="T52" fmla="*/ 420 w 938"/>
                <a:gd name="T53" fmla="*/ 2 h 392"/>
                <a:gd name="T54" fmla="*/ 468 w 938"/>
                <a:gd name="T55" fmla="*/ 0 h 392"/>
                <a:gd name="T56" fmla="*/ 564 w 938"/>
                <a:gd name="T57" fmla="*/ 4 h 392"/>
                <a:gd name="T58" fmla="*/ 652 w 938"/>
                <a:gd name="T59" fmla="*/ 16 h 392"/>
                <a:gd name="T60" fmla="*/ 730 w 938"/>
                <a:gd name="T61" fmla="*/ 34 h 392"/>
                <a:gd name="T62" fmla="*/ 800 w 938"/>
                <a:gd name="T63" fmla="*/ 58 h 392"/>
                <a:gd name="T64" fmla="*/ 858 w 938"/>
                <a:gd name="T65" fmla="*/ 86 h 392"/>
                <a:gd name="T66" fmla="*/ 900 w 938"/>
                <a:gd name="T67" fmla="*/ 120 h 392"/>
                <a:gd name="T68" fmla="*/ 928 w 938"/>
                <a:gd name="T69" fmla="*/ 156 h 392"/>
                <a:gd name="T70" fmla="*/ 936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6" y="206"/>
                  </a:lnTo>
                  <a:lnTo>
                    <a:pt x="936" y="216"/>
                  </a:lnTo>
                  <a:lnTo>
                    <a:pt x="928" y="236"/>
                  </a:lnTo>
                  <a:lnTo>
                    <a:pt x="916" y="254"/>
                  </a:lnTo>
                  <a:lnTo>
                    <a:pt x="900" y="272"/>
                  </a:lnTo>
                  <a:lnTo>
                    <a:pt x="880" y="290"/>
                  </a:lnTo>
                  <a:lnTo>
                    <a:pt x="858" y="306"/>
                  </a:lnTo>
                  <a:lnTo>
                    <a:pt x="830" y="320"/>
                  </a:lnTo>
                  <a:lnTo>
                    <a:pt x="800" y="334"/>
                  </a:lnTo>
                  <a:lnTo>
                    <a:pt x="766" y="346"/>
                  </a:lnTo>
                  <a:lnTo>
                    <a:pt x="730" y="358"/>
                  </a:lnTo>
                  <a:lnTo>
                    <a:pt x="692" y="368"/>
                  </a:lnTo>
                  <a:lnTo>
                    <a:pt x="652" y="376"/>
                  </a:lnTo>
                  <a:lnTo>
                    <a:pt x="608" y="382"/>
                  </a:lnTo>
                  <a:lnTo>
                    <a:pt x="564" y="388"/>
                  </a:lnTo>
                  <a:lnTo>
                    <a:pt x="516" y="390"/>
                  </a:lnTo>
                  <a:lnTo>
                    <a:pt x="468" y="392"/>
                  </a:lnTo>
                  <a:lnTo>
                    <a:pt x="468" y="392"/>
                  </a:lnTo>
                  <a:lnTo>
                    <a:pt x="420" y="390"/>
                  </a:lnTo>
                  <a:lnTo>
                    <a:pt x="374" y="388"/>
                  </a:lnTo>
                  <a:lnTo>
                    <a:pt x="330" y="382"/>
                  </a:lnTo>
                  <a:lnTo>
                    <a:pt x="286" y="376"/>
                  </a:lnTo>
                  <a:lnTo>
                    <a:pt x="246" y="368"/>
                  </a:lnTo>
                  <a:lnTo>
                    <a:pt x="206" y="358"/>
                  </a:lnTo>
                  <a:lnTo>
                    <a:pt x="170" y="346"/>
                  </a:lnTo>
                  <a:lnTo>
                    <a:pt x="136" y="334"/>
                  </a:lnTo>
                  <a:lnTo>
                    <a:pt x="106" y="320"/>
                  </a:lnTo>
                  <a:lnTo>
                    <a:pt x="80" y="306"/>
                  </a:lnTo>
                  <a:lnTo>
                    <a:pt x="56" y="290"/>
                  </a:lnTo>
                  <a:lnTo>
                    <a:pt x="36" y="272"/>
                  </a:lnTo>
                  <a:lnTo>
                    <a:pt x="20" y="254"/>
                  </a:lnTo>
                  <a:lnTo>
                    <a:pt x="10" y="236"/>
                  </a:lnTo>
                  <a:lnTo>
                    <a:pt x="2" y="216"/>
                  </a:lnTo>
                  <a:lnTo>
                    <a:pt x="0" y="206"/>
                  </a:lnTo>
                  <a:lnTo>
                    <a:pt x="0" y="196"/>
                  </a:lnTo>
                  <a:lnTo>
                    <a:pt x="0" y="196"/>
                  </a:lnTo>
                  <a:lnTo>
                    <a:pt x="0" y="186"/>
                  </a:lnTo>
                  <a:lnTo>
                    <a:pt x="2" y="176"/>
                  </a:lnTo>
                  <a:lnTo>
                    <a:pt x="10" y="156"/>
                  </a:lnTo>
                  <a:lnTo>
                    <a:pt x="20" y="138"/>
                  </a:lnTo>
                  <a:lnTo>
                    <a:pt x="36" y="120"/>
                  </a:lnTo>
                  <a:lnTo>
                    <a:pt x="56" y="104"/>
                  </a:lnTo>
                  <a:lnTo>
                    <a:pt x="80" y="86"/>
                  </a:lnTo>
                  <a:lnTo>
                    <a:pt x="106" y="72"/>
                  </a:lnTo>
                  <a:lnTo>
                    <a:pt x="136" y="58"/>
                  </a:lnTo>
                  <a:lnTo>
                    <a:pt x="170" y="46"/>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0" y="34"/>
                  </a:lnTo>
                  <a:lnTo>
                    <a:pt x="766" y="46"/>
                  </a:lnTo>
                  <a:lnTo>
                    <a:pt x="800" y="58"/>
                  </a:lnTo>
                  <a:lnTo>
                    <a:pt x="830" y="72"/>
                  </a:lnTo>
                  <a:lnTo>
                    <a:pt x="858" y="86"/>
                  </a:lnTo>
                  <a:lnTo>
                    <a:pt x="880" y="104"/>
                  </a:lnTo>
                  <a:lnTo>
                    <a:pt x="900" y="120"/>
                  </a:lnTo>
                  <a:lnTo>
                    <a:pt x="916" y="138"/>
                  </a:lnTo>
                  <a:lnTo>
                    <a:pt x="928" y="156"/>
                  </a:lnTo>
                  <a:lnTo>
                    <a:pt x="936" y="176"/>
                  </a:lnTo>
                  <a:lnTo>
                    <a:pt x="936"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71" name="Freeform 165"/>
            <p:cNvSpPr/>
            <p:nvPr/>
          </p:nvSpPr>
          <p:spPr bwMode="auto">
            <a:xfrm>
              <a:off x="5468938" y="4406900"/>
              <a:ext cx="1489075" cy="619125"/>
            </a:xfrm>
            <a:custGeom>
              <a:avLst/>
              <a:gdLst>
                <a:gd name="T0" fmla="*/ 938 w 938"/>
                <a:gd name="T1" fmla="*/ 196 h 390"/>
                <a:gd name="T2" fmla="*/ 936 w 938"/>
                <a:gd name="T3" fmla="*/ 216 h 390"/>
                <a:gd name="T4" fmla="*/ 916 w 938"/>
                <a:gd name="T5" fmla="*/ 254 h 390"/>
                <a:gd name="T6" fmla="*/ 880 w 938"/>
                <a:gd name="T7" fmla="*/ 288 h 390"/>
                <a:gd name="T8" fmla="*/ 830 w 938"/>
                <a:gd name="T9" fmla="*/ 320 h 390"/>
                <a:gd name="T10" fmla="*/ 766 w 938"/>
                <a:gd name="T11" fmla="*/ 346 h 390"/>
                <a:gd name="T12" fmla="*/ 692 w 938"/>
                <a:gd name="T13" fmla="*/ 368 h 390"/>
                <a:gd name="T14" fmla="*/ 608 w 938"/>
                <a:gd name="T15" fmla="*/ 382 h 390"/>
                <a:gd name="T16" fmla="*/ 516 w 938"/>
                <a:gd name="T17" fmla="*/ 390 h 390"/>
                <a:gd name="T18" fmla="*/ 468 w 938"/>
                <a:gd name="T19" fmla="*/ 390 h 390"/>
                <a:gd name="T20" fmla="*/ 374 w 938"/>
                <a:gd name="T21" fmla="*/ 386 h 390"/>
                <a:gd name="T22" fmla="*/ 286 w 938"/>
                <a:gd name="T23" fmla="*/ 376 h 390"/>
                <a:gd name="T24" fmla="*/ 206 w 938"/>
                <a:gd name="T25" fmla="*/ 358 h 390"/>
                <a:gd name="T26" fmla="*/ 136 w 938"/>
                <a:gd name="T27" fmla="*/ 334 h 390"/>
                <a:gd name="T28" fmla="*/ 80 w 938"/>
                <a:gd name="T29" fmla="*/ 304 h 390"/>
                <a:gd name="T30" fmla="*/ 36 w 938"/>
                <a:gd name="T31" fmla="*/ 272 h 390"/>
                <a:gd name="T32" fmla="*/ 10 w 938"/>
                <a:gd name="T33" fmla="*/ 234 h 390"/>
                <a:gd name="T34" fmla="*/ 0 w 938"/>
                <a:gd name="T35" fmla="*/ 206 h 390"/>
                <a:gd name="T36" fmla="*/ 0 w 938"/>
                <a:gd name="T37" fmla="*/ 196 h 390"/>
                <a:gd name="T38" fmla="*/ 2 w 938"/>
                <a:gd name="T39" fmla="*/ 176 h 390"/>
                <a:gd name="T40" fmla="*/ 20 w 938"/>
                <a:gd name="T41" fmla="*/ 138 h 390"/>
                <a:gd name="T42" fmla="*/ 56 w 938"/>
                <a:gd name="T43" fmla="*/ 102 h 390"/>
                <a:gd name="T44" fmla="*/ 106 w 938"/>
                <a:gd name="T45" fmla="*/ 72 h 390"/>
                <a:gd name="T46" fmla="*/ 170 w 938"/>
                <a:gd name="T47" fmla="*/ 44 h 390"/>
                <a:gd name="T48" fmla="*/ 246 w 938"/>
                <a:gd name="T49" fmla="*/ 24 h 390"/>
                <a:gd name="T50" fmla="*/ 330 w 938"/>
                <a:gd name="T51" fmla="*/ 10 h 390"/>
                <a:gd name="T52" fmla="*/ 420 w 938"/>
                <a:gd name="T53" fmla="*/ 2 h 390"/>
                <a:gd name="T54" fmla="*/ 468 w 938"/>
                <a:gd name="T55" fmla="*/ 0 h 390"/>
                <a:gd name="T56" fmla="*/ 564 w 938"/>
                <a:gd name="T57" fmla="*/ 4 h 390"/>
                <a:gd name="T58" fmla="*/ 652 w 938"/>
                <a:gd name="T59" fmla="*/ 16 h 390"/>
                <a:gd name="T60" fmla="*/ 730 w 938"/>
                <a:gd name="T61" fmla="*/ 34 h 390"/>
                <a:gd name="T62" fmla="*/ 800 w 938"/>
                <a:gd name="T63" fmla="*/ 58 h 390"/>
                <a:gd name="T64" fmla="*/ 858 w 938"/>
                <a:gd name="T65" fmla="*/ 86 h 390"/>
                <a:gd name="T66" fmla="*/ 900 w 938"/>
                <a:gd name="T67" fmla="*/ 120 h 390"/>
                <a:gd name="T68" fmla="*/ 928 w 938"/>
                <a:gd name="T69" fmla="*/ 156 h 390"/>
                <a:gd name="T70" fmla="*/ 936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6" y="206"/>
                  </a:lnTo>
                  <a:lnTo>
                    <a:pt x="936" y="216"/>
                  </a:lnTo>
                  <a:lnTo>
                    <a:pt x="928" y="234"/>
                  </a:lnTo>
                  <a:lnTo>
                    <a:pt x="916" y="254"/>
                  </a:lnTo>
                  <a:lnTo>
                    <a:pt x="900" y="272"/>
                  </a:lnTo>
                  <a:lnTo>
                    <a:pt x="880" y="288"/>
                  </a:lnTo>
                  <a:lnTo>
                    <a:pt x="858" y="304"/>
                  </a:lnTo>
                  <a:lnTo>
                    <a:pt x="830" y="320"/>
                  </a:lnTo>
                  <a:lnTo>
                    <a:pt x="800" y="334"/>
                  </a:lnTo>
                  <a:lnTo>
                    <a:pt x="766" y="346"/>
                  </a:lnTo>
                  <a:lnTo>
                    <a:pt x="730" y="358"/>
                  </a:lnTo>
                  <a:lnTo>
                    <a:pt x="692" y="368"/>
                  </a:lnTo>
                  <a:lnTo>
                    <a:pt x="652" y="376"/>
                  </a:lnTo>
                  <a:lnTo>
                    <a:pt x="608" y="382"/>
                  </a:lnTo>
                  <a:lnTo>
                    <a:pt x="564" y="386"/>
                  </a:lnTo>
                  <a:lnTo>
                    <a:pt x="516" y="390"/>
                  </a:lnTo>
                  <a:lnTo>
                    <a:pt x="468" y="390"/>
                  </a:lnTo>
                  <a:lnTo>
                    <a:pt x="468" y="390"/>
                  </a:lnTo>
                  <a:lnTo>
                    <a:pt x="420" y="390"/>
                  </a:lnTo>
                  <a:lnTo>
                    <a:pt x="374" y="386"/>
                  </a:lnTo>
                  <a:lnTo>
                    <a:pt x="330" y="382"/>
                  </a:lnTo>
                  <a:lnTo>
                    <a:pt x="286" y="376"/>
                  </a:lnTo>
                  <a:lnTo>
                    <a:pt x="246" y="368"/>
                  </a:lnTo>
                  <a:lnTo>
                    <a:pt x="206" y="358"/>
                  </a:lnTo>
                  <a:lnTo>
                    <a:pt x="170" y="346"/>
                  </a:lnTo>
                  <a:lnTo>
                    <a:pt x="136" y="334"/>
                  </a:lnTo>
                  <a:lnTo>
                    <a:pt x="106" y="320"/>
                  </a:lnTo>
                  <a:lnTo>
                    <a:pt x="80" y="304"/>
                  </a:lnTo>
                  <a:lnTo>
                    <a:pt x="56" y="288"/>
                  </a:lnTo>
                  <a:lnTo>
                    <a:pt x="36" y="272"/>
                  </a:lnTo>
                  <a:lnTo>
                    <a:pt x="20" y="254"/>
                  </a:lnTo>
                  <a:lnTo>
                    <a:pt x="10" y="234"/>
                  </a:lnTo>
                  <a:lnTo>
                    <a:pt x="2" y="216"/>
                  </a:lnTo>
                  <a:lnTo>
                    <a:pt x="0" y="206"/>
                  </a:lnTo>
                  <a:lnTo>
                    <a:pt x="0" y="196"/>
                  </a:lnTo>
                  <a:lnTo>
                    <a:pt x="0" y="196"/>
                  </a:lnTo>
                  <a:lnTo>
                    <a:pt x="0" y="186"/>
                  </a:lnTo>
                  <a:lnTo>
                    <a:pt x="2" y="176"/>
                  </a:lnTo>
                  <a:lnTo>
                    <a:pt x="10" y="156"/>
                  </a:lnTo>
                  <a:lnTo>
                    <a:pt x="20" y="138"/>
                  </a:lnTo>
                  <a:lnTo>
                    <a:pt x="36" y="120"/>
                  </a:lnTo>
                  <a:lnTo>
                    <a:pt x="56" y="102"/>
                  </a:lnTo>
                  <a:lnTo>
                    <a:pt x="80" y="86"/>
                  </a:lnTo>
                  <a:lnTo>
                    <a:pt x="106" y="72"/>
                  </a:lnTo>
                  <a:lnTo>
                    <a:pt x="136" y="58"/>
                  </a:lnTo>
                  <a:lnTo>
                    <a:pt x="170" y="44"/>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0" y="34"/>
                  </a:lnTo>
                  <a:lnTo>
                    <a:pt x="766" y="44"/>
                  </a:lnTo>
                  <a:lnTo>
                    <a:pt x="800" y="58"/>
                  </a:lnTo>
                  <a:lnTo>
                    <a:pt x="830" y="72"/>
                  </a:lnTo>
                  <a:lnTo>
                    <a:pt x="858" y="86"/>
                  </a:lnTo>
                  <a:lnTo>
                    <a:pt x="880" y="102"/>
                  </a:lnTo>
                  <a:lnTo>
                    <a:pt x="900" y="120"/>
                  </a:lnTo>
                  <a:lnTo>
                    <a:pt x="916" y="138"/>
                  </a:lnTo>
                  <a:lnTo>
                    <a:pt x="928" y="156"/>
                  </a:lnTo>
                  <a:lnTo>
                    <a:pt x="936" y="176"/>
                  </a:lnTo>
                  <a:lnTo>
                    <a:pt x="936"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72" name="组合 71"/>
          <p:cNvGrpSpPr/>
          <p:nvPr/>
        </p:nvGrpSpPr>
        <p:grpSpPr>
          <a:xfrm>
            <a:off x="3763847" y="3078097"/>
            <a:ext cx="901105" cy="2586724"/>
            <a:chOff x="5557838" y="1141706"/>
            <a:chExt cx="1311275" cy="3763669"/>
          </a:xfrm>
        </p:grpSpPr>
        <p:sp>
          <p:nvSpPr>
            <p:cNvPr id="73" name="Freeform 167"/>
            <p:cNvSpPr/>
            <p:nvPr/>
          </p:nvSpPr>
          <p:spPr bwMode="auto">
            <a:xfrm>
              <a:off x="5557838" y="1141706"/>
              <a:ext cx="1311275" cy="546100"/>
            </a:xfrm>
            <a:custGeom>
              <a:avLst/>
              <a:gdLst>
                <a:gd name="T0" fmla="*/ 826 w 826"/>
                <a:gd name="T1" fmla="*/ 172 h 344"/>
                <a:gd name="T2" fmla="*/ 816 w 826"/>
                <a:gd name="T3" fmla="*/ 206 h 344"/>
                <a:gd name="T4" fmla="*/ 792 w 826"/>
                <a:gd name="T5" fmla="*/ 238 h 344"/>
                <a:gd name="T6" fmla="*/ 754 w 826"/>
                <a:gd name="T7" fmla="*/ 268 h 344"/>
                <a:gd name="T8" fmla="*/ 704 w 826"/>
                <a:gd name="T9" fmla="*/ 294 h 344"/>
                <a:gd name="T10" fmla="*/ 644 w 826"/>
                <a:gd name="T11" fmla="*/ 314 h 344"/>
                <a:gd name="T12" fmla="*/ 574 w 826"/>
                <a:gd name="T13" fmla="*/ 330 h 344"/>
                <a:gd name="T14" fmla="*/ 496 w 826"/>
                <a:gd name="T15" fmla="*/ 340 h 344"/>
                <a:gd name="T16" fmla="*/ 412 w 826"/>
                <a:gd name="T17" fmla="*/ 344 h 344"/>
                <a:gd name="T18" fmla="*/ 370 w 826"/>
                <a:gd name="T19" fmla="*/ 342 h 344"/>
                <a:gd name="T20" fmla="*/ 290 w 826"/>
                <a:gd name="T21" fmla="*/ 336 h 344"/>
                <a:gd name="T22" fmla="*/ 216 w 826"/>
                <a:gd name="T23" fmla="*/ 322 h 344"/>
                <a:gd name="T24" fmla="*/ 150 w 826"/>
                <a:gd name="T25" fmla="*/ 304 h 344"/>
                <a:gd name="T26" fmla="*/ 94 w 826"/>
                <a:gd name="T27" fmla="*/ 282 h 344"/>
                <a:gd name="T28" fmla="*/ 50 w 826"/>
                <a:gd name="T29" fmla="*/ 254 h 344"/>
                <a:gd name="T30" fmla="*/ 18 w 826"/>
                <a:gd name="T31" fmla="*/ 224 h 344"/>
                <a:gd name="T32" fmla="*/ 2 w 826"/>
                <a:gd name="T33" fmla="*/ 190 h 344"/>
                <a:gd name="T34" fmla="*/ 0 w 826"/>
                <a:gd name="T35" fmla="*/ 172 h 344"/>
                <a:gd name="T36" fmla="*/ 8 w 826"/>
                <a:gd name="T37" fmla="*/ 138 h 344"/>
                <a:gd name="T38" fmla="*/ 32 w 826"/>
                <a:gd name="T39" fmla="*/ 106 h 344"/>
                <a:gd name="T40" fmla="*/ 70 w 826"/>
                <a:gd name="T41" fmla="*/ 76 h 344"/>
                <a:gd name="T42" fmla="*/ 120 w 826"/>
                <a:gd name="T43" fmla="*/ 50 h 344"/>
                <a:gd name="T44" fmla="*/ 182 w 826"/>
                <a:gd name="T45" fmla="*/ 30 h 344"/>
                <a:gd name="T46" fmla="*/ 252 w 826"/>
                <a:gd name="T47" fmla="*/ 14 h 344"/>
                <a:gd name="T48" fmla="*/ 330 w 826"/>
                <a:gd name="T49" fmla="*/ 4 h 344"/>
                <a:gd name="T50" fmla="*/ 412 w 826"/>
                <a:gd name="T51" fmla="*/ 0 h 344"/>
                <a:gd name="T52" fmla="*/ 454 w 826"/>
                <a:gd name="T53" fmla="*/ 2 h 344"/>
                <a:gd name="T54" fmla="*/ 536 w 826"/>
                <a:gd name="T55" fmla="*/ 8 h 344"/>
                <a:gd name="T56" fmla="*/ 610 w 826"/>
                <a:gd name="T57" fmla="*/ 22 h 344"/>
                <a:gd name="T58" fmla="*/ 676 w 826"/>
                <a:gd name="T59" fmla="*/ 40 h 344"/>
                <a:gd name="T60" fmla="*/ 732 w 826"/>
                <a:gd name="T61" fmla="*/ 62 h 344"/>
                <a:gd name="T62" fmla="*/ 776 w 826"/>
                <a:gd name="T63" fmla="*/ 90 h 344"/>
                <a:gd name="T64" fmla="*/ 806 w 826"/>
                <a:gd name="T65" fmla="*/ 120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6" y="206"/>
                  </a:lnTo>
                  <a:lnTo>
                    <a:pt x="806" y="224"/>
                  </a:lnTo>
                  <a:lnTo>
                    <a:pt x="792" y="238"/>
                  </a:lnTo>
                  <a:lnTo>
                    <a:pt x="776" y="254"/>
                  </a:lnTo>
                  <a:lnTo>
                    <a:pt x="754" y="268"/>
                  </a:lnTo>
                  <a:lnTo>
                    <a:pt x="732" y="282"/>
                  </a:lnTo>
                  <a:lnTo>
                    <a:pt x="704" y="294"/>
                  </a:lnTo>
                  <a:lnTo>
                    <a:pt x="676" y="304"/>
                  </a:lnTo>
                  <a:lnTo>
                    <a:pt x="644" y="314"/>
                  </a:lnTo>
                  <a:lnTo>
                    <a:pt x="610" y="322"/>
                  </a:lnTo>
                  <a:lnTo>
                    <a:pt x="574" y="330"/>
                  </a:lnTo>
                  <a:lnTo>
                    <a:pt x="536" y="336"/>
                  </a:lnTo>
                  <a:lnTo>
                    <a:pt x="496" y="340"/>
                  </a:lnTo>
                  <a:lnTo>
                    <a:pt x="454" y="342"/>
                  </a:lnTo>
                  <a:lnTo>
                    <a:pt x="412" y="344"/>
                  </a:lnTo>
                  <a:lnTo>
                    <a:pt x="412" y="344"/>
                  </a:lnTo>
                  <a:lnTo>
                    <a:pt x="370" y="342"/>
                  </a:lnTo>
                  <a:lnTo>
                    <a:pt x="330" y="340"/>
                  </a:lnTo>
                  <a:lnTo>
                    <a:pt x="290" y="336"/>
                  </a:lnTo>
                  <a:lnTo>
                    <a:pt x="252" y="330"/>
                  </a:lnTo>
                  <a:lnTo>
                    <a:pt x="216" y="322"/>
                  </a:lnTo>
                  <a:lnTo>
                    <a:pt x="182" y="314"/>
                  </a:lnTo>
                  <a:lnTo>
                    <a:pt x="150" y="304"/>
                  </a:lnTo>
                  <a:lnTo>
                    <a:pt x="120" y="294"/>
                  </a:lnTo>
                  <a:lnTo>
                    <a:pt x="94" y="282"/>
                  </a:lnTo>
                  <a:lnTo>
                    <a:pt x="70" y="268"/>
                  </a:lnTo>
                  <a:lnTo>
                    <a:pt x="50" y="254"/>
                  </a:lnTo>
                  <a:lnTo>
                    <a:pt x="32" y="238"/>
                  </a:lnTo>
                  <a:lnTo>
                    <a:pt x="18" y="224"/>
                  </a:lnTo>
                  <a:lnTo>
                    <a:pt x="8" y="206"/>
                  </a:lnTo>
                  <a:lnTo>
                    <a:pt x="2" y="190"/>
                  </a:lnTo>
                  <a:lnTo>
                    <a:pt x="0" y="172"/>
                  </a:lnTo>
                  <a:lnTo>
                    <a:pt x="0" y="172"/>
                  </a:lnTo>
                  <a:lnTo>
                    <a:pt x="2" y="154"/>
                  </a:lnTo>
                  <a:lnTo>
                    <a:pt x="8" y="138"/>
                  </a:lnTo>
                  <a:lnTo>
                    <a:pt x="18" y="120"/>
                  </a:lnTo>
                  <a:lnTo>
                    <a:pt x="32" y="106"/>
                  </a:lnTo>
                  <a:lnTo>
                    <a:pt x="50" y="90"/>
                  </a:lnTo>
                  <a:lnTo>
                    <a:pt x="70" y="76"/>
                  </a:lnTo>
                  <a:lnTo>
                    <a:pt x="94" y="62"/>
                  </a:lnTo>
                  <a:lnTo>
                    <a:pt x="120" y="50"/>
                  </a:lnTo>
                  <a:lnTo>
                    <a:pt x="150" y="40"/>
                  </a:lnTo>
                  <a:lnTo>
                    <a:pt x="182" y="30"/>
                  </a:lnTo>
                  <a:lnTo>
                    <a:pt x="216" y="22"/>
                  </a:lnTo>
                  <a:lnTo>
                    <a:pt x="252" y="14"/>
                  </a:lnTo>
                  <a:lnTo>
                    <a:pt x="290" y="8"/>
                  </a:lnTo>
                  <a:lnTo>
                    <a:pt x="330" y="4"/>
                  </a:lnTo>
                  <a:lnTo>
                    <a:pt x="370" y="2"/>
                  </a:lnTo>
                  <a:lnTo>
                    <a:pt x="412" y="0"/>
                  </a:lnTo>
                  <a:lnTo>
                    <a:pt x="412" y="0"/>
                  </a:lnTo>
                  <a:lnTo>
                    <a:pt x="454" y="2"/>
                  </a:lnTo>
                  <a:lnTo>
                    <a:pt x="496" y="4"/>
                  </a:lnTo>
                  <a:lnTo>
                    <a:pt x="536" y="8"/>
                  </a:lnTo>
                  <a:lnTo>
                    <a:pt x="574" y="14"/>
                  </a:lnTo>
                  <a:lnTo>
                    <a:pt x="610" y="22"/>
                  </a:lnTo>
                  <a:lnTo>
                    <a:pt x="644" y="30"/>
                  </a:lnTo>
                  <a:lnTo>
                    <a:pt x="676" y="40"/>
                  </a:lnTo>
                  <a:lnTo>
                    <a:pt x="704" y="50"/>
                  </a:lnTo>
                  <a:lnTo>
                    <a:pt x="732" y="62"/>
                  </a:lnTo>
                  <a:lnTo>
                    <a:pt x="754" y="76"/>
                  </a:lnTo>
                  <a:lnTo>
                    <a:pt x="776" y="90"/>
                  </a:lnTo>
                  <a:lnTo>
                    <a:pt x="792" y="106"/>
                  </a:lnTo>
                  <a:lnTo>
                    <a:pt x="806" y="120"/>
                  </a:lnTo>
                  <a:lnTo>
                    <a:pt x="816" y="138"/>
                  </a:lnTo>
                  <a:lnTo>
                    <a:pt x="824" y="154"/>
                  </a:lnTo>
                  <a:lnTo>
                    <a:pt x="826" y="172"/>
                  </a:lnTo>
                  <a:lnTo>
                    <a:pt x="826" y="172"/>
                  </a:lnTo>
                  <a:close/>
                </a:path>
              </a:pathLst>
            </a:custGeom>
            <a:gradFill flip="none" rotWithShape="1">
              <a:gsLst>
                <a:gs pos="0">
                  <a:schemeClr val="accent4">
                    <a:lumMod val="40000"/>
                    <a:lumOff val="60000"/>
                  </a:schemeClr>
                </a:gs>
                <a:gs pos="100000">
                  <a:schemeClr val="accent4"/>
                </a:gs>
              </a:gsLst>
              <a:lin ang="2700000" scaled="1"/>
              <a:tileRect/>
            </a:gradFill>
            <a:ln>
              <a:noFill/>
            </a:ln>
          </p:spPr>
          <p:txBody>
            <a:bodyPr vert="horz" wrap="square" lIns="91440" tIns="45720" rIns="91440" bIns="45720" numCol="1" anchor="t" anchorCtr="0" compatLnSpc="1"/>
            <a:lstStyle/>
            <a:p>
              <a:endParaRPr lang="zh-CN" altLang="en-US"/>
            </a:p>
          </p:txBody>
        </p:sp>
        <p:sp>
          <p:nvSpPr>
            <p:cNvPr id="74" name="Freeform 169"/>
            <p:cNvSpPr/>
            <p:nvPr/>
          </p:nvSpPr>
          <p:spPr bwMode="auto">
            <a:xfrm>
              <a:off x="5557838" y="1397000"/>
              <a:ext cx="1311275" cy="3508375"/>
            </a:xfrm>
            <a:custGeom>
              <a:avLst/>
              <a:gdLst>
                <a:gd name="T0" fmla="*/ 412 w 826"/>
                <a:gd name="T1" fmla="*/ 172 h 2210"/>
                <a:gd name="T2" fmla="*/ 330 w 826"/>
                <a:gd name="T3" fmla="*/ 168 h 2210"/>
                <a:gd name="T4" fmla="*/ 252 w 826"/>
                <a:gd name="T5" fmla="*/ 158 h 2210"/>
                <a:gd name="T6" fmla="*/ 182 w 826"/>
                <a:gd name="T7" fmla="*/ 142 h 2210"/>
                <a:gd name="T8" fmla="*/ 120 w 826"/>
                <a:gd name="T9" fmla="*/ 122 h 2210"/>
                <a:gd name="T10" fmla="*/ 70 w 826"/>
                <a:gd name="T11" fmla="*/ 96 h 2210"/>
                <a:gd name="T12" fmla="*/ 32 w 826"/>
                <a:gd name="T13" fmla="*/ 66 h 2210"/>
                <a:gd name="T14" fmla="*/ 8 w 826"/>
                <a:gd name="T15" fmla="*/ 34 h 2210"/>
                <a:gd name="T16" fmla="*/ 0 w 826"/>
                <a:gd name="T17" fmla="*/ 0 h 2210"/>
                <a:gd name="T18" fmla="*/ 0 w 826"/>
                <a:gd name="T19" fmla="*/ 2038 h 2210"/>
                <a:gd name="T20" fmla="*/ 8 w 826"/>
                <a:gd name="T21" fmla="*/ 2074 h 2210"/>
                <a:gd name="T22" fmla="*/ 32 w 826"/>
                <a:gd name="T23" fmla="*/ 2106 h 2210"/>
                <a:gd name="T24" fmla="*/ 70 w 826"/>
                <a:gd name="T25" fmla="*/ 2134 h 2210"/>
                <a:gd name="T26" fmla="*/ 120 w 826"/>
                <a:gd name="T27" fmla="*/ 2160 h 2210"/>
                <a:gd name="T28" fmla="*/ 182 w 826"/>
                <a:gd name="T29" fmla="*/ 2180 h 2210"/>
                <a:gd name="T30" fmla="*/ 252 w 826"/>
                <a:gd name="T31" fmla="*/ 2196 h 2210"/>
                <a:gd name="T32" fmla="*/ 330 w 826"/>
                <a:gd name="T33" fmla="*/ 2206 h 2210"/>
                <a:gd name="T34" fmla="*/ 412 w 826"/>
                <a:gd name="T35" fmla="*/ 2210 h 2210"/>
                <a:gd name="T36" fmla="*/ 454 w 826"/>
                <a:gd name="T37" fmla="*/ 2210 h 2210"/>
                <a:gd name="T38" fmla="*/ 536 w 826"/>
                <a:gd name="T39" fmla="*/ 2202 h 2210"/>
                <a:gd name="T40" fmla="*/ 610 w 826"/>
                <a:gd name="T41" fmla="*/ 2190 h 2210"/>
                <a:gd name="T42" fmla="*/ 676 w 826"/>
                <a:gd name="T43" fmla="*/ 2170 h 2210"/>
                <a:gd name="T44" fmla="*/ 732 w 826"/>
                <a:gd name="T45" fmla="*/ 2148 h 2210"/>
                <a:gd name="T46" fmla="*/ 776 w 826"/>
                <a:gd name="T47" fmla="*/ 2120 h 2210"/>
                <a:gd name="T48" fmla="*/ 806 w 826"/>
                <a:gd name="T49" fmla="*/ 2090 h 2210"/>
                <a:gd name="T50" fmla="*/ 824 w 826"/>
                <a:gd name="T51" fmla="*/ 2056 h 2210"/>
                <a:gd name="T52" fmla="*/ 826 w 826"/>
                <a:gd name="T53" fmla="*/ 0 h 2210"/>
                <a:gd name="T54" fmla="*/ 824 w 826"/>
                <a:gd name="T55" fmla="*/ 18 h 2210"/>
                <a:gd name="T56" fmla="*/ 806 w 826"/>
                <a:gd name="T57" fmla="*/ 52 h 2210"/>
                <a:gd name="T58" fmla="*/ 776 w 826"/>
                <a:gd name="T59" fmla="*/ 82 h 2210"/>
                <a:gd name="T60" fmla="*/ 732 w 826"/>
                <a:gd name="T61" fmla="*/ 110 h 2210"/>
                <a:gd name="T62" fmla="*/ 676 w 826"/>
                <a:gd name="T63" fmla="*/ 132 h 2210"/>
                <a:gd name="T64" fmla="*/ 610 w 826"/>
                <a:gd name="T65" fmla="*/ 150 h 2210"/>
                <a:gd name="T66" fmla="*/ 536 w 826"/>
                <a:gd name="T67" fmla="*/ 164 h 2210"/>
                <a:gd name="T68" fmla="*/ 454 w 826"/>
                <a:gd name="T69" fmla="*/ 170 h 2210"/>
                <a:gd name="T70" fmla="*/ 412 w 826"/>
                <a:gd name="T71" fmla="*/ 172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6" h="2210">
                  <a:moveTo>
                    <a:pt x="412" y="172"/>
                  </a:moveTo>
                  <a:lnTo>
                    <a:pt x="412" y="172"/>
                  </a:lnTo>
                  <a:lnTo>
                    <a:pt x="370" y="170"/>
                  </a:lnTo>
                  <a:lnTo>
                    <a:pt x="330" y="168"/>
                  </a:lnTo>
                  <a:lnTo>
                    <a:pt x="290" y="164"/>
                  </a:lnTo>
                  <a:lnTo>
                    <a:pt x="252" y="158"/>
                  </a:lnTo>
                  <a:lnTo>
                    <a:pt x="216" y="150"/>
                  </a:lnTo>
                  <a:lnTo>
                    <a:pt x="182" y="142"/>
                  </a:lnTo>
                  <a:lnTo>
                    <a:pt x="150" y="132"/>
                  </a:lnTo>
                  <a:lnTo>
                    <a:pt x="120" y="122"/>
                  </a:lnTo>
                  <a:lnTo>
                    <a:pt x="94" y="110"/>
                  </a:lnTo>
                  <a:lnTo>
                    <a:pt x="70" y="96"/>
                  </a:lnTo>
                  <a:lnTo>
                    <a:pt x="50" y="82"/>
                  </a:lnTo>
                  <a:lnTo>
                    <a:pt x="32" y="66"/>
                  </a:lnTo>
                  <a:lnTo>
                    <a:pt x="18" y="52"/>
                  </a:lnTo>
                  <a:lnTo>
                    <a:pt x="8" y="34"/>
                  </a:lnTo>
                  <a:lnTo>
                    <a:pt x="2" y="18"/>
                  </a:lnTo>
                  <a:lnTo>
                    <a:pt x="0" y="0"/>
                  </a:lnTo>
                  <a:lnTo>
                    <a:pt x="0" y="2038"/>
                  </a:lnTo>
                  <a:lnTo>
                    <a:pt x="0" y="2038"/>
                  </a:lnTo>
                  <a:lnTo>
                    <a:pt x="2" y="2056"/>
                  </a:lnTo>
                  <a:lnTo>
                    <a:pt x="8" y="2074"/>
                  </a:lnTo>
                  <a:lnTo>
                    <a:pt x="18" y="2090"/>
                  </a:lnTo>
                  <a:lnTo>
                    <a:pt x="32" y="2106"/>
                  </a:lnTo>
                  <a:lnTo>
                    <a:pt x="50" y="2120"/>
                  </a:lnTo>
                  <a:lnTo>
                    <a:pt x="70" y="2134"/>
                  </a:lnTo>
                  <a:lnTo>
                    <a:pt x="94" y="2148"/>
                  </a:lnTo>
                  <a:lnTo>
                    <a:pt x="120" y="2160"/>
                  </a:lnTo>
                  <a:lnTo>
                    <a:pt x="150" y="2170"/>
                  </a:lnTo>
                  <a:lnTo>
                    <a:pt x="182" y="2180"/>
                  </a:lnTo>
                  <a:lnTo>
                    <a:pt x="216" y="2190"/>
                  </a:lnTo>
                  <a:lnTo>
                    <a:pt x="252" y="2196"/>
                  </a:lnTo>
                  <a:lnTo>
                    <a:pt x="290" y="2202"/>
                  </a:lnTo>
                  <a:lnTo>
                    <a:pt x="330" y="2206"/>
                  </a:lnTo>
                  <a:lnTo>
                    <a:pt x="370" y="2210"/>
                  </a:lnTo>
                  <a:lnTo>
                    <a:pt x="412" y="2210"/>
                  </a:lnTo>
                  <a:lnTo>
                    <a:pt x="412" y="2210"/>
                  </a:lnTo>
                  <a:lnTo>
                    <a:pt x="454" y="2210"/>
                  </a:lnTo>
                  <a:lnTo>
                    <a:pt x="496" y="2206"/>
                  </a:lnTo>
                  <a:lnTo>
                    <a:pt x="536" y="2202"/>
                  </a:lnTo>
                  <a:lnTo>
                    <a:pt x="574" y="2196"/>
                  </a:lnTo>
                  <a:lnTo>
                    <a:pt x="610" y="2190"/>
                  </a:lnTo>
                  <a:lnTo>
                    <a:pt x="644" y="2180"/>
                  </a:lnTo>
                  <a:lnTo>
                    <a:pt x="676" y="2170"/>
                  </a:lnTo>
                  <a:lnTo>
                    <a:pt x="704" y="2160"/>
                  </a:lnTo>
                  <a:lnTo>
                    <a:pt x="732" y="2148"/>
                  </a:lnTo>
                  <a:lnTo>
                    <a:pt x="754" y="2134"/>
                  </a:lnTo>
                  <a:lnTo>
                    <a:pt x="776" y="2120"/>
                  </a:lnTo>
                  <a:lnTo>
                    <a:pt x="792" y="2106"/>
                  </a:lnTo>
                  <a:lnTo>
                    <a:pt x="806" y="2090"/>
                  </a:lnTo>
                  <a:lnTo>
                    <a:pt x="816" y="2074"/>
                  </a:lnTo>
                  <a:lnTo>
                    <a:pt x="824" y="2056"/>
                  </a:lnTo>
                  <a:lnTo>
                    <a:pt x="826" y="2038"/>
                  </a:lnTo>
                  <a:lnTo>
                    <a:pt x="826" y="0"/>
                  </a:lnTo>
                  <a:lnTo>
                    <a:pt x="826" y="0"/>
                  </a:lnTo>
                  <a:lnTo>
                    <a:pt x="824" y="18"/>
                  </a:lnTo>
                  <a:lnTo>
                    <a:pt x="816" y="34"/>
                  </a:lnTo>
                  <a:lnTo>
                    <a:pt x="806" y="52"/>
                  </a:lnTo>
                  <a:lnTo>
                    <a:pt x="792" y="66"/>
                  </a:lnTo>
                  <a:lnTo>
                    <a:pt x="776" y="82"/>
                  </a:lnTo>
                  <a:lnTo>
                    <a:pt x="754" y="96"/>
                  </a:lnTo>
                  <a:lnTo>
                    <a:pt x="732" y="110"/>
                  </a:lnTo>
                  <a:lnTo>
                    <a:pt x="704" y="122"/>
                  </a:lnTo>
                  <a:lnTo>
                    <a:pt x="676" y="132"/>
                  </a:lnTo>
                  <a:lnTo>
                    <a:pt x="644" y="142"/>
                  </a:lnTo>
                  <a:lnTo>
                    <a:pt x="610" y="150"/>
                  </a:lnTo>
                  <a:lnTo>
                    <a:pt x="574" y="158"/>
                  </a:lnTo>
                  <a:lnTo>
                    <a:pt x="536" y="164"/>
                  </a:lnTo>
                  <a:lnTo>
                    <a:pt x="496" y="168"/>
                  </a:lnTo>
                  <a:lnTo>
                    <a:pt x="454" y="170"/>
                  </a:lnTo>
                  <a:lnTo>
                    <a:pt x="412" y="172"/>
                  </a:lnTo>
                  <a:lnTo>
                    <a:pt x="412" y="172"/>
                  </a:lnTo>
                  <a:close/>
                </a:path>
              </a:pathLst>
            </a:custGeom>
            <a:gradFill flip="none" rotWithShape="1">
              <a:gsLst>
                <a:gs pos="26000">
                  <a:schemeClr val="accent4">
                    <a:lumMod val="40000"/>
                    <a:lumOff val="60000"/>
                  </a:schemeClr>
                </a:gs>
                <a:gs pos="0">
                  <a:schemeClr val="accent4">
                    <a:lumMod val="60000"/>
                    <a:lumOff val="40000"/>
                  </a:schemeClr>
                </a:gs>
                <a:gs pos="64000">
                  <a:schemeClr val="accent4"/>
                </a:gs>
                <a:gs pos="100000">
                  <a:schemeClr val="accent4">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75" name="Freeform 168"/>
            <p:cNvSpPr/>
            <p:nvPr/>
          </p:nvSpPr>
          <p:spPr bwMode="auto">
            <a:xfrm>
              <a:off x="5557838" y="4359275"/>
              <a:ext cx="1311275" cy="546100"/>
            </a:xfrm>
            <a:custGeom>
              <a:avLst/>
              <a:gdLst>
                <a:gd name="T0" fmla="*/ 826 w 826"/>
                <a:gd name="T1" fmla="*/ 172 h 344"/>
                <a:gd name="T2" fmla="*/ 816 w 826"/>
                <a:gd name="T3" fmla="*/ 208 h 344"/>
                <a:gd name="T4" fmla="*/ 792 w 826"/>
                <a:gd name="T5" fmla="*/ 240 h 344"/>
                <a:gd name="T6" fmla="*/ 754 w 826"/>
                <a:gd name="T7" fmla="*/ 268 h 344"/>
                <a:gd name="T8" fmla="*/ 704 w 826"/>
                <a:gd name="T9" fmla="*/ 294 h 344"/>
                <a:gd name="T10" fmla="*/ 644 w 826"/>
                <a:gd name="T11" fmla="*/ 314 h 344"/>
                <a:gd name="T12" fmla="*/ 574 w 826"/>
                <a:gd name="T13" fmla="*/ 330 h 344"/>
                <a:gd name="T14" fmla="*/ 496 w 826"/>
                <a:gd name="T15" fmla="*/ 340 h 344"/>
                <a:gd name="T16" fmla="*/ 412 w 826"/>
                <a:gd name="T17" fmla="*/ 344 h 344"/>
                <a:gd name="T18" fmla="*/ 370 w 826"/>
                <a:gd name="T19" fmla="*/ 344 h 344"/>
                <a:gd name="T20" fmla="*/ 290 w 826"/>
                <a:gd name="T21" fmla="*/ 336 h 344"/>
                <a:gd name="T22" fmla="*/ 216 w 826"/>
                <a:gd name="T23" fmla="*/ 324 h 344"/>
                <a:gd name="T24" fmla="*/ 150 w 826"/>
                <a:gd name="T25" fmla="*/ 304 h 344"/>
                <a:gd name="T26" fmla="*/ 94 w 826"/>
                <a:gd name="T27" fmla="*/ 282 h 344"/>
                <a:gd name="T28" fmla="*/ 50 w 826"/>
                <a:gd name="T29" fmla="*/ 254 h 344"/>
                <a:gd name="T30" fmla="*/ 18 w 826"/>
                <a:gd name="T31" fmla="*/ 224 h 344"/>
                <a:gd name="T32" fmla="*/ 2 w 826"/>
                <a:gd name="T33" fmla="*/ 190 h 344"/>
                <a:gd name="T34" fmla="*/ 0 w 826"/>
                <a:gd name="T35" fmla="*/ 172 h 344"/>
                <a:gd name="T36" fmla="*/ 8 w 826"/>
                <a:gd name="T37" fmla="*/ 138 h 344"/>
                <a:gd name="T38" fmla="*/ 32 w 826"/>
                <a:gd name="T39" fmla="*/ 106 h 344"/>
                <a:gd name="T40" fmla="*/ 70 w 826"/>
                <a:gd name="T41" fmla="*/ 76 h 344"/>
                <a:gd name="T42" fmla="*/ 120 w 826"/>
                <a:gd name="T43" fmla="*/ 50 h 344"/>
                <a:gd name="T44" fmla="*/ 182 w 826"/>
                <a:gd name="T45" fmla="*/ 30 h 344"/>
                <a:gd name="T46" fmla="*/ 252 w 826"/>
                <a:gd name="T47" fmla="*/ 14 h 344"/>
                <a:gd name="T48" fmla="*/ 330 w 826"/>
                <a:gd name="T49" fmla="*/ 4 h 344"/>
                <a:gd name="T50" fmla="*/ 412 w 826"/>
                <a:gd name="T51" fmla="*/ 0 h 344"/>
                <a:gd name="T52" fmla="*/ 454 w 826"/>
                <a:gd name="T53" fmla="*/ 2 h 344"/>
                <a:gd name="T54" fmla="*/ 536 w 826"/>
                <a:gd name="T55" fmla="*/ 8 h 344"/>
                <a:gd name="T56" fmla="*/ 610 w 826"/>
                <a:gd name="T57" fmla="*/ 22 h 344"/>
                <a:gd name="T58" fmla="*/ 676 w 826"/>
                <a:gd name="T59" fmla="*/ 40 h 344"/>
                <a:gd name="T60" fmla="*/ 732 w 826"/>
                <a:gd name="T61" fmla="*/ 64 h 344"/>
                <a:gd name="T62" fmla="*/ 776 w 826"/>
                <a:gd name="T63" fmla="*/ 90 h 344"/>
                <a:gd name="T64" fmla="*/ 806 w 826"/>
                <a:gd name="T65" fmla="*/ 122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6" y="208"/>
                  </a:lnTo>
                  <a:lnTo>
                    <a:pt x="806" y="224"/>
                  </a:lnTo>
                  <a:lnTo>
                    <a:pt x="792" y="240"/>
                  </a:lnTo>
                  <a:lnTo>
                    <a:pt x="776" y="254"/>
                  </a:lnTo>
                  <a:lnTo>
                    <a:pt x="754" y="268"/>
                  </a:lnTo>
                  <a:lnTo>
                    <a:pt x="732" y="282"/>
                  </a:lnTo>
                  <a:lnTo>
                    <a:pt x="704" y="294"/>
                  </a:lnTo>
                  <a:lnTo>
                    <a:pt x="676" y="304"/>
                  </a:lnTo>
                  <a:lnTo>
                    <a:pt x="644" y="314"/>
                  </a:lnTo>
                  <a:lnTo>
                    <a:pt x="610" y="324"/>
                  </a:lnTo>
                  <a:lnTo>
                    <a:pt x="574" y="330"/>
                  </a:lnTo>
                  <a:lnTo>
                    <a:pt x="536" y="336"/>
                  </a:lnTo>
                  <a:lnTo>
                    <a:pt x="496" y="340"/>
                  </a:lnTo>
                  <a:lnTo>
                    <a:pt x="454" y="344"/>
                  </a:lnTo>
                  <a:lnTo>
                    <a:pt x="412" y="344"/>
                  </a:lnTo>
                  <a:lnTo>
                    <a:pt x="412" y="344"/>
                  </a:lnTo>
                  <a:lnTo>
                    <a:pt x="370" y="344"/>
                  </a:lnTo>
                  <a:lnTo>
                    <a:pt x="330" y="340"/>
                  </a:lnTo>
                  <a:lnTo>
                    <a:pt x="290" y="336"/>
                  </a:lnTo>
                  <a:lnTo>
                    <a:pt x="252" y="330"/>
                  </a:lnTo>
                  <a:lnTo>
                    <a:pt x="216" y="324"/>
                  </a:lnTo>
                  <a:lnTo>
                    <a:pt x="182" y="314"/>
                  </a:lnTo>
                  <a:lnTo>
                    <a:pt x="150" y="304"/>
                  </a:lnTo>
                  <a:lnTo>
                    <a:pt x="120" y="294"/>
                  </a:lnTo>
                  <a:lnTo>
                    <a:pt x="94" y="282"/>
                  </a:lnTo>
                  <a:lnTo>
                    <a:pt x="70" y="268"/>
                  </a:lnTo>
                  <a:lnTo>
                    <a:pt x="50" y="254"/>
                  </a:lnTo>
                  <a:lnTo>
                    <a:pt x="32" y="240"/>
                  </a:lnTo>
                  <a:lnTo>
                    <a:pt x="18" y="224"/>
                  </a:lnTo>
                  <a:lnTo>
                    <a:pt x="8" y="208"/>
                  </a:lnTo>
                  <a:lnTo>
                    <a:pt x="2" y="190"/>
                  </a:lnTo>
                  <a:lnTo>
                    <a:pt x="0" y="172"/>
                  </a:lnTo>
                  <a:lnTo>
                    <a:pt x="0" y="172"/>
                  </a:lnTo>
                  <a:lnTo>
                    <a:pt x="2" y="154"/>
                  </a:lnTo>
                  <a:lnTo>
                    <a:pt x="8" y="138"/>
                  </a:lnTo>
                  <a:lnTo>
                    <a:pt x="18" y="122"/>
                  </a:lnTo>
                  <a:lnTo>
                    <a:pt x="32" y="106"/>
                  </a:lnTo>
                  <a:lnTo>
                    <a:pt x="50" y="90"/>
                  </a:lnTo>
                  <a:lnTo>
                    <a:pt x="70" y="76"/>
                  </a:lnTo>
                  <a:lnTo>
                    <a:pt x="94" y="64"/>
                  </a:lnTo>
                  <a:lnTo>
                    <a:pt x="120" y="50"/>
                  </a:lnTo>
                  <a:lnTo>
                    <a:pt x="150" y="40"/>
                  </a:lnTo>
                  <a:lnTo>
                    <a:pt x="182" y="30"/>
                  </a:lnTo>
                  <a:lnTo>
                    <a:pt x="216" y="22"/>
                  </a:lnTo>
                  <a:lnTo>
                    <a:pt x="252" y="14"/>
                  </a:lnTo>
                  <a:lnTo>
                    <a:pt x="290" y="8"/>
                  </a:lnTo>
                  <a:lnTo>
                    <a:pt x="330" y="4"/>
                  </a:lnTo>
                  <a:lnTo>
                    <a:pt x="370" y="2"/>
                  </a:lnTo>
                  <a:lnTo>
                    <a:pt x="412" y="0"/>
                  </a:lnTo>
                  <a:lnTo>
                    <a:pt x="412" y="0"/>
                  </a:lnTo>
                  <a:lnTo>
                    <a:pt x="454" y="2"/>
                  </a:lnTo>
                  <a:lnTo>
                    <a:pt x="496" y="4"/>
                  </a:lnTo>
                  <a:lnTo>
                    <a:pt x="536" y="8"/>
                  </a:lnTo>
                  <a:lnTo>
                    <a:pt x="574" y="14"/>
                  </a:lnTo>
                  <a:lnTo>
                    <a:pt x="610" y="22"/>
                  </a:lnTo>
                  <a:lnTo>
                    <a:pt x="644" y="30"/>
                  </a:lnTo>
                  <a:lnTo>
                    <a:pt x="676" y="40"/>
                  </a:lnTo>
                  <a:lnTo>
                    <a:pt x="704" y="50"/>
                  </a:lnTo>
                  <a:lnTo>
                    <a:pt x="732" y="64"/>
                  </a:lnTo>
                  <a:lnTo>
                    <a:pt x="754" y="76"/>
                  </a:lnTo>
                  <a:lnTo>
                    <a:pt x="776" y="90"/>
                  </a:lnTo>
                  <a:lnTo>
                    <a:pt x="792" y="106"/>
                  </a:lnTo>
                  <a:lnTo>
                    <a:pt x="806" y="122"/>
                  </a:lnTo>
                  <a:lnTo>
                    <a:pt x="816" y="138"/>
                  </a:lnTo>
                  <a:lnTo>
                    <a:pt x="824" y="154"/>
                  </a:lnTo>
                  <a:lnTo>
                    <a:pt x="826" y="172"/>
                  </a:lnTo>
                  <a:lnTo>
                    <a:pt x="826"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5090784" y="2299962"/>
            <a:ext cx="1023289" cy="3447779"/>
            <a:chOff x="7081838" y="9525"/>
            <a:chExt cx="1489075" cy="5016500"/>
          </a:xfrm>
        </p:grpSpPr>
        <p:sp>
          <p:nvSpPr>
            <p:cNvPr id="77" name="Freeform 172"/>
            <p:cNvSpPr/>
            <p:nvPr/>
          </p:nvSpPr>
          <p:spPr bwMode="auto">
            <a:xfrm>
              <a:off x="7081838" y="311150"/>
              <a:ext cx="1489075" cy="4714875"/>
            </a:xfrm>
            <a:custGeom>
              <a:avLst/>
              <a:gdLst>
                <a:gd name="T0" fmla="*/ 470 w 938"/>
                <a:gd name="T1" fmla="*/ 196 h 2970"/>
                <a:gd name="T2" fmla="*/ 376 w 938"/>
                <a:gd name="T3" fmla="*/ 192 h 2970"/>
                <a:gd name="T4" fmla="*/ 288 w 938"/>
                <a:gd name="T5" fmla="*/ 180 h 2970"/>
                <a:gd name="T6" fmla="*/ 208 w 938"/>
                <a:gd name="T7" fmla="*/ 162 h 2970"/>
                <a:gd name="T8" fmla="*/ 138 w 938"/>
                <a:gd name="T9" fmla="*/ 138 h 2970"/>
                <a:gd name="T10" fmla="*/ 80 w 938"/>
                <a:gd name="T11" fmla="*/ 110 h 2970"/>
                <a:gd name="T12" fmla="*/ 38 w 938"/>
                <a:gd name="T13" fmla="*/ 76 h 2970"/>
                <a:gd name="T14" fmla="*/ 10 w 938"/>
                <a:gd name="T15" fmla="*/ 40 h 2970"/>
                <a:gd name="T16" fmla="*/ 2 w 938"/>
                <a:gd name="T17" fmla="*/ 10 h 2970"/>
                <a:gd name="T18" fmla="*/ 0 w 938"/>
                <a:gd name="T19" fmla="*/ 2776 h 2970"/>
                <a:gd name="T20" fmla="*/ 2 w 938"/>
                <a:gd name="T21" fmla="*/ 2786 h 2970"/>
                <a:gd name="T22" fmla="*/ 10 w 938"/>
                <a:gd name="T23" fmla="*/ 2814 h 2970"/>
                <a:gd name="T24" fmla="*/ 38 w 938"/>
                <a:gd name="T25" fmla="*/ 2852 h 2970"/>
                <a:gd name="T26" fmla="*/ 80 w 938"/>
                <a:gd name="T27" fmla="*/ 2884 h 2970"/>
                <a:gd name="T28" fmla="*/ 138 w 938"/>
                <a:gd name="T29" fmla="*/ 2914 h 2970"/>
                <a:gd name="T30" fmla="*/ 208 w 938"/>
                <a:gd name="T31" fmla="*/ 2938 h 2970"/>
                <a:gd name="T32" fmla="*/ 288 w 938"/>
                <a:gd name="T33" fmla="*/ 2956 h 2970"/>
                <a:gd name="T34" fmla="*/ 376 w 938"/>
                <a:gd name="T35" fmla="*/ 2966 h 2970"/>
                <a:gd name="T36" fmla="*/ 470 w 938"/>
                <a:gd name="T37" fmla="*/ 2970 h 2970"/>
                <a:gd name="T38" fmla="*/ 518 w 938"/>
                <a:gd name="T39" fmla="*/ 2970 h 2970"/>
                <a:gd name="T40" fmla="*/ 610 w 938"/>
                <a:gd name="T41" fmla="*/ 2962 h 2970"/>
                <a:gd name="T42" fmla="*/ 694 w 938"/>
                <a:gd name="T43" fmla="*/ 2948 h 2970"/>
                <a:gd name="T44" fmla="*/ 768 w 938"/>
                <a:gd name="T45" fmla="*/ 2926 h 2970"/>
                <a:gd name="T46" fmla="*/ 832 w 938"/>
                <a:gd name="T47" fmla="*/ 2900 h 2970"/>
                <a:gd name="T48" fmla="*/ 882 w 938"/>
                <a:gd name="T49" fmla="*/ 2868 h 2970"/>
                <a:gd name="T50" fmla="*/ 918 w 938"/>
                <a:gd name="T51" fmla="*/ 2834 h 2970"/>
                <a:gd name="T52" fmla="*/ 936 w 938"/>
                <a:gd name="T53" fmla="*/ 2796 h 2970"/>
                <a:gd name="T54" fmla="*/ 938 w 938"/>
                <a:gd name="T55" fmla="*/ 2776 h 2970"/>
                <a:gd name="T56" fmla="*/ 938 w 938"/>
                <a:gd name="T57" fmla="*/ 0 h 2970"/>
                <a:gd name="T58" fmla="*/ 936 w 938"/>
                <a:gd name="T59" fmla="*/ 20 h 2970"/>
                <a:gd name="T60" fmla="*/ 918 w 938"/>
                <a:gd name="T61" fmla="*/ 58 h 2970"/>
                <a:gd name="T62" fmla="*/ 882 w 938"/>
                <a:gd name="T63" fmla="*/ 94 h 2970"/>
                <a:gd name="T64" fmla="*/ 832 w 938"/>
                <a:gd name="T65" fmla="*/ 124 h 2970"/>
                <a:gd name="T66" fmla="*/ 768 w 938"/>
                <a:gd name="T67" fmla="*/ 150 h 2970"/>
                <a:gd name="T68" fmla="*/ 694 w 938"/>
                <a:gd name="T69" fmla="*/ 172 h 2970"/>
                <a:gd name="T70" fmla="*/ 610 w 938"/>
                <a:gd name="T71" fmla="*/ 186 h 2970"/>
                <a:gd name="T72" fmla="*/ 518 w 938"/>
                <a:gd name="T73" fmla="*/ 194 h 2970"/>
                <a:gd name="T74" fmla="*/ 470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70" y="196"/>
                  </a:moveTo>
                  <a:lnTo>
                    <a:pt x="470" y="196"/>
                  </a:lnTo>
                  <a:lnTo>
                    <a:pt x="422" y="194"/>
                  </a:lnTo>
                  <a:lnTo>
                    <a:pt x="376" y="192"/>
                  </a:lnTo>
                  <a:lnTo>
                    <a:pt x="330" y="186"/>
                  </a:lnTo>
                  <a:lnTo>
                    <a:pt x="288" y="180"/>
                  </a:lnTo>
                  <a:lnTo>
                    <a:pt x="246" y="172"/>
                  </a:lnTo>
                  <a:lnTo>
                    <a:pt x="208" y="162"/>
                  </a:lnTo>
                  <a:lnTo>
                    <a:pt x="172" y="150"/>
                  </a:lnTo>
                  <a:lnTo>
                    <a:pt x="138" y="138"/>
                  </a:lnTo>
                  <a:lnTo>
                    <a:pt x="108" y="124"/>
                  </a:lnTo>
                  <a:lnTo>
                    <a:pt x="80" y="110"/>
                  </a:lnTo>
                  <a:lnTo>
                    <a:pt x="58" y="94"/>
                  </a:lnTo>
                  <a:lnTo>
                    <a:pt x="38" y="76"/>
                  </a:lnTo>
                  <a:lnTo>
                    <a:pt x="22" y="58"/>
                  </a:lnTo>
                  <a:lnTo>
                    <a:pt x="10" y="40"/>
                  </a:lnTo>
                  <a:lnTo>
                    <a:pt x="4" y="20"/>
                  </a:lnTo>
                  <a:lnTo>
                    <a:pt x="2" y="10"/>
                  </a:lnTo>
                  <a:lnTo>
                    <a:pt x="0" y="0"/>
                  </a:lnTo>
                  <a:lnTo>
                    <a:pt x="0" y="2776"/>
                  </a:lnTo>
                  <a:lnTo>
                    <a:pt x="0" y="2776"/>
                  </a:lnTo>
                  <a:lnTo>
                    <a:pt x="2" y="2786"/>
                  </a:lnTo>
                  <a:lnTo>
                    <a:pt x="4" y="2796"/>
                  </a:lnTo>
                  <a:lnTo>
                    <a:pt x="10" y="2814"/>
                  </a:lnTo>
                  <a:lnTo>
                    <a:pt x="22" y="2834"/>
                  </a:lnTo>
                  <a:lnTo>
                    <a:pt x="38" y="2852"/>
                  </a:lnTo>
                  <a:lnTo>
                    <a:pt x="58" y="2868"/>
                  </a:lnTo>
                  <a:lnTo>
                    <a:pt x="80" y="2884"/>
                  </a:lnTo>
                  <a:lnTo>
                    <a:pt x="108" y="2900"/>
                  </a:lnTo>
                  <a:lnTo>
                    <a:pt x="138" y="2914"/>
                  </a:lnTo>
                  <a:lnTo>
                    <a:pt x="172" y="2926"/>
                  </a:lnTo>
                  <a:lnTo>
                    <a:pt x="208" y="2938"/>
                  </a:lnTo>
                  <a:lnTo>
                    <a:pt x="246" y="2948"/>
                  </a:lnTo>
                  <a:lnTo>
                    <a:pt x="288" y="2956"/>
                  </a:lnTo>
                  <a:lnTo>
                    <a:pt x="330" y="2962"/>
                  </a:lnTo>
                  <a:lnTo>
                    <a:pt x="376" y="2966"/>
                  </a:lnTo>
                  <a:lnTo>
                    <a:pt x="422" y="2970"/>
                  </a:lnTo>
                  <a:lnTo>
                    <a:pt x="470" y="2970"/>
                  </a:lnTo>
                  <a:lnTo>
                    <a:pt x="470" y="2970"/>
                  </a:lnTo>
                  <a:lnTo>
                    <a:pt x="518" y="2970"/>
                  </a:lnTo>
                  <a:lnTo>
                    <a:pt x="564" y="2966"/>
                  </a:lnTo>
                  <a:lnTo>
                    <a:pt x="610" y="2962"/>
                  </a:lnTo>
                  <a:lnTo>
                    <a:pt x="652" y="2956"/>
                  </a:lnTo>
                  <a:lnTo>
                    <a:pt x="694" y="2948"/>
                  </a:lnTo>
                  <a:lnTo>
                    <a:pt x="732" y="2938"/>
                  </a:lnTo>
                  <a:lnTo>
                    <a:pt x="768" y="2926"/>
                  </a:lnTo>
                  <a:lnTo>
                    <a:pt x="802" y="2914"/>
                  </a:lnTo>
                  <a:lnTo>
                    <a:pt x="832" y="2900"/>
                  </a:lnTo>
                  <a:lnTo>
                    <a:pt x="858" y="2884"/>
                  </a:lnTo>
                  <a:lnTo>
                    <a:pt x="882" y="2868"/>
                  </a:lnTo>
                  <a:lnTo>
                    <a:pt x="902" y="2852"/>
                  </a:lnTo>
                  <a:lnTo>
                    <a:pt x="918" y="2834"/>
                  </a:lnTo>
                  <a:lnTo>
                    <a:pt x="930" y="2814"/>
                  </a:lnTo>
                  <a:lnTo>
                    <a:pt x="936" y="2796"/>
                  </a:lnTo>
                  <a:lnTo>
                    <a:pt x="938" y="2786"/>
                  </a:lnTo>
                  <a:lnTo>
                    <a:pt x="938" y="2776"/>
                  </a:lnTo>
                  <a:lnTo>
                    <a:pt x="938" y="0"/>
                  </a:lnTo>
                  <a:lnTo>
                    <a:pt x="938" y="0"/>
                  </a:lnTo>
                  <a:lnTo>
                    <a:pt x="938" y="10"/>
                  </a:lnTo>
                  <a:lnTo>
                    <a:pt x="936" y="20"/>
                  </a:lnTo>
                  <a:lnTo>
                    <a:pt x="930" y="40"/>
                  </a:lnTo>
                  <a:lnTo>
                    <a:pt x="918" y="58"/>
                  </a:lnTo>
                  <a:lnTo>
                    <a:pt x="902" y="76"/>
                  </a:lnTo>
                  <a:lnTo>
                    <a:pt x="882" y="94"/>
                  </a:lnTo>
                  <a:lnTo>
                    <a:pt x="858" y="110"/>
                  </a:lnTo>
                  <a:lnTo>
                    <a:pt x="832" y="124"/>
                  </a:lnTo>
                  <a:lnTo>
                    <a:pt x="802" y="138"/>
                  </a:lnTo>
                  <a:lnTo>
                    <a:pt x="768" y="150"/>
                  </a:lnTo>
                  <a:lnTo>
                    <a:pt x="732" y="162"/>
                  </a:lnTo>
                  <a:lnTo>
                    <a:pt x="694" y="172"/>
                  </a:lnTo>
                  <a:lnTo>
                    <a:pt x="652" y="180"/>
                  </a:lnTo>
                  <a:lnTo>
                    <a:pt x="610" y="186"/>
                  </a:lnTo>
                  <a:lnTo>
                    <a:pt x="564" y="192"/>
                  </a:lnTo>
                  <a:lnTo>
                    <a:pt x="518" y="194"/>
                  </a:lnTo>
                  <a:lnTo>
                    <a:pt x="470" y="196"/>
                  </a:lnTo>
                  <a:lnTo>
                    <a:pt x="470"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78" name="Freeform 170"/>
            <p:cNvSpPr/>
            <p:nvPr/>
          </p:nvSpPr>
          <p:spPr bwMode="auto">
            <a:xfrm>
              <a:off x="7081838" y="9525"/>
              <a:ext cx="1489075" cy="622300"/>
            </a:xfrm>
            <a:custGeom>
              <a:avLst/>
              <a:gdLst>
                <a:gd name="T0" fmla="*/ 938 w 938"/>
                <a:gd name="T1" fmla="*/ 196 h 392"/>
                <a:gd name="T2" fmla="*/ 936 w 938"/>
                <a:gd name="T3" fmla="*/ 216 h 392"/>
                <a:gd name="T4" fmla="*/ 918 w 938"/>
                <a:gd name="T5" fmla="*/ 254 h 392"/>
                <a:gd name="T6" fmla="*/ 882 w 938"/>
                <a:gd name="T7" fmla="*/ 290 h 392"/>
                <a:gd name="T8" fmla="*/ 832 w 938"/>
                <a:gd name="T9" fmla="*/ 320 h 392"/>
                <a:gd name="T10" fmla="*/ 768 w 938"/>
                <a:gd name="T11" fmla="*/ 346 h 392"/>
                <a:gd name="T12" fmla="*/ 694 w 938"/>
                <a:gd name="T13" fmla="*/ 368 h 392"/>
                <a:gd name="T14" fmla="*/ 610 w 938"/>
                <a:gd name="T15" fmla="*/ 382 h 392"/>
                <a:gd name="T16" fmla="*/ 518 w 938"/>
                <a:gd name="T17" fmla="*/ 390 h 392"/>
                <a:gd name="T18" fmla="*/ 470 w 938"/>
                <a:gd name="T19" fmla="*/ 392 h 392"/>
                <a:gd name="T20" fmla="*/ 376 w 938"/>
                <a:gd name="T21" fmla="*/ 388 h 392"/>
                <a:gd name="T22" fmla="*/ 288 w 938"/>
                <a:gd name="T23" fmla="*/ 376 h 392"/>
                <a:gd name="T24" fmla="*/ 208 w 938"/>
                <a:gd name="T25" fmla="*/ 358 h 392"/>
                <a:gd name="T26" fmla="*/ 138 w 938"/>
                <a:gd name="T27" fmla="*/ 334 h 392"/>
                <a:gd name="T28" fmla="*/ 80 w 938"/>
                <a:gd name="T29" fmla="*/ 306 h 392"/>
                <a:gd name="T30" fmla="*/ 38 w 938"/>
                <a:gd name="T31" fmla="*/ 272 h 392"/>
                <a:gd name="T32" fmla="*/ 10 w 938"/>
                <a:gd name="T33" fmla="*/ 236 h 392"/>
                <a:gd name="T34" fmla="*/ 2 w 938"/>
                <a:gd name="T35" fmla="*/ 206 h 392"/>
                <a:gd name="T36" fmla="*/ 0 w 938"/>
                <a:gd name="T37" fmla="*/ 196 h 392"/>
                <a:gd name="T38" fmla="*/ 4 w 938"/>
                <a:gd name="T39" fmla="*/ 176 h 392"/>
                <a:gd name="T40" fmla="*/ 22 w 938"/>
                <a:gd name="T41" fmla="*/ 138 h 392"/>
                <a:gd name="T42" fmla="*/ 58 w 938"/>
                <a:gd name="T43" fmla="*/ 104 h 392"/>
                <a:gd name="T44" fmla="*/ 108 w 938"/>
                <a:gd name="T45" fmla="*/ 72 h 392"/>
                <a:gd name="T46" fmla="*/ 172 w 938"/>
                <a:gd name="T47" fmla="*/ 46 h 392"/>
                <a:gd name="T48" fmla="*/ 246 w 938"/>
                <a:gd name="T49" fmla="*/ 24 h 392"/>
                <a:gd name="T50" fmla="*/ 330 w 938"/>
                <a:gd name="T51" fmla="*/ 10 h 392"/>
                <a:gd name="T52" fmla="*/ 422 w 938"/>
                <a:gd name="T53" fmla="*/ 2 h 392"/>
                <a:gd name="T54" fmla="*/ 470 w 938"/>
                <a:gd name="T55" fmla="*/ 0 h 392"/>
                <a:gd name="T56" fmla="*/ 564 w 938"/>
                <a:gd name="T57" fmla="*/ 4 h 392"/>
                <a:gd name="T58" fmla="*/ 652 w 938"/>
                <a:gd name="T59" fmla="*/ 16 h 392"/>
                <a:gd name="T60" fmla="*/ 732 w 938"/>
                <a:gd name="T61" fmla="*/ 34 h 392"/>
                <a:gd name="T62" fmla="*/ 802 w 938"/>
                <a:gd name="T63" fmla="*/ 58 h 392"/>
                <a:gd name="T64" fmla="*/ 858 w 938"/>
                <a:gd name="T65" fmla="*/ 86 h 392"/>
                <a:gd name="T66" fmla="*/ 902 w 938"/>
                <a:gd name="T67" fmla="*/ 120 h 392"/>
                <a:gd name="T68" fmla="*/ 930 w 938"/>
                <a:gd name="T69" fmla="*/ 156 h 392"/>
                <a:gd name="T70" fmla="*/ 938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8" y="206"/>
                  </a:lnTo>
                  <a:lnTo>
                    <a:pt x="936" y="216"/>
                  </a:lnTo>
                  <a:lnTo>
                    <a:pt x="930" y="236"/>
                  </a:lnTo>
                  <a:lnTo>
                    <a:pt x="918" y="254"/>
                  </a:lnTo>
                  <a:lnTo>
                    <a:pt x="902" y="272"/>
                  </a:lnTo>
                  <a:lnTo>
                    <a:pt x="882" y="290"/>
                  </a:lnTo>
                  <a:lnTo>
                    <a:pt x="858" y="306"/>
                  </a:lnTo>
                  <a:lnTo>
                    <a:pt x="832" y="320"/>
                  </a:lnTo>
                  <a:lnTo>
                    <a:pt x="802" y="334"/>
                  </a:lnTo>
                  <a:lnTo>
                    <a:pt x="768" y="346"/>
                  </a:lnTo>
                  <a:lnTo>
                    <a:pt x="732" y="358"/>
                  </a:lnTo>
                  <a:lnTo>
                    <a:pt x="694" y="368"/>
                  </a:lnTo>
                  <a:lnTo>
                    <a:pt x="652" y="376"/>
                  </a:lnTo>
                  <a:lnTo>
                    <a:pt x="610" y="382"/>
                  </a:lnTo>
                  <a:lnTo>
                    <a:pt x="564" y="388"/>
                  </a:lnTo>
                  <a:lnTo>
                    <a:pt x="518" y="390"/>
                  </a:lnTo>
                  <a:lnTo>
                    <a:pt x="470" y="392"/>
                  </a:lnTo>
                  <a:lnTo>
                    <a:pt x="470" y="392"/>
                  </a:lnTo>
                  <a:lnTo>
                    <a:pt x="422" y="390"/>
                  </a:lnTo>
                  <a:lnTo>
                    <a:pt x="376" y="388"/>
                  </a:lnTo>
                  <a:lnTo>
                    <a:pt x="330" y="382"/>
                  </a:lnTo>
                  <a:lnTo>
                    <a:pt x="288" y="376"/>
                  </a:lnTo>
                  <a:lnTo>
                    <a:pt x="246" y="368"/>
                  </a:lnTo>
                  <a:lnTo>
                    <a:pt x="208" y="358"/>
                  </a:lnTo>
                  <a:lnTo>
                    <a:pt x="172" y="346"/>
                  </a:lnTo>
                  <a:lnTo>
                    <a:pt x="138" y="334"/>
                  </a:lnTo>
                  <a:lnTo>
                    <a:pt x="108" y="320"/>
                  </a:lnTo>
                  <a:lnTo>
                    <a:pt x="80" y="306"/>
                  </a:lnTo>
                  <a:lnTo>
                    <a:pt x="58" y="290"/>
                  </a:lnTo>
                  <a:lnTo>
                    <a:pt x="38" y="272"/>
                  </a:lnTo>
                  <a:lnTo>
                    <a:pt x="22" y="254"/>
                  </a:lnTo>
                  <a:lnTo>
                    <a:pt x="10" y="236"/>
                  </a:lnTo>
                  <a:lnTo>
                    <a:pt x="4" y="216"/>
                  </a:lnTo>
                  <a:lnTo>
                    <a:pt x="2" y="206"/>
                  </a:lnTo>
                  <a:lnTo>
                    <a:pt x="0" y="196"/>
                  </a:lnTo>
                  <a:lnTo>
                    <a:pt x="0" y="196"/>
                  </a:lnTo>
                  <a:lnTo>
                    <a:pt x="2" y="186"/>
                  </a:lnTo>
                  <a:lnTo>
                    <a:pt x="4" y="176"/>
                  </a:lnTo>
                  <a:lnTo>
                    <a:pt x="10" y="156"/>
                  </a:lnTo>
                  <a:lnTo>
                    <a:pt x="22" y="138"/>
                  </a:lnTo>
                  <a:lnTo>
                    <a:pt x="38" y="120"/>
                  </a:lnTo>
                  <a:lnTo>
                    <a:pt x="58" y="104"/>
                  </a:lnTo>
                  <a:lnTo>
                    <a:pt x="80" y="86"/>
                  </a:lnTo>
                  <a:lnTo>
                    <a:pt x="108" y="72"/>
                  </a:lnTo>
                  <a:lnTo>
                    <a:pt x="138" y="58"/>
                  </a:lnTo>
                  <a:lnTo>
                    <a:pt x="172" y="46"/>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6"/>
                  </a:lnTo>
                  <a:lnTo>
                    <a:pt x="802" y="58"/>
                  </a:lnTo>
                  <a:lnTo>
                    <a:pt x="832" y="72"/>
                  </a:lnTo>
                  <a:lnTo>
                    <a:pt x="858" y="86"/>
                  </a:lnTo>
                  <a:lnTo>
                    <a:pt x="882" y="104"/>
                  </a:lnTo>
                  <a:lnTo>
                    <a:pt x="902" y="120"/>
                  </a:lnTo>
                  <a:lnTo>
                    <a:pt x="918" y="138"/>
                  </a:lnTo>
                  <a:lnTo>
                    <a:pt x="930" y="156"/>
                  </a:lnTo>
                  <a:lnTo>
                    <a:pt x="936" y="176"/>
                  </a:lnTo>
                  <a:lnTo>
                    <a:pt x="938"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79" name="Freeform 171"/>
            <p:cNvSpPr/>
            <p:nvPr/>
          </p:nvSpPr>
          <p:spPr bwMode="auto">
            <a:xfrm>
              <a:off x="7081838" y="4406900"/>
              <a:ext cx="1489075" cy="619125"/>
            </a:xfrm>
            <a:custGeom>
              <a:avLst/>
              <a:gdLst>
                <a:gd name="T0" fmla="*/ 938 w 938"/>
                <a:gd name="T1" fmla="*/ 196 h 390"/>
                <a:gd name="T2" fmla="*/ 936 w 938"/>
                <a:gd name="T3" fmla="*/ 216 h 390"/>
                <a:gd name="T4" fmla="*/ 918 w 938"/>
                <a:gd name="T5" fmla="*/ 254 h 390"/>
                <a:gd name="T6" fmla="*/ 882 w 938"/>
                <a:gd name="T7" fmla="*/ 288 h 390"/>
                <a:gd name="T8" fmla="*/ 832 w 938"/>
                <a:gd name="T9" fmla="*/ 320 h 390"/>
                <a:gd name="T10" fmla="*/ 768 w 938"/>
                <a:gd name="T11" fmla="*/ 346 h 390"/>
                <a:gd name="T12" fmla="*/ 694 w 938"/>
                <a:gd name="T13" fmla="*/ 368 h 390"/>
                <a:gd name="T14" fmla="*/ 610 w 938"/>
                <a:gd name="T15" fmla="*/ 382 h 390"/>
                <a:gd name="T16" fmla="*/ 518 w 938"/>
                <a:gd name="T17" fmla="*/ 390 h 390"/>
                <a:gd name="T18" fmla="*/ 470 w 938"/>
                <a:gd name="T19" fmla="*/ 390 h 390"/>
                <a:gd name="T20" fmla="*/ 376 w 938"/>
                <a:gd name="T21" fmla="*/ 386 h 390"/>
                <a:gd name="T22" fmla="*/ 288 w 938"/>
                <a:gd name="T23" fmla="*/ 376 h 390"/>
                <a:gd name="T24" fmla="*/ 208 w 938"/>
                <a:gd name="T25" fmla="*/ 358 h 390"/>
                <a:gd name="T26" fmla="*/ 138 w 938"/>
                <a:gd name="T27" fmla="*/ 334 h 390"/>
                <a:gd name="T28" fmla="*/ 80 w 938"/>
                <a:gd name="T29" fmla="*/ 304 h 390"/>
                <a:gd name="T30" fmla="*/ 38 w 938"/>
                <a:gd name="T31" fmla="*/ 272 h 390"/>
                <a:gd name="T32" fmla="*/ 10 w 938"/>
                <a:gd name="T33" fmla="*/ 234 h 390"/>
                <a:gd name="T34" fmla="*/ 2 w 938"/>
                <a:gd name="T35" fmla="*/ 206 h 390"/>
                <a:gd name="T36" fmla="*/ 0 w 938"/>
                <a:gd name="T37" fmla="*/ 196 h 390"/>
                <a:gd name="T38" fmla="*/ 4 w 938"/>
                <a:gd name="T39" fmla="*/ 176 h 390"/>
                <a:gd name="T40" fmla="*/ 22 w 938"/>
                <a:gd name="T41" fmla="*/ 138 h 390"/>
                <a:gd name="T42" fmla="*/ 58 w 938"/>
                <a:gd name="T43" fmla="*/ 102 h 390"/>
                <a:gd name="T44" fmla="*/ 108 w 938"/>
                <a:gd name="T45" fmla="*/ 72 h 390"/>
                <a:gd name="T46" fmla="*/ 172 w 938"/>
                <a:gd name="T47" fmla="*/ 44 h 390"/>
                <a:gd name="T48" fmla="*/ 246 w 938"/>
                <a:gd name="T49" fmla="*/ 24 h 390"/>
                <a:gd name="T50" fmla="*/ 330 w 938"/>
                <a:gd name="T51" fmla="*/ 10 h 390"/>
                <a:gd name="T52" fmla="*/ 422 w 938"/>
                <a:gd name="T53" fmla="*/ 2 h 390"/>
                <a:gd name="T54" fmla="*/ 470 w 938"/>
                <a:gd name="T55" fmla="*/ 0 h 390"/>
                <a:gd name="T56" fmla="*/ 564 w 938"/>
                <a:gd name="T57" fmla="*/ 4 h 390"/>
                <a:gd name="T58" fmla="*/ 652 w 938"/>
                <a:gd name="T59" fmla="*/ 16 h 390"/>
                <a:gd name="T60" fmla="*/ 732 w 938"/>
                <a:gd name="T61" fmla="*/ 34 h 390"/>
                <a:gd name="T62" fmla="*/ 802 w 938"/>
                <a:gd name="T63" fmla="*/ 58 h 390"/>
                <a:gd name="T64" fmla="*/ 858 w 938"/>
                <a:gd name="T65" fmla="*/ 86 h 390"/>
                <a:gd name="T66" fmla="*/ 902 w 938"/>
                <a:gd name="T67" fmla="*/ 120 h 390"/>
                <a:gd name="T68" fmla="*/ 930 w 938"/>
                <a:gd name="T69" fmla="*/ 156 h 390"/>
                <a:gd name="T70" fmla="*/ 938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8" y="206"/>
                  </a:lnTo>
                  <a:lnTo>
                    <a:pt x="936" y="216"/>
                  </a:lnTo>
                  <a:lnTo>
                    <a:pt x="930" y="234"/>
                  </a:lnTo>
                  <a:lnTo>
                    <a:pt x="918" y="254"/>
                  </a:lnTo>
                  <a:lnTo>
                    <a:pt x="902" y="272"/>
                  </a:lnTo>
                  <a:lnTo>
                    <a:pt x="882" y="288"/>
                  </a:lnTo>
                  <a:lnTo>
                    <a:pt x="858" y="304"/>
                  </a:lnTo>
                  <a:lnTo>
                    <a:pt x="832" y="320"/>
                  </a:lnTo>
                  <a:lnTo>
                    <a:pt x="802" y="334"/>
                  </a:lnTo>
                  <a:lnTo>
                    <a:pt x="768" y="346"/>
                  </a:lnTo>
                  <a:lnTo>
                    <a:pt x="732" y="358"/>
                  </a:lnTo>
                  <a:lnTo>
                    <a:pt x="694" y="368"/>
                  </a:lnTo>
                  <a:lnTo>
                    <a:pt x="652" y="376"/>
                  </a:lnTo>
                  <a:lnTo>
                    <a:pt x="610" y="382"/>
                  </a:lnTo>
                  <a:lnTo>
                    <a:pt x="564" y="386"/>
                  </a:lnTo>
                  <a:lnTo>
                    <a:pt x="518" y="390"/>
                  </a:lnTo>
                  <a:lnTo>
                    <a:pt x="470" y="390"/>
                  </a:lnTo>
                  <a:lnTo>
                    <a:pt x="470" y="390"/>
                  </a:lnTo>
                  <a:lnTo>
                    <a:pt x="422" y="390"/>
                  </a:lnTo>
                  <a:lnTo>
                    <a:pt x="376" y="386"/>
                  </a:lnTo>
                  <a:lnTo>
                    <a:pt x="330" y="382"/>
                  </a:lnTo>
                  <a:lnTo>
                    <a:pt x="288" y="376"/>
                  </a:lnTo>
                  <a:lnTo>
                    <a:pt x="246" y="368"/>
                  </a:lnTo>
                  <a:lnTo>
                    <a:pt x="208" y="358"/>
                  </a:lnTo>
                  <a:lnTo>
                    <a:pt x="172" y="346"/>
                  </a:lnTo>
                  <a:lnTo>
                    <a:pt x="138" y="334"/>
                  </a:lnTo>
                  <a:lnTo>
                    <a:pt x="108" y="320"/>
                  </a:lnTo>
                  <a:lnTo>
                    <a:pt x="80" y="304"/>
                  </a:lnTo>
                  <a:lnTo>
                    <a:pt x="58" y="288"/>
                  </a:lnTo>
                  <a:lnTo>
                    <a:pt x="38" y="272"/>
                  </a:lnTo>
                  <a:lnTo>
                    <a:pt x="22" y="254"/>
                  </a:lnTo>
                  <a:lnTo>
                    <a:pt x="10" y="234"/>
                  </a:lnTo>
                  <a:lnTo>
                    <a:pt x="4" y="216"/>
                  </a:lnTo>
                  <a:lnTo>
                    <a:pt x="2" y="206"/>
                  </a:lnTo>
                  <a:lnTo>
                    <a:pt x="0" y="196"/>
                  </a:lnTo>
                  <a:lnTo>
                    <a:pt x="0" y="196"/>
                  </a:lnTo>
                  <a:lnTo>
                    <a:pt x="2" y="186"/>
                  </a:lnTo>
                  <a:lnTo>
                    <a:pt x="4" y="176"/>
                  </a:lnTo>
                  <a:lnTo>
                    <a:pt x="10" y="156"/>
                  </a:lnTo>
                  <a:lnTo>
                    <a:pt x="22" y="138"/>
                  </a:lnTo>
                  <a:lnTo>
                    <a:pt x="38" y="120"/>
                  </a:lnTo>
                  <a:lnTo>
                    <a:pt x="58" y="102"/>
                  </a:lnTo>
                  <a:lnTo>
                    <a:pt x="80" y="86"/>
                  </a:lnTo>
                  <a:lnTo>
                    <a:pt x="108" y="72"/>
                  </a:lnTo>
                  <a:lnTo>
                    <a:pt x="138" y="58"/>
                  </a:lnTo>
                  <a:lnTo>
                    <a:pt x="172" y="44"/>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4"/>
                  </a:lnTo>
                  <a:lnTo>
                    <a:pt x="802" y="58"/>
                  </a:lnTo>
                  <a:lnTo>
                    <a:pt x="832" y="72"/>
                  </a:lnTo>
                  <a:lnTo>
                    <a:pt x="858" y="86"/>
                  </a:lnTo>
                  <a:lnTo>
                    <a:pt x="882" y="102"/>
                  </a:lnTo>
                  <a:lnTo>
                    <a:pt x="902" y="120"/>
                  </a:lnTo>
                  <a:lnTo>
                    <a:pt x="918" y="138"/>
                  </a:lnTo>
                  <a:lnTo>
                    <a:pt x="930" y="156"/>
                  </a:lnTo>
                  <a:lnTo>
                    <a:pt x="936" y="176"/>
                  </a:lnTo>
                  <a:lnTo>
                    <a:pt x="938"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80" name="组合 79"/>
          <p:cNvGrpSpPr/>
          <p:nvPr/>
        </p:nvGrpSpPr>
        <p:grpSpPr>
          <a:xfrm>
            <a:off x="5151876" y="2755011"/>
            <a:ext cx="901105" cy="2909808"/>
            <a:chOff x="7170738" y="671620"/>
            <a:chExt cx="1311275" cy="4233755"/>
          </a:xfrm>
        </p:grpSpPr>
        <p:sp>
          <p:nvSpPr>
            <p:cNvPr id="81" name="Freeform 173"/>
            <p:cNvSpPr/>
            <p:nvPr/>
          </p:nvSpPr>
          <p:spPr bwMode="auto">
            <a:xfrm>
              <a:off x="7170738" y="671620"/>
              <a:ext cx="1311275" cy="546100"/>
            </a:xfrm>
            <a:custGeom>
              <a:avLst/>
              <a:gdLst>
                <a:gd name="T0" fmla="*/ 826 w 826"/>
                <a:gd name="T1" fmla="*/ 172 h 344"/>
                <a:gd name="T2" fmla="*/ 818 w 826"/>
                <a:gd name="T3" fmla="*/ 206 h 344"/>
                <a:gd name="T4" fmla="*/ 794 w 826"/>
                <a:gd name="T5" fmla="*/ 238 h 344"/>
                <a:gd name="T6" fmla="*/ 756 w 826"/>
                <a:gd name="T7" fmla="*/ 268 h 344"/>
                <a:gd name="T8" fmla="*/ 706 w 826"/>
                <a:gd name="T9" fmla="*/ 294 h 344"/>
                <a:gd name="T10" fmla="*/ 644 w 826"/>
                <a:gd name="T11" fmla="*/ 314 h 344"/>
                <a:gd name="T12" fmla="*/ 574 w 826"/>
                <a:gd name="T13" fmla="*/ 330 h 344"/>
                <a:gd name="T14" fmla="*/ 496 w 826"/>
                <a:gd name="T15" fmla="*/ 340 h 344"/>
                <a:gd name="T16" fmla="*/ 414 w 826"/>
                <a:gd name="T17" fmla="*/ 344 h 344"/>
                <a:gd name="T18" fmla="*/ 372 w 826"/>
                <a:gd name="T19" fmla="*/ 342 h 344"/>
                <a:gd name="T20" fmla="*/ 290 w 826"/>
                <a:gd name="T21" fmla="*/ 336 h 344"/>
                <a:gd name="T22" fmla="*/ 216 w 826"/>
                <a:gd name="T23" fmla="*/ 322 h 344"/>
                <a:gd name="T24" fmla="*/ 152 w 826"/>
                <a:gd name="T25" fmla="*/ 304 h 344"/>
                <a:gd name="T26" fmla="*/ 96 w 826"/>
                <a:gd name="T27" fmla="*/ 282 h 344"/>
                <a:gd name="T28" fmla="*/ 50 w 826"/>
                <a:gd name="T29" fmla="*/ 254 h 344"/>
                <a:gd name="T30" fmla="*/ 20 w 826"/>
                <a:gd name="T31" fmla="*/ 222 h 344"/>
                <a:gd name="T32" fmla="*/ 4 w 826"/>
                <a:gd name="T33" fmla="*/ 190 h 344"/>
                <a:gd name="T34" fmla="*/ 0 w 826"/>
                <a:gd name="T35" fmla="*/ 172 h 344"/>
                <a:gd name="T36" fmla="*/ 10 w 826"/>
                <a:gd name="T37" fmla="*/ 138 h 344"/>
                <a:gd name="T38" fmla="*/ 34 w 826"/>
                <a:gd name="T39" fmla="*/ 106 h 344"/>
                <a:gd name="T40" fmla="*/ 72 w 826"/>
                <a:gd name="T41" fmla="*/ 76 h 344"/>
                <a:gd name="T42" fmla="*/ 122 w 826"/>
                <a:gd name="T43" fmla="*/ 50 h 344"/>
                <a:gd name="T44" fmla="*/ 182 w 826"/>
                <a:gd name="T45" fmla="*/ 30 h 344"/>
                <a:gd name="T46" fmla="*/ 254 w 826"/>
                <a:gd name="T47" fmla="*/ 14 h 344"/>
                <a:gd name="T48" fmla="*/ 330 w 826"/>
                <a:gd name="T49" fmla="*/ 4 h 344"/>
                <a:gd name="T50" fmla="*/ 414 w 826"/>
                <a:gd name="T51" fmla="*/ 0 h 344"/>
                <a:gd name="T52" fmla="*/ 456 w 826"/>
                <a:gd name="T53" fmla="*/ 2 h 344"/>
                <a:gd name="T54" fmla="*/ 536 w 826"/>
                <a:gd name="T55" fmla="*/ 8 h 344"/>
                <a:gd name="T56" fmla="*/ 610 w 826"/>
                <a:gd name="T57" fmla="*/ 20 h 344"/>
                <a:gd name="T58" fmla="*/ 676 w 826"/>
                <a:gd name="T59" fmla="*/ 40 h 344"/>
                <a:gd name="T60" fmla="*/ 732 w 826"/>
                <a:gd name="T61" fmla="*/ 62 h 344"/>
                <a:gd name="T62" fmla="*/ 776 w 826"/>
                <a:gd name="T63" fmla="*/ 90 h 344"/>
                <a:gd name="T64" fmla="*/ 808 w 826"/>
                <a:gd name="T65" fmla="*/ 120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8" y="206"/>
                  </a:lnTo>
                  <a:lnTo>
                    <a:pt x="808" y="222"/>
                  </a:lnTo>
                  <a:lnTo>
                    <a:pt x="794" y="238"/>
                  </a:lnTo>
                  <a:lnTo>
                    <a:pt x="776" y="254"/>
                  </a:lnTo>
                  <a:lnTo>
                    <a:pt x="756" y="268"/>
                  </a:lnTo>
                  <a:lnTo>
                    <a:pt x="732" y="282"/>
                  </a:lnTo>
                  <a:lnTo>
                    <a:pt x="706" y="294"/>
                  </a:lnTo>
                  <a:lnTo>
                    <a:pt x="676" y="304"/>
                  </a:lnTo>
                  <a:lnTo>
                    <a:pt x="644" y="314"/>
                  </a:lnTo>
                  <a:lnTo>
                    <a:pt x="610" y="322"/>
                  </a:lnTo>
                  <a:lnTo>
                    <a:pt x="574" y="330"/>
                  </a:lnTo>
                  <a:lnTo>
                    <a:pt x="536" y="336"/>
                  </a:lnTo>
                  <a:lnTo>
                    <a:pt x="496" y="340"/>
                  </a:lnTo>
                  <a:lnTo>
                    <a:pt x="456" y="342"/>
                  </a:lnTo>
                  <a:lnTo>
                    <a:pt x="414" y="344"/>
                  </a:lnTo>
                  <a:lnTo>
                    <a:pt x="414" y="344"/>
                  </a:lnTo>
                  <a:lnTo>
                    <a:pt x="372" y="342"/>
                  </a:lnTo>
                  <a:lnTo>
                    <a:pt x="330" y="340"/>
                  </a:lnTo>
                  <a:lnTo>
                    <a:pt x="290" y="336"/>
                  </a:lnTo>
                  <a:lnTo>
                    <a:pt x="254" y="330"/>
                  </a:lnTo>
                  <a:lnTo>
                    <a:pt x="216" y="322"/>
                  </a:lnTo>
                  <a:lnTo>
                    <a:pt x="182" y="314"/>
                  </a:lnTo>
                  <a:lnTo>
                    <a:pt x="152" y="304"/>
                  </a:lnTo>
                  <a:lnTo>
                    <a:pt x="122" y="294"/>
                  </a:lnTo>
                  <a:lnTo>
                    <a:pt x="96" y="282"/>
                  </a:lnTo>
                  <a:lnTo>
                    <a:pt x="72" y="268"/>
                  </a:lnTo>
                  <a:lnTo>
                    <a:pt x="50" y="254"/>
                  </a:lnTo>
                  <a:lnTo>
                    <a:pt x="34" y="238"/>
                  </a:lnTo>
                  <a:lnTo>
                    <a:pt x="20" y="222"/>
                  </a:lnTo>
                  <a:lnTo>
                    <a:pt x="10" y="206"/>
                  </a:lnTo>
                  <a:lnTo>
                    <a:pt x="4" y="190"/>
                  </a:lnTo>
                  <a:lnTo>
                    <a:pt x="0" y="172"/>
                  </a:lnTo>
                  <a:lnTo>
                    <a:pt x="0" y="172"/>
                  </a:lnTo>
                  <a:lnTo>
                    <a:pt x="4" y="154"/>
                  </a:lnTo>
                  <a:lnTo>
                    <a:pt x="10" y="138"/>
                  </a:lnTo>
                  <a:lnTo>
                    <a:pt x="20" y="120"/>
                  </a:lnTo>
                  <a:lnTo>
                    <a:pt x="34" y="106"/>
                  </a:lnTo>
                  <a:lnTo>
                    <a:pt x="50" y="90"/>
                  </a:lnTo>
                  <a:lnTo>
                    <a:pt x="72" y="76"/>
                  </a:lnTo>
                  <a:lnTo>
                    <a:pt x="96" y="62"/>
                  </a:lnTo>
                  <a:lnTo>
                    <a:pt x="122" y="50"/>
                  </a:lnTo>
                  <a:lnTo>
                    <a:pt x="152" y="40"/>
                  </a:lnTo>
                  <a:lnTo>
                    <a:pt x="182" y="30"/>
                  </a:lnTo>
                  <a:lnTo>
                    <a:pt x="216" y="20"/>
                  </a:lnTo>
                  <a:lnTo>
                    <a:pt x="254" y="14"/>
                  </a:lnTo>
                  <a:lnTo>
                    <a:pt x="290" y="8"/>
                  </a:lnTo>
                  <a:lnTo>
                    <a:pt x="330" y="4"/>
                  </a:lnTo>
                  <a:lnTo>
                    <a:pt x="372" y="2"/>
                  </a:lnTo>
                  <a:lnTo>
                    <a:pt x="414" y="0"/>
                  </a:lnTo>
                  <a:lnTo>
                    <a:pt x="414" y="0"/>
                  </a:lnTo>
                  <a:lnTo>
                    <a:pt x="456" y="2"/>
                  </a:lnTo>
                  <a:lnTo>
                    <a:pt x="496" y="4"/>
                  </a:lnTo>
                  <a:lnTo>
                    <a:pt x="536" y="8"/>
                  </a:lnTo>
                  <a:lnTo>
                    <a:pt x="574" y="14"/>
                  </a:lnTo>
                  <a:lnTo>
                    <a:pt x="610" y="20"/>
                  </a:lnTo>
                  <a:lnTo>
                    <a:pt x="644" y="30"/>
                  </a:lnTo>
                  <a:lnTo>
                    <a:pt x="676" y="40"/>
                  </a:lnTo>
                  <a:lnTo>
                    <a:pt x="706" y="50"/>
                  </a:lnTo>
                  <a:lnTo>
                    <a:pt x="732" y="62"/>
                  </a:lnTo>
                  <a:lnTo>
                    <a:pt x="756" y="76"/>
                  </a:lnTo>
                  <a:lnTo>
                    <a:pt x="776" y="90"/>
                  </a:lnTo>
                  <a:lnTo>
                    <a:pt x="794" y="106"/>
                  </a:lnTo>
                  <a:lnTo>
                    <a:pt x="808" y="120"/>
                  </a:lnTo>
                  <a:lnTo>
                    <a:pt x="818" y="138"/>
                  </a:lnTo>
                  <a:lnTo>
                    <a:pt x="824" y="154"/>
                  </a:lnTo>
                  <a:lnTo>
                    <a:pt x="826" y="172"/>
                  </a:lnTo>
                  <a:lnTo>
                    <a:pt x="826" y="172"/>
                  </a:lnTo>
                  <a:close/>
                </a:path>
              </a:pathLst>
            </a:custGeom>
            <a:gradFill flip="none" rotWithShape="1">
              <a:gsLst>
                <a:gs pos="0">
                  <a:schemeClr val="accent5">
                    <a:lumMod val="40000"/>
                    <a:lumOff val="60000"/>
                  </a:schemeClr>
                </a:gs>
                <a:gs pos="100000">
                  <a:schemeClr val="accent5"/>
                </a:gs>
              </a:gsLst>
              <a:lin ang="2700000" scaled="1"/>
              <a:tileRect/>
            </a:gradFill>
            <a:ln>
              <a:noFill/>
            </a:ln>
          </p:spPr>
          <p:txBody>
            <a:bodyPr vert="horz" wrap="square" lIns="91440" tIns="45720" rIns="91440" bIns="45720" numCol="1" anchor="t" anchorCtr="0" compatLnSpc="1"/>
            <a:lstStyle/>
            <a:p>
              <a:endParaRPr lang="zh-CN" altLang="en-US"/>
            </a:p>
          </p:txBody>
        </p:sp>
        <p:sp>
          <p:nvSpPr>
            <p:cNvPr id="82" name="Freeform 175"/>
            <p:cNvSpPr/>
            <p:nvPr/>
          </p:nvSpPr>
          <p:spPr bwMode="auto">
            <a:xfrm>
              <a:off x="7170738" y="933450"/>
              <a:ext cx="1311275" cy="3971925"/>
            </a:xfrm>
            <a:custGeom>
              <a:avLst/>
              <a:gdLst>
                <a:gd name="T0" fmla="*/ 414 w 826"/>
                <a:gd name="T1" fmla="*/ 172 h 2614"/>
                <a:gd name="T2" fmla="*/ 330 w 826"/>
                <a:gd name="T3" fmla="*/ 168 h 2614"/>
                <a:gd name="T4" fmla="*/ 254 w 826"/>
                <a:gd name="T5" fmla="*/ 158 h 2614"/>
                <a:gd name="T6" fmla="*/ 182 w 826"/>
                <a:gd name="T7" fmla="*/ 142 h 2614"/>
                <a:gd name="T8" fmla="*/ 122 w 826"/>
                <a:gd name="T9" fmla="*/ 122 h 2614"/>
                <a:gd name="T10" fmla="*/ 72 w 826"/>
                <a:gd name="T11" fmla="*/ 96 h 2614"/>
                <a:gd name="T12" fmla="*/ 34 w 826"/>
                <a:gd name="T13" fmla="*/ 66 h 2614"/>
                <a:gd name="T14" fmla="*/ 10 w 826"/>
                <a:gd name="T15" fmla="*/ 34 h 2614"/>
                <a:gd name="T16" fmla="*/ 0 w 826"/>
                <a:gd name="T17" fmla="*/ 0 h 2614"/>
                <a:gd name="T18" fmla="*/ 0 w 826"/>
                <a:gd name="T19" fmla="*/ 2442 h 2614"/>
                <a:gd name="T20" fmla="*/ 10 w 826"/>
                <a:gd name="T21" fmla="*/ 2478 h 2614"/>
                <a:gd name="T22" fmla="*/ 34 w 826"/>
                <a:gd name="T23" fmla="*/ 2510 h 2614"/>
                <a:gd name="T24" fmla="*/ 72 w 826"/>
                <a:gd name="T25" fmla="*/ 2538 h 2614"/>
                <a:gd name="T26" fmla="*/ 122 w 826"/>
                <a:gd name="T27" fmla="*/ 2564 h 2614"/>
                <a:gd name="T28" fmla="*/ 182 w 826"/>
                <a:gd name="T29" fmla="*/ 2584 h 2614"/>
                <a:gd name="T30" fmla="*/ 254 w 826"/>
                <a:gd name="T31" fmla="*/ 2600 h 2614"/>
                <a:gd name="T32" fmla="*/ 330 w 826"/>
                <a:gd name="T33" fmla="*/ 2610 h 2614"/>
                <a:gd name="T34" fmla="*/ 414 w 826"/>
                <a:gd name="T35" fmla="*/ 2614 h 2614"/>
                <a:gd name="T36" fmla="*/ 456 w 826"/>
                <a:gd name="T37" fmla="*/ 2614 h 2614"/>
                <a:gd name="T38" fmla="*/ 536 w 826"/>
                <a:gd name="T39" fmla="*/ 2606 h 2614"/>
                <a:gd name="T40" fmla="*/ 610 w 826"/>
                <a:gd name="T41" fmla="*/ 2594 h 2614"/>
                <a:gd name="T42" fmla="*/ 676 w 826"/>
                <a:gd name="T43" fmla="*/ 2574 h 2614"/>
                <a:gd name="T44" fmla="*/ 732 w 826"/>
                <a:gd name="T45" fmla="*/ 2552 h 2614"/>
                <a:gd name="T46" fmla="*/ 776 w 826"/>
                <a:gd name="T47" fmla="*/ 2524 h 2614"/>
                <a:gd name="T48" fmla="*/ 808 w 826"/>
                <a:gd name="T49" fmla="*/ 2494 h 2614"/>
                <a:gd name="T50" fmla="*/ 824 w 826"/>
                <a:gd name="T51" fmla="*/ 2460 h 2614"/>
                <a:gd name="T52" fmla="*/ 826 w 826"/>
                <a:gd name="T53" fmla="*/ 0 h 2614"/>
                <a:gd name="T54" fmla="*/ 824 w 826"/>
                <a:gd name="T55" fmla="*/ 18 h 2614"/>
                <a:gd name="T56" fmla="*/ 808 w 826"/>
                <a:gd name="T57" fmla="*/ 50 h 2614"/>
                <a:gd name="T58" fmla="*/ 776 w 826"/>
                <a:gd name="T59" fmla="*/ 82 h 2614"/>
                <a:gd name="T60" fmla="*/ 732 w 826"/>
                <a:gd name="T61" fmla="*/ 110 h 2614"/>
                <a:gd name="T62" fmla="*/ 676 w 826"/>
                <a:gd name="T63" fmla="*/ 132 h 2614"/>
                <a:gd name="T64" fmla="*/ 610 w 826"/>
                <a:gd name="T65" fmla="*/ 150 h 2614"/>
                <a:gd name="T66" fmla="*/ 536 w 826"/>
                <a:gd name="T67" fmla="*/ 164 h 2614"/>
                <a:gd name="T68" fmla="*/ 456 w 826"/>
                <a:gd name="T69" fmla="*/ 170 h 2614"/>
                <a:gd name="T70" fmla="*/ 414 w 826"/>
                <a:gd name="T7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6" h="2614">
                  <a:moveTo>
                    <a:pt x="414" y="172"/>
                  </a:moveTo>
                  <a:lnTo>
                    <a:pt x="414" y="172"/>
                  </a:lnTo>
                  <a:lnTo>
                    <a:pt x="372" y="170"/>
                  </a:lnTo>
                  <a:lnTo>
                    <a:pt x="330" y="168"/>
                  </a:lnTo>
                  <a:lnTo>
                    <a:pt x="290" y="164"/>
                  </a:lnTo>
                  <a:lnTo>
                    <a:pt x="254" y="158"/>
                  </a:lnTo>
                  <a:lnTo>
                    <a:pt x="216" y="150"/>
                  </a:lnTo>
                  <a:lnTo>
                    <a:pt x="182" y="142"/>
                  </a:lnTo>
                  <a:lnTo>
                    <a:pt x="152" y="132"/>
                  </a:lnTo>
                  <a:lnTo>
                    <a:pt x="122" y="122"/>
                  </a:lnTo>
                  <a:lnTo>
                    <a:pt x="96" y="110"/>
                  </a:lnTo>
                  <a:lnTo>
                    <a:pt x="72" y="96"/>
                  </a:lnTo>
                  <a:lnTo>
                    <a:pt x="50" y="82"/>
                  </a:lnTo>
                  <a:lnTo>
                    <a:pt x="34" y="66"/>
                  </a:lnTo>
                  <a:lnTo>
                    <a:pt x="20" y="50"/>
                  </a:lnTo>
                  <a:lnTo>
                    <a:pt x="10" y="34"/>
                  </a:lnTo>
                  <a:lnTo>
                    <a:pt x="4" y="18"/>
                  </a:lnTo>
                  <a:lnTo>
                    <a:pt x="0" y="0"/>
                  </a:lnTo>
                  <a:lnTo>
                    <a:pt x="0" y="2442"/>
                  </a:lnTo>
                  <a:lnTo>
                    <a:pt x="0" y="2442"/>
                  </a:lnTo>
                  <a:lnTo>
                    <a:pt x="4" y="2460"/>
                  </a:lnTo>
                  <a:lnTo>
                    <a:pt x="10" y="2478"/>
                  </a:lnTo>
                  <a:lnTo>
                    <a:pt x="20" y="2494"/>
                  </a:lnTo>
                  <a:lnTo>
                    <a:pt x="34" y="2510"/>
                  </a:lnTo>
                  <a:lnTo>
                    <a:pt x="50" y="2524"/>
                  </a:lnTo>
                  <a:lnTo>
                    <a:pt x="72" y="2538"/>
                  </a:lnTo>
                  <a:lnTo>
                    <a:pt x="96" y="2552"/>
                  </a:lnTo>
                  <a:lnTo>
                    <a:pt x="122" y="2564"/>
                  </a:lnTo>
                  <a:lnTo>
                    <a:pt x="152" y="2574"/>
                  </a:lnTo>
                  <a:lnTo>
                    <a:pt x="182" y="2584"/>
                  </a:lnTo>
                  <a:lnTo>
                    <a:pt x="216" y="2594"/>
                  </a:lnTo>
                  <a:lnTo>
                    <a:pt x="254" y="2600"/>
                  </a:lnTo>
                  <a:lnTo>
                    <a:pt x="290" y="2606"/>
                  </a:lnTo>
                  <a:lnTo>
                    <a:pt x="330" y="2610"/>
                  </a:lnTo>
                  <a:lnTo>
                    <a:pt x="372" y="2614"/>
                  </a:lnTo>
                  <a:lnTo>
                    <a:pt x="414" y="2614"/>
                  </a:lnTo>
                  <a:lnTo>
                    <a:pt x="414" y="2614"/>
                  </a:lnTo>
                  <a:lnTo>
                    <a:pt x="456" y="2614"/>
                  </a:lnTo>
                  <a:lnTo>
                    <a:pt x="496" y="2610"/>
                  </a:lnTo>
                  <a:lnTo>
                    <a:pt x="536" y="2606"/>
                  </a:lnTo>
                  <a:lnTo>
                    <a:pt x="574" y="2600"/>
                  </a:lnTo>
                  <a:lnTo>
                    <a:pt x="610" y="2594"/>
                  </a:lnTo>
                  <a:lnTo>
                    <a:pt x="644" y="2584"/>
                  </a:lnTo>
                  <a:lnTo>
                    <a:pt x="676" y="2574"/>
                  </a:lnTo>
                  <a:lnTo>
                    <a:pt x="706" y="2564"/>
                  </a:lnTo>
                  <a:lnTo>
                    <a:pt x="732" y="2552"/>
                  </a:lnTo>
                  <a:lnTo>
                    <a:pt x="756" y="2538"/>
                  </a:lnTo>
                  <a:lnTo>
                    <a:pt x="776" y="2524"/>
                  </a:lnTo>
                  <a:lnTo>
                    <a:pt x="794" y="2510"/>
                  </a:lnTo>
                  <a:lnTo>
                    <a:pt x="808" y="2494"/>
                  </a:lnTo>
                  <a:lnTo>
                    <a:pt x="818" y="2478"/>
                  </a:lnTo>
                  <a:lnTo>
                    <a:pt x="824" y="2460"/>
                  </a:lnTo>
                  <a:lnTo>
                    <a:pt x="826" y="2442"/>
                  </a:lnTo>
                  <a:lnTo>
                    <a:pt x="826" y="0"/>
                  </a:lnTo>
                  <a:lnTo>
                    <a:pt x="826" y="0"/>
                  </a:lnTo>
                  <a:lnTo>
                    <a:pt x="824" y="18"/>
                  </a:lnTo>
                  <a:lnTo>
                    <a:pt x="818" y="34"/>
                  </a:lnTo>
                  <a:lnTo>
                    <a:pt x="808" y="50"/>
                  </a:lnTo>
                  <a:lnTo>
                    <a:pt x="794" y="66"/>
                  </a:lnTo>
                  <a:lnTo>
                    <a:pt x="776" y="82"/>
                  </a:lnTo>
                  <a:lnTo>
                    <a:pt x="756" y="96"/>
                  </a:lnTo>
                  <a:lnTo>
                    <a:pt x="732" y="110"/>
                  </a:lnTo>
                  <a:lnTo>
                    <a:pt x="706" y="122"/>
                  </a:lnTo>
                  <a:lnTo>
                    <a:pt x="676" y="132"/>
                  </a:lnTo>
                  <a:lnTo>
                    <a:pt x="644" y="142"/>
                  </a:lnTo>
                  <a:lnTo>
                    <a:pt x="610" y="150"/>
                  </a:lnTo>
                  <a:lnTo>
                    <a:pt x="574" y="158"/>
                  </a:lnTo>
                  <a:lnTo>
                    <a:pt x="536" y="164"/>
                  </a:lnTo>
                  <a:lnTo>
                    <a:pt x="496" y="168"/>
                  </a:lnTo>
                  <a:lnTo>
                    <a:pt x="456" y="170"/>
                  </a:lnTo>
                  <a:lnTo>
                    <a:pt x="414" y="172"/>
                  </a:lnTo>
                  <a:lnTo>
                    <a:pt x="414" y="172"/>
                  </a:lnTo>
                  <a:close/>
                </a:path>
              </a:pathLst>
            </a:custGeom>
            <a:gradFill flip="none" rotWithShape="1">
              <a:gsLst>
                <a:gs pos="26000">
                  <a:schemeClr val="accent5">
                    <a:lumMod val="40000"/>
                    <a:lumOff val="60000"/>
                  </a:schemeClr>
                </a:gs>
                <a:gs pos="0">
                  <a:schemeClr val="accent5">
                    <a:lumMod val="60000"/>
                    <a:lumOff val="40000"/>
                  </a:schemeClr>
                </a:gs>
                <a:gs pos="64000">
                  <a:schemeClr val="accent5"/>
                </a:gs>
                <a:gs pos="100000">
                  <a:schemeClr val="accent5">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83" name="Freeform 174"/>
            <p:cNvSpPr/>
            <p:nvPr/>
          </p:nvSpPr>
          <p:spPr bwMode="auto">
            <a:xfrm>
              <a:off x="7170738" y="4359275"/>
              <a:ext cx="1311275" cy="546100"/>
            </a:xfrm>
            <a:custGeom>
              <a:avLst/>
              <a:gdLst>
                <a:gd name="T0" fmla="*/ 826 w 826"/>
                <a:gd name="T1" fmla="*/ 172 h 344"/>
                <a:gd name="T2" fmla="*/ 818 w 826"/>
                <a:gd name="T3" fmla="*/ 208 h 344"/>
                <a:gd name="T4" fmla="*/ 794 w 826"/>
                <a:gd name="T5" fmla="*/ 240 h 344"/>
                <a:gd name="T6" fmla="*/ 756 w 826"/>
                <a:gd name="T7" fmla="*/ 268 h 344"/>
                <a:gd name="T8" fmla="*/ 706 w 826"/>
                <a:gd name="T9" fmla="*/ 294 h 344"/>
                <a:gd name="T10" fmla="*/ 644 w 826"/>
                <a:gd name="T11" fmla="*/ 314 h 344"/>
                <a:gd name="T12" fmla="*/ 574 w 826"/>
                <a:gd name="T13" fmla="*/ 330 h 344"/>
                <a:gd name="T14" fmla="*/ 496 w 826"/>
                <a:gd name="T15" fmla="*/ 340 h 344"/>
                <a:gd name="T16" fmla="*/ 414 w 826"/>
                <a:gd name="T17" fmla="*/ 344 h 344"/>
                <a:gd name="T18" fmla="*/ 372 w 826"/>
                <a:gd name="T19" fmla="*/ 344 h 344"/>
                <a:gd name="T20" fmla="*/ 290 w 826"/>
                <a:gd name="T21" fmla="*/ 336 h 344"/>
                <a:gd name="T22" fmla="*/ 216 w 826"/>
                <a:gd name="T23" fmla="*/ 324 h 344"/>
                <a:gd name="T24" fmla="*/ 152 w 826"/>
                <a:gd name="T25" fmla="*/ 304 h 344"/>
                <a:gd name="T26" fmla="*/ 96 w 826"/>
                <a:gd name="T27" fmla="*/ 282 h 344"/>
                <a:gd name="T28" fmla="*/ 50 w 826"/>
                <a:gd name="T29" fmla="*/ 254 h 344"/>
                <a:gd name="T30" fmla="*/ 20 w 826"/>
                <a:gd name="T31" fmla="*/ 224 h 344"/>
                <a:gd name="T32" fmla="*/ 4 w 826"/>
                <a:gd name="T33" fmla="*/ 190 h 344"/>
                <a:gd name="T34" fmla="*/ 0 w 826"/>
                <a:gd name="T35" fmla="*/ 172 h 344"/>
                <a:gd name="T36" fmla="*/ 10 w 826"/>
                <a:gd name="T37" fmla="*/ 138 h 344"/>
                <a:gd name="T38" fmla="*/ 34 w 826"/>
                <a:gd name="T39" fmla="*/ 106 h 344"/>
                <a:gd name="T40" fmla="*/ 72 w 826"/>
                <a:gd name="T41" fmla="*/ 76 h 344"/>
                <a:gd name="T42" fmla="*/ 122 w 826"/>
                <a:gd name="T43" fmla="*/ 50 h 344"/>
                <a:gd name="T44" fmla="*/ 182 w 826"/>
                <a:gd name="T45" fmla="*/ 30 h 344"/>
                <a:gd name="T46" fmla="*/ 254 w 826"/>
                <a:gd name="T47" fmla="*/ 14 h 344"/>
                <a:gd name="T48" fmla="*/ 330 w 826"/>
                <a:gd name="T49" fmla="*/ 4 h 344"/>
                <a:gd name="T50" fmla="*/ 414 w 826"/>
                <a:gd name="T51" fmla="*/ 0 h 344"/>
                <a:gd name="T52" fmla="*/ 456 w 826"/>
                <a:gd name="T53" fmla="*/ 2 h 344"/>
                <a:gd name="T54" fmla="*/ 536 w 826"/>
                <a:gd name="T55" fmla="*/ 8 h 344"/>
                <a:gd name="T56" fmla="*/ 610 w 826"/>
                <a:gd name="T57" fmla="*/ 22 h 344"/>
                <a:gd name="T58" fmla="*/ 676 w 826"/>
                <a:gd name="T59" fmla="*/ 40 h 344"/>
                <a:gd name="T60" fmla="*/ 732 w 826"/>
                <a:gd name="T61" fmla="*/ 64 h 344"/>
                <a:gd name="T62" fmla="*/ 776 w 826"/>
                <a:gd name="T63" fmla="*/ 90 h 344"/>
                <a:gd name="T64" fmla="*/ 808 w 826"/>
                <a:gd name="T65" fmla="*/ 122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8" y="208"/>
                  </a:lnTo>
                  <a:lnTo>
                    <a:pt x="808" y="224"/>
                  </a:lnTo>
                  <a:lnTo>
                    <a:pt x="794" y="240"/>
                  </a:lnTo>
                  <a:lnTo>
                    <a:pt x="776" y="254"/>
                  </a:lnTo>
                  <a:lnTo>
                    <a:pt x="756" y="268"/>
                  </a:lnTo>
                  <a:lnTo>
                    <a:pt x="732" y="282"/>
                  </a:lnTo>
                  <a:lnTo>
                    <a:pt x="706" y="294"/>
                  </a:lnTo>
                  <a:lnTo>
                    <a:pt x="676" y="304"/>
                  </a:lnTo>
                  <a:lnTo>
                    <a:pt x="644" y="314"/>
                  </a:lnTo>
                  <a:lnTo>
                    <a:pt x="610" y="324"/>
                  </a:lnTo>
                  <a:lnTo>
                    <a:pt x="574" y="330"/>
                  </a:lnTo>
                  <a:lnTo>
                    <a:pt x="536" y="336"/>
                  </a:lnTo>
                  <a:lnTo>
                    <a:pt x="496" y="340"/>
                  </a:lnTo>
                  <a:lnTo>
                    <a:pt x="456" y="344"/>
                  </a:lnTo>
                  <a:lnTo>
                    <a:pt x="414" y="344"/>
                  </a:lnTo>
                  <a:lnTo>
                    <a:pt x="414" y="344"/>
                  </a:lnTo>
                  <a:lnTo>
                    <a:pt x="372" y="344"/>
                  </a:lnTo>
                  <a:lnTo>
                    <a:pt x="330" y="340"/>
                  </a:lnTo>
                  <a:lnTo>
                    <a:pt x="290" y="336"/>
                  </a:lnTo>
                  <a:lnTo>
                    <a:pt x="254" y="330"/>
                  </a:lnTo>
                  <a:lnTo>
                    <a:pt x="216" y="324"/>
                  </a:lnTo>
                  <a:lnTo>
                    <a:pt x="182" y="314"/>
                  </a:lnTo>
                  <a:lnTo>
                    <a:pt x="152" y="304"/>
                  </a:lnTo>
                  <a:lnTo>
                    <a:pt x="122" y="294"/>
                  </a:lnTo>
                  <a:lnTo>
                    <a:pt x="96" y="282"/>
                  </a:lnTo>
                  <a:lnTo>
                    <a:pt x="72" y="268"/>
                  </a:lnTo>
                  <a:lnTo>
                    <a:pt x="50" y="254"/>
                  </a:lnTo>
                  <a:lnTo>
                    <a:pt x="34" y="240"/>
                  </a:lnTo>
                  <a:lnTo>
                    <a:pt x="20" y="224"/>
                  </a:lnTo>
                  <a:lnTo>
                    <a:pt x="10" y="208"/>
                  </a:lnTo>
                  <a:lnTo>
                    <a:pt x="4" y="190"/>
                  </a:lnTo>
                  <a:lnTo>
                    <a:pt x="0" y="172"/>
                  </a:lnTo>
                  <a:lnTo>
                    <a:pt x="0" y="172"/>
                  </a:lnTo>
                  <a:lnTo>
                    <a:pt x="4" y="154"/>
                  </a:lnTo>
                  <a:lnTo>
                    <a:pt x="10" y="138"/>
                  </a:lnTo>
                  <a:lnTo>
                    <a:pt x="20" y="122"/>
                  </a:lnTo>
                  <a:lnTo>
                    <a:pt x="34" y="106"/>
                  </a:lnTo>
                  <a:lnTo>
                    <a:pt x="50" y="90"/>
                  </a:lnTo>
                  <a:lnTo>
                    <a:pt x="72" y="76"/>
                  </a:lnTo>
                  <a:lnTo>
                    <a:pt x="96" y="64"/>
                  </a:lnTo>
                  <a:lnTo>
                    <a:pt x="122" y="50"/>
                  </a:lnTo>
                  <a:lnTo>
                    <a:pt x="152" y="40"/>
                  </a:lnTo>
                  <a:lnTo>
                    <a:pt x="182" y="30"/>
                  </a:lnTo>
                  <a:lnTo>
                    <a:pt x="216" y="22"/>
                  </a:lnTo>
                  <a:lnTo>
                    <a:pt x="254" y="14"/>
                  </a:lnTo>
                  <a:lnTo>
                    <a:pt x="290" y="8"/>
                  </a:lnTo>
                  <a:lnTo>
                    <a:pt x="330" y="4"/>
                  </a:lnTo>
                  <a:lnTo>
                    <a:pt x="372" y="2"/>
                  </a:lnTo>
                  <a:lnTo>
                    <a:pt x="414" y="0"/>
                  </a:lnTo>
                  <a:lnTo>
                    <a:pt x="414" y="0"/>
                  </a:lnTo>
                  <a:lnTo>
                    <a:pt x="456" y="2"/>
                  </a:lnTo>
                  <a:lnTo>
                    <a:pt x="496" y="4"/>
                  </a:lnTo>
                  <a:lnTo>
                    <a:pt x="536" y="8"/>
                  </a:lnTo>
                  <a:lnTo>
                    <a:pt x="574" y="14"/>
                  </a:lnTo>
                  <a:lnTo>
                    <a:pt x="610" y="22"/>
                  </a:lnTo>
                  <a:lnTo>
                    <a:pt x="644" y="30"/>
                  </a:lnTo>
                  <a:lnTo>
                    <a:pt x="676" y="40"/>
                  </a:lnTo>
                  <a:lnTo>
                    <a:pt x="706" y="50"/>
                  </a:lnTo>
                  <a:lnTo>
                    <a:pt x="732" y="64"/>
                  </a:lnTo>
                  <a:lnTo>
                    <a:pt x="756" y="76"/>
                  </a:lnTo>
                  <a:lnTo>
                    <a:pt x="776" y="90"/>
                  </a:lnTo>
                  <a:lnTo>
                    <a:pt x="794" y="106"/>
                  </a:lnTo>
                  <a:lnTo>
                    <a:pt x="808" y="122"/>
                  </a:lnTo>
                  <a:lnTo>
                    <a:pt x="818" y="138"/>
                  </a:lnTo>
                  <a:lnTo>
                    <a:pt x="824" y="154"/>
                  </a:lnTo>
                  <a:lnTo>
                    <a:pt x="826" y="172"/>
                  </a:lnTo>
                  <a:lnTo>
                    <a:pt x="826"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300" fill="hold"/>
                                        <p:tgtEl>
                                          <p:spTgt spid="52"/>
                                        </p:tgtEl>
                                        <p:attrNameLst>
                                          <p:attrName>ppt_w</p:attrName>
                                        </p:attrNameLst>
                                      </p:cBhvr>
                                      <p:tavLst>
                                        <p:tav tm="0">
                                          <p:val>
                                            <p:fltVal val="0"/>
                                          </p:val>
                                        </p:tav>
                                        <p:tav tm="100000">
                                          <p:val>
                                            <p:strVal val="#ppt_w"/>
                                          </p:val>
                                        </p:tav>
                                      </p:tavLst>
                                    </p:anim>
                                    <p:anim calcmode="lin" valueType="num">
                                      <p:cBhvr>
                                        <p:cTn id="8" dur="300" fill="hold"/>
                                        <p:tgtEl>
                                          <p:spTgt spid="52"/>
                                        </p:tgtEl>
                                        <p:attrNameLst>
                                          <p:attrName>ppt_h</p:attrName>
                                        </p:attrNameLst>
                                      </p:cBhvr>
                                      <p:tavLst>
                                        <p:tav tm="0">
                                          <p:val>
                                            <p:fltVal val="0"/>
                                          </p:val>
                                        </p:tav>
                                        <p:tav tm="100000">
                                          <p:val>
                                            <p:strVal val="#ppt_h"/>
                                          </p:val>
                                        </p:tav>
                                      </p:tavLst>
                                    </p:anim>
                                    <p:animEffect transition="in" filter="fade">
                                      <p:cBhvr>
                                        <p:cTn id="9" dur="300"/>
                                        <p:tgtEl>
                                          <p:spTgt spid="5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down)">
                                      <p:cBhvr>
                                        <p:cTn id="13" dur="300"/>
                                        <p:tgtEl>
                                          <p:spTgt spid="5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300" fill="hold"/>
                                        <p:tgtEl>
                                          <p:spTgt spid="41"/>
                                        </p:tgtEl>
                                        <p:attrNameLst>
                                          <p:attrName>ppt_w</p:attrName>
                                        </p:attrNameLst>
                                      </p:cBhvr>
                                      <p:tavLst>
                                        <p:tav tm="0">
                                          <p:val>
                                            <p:fltVal val="0"/>
                                          </p:val>
                                        </p:tav>
                                        <p:tav tm="100000">
                                          <p:val>
                                            <p:strVal val="#ppt_w"/>
                                          </p:val>
                                        </p:tav>
                                      </p:tavLst>
                                    </p:anim>
                                    <p:anim calcmode="lin" valueType="num">
                                      <p:cBhvr>
                                        <p:cTn id="18" dur="300" fill="hold"/>
                                        <p:tgtEl>
                                          <p:spTgt spid="41"/>
                                        </p:tgtEl>
                                        <p:attrNameLst>
                                          <p:attrName>ppt_h</p:attrName>
                                        </p:attrNameLst>
                                      </p:cBhvr>
                                      <p:tavLst>
                                        <p:tav tm="0">
                                          <p:val>
                                            <p:fltVal val="0"/>
                                          </p:val>
                                        </p:tav>
                                        <p:tav tm="100000">
                                          <p:val>
                                            <p:strVal val="#ppt_h"/>
                                          </p:val>
                                        </p:tav>
                                      </p:tavLst>
                                    </p:anim>
                                    <p:animEffect transition="in" filter="fade">
                                      <p:cBhvr>
                                        <p:cTn id="19" dur="300"/>
                                        <p:tgtEl>
                                          <p:spTgt spid="4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300" fill="hold"/>
                                        <p:tgtEl>
                                          <p:spTgt spid="60"/>
                                        </p:tgtEl>
                                        <p:attrNameLst>
                                          <p:attrName>ppt_w</p:attrName>
                                        </p:attrNameLst>
                                      </p:cBhvr>
                                      <p:tavLst>
                                        <p:tav tm="0">
                                          <p:val>
                                            <p:fltVal val="0"/>
                                          </p:val>
                                        </p:tav>
                                        <p:tav tm="100000">
                                          <p:val>
                                            <p:strVal val="#ppt_w"/>
                                          </p:val>
                                        </p:tav>
                                      </p:tavLst>
                                    </p:anim>
                                    <p:anim calcmode="lin" valueType="num">
                                      <p:cBhvr>
                                        <p:cTn id="24" dur="300" fill="hold"/>
                                        <p:tgtEl>
                                          <p:spTgt spid="60"/>
                                        </p:tgtEl>
                                        <p:attrNameLst>
                                          <p:attrName>ppt_h</p:attrName>
                                        </p:attrNameLst>
                                      </p:cBhvr>
                                      <p:tavLst>
                                        <p:tav tm="0">
                                          <p:val>
                                            <p:fltVal val="0"/>
                                          </p:val>
                                        </p:tav>
                                        <p:tav tm="100000">
                                          <p:val>
                                            <p:strVal val="#ppt_h"/>
                                          </p:val>
                                        </p:tav>
                                      </p:tavLst>
                                    </p:anim>
                                    <p:animEffect transition="in" filter="fade">
                                      <p:cBhvr>
                                        <p:cTn id="25" dur="300"/>
                                        <p:tgtEl>
                                          <p:spTgt spid="60"/>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down)">
                                      <p:cBhvr>
                                        <p:cTn id="29" dur="300"/>
                                        <p:tgtEl>
                                          <p:spTgt spid="64"/>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300" fill="hold"/>
                                        <p:tgtEl>
                                          <p:spTgt spid="46"/>
                                        </p:tgtEl>
                                        <p:attrNameLst>
                                          <p:attrName>ppt_w</p:attrName>
                                        </p:attrNameLst>
                                      </p:cBhvr>
                                      <p:tavLst>
                                        <p:tav tm="0">
                                          <p:val>
                                            <p:fltVal val="0"/>
                                          </p:val>
                                        </p:tav>
                                        <p:tav tm="100000">
                                          <p:val>
                                            <p:strVal val="#ppt_w"/>
                                          </p:val>
                                        </p:tav>
                                      </p:tavLst>
                                    </p:anim>
                                    <p:anim calcmode="lin" valueType="num">
                                      <p:cBhvr>
                                        <p:cTn id="34" dur="300" fill="hold"/>
                                        <p:tgtEl>
                                          <p:spTgt spid="46"/>
                                        </p:tgtEl>
                                        <p:attrNameLst>
                                          <p:attrName>ppt_h</p:attrName>
                                        </p:attrNameLst>
                                      </p:cBhvr>
                                      <p:tavLst>
                                        <p:tav tm="0">
                                          <p:val>
                                            <p:fltVal val="0"/>
                                          </p:val>
                                        </p:tav>
                                        <p:tav tm="100000">
                                          <p:val>
                                            <p:strVal val="#ppt_h"/>
                                          </p:val>
                                        </p:tav>
                                      </p:tavLst>
                                    </p:anim>
                                    <p:animEffect transition="in" filter="fade">
                                      <p:cBhvr>
                                        <p:cTn id="35" dur="300"/>
                                        <p:tgtEl>
                                          <p:spTgt spid="4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300" fill="hold"/>
                                        <p:tgtEl>
                                          <p:spTgt spid="68"/>
                                        </p:tgtEl>
                                        <p:attrNameLst>
                                          <p:attrName>ppt_w</p:attrName>
                                        </p:attrNameLst>
                                      </p:cBhvr>
                                      <p:tavLst>
                                        <p:tav tm="0">
                                          <p:val>
                                            <p:fltVal val="0"/>
                                          </p:val>
                                        </p:tav>
                                        <p:tav tm="100000">
                                          <p:val>
                                            <p:strVal val="#ppt_w"/>
                                          </p:val>
                                        </p:tav>
                                      </p:tavLst>
                                    </p:anim>
                                    <p:anim calcmode="lin" valueType="num">
                                      <p:cBhvr>
                                        <p:cTn id="40" dur="300" fill="hold"/>
                                        <p:tgtEl>
                                          <p:spTgt spid="68"/>
                                        </p:tgtEl>
                                        <p:attrNameLst>
                                          <p:attrName>ppt_h</p:attrName>
                                        </p:attrNameLst>
                                      </p:cBhvr>
                                      <p:tavLst>
                                        <p:tav tm="0">
                                          <p:val>
                                            <p:fltVal val="0"/>
                                          </p:val>
                                        </p:tav>
                                        <p:tav tm="100000">
                                          <p:val>
                                            <p:strVal val="#ppt_h"/>
                                          </p:val>
                                        </p:tav>
                                      </p:tavLst>
                                    </p:anim>
                                    <p:animEffect transition="in" filter="fade">
                                      <p:cBhvr>
                                        <p:cTn id="41" dur="300"/>
                                        <p:tgtEl>
                                          <p:spTgt spid="68"/>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down)">
                                      <p:cBhvr>
                                        <p:cTn id="45" dur="300"/>
                                        <p:tgtEl>
                                          <p:spTgt spid="72"/>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300" fill="hold"/>
                                        <p:tgtEl>
                                          <p:spTgt spid="47"/>
                                        </p:tgtEl>
                                        <p:attrNameLst>
                                          <p:attrName>ppt_w</p:attrName>
                                        </p:attrNameLst>
                                      </p:cBhvr>
                                      <p:tavLst>
                                        <p:tav tm="0">
                                          <p:val>
                                            <p:fltVal val="0"/>
                                          </p:val>
                                        </p:tav>
                                        <p:tav tm="100000">
                                          <p:val>
                                            <p:strVal val="#ppt_w"/>
                                          </p:val>
                                        </p:tav>
                                      </p:tavLst>
                                    </p:anim>
                                    <p:anim calcmode="lin" valueType="num">
                                      <p:cBhvr>
                                        <p:cTn id="50" dur="300" fill="hold"/>
                                        <p:tgtEl>
                                          <p:spTgt spid="47"/>
                                        </p:tgtEl>
                                        <p:attrNameLst>
                                          <p:attrName>ppt_h</p:attrName>
                                        </p:attrNameLst>
                                      </p:cBhvr>
                                      <p:tavLst>
                                        <p:tav tm="0">
                                          <p:val>
                                            <p:fltVal val="0"/>
                                          </p:val>
                                        </p:tav>
                                        <p:tav tm="100000">
                                          <p:val>
                                            <p:strVal val="#ppt_h"/>
                                          </p:val>
                                        </p:tav>
                                      </p:tavLst>
                                    </p:anim>
                                    <p:animEffect transition="in" filter="fade">
                                      <p:cBhvr>
                                        <p:cTn id="51" dur="300"/>
                                        <p:tgtEl>
                                          <p:spTgt spid="47"/>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p:cTn id="55" dur="300" fill="hold"/>
                                        <p:tgtEl>
                                          <p:spTgt spid="76"/>
                                        </p:tgtEl>
                                        <p:attrNameLst>
                                          <p:attrName>ppt_w</p:attrName>
                                        </p:attrNameLst>
                                      </p:cBhvr>
                                      <p:tavLst>
                                        <p:tav tm="0">
                                          <p:val>
                                            <p:fltVal val="0"/>
                                          </p:val>
                                        </p:tav>
                                        <p:tav tm="100000">
                                          <p:val>
                                            <p:strVal val="#ppt_w"/>
                                          </p:val>
                                        </p:tav>
                                      </p:tavLst>
                                    </p:anim>
                                    <p:anim calcmode="lin" valueType="num">
                                      <p:cBhvr>
                                        <p:cTn id="56" dur="300" fill="hold"/>
                                        <p:tgtEl>
                                          <p:spTgt spid="76"/>
                                        </p:tgtEl>
                                        <p:attrNameLst>
                                          <p:attrName>ppt_h</p:attrName>
                                        </p:attrNameLst>
                                      </p:cBhvr>
                                      <p:tavLst>
                                        <p:tav tm="0">
                                          <p:val>
                                            <p:fltVal val="0"/>
                                          </p:val>
                                        </p:tav>
                                        <p:tav tm="100000">
                                          <p:val>
                                            <p:strVal val="#ppt_h"/>
                                          </p:val>
                                        </p:tav>
                                      </p:tavLst>
                                    </p:anim>
                                    <p:animEffect transition="in" filter="fade">
                                      <p:cBhvr>
                                        <p:cTn id="57" dur="300"/>
                                        <p:tgtEl>
                                          <p:spTgt spid="76"/>
                                        </p:tgtEl>
                                      </p:cBhvr>
                                    </p:animEffect>
                                  </p:childTnLst>
                                </p:cTn>
                              </p:par>
                            </p:childTnLst>
                          </p:cTn>
                        </p:par>
                        <p:par>
                          <p:cTn id="58" fill="hold">
                            <p:stCondLst>
                              <p:cond delay="5000"/>
                            </p:stCondLst>
                            <p:childTnLst>
                              <p:par>
                                <p:cTn id="59" presetID="22" presetClass="entr" presetSubtype="4" fill="hold" nodeType="after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wipe(down)">
                                      <p:cBhvr>
                                        <p:cTn id="61" dur="300"/>
                                        <p:tgtEl>
                                          <p:spTgt spid="80"/>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p:cTn id="65" dur="300" fill="hold"/>
                                        <p:tgtEl>
                                          <p:spTgt spid="48"/>
                                        </p:tgtEl>
                                        <p:attrNameLst>
                                          <p:attrName>ppt_w</p:attrName>
                                        </p:attrNameLst>
                                      </p:cBhvr>
                                      <p:tavLst>
                                        <p:tav tm="0">
                                          <p:val>
                                            <p:fltVal val="0"/>
                                          </p:val>
                                        </p:tav>
                                        <p:tav tm="100000">
                                          <p:val>
                                            <p:strVal val="#ppt_w"/>
                                          </p:val>
                                        </p:tav>
                                      </p:tavLst>
                                    </p:anim>
                                    <p:anim calcmode="lin" valueType="num">
                                      <p:cBhvr>
                                        <p:cTn id="66" dur="300" fill="hold"/>
                                        <p:tgtEl>
                                          <p:spTgt spid="48"/>
                                        </p:tgtEl>
                                        <p:attrNameLst>
                                          <p:attrName>ppt_h</p:attrName>
                                        </p:attrNameLst>
                                      </p:cBhvr>
                                      <p:tavLst>
                                        <p:tav tm="0">
                                          <p:val>
                                            <p:fltVal val="0"/>
                                          </p:val>
                                        </p:tav>
                                        <p:tav tm="100000">
                                          <p:val>
                                            <p:strVal val="#ppt_h"/>
                                          </p:val>
                                        </p:tav>
                                      </p:tavLst>
                                    </p:anim>
                                    <p:animEffect transition="in" filter="fade">
                                      <p:cBhvr>
                                        <p:cTn id="67" dur="300"/>
                                        <p:tgtEl>
                                          <p:spTgt spid="48"/>
                                        </p:tgtEl>
                                      </p:cBhvr>
                                    </p:animEffect>
                                  </p:childTnLst>
                                </p:cTn>
                              </p:par>
                            </p:childTnLst>
                          </p:cTn>
                        </p:par>
                        <p:par>
                          <p:cTn id="68" fill="hold">
                            <p:stCondLst>
                              <p:cond delay="6000"/>
                            </p:stCondLst>
                            <p:childTnLst>
                              <p:par>
                                <p:cTn id="69" presetID="53" presetClass="entr" presetSubtype="16"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300" fill="hold"/>
                                        <p:tgtEl>
                                          <p:spTgt spid="42"/>
                                        </p:tgtEl>
                                        <p:attrNameLst>
                                          <p:attrName>ppt_w</p:attrName>
                                        </p:attrNameLst>
                                      </p:cBhvr>
                                      <p:tavLst>
                                        <p:tav tm="0">
                                          <p:val>
                                            <p:fltVal val="0"/>
                                          </p:val>
                                        </p:tav>
                                        <p:tav tm="100000">
                                          <p:val>
                                            <p:strVal val="#ppt_w"/>
                                          </p:val>
                                        </p:tav>
                                      </p:tavLst>
                                    </p:anim>
                                    <p:anim calcmode="lin" valueType="num">
                                      <p:cBhvr>
                                        <p:cTn id="72" dur="300" fill="hold"/>
                                        <p:tgtEl>
                                          <p:spTgt spid="42"/>
                                        </p:tgtEl>
                                        <p:attrNameLst>
                                          <p:attrName>ppt_h</p:attrName>
                                        </p:attrNameLst>
                                      </p:cBhvr>
                                      <p:tavLst>
                                        <p:tav tm="0">
                                          <p:val>
                                            <p:fltVal val="0"/>
                                          </p:val>
                                        </p:tav>
                                        <p:tav tm="100000">
                                          <p:val>
                                            <p:strVal val="#ppt_h"/>
                                          </p:val>
                                        </p:tav>
                                      </p:tavLst>
                                    </p:anim>
                                    <p:animEffect transition="in" filter="fade">
                                      <p:cBhvr>
                                        <p:cTn id="73" dur="300"/>
                                        <p:tgtEl>
                                          <p:spTgt spid="42"/>
                                        </p:tgtEl>
                                      </p:cBhvr>
                                    </p:animEffect>
                                  </p:childTnLst>
                                </p:cTn>
                              </p:par>
                            </p:childTnLst>
                          </p:cTn>
                        </p:par>
                        <p:par>
                          <p:cTn id="74" fill="hold">
                            <p:stCondLst>
                              <p:cond delay="6500"/>
                            </p:stCondLst>
                            <p:childTnLst>
                              <p:par>
                                <p:cTn id="75" presetID="2" presetClass="entr" presetSubtype="2"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300" fill="hold"/>
                                        <p:tgtEl>
                                          <p:spTgt spid="40"/>
                                        </p:tgtEl>
                                        <p:attrNameLst>
                                          <p:attrName>ppt_x</p:attrName>
                                        </p:attrNameLst>
                                      </p:cBhvr>
                                      <p:tavLst>
                                        <p:tav tm="0">
                                          <p:val>
                                            <p:strVal val="1+#ppt_w/2"/>
                                          </p:val>
                                        </p:tav>
                                        <p:tav tm="100000">
                                          <p:val>
                                            <p:strVal val="#ppt_x"/>
                                          </p:val>
                                        </p:tav>
                                      </p:tavLst>
                                    </p:anim>
                                    <p:anim calcmode="lin" valueType="num">
                                      <p:cBhvr additive="base">
                                        <p:cTn id="78" dur="300" fill="hold"/>
                                        <p:tgtEl>
                                          <p:spTgt spid="40"/>
                                        </p:tgtEl>
                                        <p:attrNameLst>
                                          <p:attrName>ppt_y</p:attrName>
                                        </p:attrNameLst>
                                      </p:cBhvr>
                                      <p:tavLst>
                                        <p:tav tm="0">
                                          <p:val>
                                            <p:strVal val="#ppt_y"/>
                                          </p:val>
                                        </p:tav>
                                        <p:tav tm="100000">
                                          <p:val>
                                            <p:strVal val="#ppt_y"/>
                                          </p:val>
                                        </p:tav>
                                      </p:tavLst>
                                    </p:anim>
                                  </p:childTnLst>
                                </p:cTn>
                              </p:par>
                            </p:childTnLst>
                          </p:cTn>
                        </p:par>
                        <p:par>
                          <p:cTn id="79" fill="hold">
                            <p:stCondLst>
                              <p:cond delay="7000"/>
                            </p:stCondLst>
                            <p:childTnLst>
                              <p:par>
                                <p:cTn id="80" presetID="53" presetClass="entr" presetSubtype="16"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 calcmode="lin" valueType="num">
                                      <p:cBhvr>
                                        <p:cTn id="82" dur="300" fill="hold"/>
                                        <p:tgtEl>
                                          <p:spTgt spid="49"/>
                                        </p:tgtEl>
                                        <p:attrNameLst>
                                          <p:attrName>ppt_w</p:attrName>
                                        </p:attrNameLst>
                                      </p:cBhvr>
                                      <p:tavLst>
                                        <p:tav tm="0">
                                          <p:val>
                                            <p:fltVal val="0"/>
                                          </p:val>
                                        </p:tav>
                                        <p:tav tm="100000">
                                          <p:val>
                                            <p:strVal val="#ppt_w"/>
                                          </p:val>
                                        </p:tav>
                                      </p:tavLst>
                                    </p:anim>
                                    <p:anim calcmode="lin" valueType="num">
                                      <p:cBhvr>
                                        <p:cTn id="83" dur="300" fill="hold"/>
                                        <p:tgtEl>
                                          <p:spTgt spid="49"/>
                                        </p:tgtEl>
                                        <p:attrNameLst>
                                          <p:attrName>ppt_h</p:attrName>
                                        </p:attrNameLst>
                                      </p:cBhvr>
                                      <p:tavLst>
                                        <p:tav tm="0">
                                          <p:val>
                                            <p:fltVal val="0"/>
                                          </p:val>
                                        </p:tav>
                                        <p:tav tm="100000">
                                          <p:val>
                                            <p:strVal val="#ppt_h"/>
                                          </p:val>
                                        </p:tav>
                                      </p:tavLst>
                                    </p:anim>
                                    <p:animEffect transition="in" filter="fade">
                                      <p:cBhvr>
                                        <p:cTn id="84" dur="300"/>
                                        <p:tgtEl>
                                          <p:spTgt spid="49"/>
                                        </p:tgtEl>
                                      </p:cBhvr>
                                    </p:animEffect>
                                  </p:childTnLst>
                                </p:cTn>
                              </p:par>
                            </p:childTnLst>
                          </p:cTn>
                        </p:par>
                        <p:par>
                          <p:cTn id="85" fill="hold">
                            <p:stCondLst>
                              <p:cond delay="7500"/>
                            </p:stCondLst>
                            <p:childTnLst>
                              <p:par>
                                <p:cTn id="86" presetID="2" presetClass="entr" presetSubtype="2" fill="hold" grpId="0" nodeType="after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additive="base">
                                        <p:cTn id="88" dur="300" fill="hold"/>
                                        <p:tgtEl>
                                          <p:spTgt spid="43"/>
                                        </p:tgtEl>
                                        <p:attrNameLst>
                                          <p:attrName>ppt_x</p:attrName>
                                        </p:attrNameLst>
                                      </p:cBhvr>
                                      <p:tavLst>
                                        <p:tav tm="0">
                                          <p:val>
                                            <p:strVal val="1+#ppt_w/2"/>
                                          </p:val>
                                        </p:tav>
                                        <p:tav tm="100000">
                                          <p:val>
                                            <p:strVal val="#ppt_x"/>
                                          </p:val>
                                        </p:tav>
                                      </p:tavLst>
                                    </p:anim>
                                    <p:anim calcmode="lin" valueType="num">
                                      <p:cBhvr additive="base">
                                        <p:cTn id="89" dur="300" fill="hold"/>
                                        <p:tgtEl>
                                          <p:spTgt spid="43"/>
                                        </p:tgtEl>
                                        <p:attrNameLst>
                                          <p:attrName>ppt_y</p:attrName>
                                        </p:attrNameLst>
                                      </p:cBhvr>
                                      <p:tavLst>
                                        <p:tav tm="0">
                                          <p:val>
                                            <p:strVal val="#ppt_y"/>
                                          </p:val>
                                        </p:tav>
                                        <p:tav tm="100000">
                                          <p:val>
                                            <p:strVal val="#ppt_y"/>
                                          </p:val>
                                        </p:tav>
                                      </p:tavLst>
                                    </p:anim>
                                  </p:childTnLst>
                                </p:cTn>
                              </p:par>
                            </p:childTnLst>
                          </p:cTn>
                        </p:par>
                        <p:par>
                          <p:cTn id="90" fill="hold">
                            <p:stCondLst>
                              <p:cond delay="8000"/>
                            </p:stCondLst>
                            <p:childTnLst>
                              <p:par>
                                <p:cTn id="91" presetID="53" presetClass="entr" presetSubtype="16" fill="hold" grpId="0" nodeType="after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p:cTn id="93" dur="300" fill="hold"/>
                                        <p:tgtEl>
                                          <p:spTgt spid="50"/>
                                        </p:tgtEl>
                                        <p:attrNameLst>
                                          <p:attrName>ppt_w</p:attrName>
                                        </p:attrNameLst>
                                      </p:cBhvr>
                                      <p:tavLst>
                                        <p:tav tm="0">
                                          <p:val>
                                            <p:fltVal val="0"/>
                                          </p:val>
                                        </p:tav>
                                        <p:tav tm="100000">
                                          <p:val>
                                            <p:strVal val="#ppt_w"/>
                                          </p:val>
                                        </p:tav>
                                      </p:tavLst>
                                    </p:anim>
                                    <p:anim calcmode="lin" valueType="num">
                                      <p:cBhvr>
                                        <p:cTn id="94" dur="300" fill="hold"/>
                                        <p:tgtEl>
                                          <p:spTgt spid="50"/>
                                        </p:tgtEl>
                                        <p:attrNameLst>
                                          <p:attrName>ppt_h</p:attrName>
                                        </p:attrNameLst>
                                      </p:cBhvr>
                                      <p:tavLst>
                                        <p:tav tm="0">
                                          <p:val>
                                            <p:fltVal val="0"/>
                                          </p:val>
                                        </p:tav>
                                        <p:tav tm="100000">
                                          <p:val>
                                            <p:strVal val="#ppt_h"/>
                                          </p:val>
                                        </p:tav>
                                      </p:tavLst>
                                    </p:anim>
                                    <p:animEffect transition="in" filter="fade">
                                      <p:cBhvr>
                                        <p:cTn id="95" dur="300"/>
                                        <p:tgtEl>
                                          <p:spTgt spid="50"/>
                                        </p:tgtEl>
                                      </p:cBhvr>
                                    </p:animEffect>
                                  </p:childTnLst>
                                </p:cTn>
                              </p:par>
                            </p:childTnLst>
                          </p:cTn>
                        </p:par>
                        <p:par>
                          <p:cTn id="96" fill="hold">
                            <p:stCondLst>
                              <p:cond delay="8500"/>
                            </p:stCondLst>
                            <p:childTnLst>
                              <p:par>
                                <p:cTn id="97" presetID="2" presetClass="entr" presetSubtype="2"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additive="base">
                                        <p:cTn id="99" dur="300" fill="hold"/>
                                        <p:tgtEl>
                                          <p:spTgt spid="44"/>
                                        </p:tgtEl>
                                        <p:attrNameLst>
                                          <p:attrName>ppt_x</p:attrName>
                                        </p:attrNameLst>
                                      </p:cBhvr>
                                      <p:tavLst>
                                        <p:tav tm="0">
                                          <p:val>
                                            <p:strVal val="1+#ppt_w/2"/>
                                          </p:val>
                                        </p:tav>
                                        <p:tav tm="100000">
                                          <p:val>
                                            <p:strVal val="#ppt_x"/>
                                          </p:val>
                                        </p:tav>
                                      </p:tavLst>
                                    </p:anim>
                                    <p:anim calcmode="lin" valueType="num">
                                      <p:cBhvr additive="base">
                                        <p:cTn id="100" dur="300" fill="hold"/>
                                        <p:tgtEl>
                                          <p:spTgt spid="44"/>
                                        </p:tgtEl>
                                        <p:attrNameLst>
                                          <p:attrName>ppt_y</p:attrName>
                                        </p:attrNameLst>
                                      </p:cBhvr>
                                      <p:tavLst>
                                        <p:tav tm="0">
                                          <p:val>
                                            <p:strVal val="#ppt_y"/>
                                          </p:val>
                                        </p:tav>
                                        <p:tav tm="100000">
                                          <p:val>
                                            <p:strVal val="#ppt_y"/>
                                          </p:val>
                                        </p:tav>
                                      </p:tavLst>
                                    </p:anim>
                                  </p:childTnLst>
                                </p:cTn>
                              </p:par>
                            </p:childTnLst>
                          </p:cTn>
                        </p:par>
                        <p:par>
                          <p:cTn id="101" fill="hold">
                            <p:stCondLst>
                              <p:cond delay="9000"/>
                            </p:stCondLst>
                            <p:childTnLst>
                              <p:par>
                                <p:cTn id="102" presetID="53" presetClass="entr" presetSubtype="16" fill="hold" grpId="0" nodeType="after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p:cTn id="104" dur="300" fill="hold"/>
                                        <p:tgtEl>
                                          <p:spTgt spid="51"/>
                                        </p:tgtEl>
                                        <p:attrNameLst>
                                          <p:attrName>ppt_w</p:attrName>
                                        </p:attrNameLst>
                                      </p:cBhvr>
                                      <p:tavLst>
                                        <p:tav tm="0">
                                          <p:val>
                                            <p:fltVal val="0"/>
                                          </p:val>
                                        </p:tav>
                                        <p:tav tm="100000">
                                          <p:val>
                                            <p:strVal val="#ppt_w"/>
                                          </p:val>
                                        </p:tav>
                                      </p:tavLst>
                                    </p:anim>
                                    <p:anim calcmode="lin" valueType="num">
                                      <p:cBhvr>
                                        <p:cTn id="105" dur="300" fill="hold"/>
                                        <p:tgtEl>
                                          <p:spTgt spid="51"/>
                                        </p:tgtEl>
                                        <p:attrNameLst>
                                          <p:attrName>ppt_h</p:attrName>
                                        </p:attrNameLst>
                                      </p:cBhvr>
                                      <p:tavLst>
                                        <p:tav tm="0">
                                          <p:val>
                                            <p:fltVal val="0"/>
                                          </p:val>
                                        </p:tav>
                                        <p:tav tm="100000">
                                          <p:val>
                                            <p:strVal val="#ppt_h"/>
                                          </p:val>
                                        </p:tav>
                                      </p:tavLst>
                                    </p:anim>
                                    <p:animEffect transition="in" filter="fade">
                                      <p:cBhvr>
                                        <p:cTn id="106" dur="300"/>
                                        <p:tgtEl>
                                          <p:spTgt spid="51"/>
                                        </p:tgtEl>
                                      </p:cBhvr>
                                    </p:animEffect>
                                  </p:childTnLst>
                                </p:cTn>
                              </p:par>
                            </p:childTnLst>
                          </p:cTn>
                        </p:par>
                        <p:par>
                          <p:cTn id="107" fill="hold">
                            <p:stCondLst>
                              <p:cond delay="9500"/>
                            </p:stCondLst>
                            <p:childTnLst>
                              <p:par>
                                <p:cTn id="108" presetID="2" presetClass="entr" presetSubtype="2"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additive="base">
                                        <p:cTn id="110" dur="300" fill="hold"/>
                                        <p:tgtEl>
                                          <p:spTgt spid="45"/>
                                        </p:tgtEl>
                                        <p:attrNameLst>
                                          <p:attrName>ppt_x</p:attrName>
                                        </p:attrNameLst>
                                      </p:cBhvr>
                                      <p:tavLst>
                                        <p:tav tm="0">
                                          <p:val>
                                            <p:strVal val="1+#ppt_w/2"/>
                                          </p:val>
                                        </p:tav>
                                        <p:tav tm="100000">
                                          <p:val>
                                            <p:strVal val="#ppt_x"/>
                                          </p:val>
                                        </p:tav>
                                      </p:tavLst>
                                    </p:anim>
                                    <p:anim calcmode="lin" valueType="num">
                                      <p:cBhvr additive="base">
                                        <p:cTn id="111" dur="3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7195779" y="1726391"/>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5" name="矩形 84"/>
          <p:cNvSpPr/>
          <p:nvPr/>
        </p:nvSpPr>
        <p:spPr>
          <a:xfrm>
            <a:off x="7195779" y="2762933"/>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6" name="矩形 85"/>
          <p:cNvSpPr/>
          <p:nvPr/>
        </p:nvSpPr>
        <p:spPr>
          <a:xfrm>
            <a:off x="7195779" y="3799474"/>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7" name="矩形 86"/>
          <p:cNvSpPr/>
          <p:nvPr/>
        </p:nvSpPr>
        <p:spPr>
          <a:xfrm>
            <a:off x="7195779" y="4836014"/>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88" name="组合 87"/>
          <p:cNvGrpSpPr/>
          <p:nvPr/>
        </p:nvGrpSpPr>
        <p:grpSpPr>
          <a:xfrm>
            <a:off x="1126571" y="1323774"/>
            <a:ext cx="3052237" cy="4010767"/>
            <a:chOff x="4806842" y="1052783"/>
            <a:chExt cx="2289476" cy="3008075"/>
          </a:xfrm>
        </p:grpSpPr>
        <p:grpSp>
          <p:nvGrpSpPr>
            <p:cNvPr id="89" name="组合 88"/>
            <p:cNvGrpSpPr/>
            <p:nvPr/>
          </p:nvGrpSpPr>
          <p:grpSpPr>
            <a:xfrm>
              <a:off x="4806842" y="1052783"/>
              <a:ext cx="2289476" cy="3008075"/>
              <a:chOff x="3035300" y="442438"/>
              <a:chExt cx="3314624" cy="4354987"/>
            </a:xfrm>
          </p:grpSpPr>
          <p:sp>
            <p:nvSpPr>
              <p:cNvPr id="94" name="Freeform 5"/>
              <p:cNvSpPr/>
              <p:nvPr/>
            </p:nvSpPr>
            <p:spPr bwMode="auto">
              <a:xfrm>
                <a:off x="3035300" y="442438"/>
                <a:ext cx="2749477" cy="3869212"/>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 name="connsiteX0" fmla="*/ 10000 w 10013"/>
                  <a:gd name="connsiteY0" fmla="*/ 8092 h 9757"/>
                  <a:gd name="connsiteX1" fmla="*/ 0 w 10013"/>
                  <a:gd name="connsiteY1" fmla="*/ 9757 h 9757"/>
                  <a:gd name="connsiteX2" fmla="*/ 0 w 10013"/>
                  <a:gd name="connsiteY2" fmla="*/ 822 h 9757"/>
                  <a:gd name="connsiteX3" fmla="*/ 0 w 10013"/>
                  <a:gd name="connsiteY3" fmla="*/ 822 h 9757"/>
                  <a:gd name="connsiteX4" fmla="*/ 0 w 10013"/>
                  <a:gd name="connsiteY4" fmla="*/ 814 h 9757"/>
                  <a:gd name="connsiteX5" fmla="*/ 26 w 10013"/>
                  <a:gd name="connsiteY5" fmla="*/ 782 h 9757"/>
                  <a:gd name="connsiteX6" fmla="*/ 52 w 10013"/>
                  <a:gd name="connsiteY6" fmla="*/ 758 h 9757"/>
                  <a:gd name="connsiteX7" fmla="*/ 91 w 10013"/>
                  <a:gd name="connsiteY7" fmla="*/ 742 h 9757"/>
                  <a:gd name="connsiteX8" fmla="*/ 156 w 10013"/>
                  <a:gd name="connsiteY8" fmla="*/ 726 h 9757"/>
                  <a:gd name="connsiteX9" fmla="*/ 246 w 10013"/>
                  <a:gd name="connsiteY9" fmla="*/ 718 h 9757"/>
                  <a:gd name="connsiteX10" fmla="*/ 246 w 10013"/>
                  <a:gd name="connsiteY10" fmla="*/ 718 h 9757"/>
                  <a:gd name="connsiteX11" fmla="*/ 10013 w 10013"/>
                  <a:gd name="connsiteY11" fmla="*/ 0 h 9757"/>
                  <a:gd name="connsiteX12" fmla="*/ 10000 w 10013"/>
                  <a:gd name="connsiteY12" fmla="*/ 8092 h 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3" h="9757">
                    <a:moveTo>
                      <a:pt x="10000" y="8092"/>
                    </a:moveTo>
                    <a:lnTo>
                      <a:pt x="0" y="9757"/>
                    </a:lnTo>
                    <a:lnTo>
                      <a:pt x="0" y="822"/>
                    </a:lnTo>
                    <a:lnTo>
                      <a:pt x="0" y="822"/>
                    </a:lnTo>
                    <a:lnTo>
                      <a:pt x="0" y="814"/>
                    </a:lnTo>
                    <a:lnTo>
                      <a:pt x="26" y="782"/>
                    </a:lnTo>
                    <a:cubicBezTo>
                      <a:pt x="35" y="774"/>
                      <a:pt x="43" y="766"/>
                      <a:pt x="52" y="758"/>
                    </a:cubicBezTo>
                    <a:cubicBezTo>
                      <a:pt x="65" y="753"/>
                      <a:pt x="78" y="747"/>
                      <a:pt x="91" y="742"/>
                    </a:cubicBezTo>
                    <a:cubicBezTo>
                      <a:pt x="113" y="737"/>
                      <a:pt x="134" y="731"/>
                      <a:pt x="156" y="726"/>
                    </a:cubicBezTo>
                    <a:cubicBezTo>
                      <a:pt x="186" y="723"/>
                      <a:pt x="216" y="721"/>
                      <a:pt x="246" y="718"/>
                    </a:cubicBezTo>
                    <a:lnTo>
                      <a:pt x="246" y="718"/>
                    </a:lnTo>
                    <a:lnTo>
                      <a:pt x="10013" y="0"/>
                    </a:lnTo>
                    <a:cubicBezTo>
                      <a:pt x="10009" y="2697"/>
                      <a:pt x="10004" y="5395"/>
                      <a:pt x="10000" y="8092"/>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zh-CN" altLang="en-US"/>
              </a:p>
            </p:txBody>
          </p:sp>
          <p:sp>
            <p:nvSpPr>
              <p:cNvPr id="95" name="Freeform 6"/>
              <p:cNvSpPr/>
              <p:nvPr/>
            </p:nvSpPr>
            <p:spPr bwMode="auto">
              <a:xfrm>
                <a:off x="3086102" y="477001"/>
                <a:ext cx="3232081" cy="596149"/>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 name="connsiteX0-1" fmla="*/ 0 w 10946"/>
                  <a:gd name="connsiteY0-2" fmla="*/ 5747 h 10249"/>
                  <a:gd name="connsiteX1-3" fmla="*/ 8118 w 10946"/>
                  <a:gd name="connsiteY1-4" fmla="*/ 0 h 10249"/>
                  <a:gd name="connsiteX2-5" fmla="*/ 10946 w 10946"/>
                  <a:gd name="connsiteY2-6" fmla="*/ 4557 h 10249"/>
                  <a:gd name="connsiteX3-7" fmla="*/ 2161 w 10946"/>
                  <a:gd name="connsiteY3-8" fmla="*/ 9728 h 10249"/>
                  <a:gd name="connsiteX4-9" fmla="*/ 1000 w 10946"/>
                  <a:gd name="connsiteY4-10" fmla="*/ 10249 h 10249"/>
                  <a:gd name="connsiteX5-11" fmla="*/ 0 w 10946"/>
                  <a:gd name="connsiteY5-12" fmla="*/ 6789 h 10249"/>
                  <a:gd name="connsiteX6-13" fmla="*/ 0 w 10946"/>
                  <a:gd name="connsiteY6-14" fmla="*/ 5747 h 10249"/>
                  <a:gd name="connsiteX0-15" fmla="*/ 0 w 10946"/>
                  <a:gd name="connsiteY0-16" fmla="*/ 4275 h 8777"/>
                  <a:gd name="connsiteX1-17" fmla="*/ 9064 w 10946"/>
                  <a:gd name="connsiteY1-18" fmla="*/ 0 h 8777"/>
                  <a:gd name="connsiteX2-19" fmla="*/ 10946 w 10946"/>
                  <a:gd name="connsiteY2-20" fmla="*/ 3085 h 8777"/>
                  <a:gd name="connsiteX3-21" fmla="*/ 2161 w 10946"/>
                  <a:gd name="connsiteY3-22" fmla="*/ 8256 h 8777"/>
                  <a:gd name="connsiteX4-23" fmla="*/ 1000 w 10946"/>
                  <a:gd name="connsiteY4-24" fmla="*/ 8777 h 8777"/>
                  <a:gd name="connsiteX5-25" fmla="*/ 0 w 10946"/>
                  <a:gd name="connsiteY5-26" fmla="*/ 5317 h 8777"/>
                  <a:gd name="connsiteX6-27" fmla="*/ 0 w 10946"/>
                  <a:gd name="connsiteY6-28" fmla="*/ 4275 h 87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946" h="8777">
                    <a:moveTo>
                      <a:pt x="0" y="4275"/>
                    </a:moveTo>
                    <a:lnTo>
                      <a:pt x="9064" y="0"/>
                    </a:lnTo>
                    <a:lnTo>
                      <a:pt x="10946" y="3085"/>
                    </a:lnTo>
                    <a:lnTo>
                      <a:pt x="2161" y="8256"/>
                    </a:lnTo>
                    <a:lnTo>
                      <a:pt x="1000" y="8777"/>
                    </a:lnTo>
                    <a:lnTo>
                      <a:pt x="0" y="5317"/>
                    </a:lnTo>
                    <a:lnTo>
                      <a:pt x="0" y="4275"/>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
              <p:cNvSpPr/>
              <p:nvPr/>
            </p:nvSpPr>
            <p:spPr bwMode="auto">
              <a:xfrm>
                <a:off x="3698873" y="677694"/>
                <a:ext cx="2651051" cy="4094331"/>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 name="connsiteX0" fmla="*/ 10000 w 10000"/>
                  <a:gd name="connsiteY0" fmla="*/ 8111 h 9687"/>
                  <a:gd name="connsiteX1" fmla="*/ 105 w 10000"/>
                  <a:gd name="connsiteY1" fmla="*/ 9687 h 9687"/>
                  <a:gd name="connsiteX2" fmla="*/ 0 w 10000"/>
                  <a:gd name="connsiteY2" fmla="*/ 748 h 9687"/>
                  <a:gd name="connsiteX3" fmla="*/ 10000 w 10000"/>
                  <a:gd name="connsiteY3" fmla="*/ 0 h 9687"/>
                  <a:gd name="connsiteX4" fmla="*/ 10000 w 10000"/>
                  <a:gd name="connsiteY4" fmla="*/ 8111 h 9687"/>
                  <a:gd name="connsiteX0-1" fmla="*/ 10000 w 10000"/>
                  <a:gd name="connsiteY0-2" fmla="*/ 8458 h 10085"/>
                  <a:gd name="connsiteX1-3" fmla="*/ 105 w 10000"/>
                  <a:gd name="connsiteY1-4" fmla="*/ 10085 h 10085"/>
                  <a:gd name="connsiteX2-5" fmla="*/ 0 w 10000"/>
                  <a:gd name="connsiteY2-6" fmla="*/ 857 h 10085"/>
                  <a:gd name="connsiteX3-7" fmla="*/ 10000 w 10000"/>
                  <a:gd name="connsiteY3-8" fmla="*/ 0 h 10085"/>
                  <a:gd name="connsiteX4-9" fmla="*/ 10000 w 10000"/>
                  <a:gd name="connsiteY4-10" fmla="*/ 8458 h 10085"/>
                  <a:gd name="connsiteX0-11" fmla="*/ 9974 w 10000"/>
                  <a:gd name="connsiteY0-12" fmla="*/ 8237 h 10085"/>
                  <a:gd name="connsiteX1-13" fmla="*/ 105 w 10000"/>
                  <a:gd name="connsiteY1-14" fmla="*/ 10085 h 10085"/>
                  <a:gd name="connsiteX2-15" fmla="*/ 0 w 10000"/>
                  <a:gd name="connsiteY2-16" fmla="*/ 857 h 10085"/>
                  <a:gd name="connsiteX3-17" fmla="*/ 10000 w 10000"/>
                  <a:gd name="connsiteY3-18" fmla="*/ 0 h 10085"/>
                  <a:gd name="connsiteX4-19" fmla="*/ 9974 w 10000"/>
                  <a:gd name="connsiteY4-20" fmla="*/ 8237 h 100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85">
                    <a:moveTo>
                      <a:pt x="9974" y="8237"/>
                    </a:moveTo>
                    <a:lnTo>
                      <a:pt x="105" y="10085"/>
                    </a:lnTo>
                    <a:lnTo>
                      <a:pt x="0" y="857"/>
                    </a:lnTo>
                    <a:lnTo>
                      <a:pt x="10000" y="0"/>
                    </a:lnTo>
                    <a:cubicBezTo>
                      <a:pt x="9991" y="2746"/>
                      <a:pt x="9983" y="5491"/>
                      <a:pt x="9974" y="8237"/>
                    </a:cubicBezTo>
                    <a:close/>
                  </a:path>
                </a:pathLst>
              </a:custGeom>
              <a:gradFill flip="none" rotWithShape="1">
                <a:gsLst>
                  <a:gs pos="0">
                    <a:schemeClr val="accent2"/>
                  </a:gs>
                  <a:gs pos="100000">
                    <a:schemeClr val="accent2">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97" name="Freeform 8"/>
              <p:cNvSpPr/>
              <p:nvPr/>
            </p:nvSpPr>
            <p:spPr bwMode="auto">
              <a:xfrm>
                <a:off x="3035300" y="742950"/>
                <a:ext cx="688975" cy="4054475"/>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2">
                      <a:lumMod val="75000"/>
                    </a:schemeClr>
                  </a:gs>
                  <a:gs pos="50000">
                    <a:schemeClr val="accent2">
                      <a:lumMod val="60000"/>
                      <a:lumOff val="40000"/>
                    </a:schemeClr>
                  </a:gs>
                  <a:gs pos="100000">
                    <a:schemeClr val="accent2"/>
                  </a:gs>
                </a:gsLst>
                <a:lin ang="0" scaled="1"/>
                <a:tileRect/>
              </a:gradFill>
              <a:ln>
                <a:noFill/>
              </a:ln>
            </p:spPr>
            <p:txBody>
              <a:bodyPr vert="horz" wrap="square" lIns="91440" tIns="45720" rIns="91440" bIns="45720" numCol="1" anchor="t" anchorCtr="0" compatLnSpc="1"/>
              <a:lstStyle/>
              <a:p>
                <a:endParaRPr lang="zh-CN" altLang="en-US"/>
              </a:p>
            </p:txBody>
          </p:sp>
          <p:sp>
            <p:nvSpPr>
              <p:cNvPr id="98" name="圆角矩形 8"/>
              <p:cNvSpPr/>
              <p:nvPr/>
            </p:nvSpPr>
            <p:spPr>
              <a:xfrm>
                <a:off x="3651250" y="1027113"/>
                <a:ext cx="149226" cy="3752056"/>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2">
                      <a:lumMod val="60000"/>
                      <a:lumOff val="40000"/>
                      <a:alpha val="20000"/>
                    </a:schemeClr>
                  </a:gs>
                  <a:gs pos="50000">
                    <a:schemeClr val="accent2">
                      <a:lumMod val="60000"/>
                      <a:lumOff val="40000"/>
                    </a:schemeClr>
                  </a:gs>
                  <a:gs pos="100000">
                    <a:schemeClr val="accent2">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4853995" y="3508553"/>
              <a:ext cx="333808" cy="298641"/>
              <a:chOff x="4987925" y="414338"/>
              <a:chExt cx="1898650" cy="1698625"/>
            </a:xfrm>
          </p:grpSpPr>
          <p:sp>
            <p:nvSpPr>
              <p:cNvPr id="9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9" name="组合 98"/>
          <p:cNvGrpSpPr/>
          <p:nvPr/>
        </p:nvGrpSpPr>
        <p:grpSpPr>
          <a:xfrm>
            <a:off x="1791151" y="1535259"/>
            <a:ext cx="3034006" cy="4130435"/>
            <a:chOff x="5305342" y="1211398"/>
            <a:chExt cx="2275801" cy="3097826"/>
          </a:xfrm>
        </p:grpSpPr>
        <p:grpSp>
          <p:nvGrpSpPr>
            <p:cNvPr id="100" name="组合 99"/>
            <p:cNvGrpSpPr/>
            <p:nvPr/>
          </p:nvGrpSpPr>
          <p:grpSpPr>
            <a:xfrm>
              <a:off x="5305342" y="1211398"/>
              <a:ext cx="2275801" cy="3097826"/>
              <a:chOff x="3035309" y="391282"/>
              <a:chExt cx="3236960" cy="4406143"/>
            </a:xfrm>
          </p:grpSpPr>
          <p:sp>
            <p:nvSpPr>
              <p:cNvPr id="107" name="Freeform 5"/>
              <p:cNvSpPr/>
              <p:nvPr/>
            </p:nvSpPr>
            <p:spPr bwMode="auto">
              <a:xfrm>
                <a:off x="3035312" y="391282"/>
                <a:ext cx="2621123" cy="3920367"/>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 name="connsiteX0" fmla="*/ 10000 w 10000"/>
                  <a:gd name="connsiteY0" fmla="*/ 8221 h 9886"/>
                  <a:gd name="connsiteX1" fmla="*/ 0 w 10000"/>
                  <a:gd name="connsiteY1" fmla="*/ 9886 h 9886"/>
                  <a:gd name="connsiteX2" fmla="*/ 0 w 10000"/>
                  <a:gd name="connsiteY2" fmla="*/ 951 h 9886"/>
                  <a:gd name="connsiteX3" fmla="*/ 0 w 10000"/>
                  <a:gd name="connsiteY3" fmla="*/ 951 h 9886"/>
                  <a:gd name="connsiteX4" fmla="*/ 0 w 10000"/>
                  <a:gd name="connsiteY4" fmla="*/ 943 h 9886"/>
                  <a:gd name="connsiteX5" fmla="*/ 26 w 10000"/>
                  <a:gd name="connsiteY5" fmla="*/ 911 h 9886"/>
                  <a:gd name="connsiteX6" fmla="*/ 52 w 10000"/>
                  <a:gd name="connsiteY6" fmla="*/ 887 h 9886"/>
                  <a:gd name="connsiteX7" fmla="*/ 91 w 10000"/>
                  <a:gd name="connsiteY7" fmla="*/ 871 h 9886"/>
                  <a:gd name="connsiteX8" fmla="*/ 156 w 10000"/>
                  <a:gd name="connsiteY8" fmla="*/ 855 h 9886"/>
                  <a:gd name="connsiteX9" fmla="*/ 246 w 10000"/>
                  <a:gd name="connsiteY9" fmla="*/ 847 h 9886"/>
                  <a:gd name="connsiteX10" fmla="*/ 246 w 10000"/>
                  <a:gd name="connsiteY10" fmla="*/ 847 h 9886"/>
                  <a:gd name="connsiteX11" fmla="*/ 10000 w 10000"/>
                  <a:gd name="connsiteY11" fmla="*/ 0 h 9886"/>
                  <a:gd name="connsiteX12" fmla="*/ 10000 w 10000"/>
                  <a:gd name="connsiteY12" fmla="*/ 8221 h 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886">
                    <a:moveTo>
                      <a:pt x="10000" y="8221"/>
                    </a:moveTo>
                    <a:lnTo>
                      <a:pt x="0" y="9886"/>
                    </a:lnTo>
                    <a:lnTo>
                      <a:pt x="0" y="951"/>
                    </a:lnTo>
                    <a:lnTo>
                      <a:pt x="0" y="951"/>
                    </a:lnTo>
                    <a:lnTo>
                      <a:pt x="0" y="943"/>
                    </a:lnTo>
                    <a:lnTo>
                      <a:pt x="26" y="911"/>
                    </a:lnTo>
                    <a:cubicBezTo>
                      <a:pt x="35" y="903"/>
                      <a:pt x="43" y="895"/>
                      <a:pt x="52" y="887"/>
                    </a:cubicBezTo>
                    <a:cubicBezTo>
                      <a:pt x="65" y="882"/>
                      <a:pt x="78" y="876"/>
                      <a:pt x="91" y="871"/>
                    </a:cubicBezTo>
                    <a:cubicBezTo>
                      <a:pt x="113" y="866"/>
                      <a:pt x="134" y="860"/>
                      <a:pt x="156" y="855"/>
                    </a:cubicBezTo>
                    <a:cubicBezTo>
                      <a:pt x="186" y="852"/>
                      <a:pt x="216" y="850"/>
                      <a:pt x="246" y="847"/>
                    </a:cubicBezTo>
                    <a:lnTo>
                      <a:pt x="246" y="847"/>
                    </a:lnTo>
                    <a:lnTo>
                      <a:pt x="10000" y="0"/>
                    </a:lnTo>
                    <a:lnTo>
                      <a:pt x="10000" y="8221"/>
                    </a:lnTo>
                    <a:close/>
                  </a:path>
                </a:pathLst>
              </a:custGeom>
              <a:solidFill>
                <a:schemeClr val="accent3">
                  <a:lumMod val="75000"/>
                </a:schemeClr>
              </a:solidFill>
              <a:ln>
                <a:noFill/>
              </a:ln>
            </p:spPr>
            <p:txBody>
              <a:bodyPr vert="horz" wrap="square" lIns="91440" tIns="45720" rIns="91440" bIns="45720" numCol="1" anchor="t" anchorCtr="0" compatLnSpc="1"/>
              <a:lstStyle/>
              <a:p>
                <a:endParaRPr lang="zh-CN" altLang="en-US"/>
              </a:p>
            </p:txBody>
          </p:sp>
          <p:sp>
            <p:nvSpPr>
              <p:cNvPr id="108" name="Freeform 6"/>
              <p:cNvSpPr/>
              <p:nvPr/>
            </p:nvSpPr>
            <p:spPr bwMode="auto">
              <a:xfrm>
                <a:off x="3086112" y="440255"/>
                <a:ext cx="3147054" cy="632896"/>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 name="connsiteX0-1" fmla="*/ 0 w 10612"/>
                  <a:gd name="connsiteY0-2" fmla="*/ 5747 h 10249"/>
                  <a:gd name="connsiteX1-3" fmla="*/ 8118 w 10612"/>
                  <a:gd name="connsiteY1-4" fmla="*/ 0 h 10249"/>
                  <a:gd name="connsiteX2-5" fmla="*/ 10612 w 10612"/>
                  <a:gd name="connsiteY2-6" fmla="*/ 4384 h 10249"/>
                  <a:gd name="connsiteX3-7" fmla="*/ 2161 w 10612"/>
                  <a:gd name="connsiteY3-8" fmla="*/ 9728 h 10249"/>
                  <a:gd name="connsiteX4-9" fmla="*/ 1000 w 10612"/>
                  <a:gd name="connsiteY4-10" fmla="*/ 10249 h 10249"/>
                  <a:gd name="connsiteX5-11" fmla="*/ 0 w 10612"/>
                  <a:gd name="connsiteY5-12" fmla="*/ 6789 h 10249"/>
                  <a:gd name="connsiteX6-13" fmla="*/ 0 w 10612"/>
                  <a:gd name="connsiteY6-14" fmla="*/ 5747 h 10249"/>
                  <a:gd name="connsiteX0-15" fmla="*/ 0 w 10658"/>
                  <a:gd name="connsiteY0-16" fmla="*/ 5747 h 10249"/>
                  <a:gd name="connsiteX1-17" fmla="*/ 8118 w 10658"/>
                  <a:gd name="connsiteY1-18" fmla="*/ 0 h 10249"/>
                  <a:gd name="connsiteX2-19" fmla="*/ 10658 w 10658"/>
                  <a:gd name="connsiteY2-20" fmla="*/ 4384 h 10249"/>
                  <a:gd name="connsiteX3-21" fmla="*/ 2161 w 10658"/>
                  <a:gd name="connsiteY3-22" fmla="*/ 9728 h 10249"/>
                  <a:gd name="connsiteX4-23" fmla="*/ 1000 w 10658"/>
                  <a:gd name="connsiteY4-24" fmla="*/ 10249 h 10249"/>
                  <a:gd name="connsiteX5-25" fmla="*/ 0 w 10658"/>
                  <a:gd name="connsiteY5-26" fmla="*/ 6789 h 10249"/>
                  <a:gd name="connsiteX6-27" fmla="*/ 0 w 10658"/>
                  <a:gd name="connsiteY6-28" fmla="*/ 5747 h 10249"/>
                  <a:gd name="connsiteX0-29" fmla="*/ 0 w 10658"/>
                  <a:gd name="connsiteY0-30" fmla="*/ 4816 h 9318"/>
                  <a:gd name="connsiteX1-31" fmla="*/ 8638 w 10658"/>
                  <a:gd name="connsiteY1-32" fmla="*/ 0 h 9318"/>
                  <a:gd name="connsiteX2-33" fmla="*/ 10658 w 10658"/>
                  <a:gd name="connsiteY2-34" fmla="*/ 3453 h 9318"/>
                  <a:gd name="connsiteX3-35" fmla="*/ 2161 w 10658"/>
                  <a:gd name="connsiteY3-36" fmla="*/ 8797 h 9318"/>
                  <a:gd name="connsiteX4-37" fmla="*/ 1000 w 10658"/>
                  <a:gd name="connsiteY4-38" fmla="*/ 9318 h 9318"/>
                  <a:gd name="connsiteX5-39" fmla="*/ 0 w 10658"/>
                  <a:gd name="connsiteY5-40" fmla="*/ 5858 h 9318"/>
                  <a:gd name="connsiteX6-41" fmla="*/ 0 w 10658"/>
                  <a:gd name="connsiteY6-42" fmla="*/ 4816 h 9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658" h="9318">
                    <a:moveTo>
                      <a:pt x="0" y="4816"/>
                    </a:moveTo>
                    <a:lnTo>
                      <a:pt x="8638" y="0"/>
                    </a:lnTo>
                    <a:lnTo>
                      <a:pt x="10658" y="3453"/>
                    </a:lnTo>
                    <a:lnTo>
                      <a:pt x="2161" y="8797"/>
                    </a:lnTo>
                    <a:lnTo>
                      <a:pt x="1000" y="9318"/>
                    </a:lnTo>
                    <a:lnTo>
                      <a:pt x="0" y="5858"/>
                    </a:lnTo>
                    <a:lnTo>
                      <a:pt x="0" y="4816"/>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
              <p:cNvSpPr/>
              <p:nvPr/>
            </p:nvSpPr>
            <p:spPr bwMode="auto">
              <a:xfrm>
                <a:off x="3698891" y="662626"/>
                <a:ext cx="2573378" cy="4109399"/>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 name="connsiteX0" fmla="*/ 10000 w 10019"/>
                  <a:gd name="connsiteY0" fmla="*/ 8165 h 9741"/>
                  <a:gd name="connsiteX1" fmla="*/ 105 w 10019"/>
                  <a:gd name="connsiteY1" fmla="*/ 9741 h 9741"/>
                  <a:gd name="connsiteX2" fmla="*/ 0 w 10019"/>
                  <a:gd name="connsiteY2" fmla="*/ 802 h 9741"/>
                  <a:gd name="connsiteX3" fmla="*/ 10019 w 10019"/>
                  <a:gd name="connsiteY3" fmla="*/ 0 h 9741"/>
                  <a:gd name="connsiteX4" fmla="*/ 10000 w 10019"/>
                  <a:gd name="connsiteY4" fmla="*/ 8165 h 9741"/>
                  <a:gd name="connsiteX0-1" fmla="*/ 9981 w 10000"/>
                  <a:gd name="connsiteY0-2" fmla="*/ 8448 h 10066"/>
                  <a:gd name="connsiteX1-3" fmla="*/ 105 w 10000"/>
                  <a:gd name="connsiteY1-4" fmla="*/ 10066 h 10066"/>
                  <a:gd name="connsiteX2-5" fmla="*/ 0 w 10000"/>
                  <a:gd name="connsiteY2-6" fmla="*/ 889 h 10066"/>
                  <a:gd name="connsiteX3-7" fmla="*/ 10000 w 10000"/>
                  <a:gd name="connsiteY3-8" fmla="*/ 0 h 10066"/>
                  <a:gd name="connsiteX4-9" fmla="*/ 9981 w 10000"/>
                  <a:gd name="connsiteY4-10" fmla="*/ 8448 h 10066"/>
                  <a:gd name="connsiteX0-11" fmla="*/ 9981 w 10000"/>
                  <a:gd name="connsiteY0-12" fmla="*/ 8315 h 10066"/>
                  <a:gd name="connsiteX1-13" fmla="*/ 105 w 10000"/>
                  <a:gd name="connsiteY1-14" fmla="*/ 10066 h 10066"/>
                  <a:gd name="connsiteX2-15" fmla="*/ 0 w 10000"/>
                  <a:gd name="connsiteY2-16" fmla="*/ 889 h 10066"/>
                  <a:gd name="connsiteX3-17" fmla="*/ 10000 w 10000"/>
                  <a:gd name="connsiteY3-18" fmla="*/ 0 h 10066"/>
                  <a:gd name="connsiteX4-19" fmla="*/ 9981 w 10000"/>
                  <a:gd name="connsiteY4-20" fmla="*/ 8315 h 100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66">
                    <a:moveTo>
                      <a:pt x="9981" y="8315"/>
                    </a:moveTo>
                    <a:lnTo>
                      <a:pt x="105" y="10066"/>
                    </a:lnTo>
                    <a:lnTo>
                      <a:pt x="0" y="889"/>
                    </a:lnTo>
                    <a:lnTo>
                      <a:pt x="10000" y="0"/>
                    </a:lnTo>
                    <a:cubicBezTo>
                      <a:pt x="9994" y="2794"/>
                      <a:pt x="9987" y="5521"/>
                      <a:pt x="9981" y="8315"/>
                    </a:cubicBezTo>
                    <a:close/>
                  </a:path>
                </a:pathLst>
              </a:custGeom>
              <a:gradFill flip="none" rotWithShape="1">
                <a:gsLst>
                  <a:gs pos="0">
                    <a:schemeClr val="accent3"/>
                  </a:gs>
                  <a:gs pos="100000">
                    <a:schemeClr val="accent3">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110" name="Freeform 8"/>
              <p:cNvSpPr/>
              <p:nvPr/>
            </p:nvSpPr>
            <p:spPr bwMode="auto">
              <a:xfrm>
                <a:off x="3035309" y="742951"/>
                <a:ext cx="688978" cy="4054474"/>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3">
                      <a:lumMod val="75000"/>
                    </a:schemeClr>
                  </a:gs>
                  <a:gs pos="50000">
                    <a:schemeClr val="accent3">
                      <a:lumMod val="60000"/>
                      <a:lumOff val="40000"/>
                    </a:schemeClr>
                  </a:gs>
                  <a:gs pos="100000">
                    <a:schemeClr val="accent3"/>
                  </a:gs>
                </a:gsLst>
                <a:lin ang="0" scaled="1"/>
                <a:tileRect/>
              </a:gradFill>
              <a:ln>
                <a:noFill/>
              </a:ln>
            </p:spPr>
            <p:txBody>
              <a:bodyPr vert="horz" wrap="square" lIns="91440" tIns="45720" rIns="91440" bIns="45720" numCol="1" anchor="t" anchorCtr="0" compatLnSpc="1"/>
              <a:lstStyle/>
              <a:p>
                <a:endParaRPr lang="zh-CN" altLang="en-US"/>
              </a:p>
            </p:txBody>
          </p:sp>
          <p:sp>
            <p:nvSpPr>
              <p:cNvPr id="111" name="圆角矩形 8"/>
              <p:cNvSpPr/>
              <p:nvPr/>
            </p:nvSpPr>
            <p:spPr>
              <a:xfrm>
                <a:off x="3651250" y="1027113"/>
                <a:ext cx="149226" cy="3752055"/>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3">
                      <a:lumMod val="60000"/>
                      <a:lumOff val="40000"/>
                      <a:alpha val="20000"/>
                    </a:schemeClr>
                  </a:gs>
                  <a:gs pos="50000">
                    <a:schemeClr val="accent3">
                      <a:lumMod val="60000"/>
                      <a:lumOff val="40000"/>
                    </a:schemeClr>
                  </a:gs>
                  <a:gs pos="100000">
                    <a:schemeClr val="accent3">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5380261" y="3809883"/>
              <a:ext cx="303665" cy="298641"/>
              <a:chOff x="5032375" y="3027363"/>
              <a:chExt cx="1727200" cy="1698625"/>
            </a:xfrm>
          </p:grpSpPr>
          <p:sp>
            <p:nvSpPr>
              <p:cNvPr id="102"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3"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4"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5"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6"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12" name="组合 111"/>
          <p:cNvGrpSpPr/>
          <p:nvPr/>
        </p:nvGrpSpPr>
        <p:grpSpPr>
          <a:xfrm>
            <a:off x="6667964" y="4976687"/>
            <a:ext cx="535214" cy="535284"/>
            <a:chOff x="5835317" y="2123703"/>
            <a:chExt cx="756000" cy="756000"/>
          </a:xfrm>
        </p:grpSpPr>
        <p:sp>
          <p:nvSpPr>
            <p:cNvPr id="113" name="椭圆 112"/>
            <p:cNvSpPr/>
            <p:nvPr/>
          </p:nvSpPr>
          <p:spPr>
            <a:xfrm>
              <a:off x="5835317"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4" name="组合 113"/>
            <p:cNvGrpSpPr/>
            <p:nvPr/>
          </p:nvGrpSpPr>
          <p:grpSpPr>
            <a:xfrm>
              <a:off x="6046413" y="2333066"/>
              <a:ext cx="333808" cy="298641"/>
              <a:chOff x="4987925" y="414338"/>
              <a:chExt cx="1898650" cy="1698625"/>
            </a:xfrm>
          </p:grpSpPr>
          <p:sp>
            <p:nvSpPr>
              <p:cNvPr id="115"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6"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7"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18" name="组合 117"/>
          <p:cNvGrpSpPr/>
          <p:nvPr/>
        </p:nvGrpSpPr>
        <p:grpSpPr>
          <a:xfrm>
            <a:off x="6677235" y="2903606"/>
            <a:ext cx="535214" cy="535284"/>
            <a:chOff x="2552681" y="2123703"/>
            <a:chExt cx="756000" cy="756000"/>
          </a:xfrm>
        </p:grpSpPr>
        <p:sp>
          <p:nvSpPr>
            <p:cNvPr id="119" name="椭圆 118"/>
            <p:cNvSpPr/>
            <p:nvPr/>
          </p:nvSpPr>
          <p:spPr>
            <a:xfrm>
              <a:off x="2552681"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0" name="组合 119"/>
            <p:cNvGrpSpPr/>
            <p:nvPr/>
          </p:nvGrpSpPr>
          <p:grpSpPr>
            <a:xfrm>
              <a:off x="2780523" y="2352383"/>
              <a:ext cx="300316" cy="298641"/>
              <a:chOff x="2616200" y="414338"/>
              <a:chExt cx="1708150" cy="1698625"/>
            </a:xfrm>
          </p:grpSpPr>
          <p:sp>
            <p:nvSpPr>
              <p:cNvPr id="121"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2"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3"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24" name="组合 123"/>
          <p:cNvGrpSpPr/>
          <p:nvPr/>
        </p:nvGrpSpPr>
        <p:grpSpPr>
          <a:xfrm>
            <a:off x="6675254" y="3940147"/>
            <a:ext cx="535214" cy="535284"/>
            <a:chOff x="4193999" y="2123703"/>
            <a:chExt cx="756000" cy="756000"/>
          </a:xfrm>
        </p:grpSpPr>
        <p:sp>
          <p:nvSpPr>
            <p:cNvPr id="125" name="椭圆 124"/>
            <p:cNvSpPr/>
            <p:nvPr/>
          </p:nvSpPr>
          <p:spPr>
            <a:xfrm>
              <a:off x="4193999" y="2123703"/>
              <a:ext cx="756000" cy="756000"/>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6" name="组合 125"/>
            <p:cNvGrpSpPr/>
            <p:nvPr/>
          </p:nvGrpSpPr>
          <p:grpSpPr>
            <a:xfrm>
              <a:off x="4420167" y="2352383"/>
              <a:ext cx="303665" cy="298641"/>
              <a:chOff x="5032375" y="3027363"/>
              <a:chExt cx="1727200" cy="1698625"/>
            </a:xfrm>
          </p:grpSpPr>
          <p:sp>
            <p:nvSpPr>
              <p:cNvPr id="127"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9"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0"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1"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2" name="组合 131"/>
          <p:cNvGrpSpPr/>
          <p:nvPr/>
        </p:nvGrpSpPr>
        <p:grpSpPr>
          <a:xfrm>
            <a:off x="6671664" y="1867065"/>
            <a:ext cx="535214" cy="535284"/>
            <a:chOff x="911363" y="2123703"/>
            <a:chExt cx="756000" cy="756000"/>
          </a:xfrm>
        </p:grpSpPr>
        <p:sp>
          <p:nvSpPr>
            <p:cNvPr id="133" name="椭圆 132"/>
            <p:cNvSpPr/>
            <p:nvPr/>
          </p:nvSpPr>
          <p:spPr>
            <a:xfrm>
              <a:off x="911363"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34" name="组合 133"/>
            <p:cNvGrpSpPr/>
            <p:nvPr/>
          </p:nvGrpSpPr>
          <p:grpSpPr>
            <a:xfrm>
              <a:off x="1140043" y="2352383"/>
              <a:ext cx="298641" cy="298641"/>
              <a:chOff x="152400" y="414338"/>
              <a:chExt cx="1698625" cy="1698625"/>
            </a:xfrm>
          </p:grpSpPr>
          <p:sp>
            <p:nvSpPr>
              <p:cNvPr id="135"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6"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7" name="组合 136"/>
          <p:cNvGrpSpPr/>
          <p:nvPr/>
        </p:nvGrpSpPr>
        <p:grpSpPr>
          <a:xfrm>
            <a:off x="2462262" y="1787161"/>
            <a:ext cx="2959248" cy="4155531"/>
            <a:chOff x="5808741" y="1400324"/>
            <a:chExt cx="2219725" cy="3116648"/>
          </a:xfrm>
        </p:grpSpPr>
        <p:grpSp>
          <p:nvGrpSpPr>
            <p:cNvPr id="138" name="组合 137"/>
            <p:cNvGrpSpPr/>
            <p:nvPr/>
          </p:nvGrpSpPr>
          <p:grpSpPr>
            <a:xfrm>
              <a:off x="5808741" y="1400324"/>
              <a:ext cx="2219725" cy="3116648"/>
              <a:chOff x="3035300" y="386523"/>
              <a:chExt cx="3141511" cy="4410902"/>
            </a:xfrm>
          </p:grpSpPr>
          <p:sp>
            <p:nvSpPr>
              <p:cNvPr id="143" name="Freeform 5"/>
              <p:cNvSpPr/>
              <p:nvPr/>
            </p:nvSpPr>
            <p:spPr bwMode="auto">
              <a:xfrm>
                <a:off x="3035300" y="386523"/>
                <a:ext cx="2522097" cy="3925127"/>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 name="connsiteX0" fmla="*/ 10000 w 10303"/>
                  <a:gd name="connsiteY0" fmla="*/ 8233 h 9898"/>
                  <a:gd name="connsiteX1" fmla="*/ 0 w 10303"/>
                  <a:gd name="connsiteY1" fmla="*/ 9898 h 9898"/>
                  <a:gd name="connsiteX2" fmla="*/ 0 w 10303"/>
                  <a:gd name="connsiteY2" fmla="*/ 963 h 9898"/>
                  <a:gd name="connsiteX3" fmla="*/ 0 w 10303"/>
                  <a:gd name="connsiteY3" fmla="*/ 963 h 9898"/>
                  <a:gd name="connsiteX4" fmla="*/ 0 w 10303"/>
                  <a:gd name="connsiteY4" fmla="*/ 955 h 9898"/>
                  <a:gd name="connsiteX5" fmla="*/ 26 w 10303"/>
                  <a:gd name="connsiteY5" fmla="*/ 923 h 9898"/>
                  <a:gd name="connsiteX6" fmla="*/ 52 w 10303"/>
                  <a:gd name="connsiteY6" fmla="*/ 899 h 9898"/>
                  <a:gd name="connsiteX7" fmla="*/ 91 w 10303"/>
                  <a:gd name="connsiteY7" fmla="*/ 883 h 9898"/>
                  <a:gd name="connsiteX8" fmla="*/ 156 w 10303"/>
                  <a:gd name="connsiteY8" fmla="*/ 867 h 9898"/>
                  <a:gd name="connsiteX9" fmla="*/ 246 w 10303"/>
                  <a:gd name="connsiteY9" fmla="*/ 859 h 9898"/>
                  <a:gd name="connsiteX10" fmla="*/ 246 w 10303"/>
                  <a:gd name="connsiteY10" fmla="*/ 859 h 9898"/>
                  <a:gd name="connsiteX11" fmla="*/ 10303 w 10303"/>
                  <a:gd name="connsiteY11" fmla="*/ 0 h 9898"/>
                  <a:gd name="connsiteX12" fmla="*/ 10000 w 10303"/>
                  <a:gd name="connsiteY12" fmla="*/ 8233 h 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3" h="9898">
                    <a:moveTo>
                      <a:pt x="10000" y="8233"/>
                    </a:moveTo>
                    <a:lnTo>
                      <a:pt x="0" y="9898"/>
                    </a:lnTo>
                    <a:lnTo>
                      <a:pt x="0" y="963"/>
                    </a:lnTo>
                    <a:lnTo>
                      <a:pt x="0" y="963"/>
                    </a:lnTo>
                    <a:lnTo>
                      <a:pt x="0" y="955"/>
                    </a:lnTo>
                    <a:lnTo>
                      <a:pt x="26" y="923"/>
                    </a:lnTo>
                    <a:cubicBezTo>
                      <a:pt x="35" y="915"/>
                      <a:pt x="43" y="907"/>
                      <a:pt x="52" y="899"/>
                    </a:cubicBezTo>
                    <a:cubicBezTo>
                      <a:pt x="65" y="894"/>
                      <a:pt x="78" y="888"/>
                      <a:pt x="91" y="883"/>
                    </a:cubicBezTo>
                    <a:cubicBezTo>
                      <a:pt x="113" y="878"/>
                      <a:pt x="134" y="872"/>
                      <a:pt x="156" y="867"/>
                    </a:cubicBezTo>
                    <a:cubicBezTo>
                      <a:pt x="186" y="864"/>
                      <a:pt x="216" y="862"/>
                      <a:pt x="246" y="859"/>
                    </a:cubicBezTo>
                    <a:lnTo>
                      <a:pt x="246" y="859"/>
                    </a:lnTo>
                    <a:lnTo>
                      <a:pt x="10303" y="0"/>
                    </a:lnTo>
                    <a:lnTo>
                      <a:pt x="10000" y="8233"/>
                    </a:ln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p>
            </p:txBody>
          </p:sp>
          <p:sp>
            <p:nvSpPr>
              <p:cNvPr id="144" name="Freeform 6"/>
              <p:cNvSpPr/>
              <p:nvPr/>
            </p:nvSpPr>
            <p:spPr bwMode="auto">
              <a:xfrm>
                <a:off x="3086101" y="414104"/>
                <a:ext cx="3053951" cy="659045"/>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 name="connsiteX0-1" fmla="*/ 0 w 10023"/>
                  <a:gd name="connsiteY0-2" fmla="*/ 5747 h 10249"/>
                  <a:gd name="connsiteX1-3" fmla="*/ 8118 w 10023"/>
                  <a:gd name="connsiteY1-4" fmla="*/ 0 h 10249"/>
                  <a:gd name="connsiteX2-5" fmla="*/ 10023 w 10023"/>
                  <a:gd name="connsiteY2-6" fmla="*/ 4130 h 10249"/>
                  <a:gd name="connsiteX3-7" fmla="*/ 2161 w 10023"/>
                  <a:gd name="connsiteY3-8" fmla="*/ 9728 h 10249"/>
                  <a:gd name="connsiteX4-9" fmla="*/ 1000 w 10023"/>
                  <a:gd name="connsiteY4-10" fmla="*/ 10249 h 10249"/>
                  <a:gd name="connsiteX5-11" fmla="*/ 0 w 10023"/>
                  <a:gd name="connsiteY5-12" fmla="*/ 6789 h 10249"/>
                  <a:gd name="connsiteX6-13" fmla="*/ 0 w 10023"/>
                  <a:gd name="connsiteY6-14" fmla="*/ 5747 h 10249"/>
                  <a:gd name="connsiteX0-15" fmla="*/ 0 w 10023"/>
                  <a:gd name="connsiteY0-16" fmla="*/ 5201 h 9703"/>
                  <a:gd name="connsiteX1-17" fmla="*/ 8369 w 10023"/>
                  <a:gd name="connsiteY1-18" fmla="*/ 0 h 9703"/>
                  <a:gd name="connsiteX2-19" fmla="*/ 10023 w 10023"/>
                  <a:gd name="connsiteY2-20" fmla="*/ 3584 h 9703"/>
                  <a:gd name="connsiteX3-21" fmla="*/ 2161 w 10023"/>
                  <a:gd name="connsiteY3-22" fmla="*/ 9182 h 9703"/>
                  <a:gd name="connsiteX4-23" fmla="*/ 1000 w 10023"/>
                  <a:gd name="connsiteY4-24" fmla="*/ 9703 h 9703"/>
                  <a:gd name="connsiteX5-25" fmla="*/ 0 w 10023"/>
                  <a:gd name="connsiteY5-26" fmla="*/ 6243 h 9703"/>
                  <a:gd name="connsiteX6-27" fmla="*/ 0 w 10023"/>
                  <a:gd name="connsiteY6-28" fmla="*/ 5201 h 9703"/>
                  <a:gd name="connsiteX0-29" fmla="*/ 0 w 10319"/>
                  <a:gd name="connsiteY0-30" fmla="*/ 5360 h 10000"/>
                  <a:gd name="connsiteX1-31" fmla="*/ 8350 w 10319"/>
                  <a:gd name="connsiteY1-32" fmla="*/ 0 h 10000"/>
                  <a:gd name="connsiteX2-33" fmla="*/ 10319 w 10319"/>
                  <a:gd name="connsiteY2-34" fmla="*/ 3353 h 10000"/>
                  <a:gd name="connsiteX3-35" fmla="*/ 2156 w 10319"/>
                  <a:gd name="connsiteY3-36" fmla="*/ 9463 h 10000"/>
                  <a:gd name="connsiteX4-37" fmla="*/ 998 w 10319"/>
                  <a:gd name="connsiteY4-38" fmla="*/ 10000 h 10000"/>
                  <a:gd name="connsiteX5-39" fmla="*/ 0 w 10319"/>
                  <a:gd name="connsiteY5-40" fmla="*/ 6434 h 10000"/>
                  <a:gd name="connsiteX6-41" fmla="*/ 0 w 10319"/>
                  <a:gd name="connsiteY6-42" fmla="*/ 536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319" h="10000">
                    <a:moveTo>
                      <a:pt x="0" y="5360"/>
                    </a:moveTo>
                    <a:lnTo>
                      <a:pt x="8350" y="0"/>
                    </a:lnTo>
                    <a:lnTo>
                      <a:pt x="10319" y="3353"/>
                    </a:lnTo>
                    <a:lnTo>
                      <a:pt x="2156" y="9463"/>
                    </a:lnTo>
                    <a:lnTo>
                      <a:pt x="998" y="10000"/>
                    </a:lnTo>
                    <a:lnTo>
                      <a:pt x="0" y="6434"/>
                    </a:lnTo>
                    <a:lnTo>
                      <a:pt x="0" y="5360"/>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7"/>
              <p:cNvSpPr/>
              <p:nvPr/>
            </p:nvSpPr>
            <p:spPr bwMode="auto">
              <a:xfrm>
                <a:off x="3698875" y="621556"/>
                <a:ext cx="2477936" cy="4150469"/>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 name="connsiteX0" fmla="*/ 10000 w 10000"/>
                  <a:gd name="connsiteY0" fmla="*/ 8279 h 9855"/>
                  <a:gd name="connsiteX1" fmla="*/ 105 w 10000"/>
                  <a:gd name="connsiteY1" fmla="*/ 9855 h 9855"/>
                  <a:gd name="connsiteX2" fmla="*/ 0 w 10000"/>
                  <a:gd name="connsiteY2" fmla="*/ 916 h 9855"/>
                  <a:gd name="connsiteX3" fmla="*/ 10000 w 10000"/>
                  <a:gd name="connsiteY3" fmla="*/ 0 h 9855"/>
                  <a:gd name="connsiteX4" fmla="*/ 10000 w 10000"/>
                  <a:gd name="connsiteY4" fmla="*/ 8279 h 9855"/>
                  <a:gd name="connsiteX0-1" fmla="*/ 10000 w 10000"/>
                  <a:gd name="connsiteY0-2" fmla="*/ 8450 h 10049"/>
                  <a:gd name="connsiteX1-3" fmla="*/ 105 w 10000"/>
                  <a:gd name="connsiteY1-4" fmla="*/ 10049 h 10049"/>
                  <a:gd name="connsiteX2-5" fmla="*/ 0 w 10000"/>
                  <a:gd name="connsiteY2-6" fmla="*/ 978 h 10049"/>
                  <a:gd name="connsiteX3-7" fmla="*/ 10000 w 10000"/>
                  <a:gd name="connsiteY3-8" fmla="*/ 0 h 10049"/>
                  <a:gd name="connsiteX4-9" fmla="*/ 10000 w 10000"/>
                  <a:gd name="connsiteY4-10" fmla="*/ 8450 h 10049"/>
                  <a:gd name="connsiteX0-11" fmla="*/ 10014 w 10014"/>
                  <a:gd name="connsiteY0-12" fmla="*/ 8352 h 10049"/>
                  <a:gd name="connsiteX1-13" fmla="*/ 105 w 10014"/>
                  <a:gd name="connsiteY1-14" fmla="*/ 10049 h 10049"/>
                  <a:gd name="connsiteX2-15" fmla="*/ 0 w 10014"/>
                  <a:gd name="connsiteY2-16" fmla="*/ 978 h 10049"/>
                  <a:gd name="connsiteX3-17" fmla="*/ 10000 w 10014"/>
                  <a:gd name="connsiteY3-18" fmla="*/ 0 h 10049"/>
                  <a:gd name="connsiteX4-19" fmla="*/ 10014 w 10014"/>
                  <a:gd name="connsiteY4-20" fmla="*/ 8352 h 100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14" h="10049">
                    <a:moveTo>
                      <a:pt x="10014" y="8352"/>
                    </a:moveTo>
                    <a:lnTo>
                      <a:pt x="105" y="10049"/>
                    </a:lnTo>
                    <a:lnTo>
                      <a:pt x="0" y="978"/>
                    </a:lnTo>
                    <a:lnTo>
                      <a:pt x="10000" y="0"/>
                    </a:lnTo>
                    <a:cubicBezTo>
                      <a:pt x="10005" y="2784"/>
                      <a:pt x="10009" y="5568"/>
                      <a:pt x="10014" y="8352"/>
                    </a:cubicBezTo>
                    <a:close/>
                  </a:path>
                </a:pathLst>
              </a:custGeom>
              <a:gradFill flip="none" rotWithShape="1">
                <a:gsLst>
                  <a:gs pos="0">
                    <a:schemeClr val="accent4"/>
                  </a:gs>
                  <a:gs pos="100000">
                    <a:schemeClr val="accent4">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146" name="Freeform 8"/>
              <p:cNvSpPr/>
              <p:nvPr/>
            </p:nvSpPr>
            <p:spPr bwMode="auto">
              <a:xfrm>
                <a:off x="3035300" y="742950"/>
                <a:ext cx="688975" cy="4054475"/>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4">
                      <a:lumMod val="75000"/>
                    </a:schemeClr>
                  </a:gs>
                  <a:gs pos="50000">
                    <a:schemeClr val="accent4">
                      <a:lumMod val="60000"/>
                      <a:lumOff val="40000"/>
                    </a:schemeClr>
                  </a:gs>
                  <a:gs pos="100000">
                    <a:schemeClr val="accent4"/>
                  </a:gs>
                </a:gsLst>
                <a:lin ang="0" scaled="1"/>
                <a:tileRect/>
              </a:gradFill>
              <a:ln>
                <a:noFill/>
              </a:ln>
            </p:spPr>
            <p:txBody>
              <a:bodyPr vert="horz" wrap="square" lIns="91440" tIns="45720" rIns="91440" bIns="45720" numCol="1" anchor="t" anchorCtr="0" compatLnSpc="1"/>
              <a:lstStyle/>
              <a:p>
                <a:endParaRPr lang="zh-CN" altLang="en-US"/>
              </a:p>
            </p:txBody>
          </p:sp>
          <p:sp>
            <p:nvSpPr>
              <p:cNvPr id="147" name="圆角矩形 8"/>
              <p:cNvSpPr/>
              <p:nvPr/>
            </p:nvSpPr>
            <p:spPr>
              <a:xfrm>
                <a:off x="3651250" y="1027113"/>
                <a:ext cx="149226" cy="3752056"/>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4">
                      <a:lumMod val="60000"/>
                      <a:lumOff val="40000"/>
                      <a:alpha val="20000"/>
                    </a:schemeClr>
                  </a:gs>
                  <a:gs pos="50000">
                    <a:schemeClr val="accent4">
                      <a:lumMod val="60000"/>
                      <a:lumOff val="40000"/>
                    </a:schemeClr>
                  </a:gs>
                  <a:gs pos="100000">
                    <a:schemeClr val="accent4">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 name="组合 138"/>
            <p:cNvGrpSpPr/>
            <p:nvPr/>
          </p:nvGrpSpPr>
          <p:grpSpPr>
            <a:xfrm>
              <a:off x="5854009" y="4010365"/>
              <a:ext cx="300316" cy="298641"/>
              <a:chOff x="2616200" y="414338"/>
              <a:chExt cx="1708150" cy="1698625"/>
            </a:xfrm>
          </p:grpSpPr>
          <p:sp>
            <p:nvSpPr>
              <p:cNvPr id="14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2"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48" name="组合 147"/>
          <p:cNvGrpSpPr/>
          <p:nvPr/>
        </p:nvGrpSpPr>
        <p:grpSpPr>
          <a:xfrm>
            <a:off x="3132251" y="2010267"/>
            <a:ext cx="2919569" cy="4229100"/>
            <a:chOff x="6311298" y="1567654"/>
            <a:chExt cx="2189962" cy="3171825"/>
          </a:xfrm>
        </p:grpSpPr>
        <p:grpSp>
          <p:nvGrpSpPr>
            <p:cNvPr id="149" name="组合 148"/>
            <p:cNvGrpSpPr/>
            <p:nvPr/>
          </p:nvGrpSpPr>
          <p:grpSpPr>
            <a:xfrm>
              <a:off x="6311298" y="1567654"/>
              <a:ext cx="2189962" cy="3171825"/>
              <a:chOff x="3035300" y="346075"/>
              <a:chExt cx="3073400" cy="4451350"/>
            </a:xfrm>
          </p:grpSpPr>
          <p:sp>
            <p:nvSpPr>
              <p:cNvPr id="153" name="Freeform 5"/>
              <p:cNvSpPr/>
              <p:nvPr/>
            </p:nvSpPr>
            <p:spPr bwMode="auto">
              <a:xfrm>
                <a:off x="3035300" y="346075"/>
                <a:ext cx="2447925" cy="3965575"/>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2" h="2498">
                    <a:moveTo>
                      <a:pt x="1542" y="2082"/>
                    </a:moveTo>
                    <a:lnTo>
                      <a:pt x="0" y="2498"/>
                    </a:lnTo>
                    <a:lnTo>
                      <a:pt x="0" y="266"/>
                    </a:lnTo>
                    <a:lnTo>
                      <a:pt x="0" y="266"/>
                    </a:lnTo>
                    <a:lnTo>
                      <a:pt x="0" y="264"/>
                    </a:lnTo>
                    <a:lnTo>
                      <a:pt x="4" y="256"/>
                    </a:lnTo>
                    <a:lnTo>
                      <a:pt x="8" y="250"/>
                    </a:lnTo>
                    <a:lnTo>
                      <a:pt x="14" y="246"/>
                    </a:lnTo>
                    <a:lnTo>
                      <a:pt x="24" y="242"/>
                    </a:lnTo>
                    <a:lnTo>
                      <a:pt x="38" y="240"/>
                    </a:lnTo>
                    <a:lnTo>
                      <a:pt x="38" y="240"/>
                    </a:lnTo>
                    <a:lnTo>
                      <a:pt x="1542" y="0"/>
                    </a:lnTo>
                    <a:lnTo>
                      <a:pt x="1542" y="2082"/>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54" name="Freeform 6"/>
              <p:cNvSpPr/>
              <p:nvPr/>
            </p:nvSpPr>
            <p:spPr bwMode="auto">
              <a:xfrm>
                <a:off x="3086100" y="377018"/>
                <a:ext cx="2952750" cy="696131"/>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249">
                    <a:moveTo>
                      <a:pt x="0" y="5747"/>
                    </a:moveTo>
                    <a:lnTo>
                      <a:pt x="8118" y="0"/>
                    </a:lnTo>
                    <a:lnTo>
                      <a:pt x="10000" y="3187"/>
                    </a:lnTo>
                    <a:lnTo>
                      <a:pt x="2161" y="9728"/>
                    </a:lnTo>
                    <a:lnTo>
                      <a:pt x="1000" y="10249"/>
                    </a:lnTo>
                    <a:lnTo>
                      <a:pt x="0" y="6789"/>
                    </a:lnTo>
                    <a:lnTo>
                      <a:pt x="0" y="5747"/>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7"/>
              <p:cNvSpPr/>
              <p:nvPr/>
            </p:nvSpPr>
            <p:spPr bwMode="auto">
              <a:xfrm>
                <a:off x="3698875" y="581025"/>
                <a:ext cx="2409825" cy="4191000"/>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Lst>
                <a:ahLst/>
                <a:cxnLst>
                  <a:cxn ang="0">
                    <a:pos x="T0" y="T1"/>
                  </a:cxn>
                  <a:cxn ang="0">
                    <a:pos x="T2" y="T3"/>
                  </a:cxn>
                  <a:cxn ang="0">
                    <a:pos x="T4" y="T5"/>
                  </a:cxn>
                  <a:cxn ang="0">
                    <a:pos x="T6" y="T7"/>
                  </a:cxn>
                  <a:cxn ang="0">
                    <a:pos x="T8" y="T9"/>
                  </a:cxn>
                </a:cxnLst>
                <a:rect l="0" t="0" r="r" b="b"/>
                <a:pathLst>
                  <a:path w="1518" h="2640">
                    <a:moveTo>
                      <a:pt x="1518" y="2224"/>
                    </a:moveTo>
                    <a:lnTo>
                      <a:pt x="16" y="2640"/>
                    </a:lnTo>
                    <a:lnTo>
                      <a:pt x="0" y="280"/>
                    </a:lnTo>
                    <a:lnTo>
                      <a:pt x="1518" y="0"/>
                    </a:lnTo>
                    <a:lnTo>
                      <a:pt x="1518" y="2224"/>
                    </a:lnTo>
                    <a:close/>
                  </a:path>
                </a:pathLst>
              </a:custGeom>
              <a:gradFill flip="none" rotWithShape="1">
                <a:gsLst>
                  <a:gs pos="0">
                    <a:schemeClr val="accent5"/>
                  </a:gs>
                  <a:gs pos="100000">
                    <a:schemeClr val="accent5">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156" name="Freeform 8"/>
              <p:cNvSpPr/>
              <p:nvPr/>
            </p:nvSpPr>
            <p:spPr bwMode="auto">
              <a:xfrm>
                <a:off x="3035300" y="742950"/>
                <a:ext cx="688975" cy="4054475"/>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5">
                      <a:lumMod val="75000"/>
                    </a:schemeClr>
                  </a:gs>
                  <a:gs pos="50000">
                    <a:schemeClr val="accent5">
                      <a:lumMod val="60000"/>
                      <a:lumOff val="40000"/>
                    </a:schemeClr>
                  </a:gs>
                  <a:gs pos="100000">
                    <a:schemeClr val="accent5"/>
                  </a:gs>
                </a:gsLst>
                <a:lin ang="0" scaled="1"/>
                <a:tileRect/>
              </a:gradFill>
              <a:ln>
                <a:noFill/>
              </a:ln>
            </p:spPr>
            <p:txBody>
              <a:bodyPr vert="horz" wrap="square" lIns="91440" tIns="45720" rIns="91440" bIns="45720" numCol="1" anchor="t" anchorCtr="0" compatLnSpc="1"/>
              <a:lstStyle/>
              <a:p>
                <a:endParaRPr lang="zh-CN" altLang="en-US"/>
              </a:p>
            </p:txBody>
          </p:sp>
          <p:sp>
            <p:nvSpPr>
              <p:cNvPr id="157" name="圆角矩形 8"/>
              <p:cNvSpPr/>
              <p:nvPr/>
            </p:nvSpPr>
            <p:spPr>
              <a:xfrm>
                <a:off x="3651250" y="1027113"/>
                <a:ext cx="149226" cy="3752056"/>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5">
                      <a:lumMod val="60000"/>
                      <a:lumOff val="40000"/>
                      <a:alpha val="20000"/>
                    </a:schemeClr>
                  </a:gs>
                  <a:gs pos="50000">
                    <a:schemeClr val="accent5">
                      <a:lumMod val="60000"/>
                      <a:lumOff val="40000"/>
                    </a:schemeClr>
                  </a:gs>
                  <a:gs pos="100000">
                    <a:schemeClr val="accent5">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a:off x="6359098" y="4278349"/>
              <a:ext cx="298641" cy="298641"/>
              <a:chOff x="152400" y="414338"/>
              <a:chExt cx="1698625" cy="1698625"/>
            </a:xfrm>
          </p:grpSpPr>
          <p:sp>
            <p:nvSpPr>
              <p:cNvPr id="15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anim calcmode="lin" valueType="num">
                                      <p:cBhvr>
                                        <p:cTn id="8" dur="500" fill="hold"/>
                                        <p:tgtEl>
                                          <p:spTgt spid="88"/>
                                        </p:tgtEl>
                                        <p:attrNameLst>
                                          <p:attrName>ppt_x</p:attrName>
                                        </p:attrNameLst>
                                      </p:cBhvr>
                                      <p:tavLst>
                                        <p:tav tm="0">
                                          <p:val>
                                            <p:strVal val="#ppt_x"/>
                                          </p:val>
                                        </p:tav>
                                        <p:tav tm="100000">
                                          <p:val>
                                            <p:strVal val="#ppt_x"/>
                                          </p:val>
                                        </p:tav>
                                      </p:tavLst>
                                    </p:anim>
                                    <p:anim calcmode="lin" valueType="num">
                                      <p:cBhvr>
                                        <p:cTn id="9" dur="5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anim calcmode="lin" valueType="num">
                                      <p:cBhvr>
                                        <p:cTn id="14" dur="500" fill="hold"/>
                                        <p:tgtEl>
                                          <p:spTgt spid="99"/>
                                        </p:tgtEl>
                                        <p:attrNameLst>
                                          <p:attrName>ppt_x</p:attrName>
                                        </p:attrNameLst>
                                      </p:cBhvr>
                                      <p:tavLst>
                                        <p:tav tm="0">
                                          <p:val>
                                            <p:strVal val="#ppt_x"/>
                                          </p:val>
                                        </p:tav>
                                        <p:tav tm="100000">
                                          <p:val>
                                            <p:strVal val="#ppt_x"/>
                                          </p:val>
                                        </p:tav>
                                      </p:tavLst>
                                    </p:anim>
                                    <p:anim calcmode="lin" valueType="num">
                                      <p:cBhvr>
                                        <p:cTn id="15" dur="500" fill="hold"/>
                                        <p:tgtEl>
                                          <p:spTgt spid="9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anim calcmode="lin" valueType="num">
                                      <p:cBhvr>
                                        <p:cTn id="20" dur="500" fill="hold"/>
                                        <p:tgtEl>
                                          <p:spTgt spid="137"/>
                                        </p:tgtEl>
                                        <p:attrNameLst>
                                          <p:attrName>ppt_x</p:attrName>
                                        </p:attrNameLst>
                                      </p:cBhvr>
                                      <p:tavLst>
                                        <p:tav tm="0">
                                          <p:val>
                                            <p:strVal val="#ppt_x"/>
                                          </p:val>
                                        </p:tav>
                                        <p:tav tm="100000">
                                          <p:val>
                                            <p:strVal val="#ppt_x"/>
                                          </p:val>
                                        </p:tav>
                                      </p:tavLst>
                                    </p:anim>
                                    <p:anim calcmode="lin" valueType="num">
                                      <p:cBhvr>
                                        <p:cTn id="21" dur="500" fill="hold"/>
                                        <p:tgtEl>
                                          <p:spTgt spid="13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anim calcmode="lin" valueType="num">
                                      <p:cBhvr>
                                        <p:cTn id="26" dur="500" fill="hold"/>
                                        <p:tgtEl>
                                          <p:spTgt spid="148"/>
                                        </p:tgtEl>
                                        <p:attrNameLst>
                                          <p:attrName>ppt_x</p:attrName>
                                        </p:attrNameLst>
                                      </p:cBhvr>
                                      <p:tavLst>
                                        <p:tav tm="0">
                                          <p:val>
                                            <p:strVal val="#ppt_x"/>
                                          </p:val>
                                        </p:tav>
                                        <p:tav tm="100000">
                                          <p:val>
                                            <p:strVal val="#ppt_x"/>
                                          </p:val>
                                        </p:tav>
                                      </p:tavLst>
                                    </p:anim>
                                    <p:anim calcmode="lin" valueType="num">
                                      <p:cBhvr>
                                        <p:cTn id="27" dur="500" fill="hold"/>
                                        <p:tgtEl>
                                          <p:spTgt spid="14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2"/>
                                        </p:tgtEl>
                                        <p:attrNameLst>
                                          <p:attrName>style.visibility</p:attrName>
                                        </p:attrNameLst>
                                      </p:cBhvr>
                                      <p:to>
                                        <p:strVal val="visible"/>
                                      </p:to>
                                    </p:set>
                                    <p:anim calcmode="lin" valueType="num">
                                      <p:cBhvr>
                                        <p:cTn id="31" dur="300" fill="hold"/>
                                        <p:tgtEl>
                                          <p:spTgt spid="132"/>
                                        </p:tgtEl>
                                        <p:attrNameLst>
                                          <p:attrName>ppt_w</p:attrName>
                                        </p:attrNameLst>
                                      </p:cBhvr>
                                      <p:tavLst>
                                        <p:tav tm="0">
                                          <p:val>
                                            <p:fltVal val="0"/>
                                          </p:val>
                                        </p:tav>
                                        <p:tav tm="100000">
                                          <p:val>
                                            <p:strVal val="#ppt_w"/>
                                          </p:val>
                                        </p:tav>
                                      </p:tavLst>
                                    </p:anim>
                                    <p:anim calcmode="lin" valueType="num">
                                      <p:cBhvr>
                                        <p:cTn id="32" dur="300" fill="hold"/>
                                        <p:tgtEl>
                                          <p:spTgt spid="132"/>
                                        </p:tgtEl>
                                        <p:attrNameLst>
                                          <p:attrName>ppt_h</p:attrName>
                                        </p:attrNameLst>
                                      </p:cBhvr>
                                      <p:tavLst>
                                        <p:tav tm="0">
                                          <p:val>
                                            <p:fltVal val="0"/>
                                          </p:val>
                                        </p:tav>
                                        <p:tav tm="100000">
                                          <p:val>
                                            <p:strVal val="#ppt_h"/>
                                          </p:val>
                                        </p:tav>
                                      </p:tavLst>
                                    </p:anim>
                                    <p:animEffect transition="in" filter="fade">
                                      <p:cBhvr>
                                        <p:cTn id="33" dur="300"/>
                                        <p:tgtEl>
                                          <p:spTgt spid="132"/>
                                        </p:tgtEl>
                                      </p:cBhvr>
                                    </p:animEffect>
                                  </p:child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additive="base">
                                        <p:cTn id="37" dur="300" fill="hold"/>
                                        <p:tgtEl>
                                          <p:spTgt spid="84"/>
                                        </p:tgtEl>
                                        <p:attrNameLst>
                                          <p:attrName>ppt_x</p:attrName>
                                        </p:attrNameLst>
                                      </p:cBhvr>
                                      <p:tavLst>
                                        <p:tav tm="0">
                                          <p:val>
                                            <p:strVal val="1+#ppt_w/2"/>
                                          </p:val>
                                        </p:tav>
                                        <p:tav tm="100000">
                                          <p:val>
                                            <p:strVal val="#ppt_x"/>
                                          </p:val>
                                        </p:tav>
                                      </p:tavLst>
                                    </p:anim>
                                    <p:anim calcmode="lin" valueType="num">
                                      <p:cBhvr additive="base">
                                        <p:cTn id="38" dur="300" fill="hold"/>
                                        <p:tgtEl>
                                          <p:spTgt spid="84"/>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p:cTn id="42" dur="300" fill="hold"/>
                                        <p:tgtEl>
                                          <p:spTgt spid="118"/>
                                        </p:tgtEl>
                                        <p:attrNameLst>
                                          <p:attrName>ppt_w</p:attrName>
                                        </p:attrNameLst>
                                      </p:cBhvr>
                                      <p:tavLst>
                                        <p:tav tm="0">
                                          <p:val>
                                            <p:fltVal val="0"/>
                                          </p:val>
                                        </p:tav>
                                        <p:tav tm="100000">
                                          <p:val>
                                            <p:strVal val="#ppt_w"/>
                                          </p:val>
                                        </p:tav>
                                      </p:tavLst>
                                    </p:anim>
                                    <p:anim calcmode="lin" valueType="num">
                                      <p:cBhvr>
                                        <p:cTn id="43" dur="300" fill="hold"/>
                                        <p:tgtEl>
                                          <p:spTgt spid="118"/>
                                        </p:tgtEl>
                                        <p:attrNameLst>
                                          <p:attrName>ppt_h</p:attrName>
                                        </p:attrNameLst>
                                      </p:cBhvr>
                                      <p:tavLst>
                                        <p:tav tm="0">
                                          <p:val>
                                            <p:fltVal val="0"/>
                                          </p:val>
                                        </p:tav>
                                        <p:tav tm="100000">
                                          <p:val>
                                            <p:strVal val="#ppt_h"/>
                                          </p:val>
                                        </p:tav>
                                      </p:tavLst>
                                    </p:anim>
                                    <p:animEffect transition="in" filter="fade">
                                      <p:cBhvr>
                                        <p:cTn id="44" dur="300"/>
                                        <p:tgtEl>
                                          <p:spTgt spid="118"/>
                                        </p:tgtEl>
                                      </p:cBhvr>
                                    </p:animEffect>
                                  </p:childTnLst>
                                </p:cTn>
                              </p:par>
                            </p:childTnLst>
                          </p:cTn>
                        </p:par>
                        <p:par>
                          <p:cTn id="45" fill="hold">
                            <p:stCondLst>
                              <p:cond delay="3500"/>
                            </p:stCondLst>
                            <p:childTnLst>
                              <p:par>
                                <p:cTn id="46" presetID="2" presetClass="entr" presetSubtype="2" fill="hold" grpId="0" nodeType="afterEffect">
                                  <p:stCondLst>
                                    <p:cond delay="0"/>
                                  </p:stCondLst>
                                  <p:childTnLst>
                                    <p:set>
                                      <p:cBhvr>
                                        <p:cTn id="47" dur="1" fill="hold">
                                          <p:stCondLst>
                                            <p:cond delay="0"/>
                                          </p:stCondLst>
                                        </p:cTn>
                                        <p:tgtEl>
                                          <p:spTgt spid="85"/>
                                        </p:tgtEl>
                                        <p:attrNameLst>
                                          <p:attrName>style.visibility</p:attrName>
                                        </p:attrNameLst>
                                      </p:cBhvr>
                                      <p:to>
                                        <p:strVal val="visible"/>
                                      </p:to>
                                    </p:set>
                                    <p:anim calcmode="lin" valueType="num">
                                      <p:cBhvr additive="base">
                                        <p:cTn id="48" dur="300" fill="hold"/>
                                        <p:tgtEl>
                                          <p:spTgt spid="85"/>
                                        </p:tgtEl>
                                        <p:attrNameLst>
                                          <p:attrName>ppt_x</p:attrName>
                                        </p:attrNameLst>
                                      </p:cBhvr>
                                      <p:tavLst>
                                        <p:tav tm="0">
                                          <p:val>
                                            <p:strVal val="1+#ppt_w/2"/>
                                          </p:val>
                                        </p:tav>
                                        <p:tav tm="100000">
                                          <p:val>
                                            <p:strVal val="#ppt_x"/>
                                          </p:val>
                                        </p:tav>
                                      </p:tavLst>
                                    </p:anim>
                                    <p:anim calcmode="lin" valueType="num">
                                      <p:cBhvr additive="base">
                                        <p:cTn id="49" dur="300" fill="hold"/>
                                        <p:tgtEl>
                                          <p:spTgt spid="85"/>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24"/>
                                        </p:tgtEl>
                                        <p:attrNameLst>
                                          <p:attrName>style.visibility</p:attrName>
                                        </p:attrNameLst>
                                      </p:cBhvr>
                                      <p:to>
                                        <p:strVal val="visible"/>
                                      </p:to>
                                    </p:set>
                                    <p:anim calcmode="lin" valueType="num">
                                      <p:cBhvr>
                                        <p:cTn id="53" dur="300" fill="hold"/>
                                        <p:tgtEl>
                                          <p:spTgt spid="124"/>
                                        </p:tgtEl>
                                        <p:attrNameLst>
                                          <p:attrName>ppt_w</p:attrName>
                                        </p:attrNameLst>
                                      </p:cBhvr>
                                      <p:tavLst>
                                        <p:tav tm="0">
                                          <p:val>
                                            <p:fltVal val="0"/>
                                          </p:val>
                                        </p:tav>
                                        <p:tav tm="100000">
                                          <p:val>
                                            <p:strVal val="#ppt_w"/>
                                          </p:val>
                                        </p:tav>
                                      </p:tavLst>
                                    </p:anim>
                                    <p:anim calcmode="lin" valueType="num">
                                      <p:cBhvr>
                                        <p:cTn id="54" dur="300" fill="hold"/>
                                        <p:tgtEl>
                                          <p:spTgt spid="124"/>
                                        </p:tgtEl>
                                        <p:attrNameLst>
                                          <p:attrName>ppt_h</p:attrName>
                                        </p:attrNameLst>
                                      </p:cBhvr>
                                      <p:tavLst>
                                        <p:tav tm="0">
                                          <p:val>
                                            <p:fltVal val="0"/>
                                          </p:val>
                                        </p:tav>
                                        <p:tav tm="100000">
                                          <p:val>
                                            <p:strVal val="#ppt_h"/>
                                          </p:val>
                                        </p:tav>
                                      </p:tavLst>
                                    </p:anim>
                                    <p:animEffect transition="in" filter="fade">
                                      <p:cBhvr>
                                        <p:cTn id="55" dur="300"/>
                                        <p:tgtEl>
                                          <p:spTgt spid="124"/>
                                        </p:tgtEl>
                                      </p:cBhvr>
                                    </p:animEffect>
                                  </p:childTnLst>
                                </p:cTn>
                              </p:par>
                            </p:childTnLst>
                          </p:cTn>
                        </p:par>
                        <p:par>
                          <p:cTn id="56" fill="hold">
                            <p:stCondLst>
                              <p:cond delay="4500"/>
                            </p:stCondLst>
                            <p:childTnLst>
                              <p:par>
                                <p:cTn id="57" presetID="2" presetClass="entr" presetSubtype="2" fill="hold" grpId="0" nodeType="afterEffect">
                                  <p:stCondLst>
                                    <p:cond delay="0"/>
                                  </p:stCondLst>
                                  <p:childTnLst>
                                    <p:set>
                                      <p:cBhvr>
                                        <p:cTn id="58" dur="1" fill="hold">
                                          <p:stCondLst>
                                            <p:cond delay="0"/>
                                          </p:stCondLst>
                                        </p:cTn>
                                        <p:tgtEl>
                                          <p:spTgt spid="86"/>
                                        </p:tgtEl>
                                        <p:attrNameLst>
                                          <p:attrName>style.visibility</p:attrName>
                                        </p:attrNameLst>
                                      </p:cBhvr>
                                      <p:to>
                                        <p:strVal val="visible"/>
                                      </p:to>
                                    </p:set>
                                    <p:anim calcmode="lin" valueType="num">
                                      <p:cBhvr additive="base">
                                        <p:cTn id="59" dur="300" fill="hold"/>
                                        <p:tgtEl>
                                          <p:spTgt spid="86"/>
                                        </p:tgtEl>
                                        <p:attrNameLst>
                                          <p:attrName>ppt_x</p:attrName>
                                        </p:attrNameLst>
                                      </p:cBhvr>
                                      <p:tavLst>
                                        <p:tav tm="0">
                                          <p:val>
                                            <p:strVal val="1+#ppt_w/2"/>
                                          </p:val>
                                        </p:tav>
                                        <p:tav tm="100000">
                                          <p:val>
                                            <p:strVal val="#ppt_x"/>
                                          </p:val>
                                        </p:tav>
                                      </p:tavLst>
                                    </p:anim>
                                    <p:anim calcmode="lin" valueType="num">
                                      <p:cBhvr additive="base">
                                        <p:cTn id="60" dur="300" fill="hold"/>
                                        <p:tgtEl>
                                          <p:spTgt spid="86"/>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53" presetClass="entr" presetSubtype="16" fill="hold" nodeType="afterEffect">
                                  <p:stCondLst>
                                    <p:cond delay="0"/>
                                  </p:stCondLst>
                                  <p:childTnLst>
                                    <p:set>
                                      <p:cBhvr>
                                        <p:cTn id="63" dur="1" fill="hold">
                                          <p:stCondLst>
                                            <p:cond delay="0"/>
                                          </p:stCondLst>
                                        </p:cTn>
                                        <p:tgtEl>
                                          <p:spTgt spid="112"/>
                                        </p:tgtEl>
                                        <p:attrNameLst>
                                          <p:attrName>style.visibility</p:attrName>
                                        </p:attrNameLst>
                                      </p:cBhvr>
                                      <p:to>
                                        <p:strVal val="visible"/>
                                      </p:to>
                                    </p:set>
                                    <p:anim calcmode="lin" valueType="num">
                                      <p:cBhvr>
                                        <p:cTn id="64" dur="300" fill="hold"/>
                                        <p:tgtEl>
                                          <p:spTgt spid="112"/>
                                        </p:tgtEl>
                                        <p:attrNameLst>
                                          <p:attrName>ppt_w</p:attrName>
                                        </p:attrNameLst>
                                      </p:cBhvr>
                                      <p:tavLst>
                                        <p:tav tm="0">
                                          <p:val>
                                            <p:fltVal val="0"/>
                                          </p:val>
                                        </p:tav>
                                        <p:tav tm="100000">
                                          <p:val>
                                            <p:strVal val="#ppt_w"/>
                                          </p:val>
                                        </p:tav>
                                      </p:tavLst>
                                    </p:anim>
                                    <p:anim calcmode="lin" valueType="num">
                                      <p:cBhvr>
                                        <p:cTn id="65" dur="300" fill="hold"/>
                                        <p:tgtEl>
                                          <p:spTgt spid="112"/>
                                        </p:tgtEl>
                                        <p:attrNameLst>
                                          <p:attrName>ppt_h</p:attrName>
                                        </p:attrNameLst>
                                      </p:cBhvr>
                                      <p:tavLst>
                                        <p:tav tm="0">
                                          <p:val>
                                            <p:fltVal val="0"/>
                                          </p:val>
                                        </p:tav>
                                        <p:tav tm="100000">
                                          <p:val>
                                            <p:strVal val="#ppt_h"/>
                                          </p:val>
                                        </p:tav>
                                      </p:tavLst>
                                    </p:anim>
                                    <p:animEffect transition="in" filter="fade">
                                      <p:cBhvr>
                                        <p:cTn id="66" dur="300"/>
                                        <p:tgtEl>
                                          <p:spTgt spid="112"/>
                                        </p:tgtEl>
                                      </p:cBhvr>
                                    </p:animEffect>
                                  </p:childTnLst>
                                </p:cTn>
                              </p:par>
                            </p:childTnLst>
                          </p:cTn>
                        </p:par>
                        <p:par>
                          <p:cTn id="67" fill="hold">
                            <p:stCondLst>
                              <p:cond delay="5500"/>
                            </p:stCondLst>
                            <p:childTnLst>
                              <p:par>
                                <p:cTn id="68" presetID="2" presetClass="entr" presetSubtype="2"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additive="base">
                                        <p:cTn id="70" dur="300" fill="hold"/>
                                        <p:tgtEl>
                                          <p:spTgt spid="87"/>
                                        </p:tgtEl>
                                        <p:attrNameLst>
                                          <p:attrName>ppt_x</p:attrName>
                                        </p:attrNameLst>
                                      </p:cBhvr>
                                      <p:tavLst>
                                        <p:tav tm="0">
                                          <p:val>
                                            <p:strVal val="1+#ppt_w/2"/>
                                          </p:val>
                                        </p:tav>
                                        <p:tav tm="100000">
                                          <p:val>
                                            <p:strVal val="#ppt_x"/>
                                          </p:val>
                                        </p:tav>
                                      </p:tavLst>
                                    </p:anim>
                                    <p:anim calcmode="lin" valueType="num">
                                      <p:cBhvr additive="base">
                                        <p:cTn id="71" dur="3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GENSWF_ADVANCE_TIME" val="0.00"/>
  <p:tag name="ISPRING_SLIDE_INDENT_LEVEL" val="0"/>
  <p:tag name="ISPRING_CUSTOM_TIMING_USED" val="0"/>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GENSWF_ADVANCE_TIME" val="0.00"/>
  <p:tag name="ISPRING_SLIDE_INDENT_LEVEL" val="0"/>
  <p:tag name="ISPRING_CUSTOM_TIMING_USED" val="0"/>
</p:tagLst>
</file>

<file path=ppt/tags/tag3.xml><?xml version="1.0" encoding="utf-8"?>
<p:tagLst xmlns:p="http://schemas.openxmlformats.org/presentationml/2006/main">
  <p:tag name="GENSWF_ADVANCE_TIME" val="0.00"/>
  <p:tag name="ISPRING_SLIDE_INDENT_LEVEL" val="0"/>
  <p:tag name="ISPRING_CUSTOM_TIMING_USED" val="0"/>
</p:tagLst>
</file>

<file path=ppt/tags/tag30.xml><?xml version="1.0" encoding="utf-8"?>
<p:tagLst xmlns:p="http://schemas.openxmlformats.org/presentationml/2006/main">
  <p:tag name="GENSWF_ADVANCE_TIME" val="0.00"/>
  <p:tag name="ISPRING_SLIDE_INDENT_LEVEL" val="0"/>
  <p:tag name="ISPRING_CUSTOM_TIMING_USED" val="0"/>
</p:tagLst>
</file>

<file path=ppt/tags/tag31.xml><?xml version="1.0" encoding="utf-8"?>
<p:tagLst xmlns:p="http://schemas.openxmlformats.org/presentationml/2006/main">
  <p:tag name="GENSWF_ADVANCE_TIME" val="0.00"/>
  <p:tag name="ISPRING_SLIDE_INDENT_LEVEL" val="0"/>
  <p:tag name="ISPRING_CUSTOM_TIMING_USED" val="0"/>
</p:tagLst>
</file>

<file path=ppt/tags/tag32.xml><?xml version="1.0" encoding="utf-8"?>
<p:tagLst xmlns:p="http://schemas.openxmlformats.org/presentationml/2006/main">
  <p:tag name="GENSWF_ADVANCE_TIME" val="0.00"/>
  <p:tag name="ISPRING_SLIDE_INDENT_LEVEL" val="0"/>
  <p:tag name="ISPRING_CUSTOM_TIMING_USED" val="0"/>
</p:tagLst>
</file>

<file path=ppt/tags/tag33.xml><?xml version="1.0" encoding="utf-8"?>
<p:tagLst xmlns:p="http://schemas.openxmlformats.org/presentationml/2006/main">
  <p:tag name="GENSWF_ADVANCE_TIME" val="0.00"/>
  <p:tag name="ISPRING_SLIDE_INDENT_LEVEL" val="0"/>
  <p:tag name="ISPRING_CUSTOM_TIMING_USED" val="0"/>
</p:tagLst>
</file>

<file path=ppt/tags/tag34.xml><?xml version="1.0" encoding="utf-8"?>
<p:tagLst xmlns:p="http://schemas.openxmlformats.org/presentationml/2006/main">
  <p:tag name="SELECTED" val="True"/>
</p:tagLst>
</file>

<file path=ppt/tags/tag35.xml><?xml version="1.0" encoding="utf-8"?>
<p:tagLst xmlns:p="http://schemas.openxmlformats.org/presentationml/2006/main">
  <p:tag name="GENSWF_ADVANCE_TIME" val="0.00"/>
  <p:tag name="ISPRING_SLIDE_INDENT_LEVEL" val="0"/>
  <p:tag name="ISPRING_CUSTOM_TIMING_USED" val="0"/>
</p:tagLst>
</file>

<file path=ppt/tags/tag36.xml><?xml version="1.0" encoding="utf-8"?>
<p:tagLst xmlns:p="http://schemas.openxmlformats.org/presentationml/2006/main">
  <p:tag name="GENSWF_ADVANCE_TIME" val="0.00"/>
  <p:tag name="ISPRING_SLIDE_INDENT_LEVEL" val="0"/>
  <p:tag name="ISPRING_CUSTOM_TIMING_USED" val="0"/>
</p:tagLst>
</file>

<file path=ppt/tags/tag37.xml><?xml version="1.0" encoding="utf-8"?>
<p:tagLst xmlns:p="http://schemas.openxmlformats.org/presentationml/2006/main">
  <p:tag name="SELECTED" val="True"/>
</p:tagLst>
</file>

<file path=ppt/tags/tag38.xml><?xml version="1.0" encoding="utf-8"?>
<p:tagLst xmlns:p="http://schemas.openxmlformats.org/presentationml/2006/main">
  <p:tag name="GENSWF_ADVANCE_TIME" val="0.00"/>
  <p:tag name="ISPRING_SLIDE_INDENT_LEVEL" val="0"/>
  <p:tag name="ISPRING_CUSTOM_TIMING_USED" val="0"/>
</p:tagLst>
</file>

<file path=ppt/tags/tag39.xml><?xml version="1.0" encoding="utf-8"?>
<p:tagLst xmlns:p="http://schemas.openxmlformats.org/presentationml/2006/main">
  <p:tag name="GENSWF_ADVANCE_TIME" val="0.00"/>
  <p:tag name="ISPRING_SLIDE_INDENT_LEVEL" val="0"/>
  <p:tag name="ISPRING_CUSTOM_TIMING_USED" val="0"/>
</p:tagLst>
</file>

<file path=ppt/tags/tag4.xml><?xml version="1.0" encoding="utf-8"?>
<p:tagLst xmlns:p="http://schemas.openxmlformats.org/presentationml/2006/main">
  <p:tag name="GENSWF_ADVANCE_TIME" val="0.00"/>
  <p:tag name="ISPRING_SLIDE_INDENT_LEVEL" val="0"/>
  <p:tag name="ISPRING_CUSTOM_TIMING_USED" val="0"/>
</p:tagLst>
</file>

<file path=ppt/tags/tag40.xml><?xml version="1.0" encoding="utf-8"?>
<p:tagLst xmlns:p="http://schemas.openxmlformats.org/presentationml/2006/main">
  <p:tag name="GENSWF_ADVANCE_TIME" val="0.00"/>
  <p:tag name="ISPRING_SLIDE_INDENT_LEVEL" val="0"/>
  <p:tag name="ISPRING_CUSTOM_TIMING_USED" val="0"/>
</p:tagLst>
</file>

<file path=ppt/tags/tag41.xml><?xml version="1.0" encoding="utf-8"?>
<p:tagLst xmlns:p="http://schemas.openxmlformats.org/presentationml/2006/main">
  <p:tag name="SELECTED" val="True"/>
</p:tagLst>
</file>

<file path=ppt/tags/tag42.xml><?xml version="1.0" encoding="utf-8"?>
<p:tagLst xmlns:p="http://schemas.openxmlformats.org/presentationml/2006/main">
  <p:tag name="GENSWF_ADVANCE_TIME" val="0.00"/>
  <p:tag name="ISPRING_SLIDE_INDENT_LEVEL" val="0"/>
  <p:tag name="ISPRING_CUSTOM_TIMING_USED" val="0"/>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1349">
      <a:dk1>
        <a:sysClr val="windowText" lastClr="000000"/>
      </a:dk1>
      <a:lt1>
        <a:sysClr val="window" lastClr="FFFFFF"/>
      </a:lt1>
      <a:dk2>
        <a:srgbClr val="2E75B5"/>
      </a:dk2>
      <a:lt2>
        <a:srgbClr val="2E75B5"/>
      </a:lt2>
      <a:accent1>
        <a:srgbClr val="2E75B5"/>
      </a:accent1>
      <a:accent2>
        <a:srgbClr val="2E75B5"/>
      </a:accent2>
      <a:accent3>
        <a:srgbClr val="2E75B5"/>
      </a:accent3>
      <a:accent4>
        <a:srgbClr val="2E75B5"/>
      </a:accent4>
      <a:accent5>
        <a:srgbClr val="2E75B5"/>
      </a:accent5>
      <a:accent6>
        <a:srgbClr val="2E75B5"/>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7826</Words>
  <Application>WPS 演示</Application>
  <PresentationFormat>宽屏</PresentationFormat>
  <Paragraphs>805</Paragraphs>
  <Slides>37</Slides>
  <Notes>25</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37</vt:i4>
      </vt:variant>
    </vt:vector>
  </HeadingPairs>
  <TitlesOfParts>
    <vt:vector size="57" baseType="lpstr">
      <vt:lpstr>Arial</vt:lpstr>
      <vt:lpstr>宋体</vt:lpstr>
      <vt:lpstr>Wingdings</vt:lpstr>
      <vt:lpstr>微软雅黑</vt:lpstr>
      <vt:lpstr>Calibri</vt:lpstr>
      <vt:lpstr>Impact MT Std</vt:lpstr>
      <vt:lpstr>UKIJ Qolyazma</vt:lpstr>
      <vt:lpstr>Agency FB</vt:lpstr>
      <vt:lpstr>Arial Rounded MT Bold</vt:lpstr>
      <vt:lpstr>Times New Roman</vt:lpstr>
      <vt:lpstr>Akzidenz-Grotesk BQ Condensed</vt:lpstr>
      <vt:lpstr>Arial Unicode MS</vt:lpstr>
      <vt:lpstr>Arial Black</vt:lpstr>
      <vt:lpstr>华文黑体</vt:lpstr>
      <vt:lpstr>Calibri</vt:lpstr>
      <vt:lpstr>nevis Bold</vt:lpstr>
      <vt:lpstr>Impact</vt:lpstr>
      <vt:lpstr>GoodVibrationsROB</vt:lpstr>
      <vt:lpstr>黑体</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15</cp:revision>
  <dcterms:created xsi:type="dcterms:W3CDTF">2015-05-05T08:02:00Z</dcterms:created>
  <dcterms:modified xsi:type="dcterms:W3CDTF">2017-06-27T13:53:29Z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