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  <p:sldId id="271" r:id="rId17"/>
    <p:sldId id="273" r:id="rId18"/>
    <p:sldId id="274" r:id="rId19"/>
    <p:sldId id="275" r:id="rId20"/>
    <p:sldId id="276" r:id="rId21"/>
    <p:sldId id="260" r:id="rId22"/>
    <p:sldId id="272" r:id="rId23"/>
    <p:sldId id="277" r:id="rId24"/>
    <p:sldId id="278" r:id="rId25"/>
    <p:sldId id="279" r:id="rId26"/>
    <p:sldId id="280" r:id="rId27"/>
    <p:sldId id="261" r:id="rId28"/>
    <p:sldId id="281" r:id="rId29"/>
    <p:sldId id="282" r:id="rId30"/>
    <p:sldId id="283" r:id="rId31"/>
    <p:sldId id="284" r:id="rId32"/>
    <p:sldId id="262" r:id="rId33"/>
    <p:sldId id="285" r:id="rId34"/>
    <p:sldId id="286" r:id="rId35"/>
    <p:sldId id="287" r:id="rId36"/>
    <p:sldId id="288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28AF3-5E83-4472-9272-6F7078C259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7EB4-9612-4999-8D3D-55013C56A0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7F54-4879-4382-9AC5-02EA53BDA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E59A-A73F-40BF-9298-F3CA566A80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AF53-5E78-4F5F-98BB-D0BC04181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A432-A536-46D3-B356-99693129F7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5" y="3724835"/>
            <a:ext cx="4535660" cy="3133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669"/>
          <a:stretch>
            <a:fillRect/>
          </a:stretch>
        </p:blipFill>
        <p:spPr>
          <a:xfrm>
            <a:off x="4824704" y="813547"/>
            <a:ext cx="7367296" cy="58225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75196" y="4967133"/>
            <a:ext cx="279330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汇报人：情缘素材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75196" y="5512535"/>
            <a:ext cx="266804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指导人：情缘素材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0098" y="1224090"/>
            <a:ext cx="4498411" cy="2632001"/>
            <a:chOff x="1070727" y="879705"/>
            <a:chExt cx="4498411" cy="2632001"/>
          </a:xfrm>
        </p:grpSpPr>
        <p:sp>
          <p:nvSpPr>
            <p:cNvPr id="5" name="文本框 4"/>
            <p:cNvSpPr txBox="1"/>
            <p:nvPr/>
          </p:nvSpPr>
          <p:spPr>
            <a:xfrm>
              <a:off x="1070727" y="879705"/>
              <a:ext cx="128973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5585C5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毕业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585C5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11538" y="2029569"/>
              <a:ext cx="3657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1B4C86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论文答辩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B4C86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71458" y="1377086"/>
              <a:ext cx="2737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GRADUATION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11538" y="2988486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THESIS DEFENSE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22861" y="1532531"/>
            <a:ext cx="9146279" cy="4340301"/>
            <a:chOff x="1479752" y="1532531"/>
            <a:chExt cx="9146279" cy="4340301"/>
          </a:xfrm>
        </p:grpSpPr>
        <p:sp>
          <p:nvSpPr>
            <p:cNvPr id="7" name="出自【趣你的PPT】(微信:qunideppt)：最优质的PPT资源库"/>
            <p:cNvSpPr/>
            <p:nvPr/>
          </p:nvSpPr>
          <p:spPr>
            <a:xfrm>
              <a:off x="2043576" y="2113448"/>
              <a:ext cx="1645826" cy="1645822"/>
            </a:xfrm>
            <a:prstGeom prst="pie">
              <a:avLst>
                <a:gd name="adj1" fmla="val 10766470"/>
                <a:gd name="adj2" fmla="val 1620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>
              <a:off x="1479752" y="1532531"/>
              <a:ext cx="2610983" cy="2596799"/>
            </a:xfrm>
            <a:custGeom>
              <a:avLst/>
              <a:gdLst>
                <a:gd name="T0" fmla="*/ 1120 w 1244"/>
                <a:gd name="T1" fmla="*/ 304 h 1238"/>
                <a:gd name="T2" fmla="*/ 1175 w 1244"/>
                <a:gd name="T3" fmla="*/ 249 h 1238"/>
                <a:gd name="T4" fmla="*/ 1080 w 1244"/>
                <a:gd name="T5" fmla="*/ 154 h 1238"/>
                <a:gd name="T6" fmla="*/ 1025 w 1244"/>
                <a:gd name="T7" fmla="*/ 209 h 1238"/>
                <a:gd name="T8" fmla="*/ 752 w 1244"/>
                <a:gd name="T9" fmla="*/ 91 h 1238"/>
                <a:gd name="T10" fmla="*/ 752 w 1244"/>
                <a:gd name="T11" fmla="*/ 0 h 1238"/>
                <a:gd name="T12" fmla="*/ 583 w 1244"/>
                <a:gd name="T13" fmla="*/ 0 h 1238"/>
                <a:gd name="T14" fmla="*/ 583 w 1244"/>
                <a:gd name="T15" fmla="*/ 91 h 1238"/>
                <a:gd name="T16" fmla="*/ 176 w 1244"/>
                <a:gd name="T17" fmla="*/ 360 h 1238"/>
                <a:gd name="T18" fmla="*/ 257 w 1244"/>
                <a:gd name="T19" fmla="*/ 476 h 1238"/>
                <a:gd name="T20" fmla="*/ 667 w 1244"/>
                <a:gd name="T21" fmla="*/ 211 h 1238"/>
                <a:gd name="T22" fmla="*/ 1118 w 1244"/>
                <a:gd name="T23" fmla="*/ 661 h 1238"/>
                <a:gd name="T24" fmla="*/ 667 w 1244"/>
                <a:gd name="T25" fmla="*/ 1112 h 1238"/>
                <a:gd name="T26" fmla="*/ 217 w 1244"/>
                <a:gd name="T27" fmla="*/ 661 h 1238"/>
                <a:gd name="T28" fmla="*/ 219 w 1244"/>
                <a:gd name="T29" fmla="*/ 614 h 1238"/>
                <a:gd name="T30" fmla="*/ 314 w 1244"/>
                <a:gd name="T31" fmla="*/ 614 h 1238"/>
                <a:gd name="T32" fmla="*/ 242 w 1244"/>
                <a:gd name="T33" fmla="*/ 512 h 1238"/>
                <a:gd name="T34" fmla="*/ 243 w 1244"/>
                <a:gd name="T35" fmla="*/ 510 h 1238"/>
                <a:gd name="T36" fmla="*/ 159 w 1244"/>
                <a:gd name="T37" fmla="*/ 390 h 1238"/>
                <a:gd name="T38" fmla="*/ 158 w 1244"/>
                <a:gd name="T39" fmla="*/ 391 h 1238"/>
                <a:gd name="T40" fmla="*/ 157 w 1244"/>
                <a:gd name="T41" fmla="*/ 390 h 1238"/>
                <a:gd name="T42" fmla="*/ 0 w 1244"/>
                <a:gd name="T43" fmla="*/ 614 h 1238"/>
                <a:gd name="T44" fmla="*/ 93 w 1244"/>
                <a:gd name="T45" fmla="*/ 614 h 1238"/>
                <a:gd name="T46" fmla="*/ 91 w 1244"/>
                <a:gd name="T47" fmla="*/ 661 h 1238"/>
                <a:gd name="T48" fmla="*/ 667 w 1244"/>
                <a:gd name="T49" fmla="*/ 1238 h 1238"/>
                <a:gd name="T50" fmla="*/ 1244 w 1244"/>
                <a:gd name="T51" fmla="*/ 661 h 1238"/>
                <a:gd name="T52" fmla="*/ 1120 w 1244"/>
                <a:gd name="T53" fmla="*/ 304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4" h="1238">
                  <a:moveTo>
                    <a:pt x="1120" y="304"/>
                  </a:moveTo>
                  <a:cubicBezTo>
                    <a:pt x="1175" y="249"/>
                    <a:pt x="1175" y="249"/>
                    <a:pt x="1175" y="249"/>
                  </a:cubicBezTo>
                  <a:cubicBezTo>
                    <a:pt x="1080" y="154"/>
                    <a:pt x="1080" y="154"/>
                    <a:pt x="1080" y="154"/>
                  </a:cubicBezTo>
                  <a:cubicBezTo>
                    <a:pt x="1025" y="209"/>
                    <a:pt x="1025" y="209"/>
                    <a:pt x="1025" y="209"/>
                  </a:cubicBezTo>
                  <a:cubicBezTo>
                    <a:pt x="947" y="147"/>
                    <a:pt x="854" y="106"/>
                    <a:pt x="752" y="91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91"/>
                    <a:pt x="583" y="91"/>
                    <a:pt x="583" y="91"/>
                  </a:cubicBezTo>
                  <a:cubicBezTo>
                    <a:pt x="411" y="116"/>
                    <a:pt x="263" y="218"/>
                    <a:pt x="176" y="360"/>
                  </a:cubicBezTo>
                  <a:cubicBezTo>
                    <a:pt x="257" y="476"/>
                    <a:pt x="257" y="476"/>
                    <a:pt x="257" y="476"/>
                  </a:cubicBezTo>
                  <a:cubicBezTo>
                    <a:pt x="327" y="319"/>
                    <a:pt x="485" y="211"/>
                    <a:pt x="667" y="211"/>
                  </a:cubicBezTo>
                  <a:cubicBezTo>
                    <a:pt x="916" y="211"/>
                    <a:pt x="1118" y="412"/>
                    <a:pt x="1118" y="661"/>
                  </a:cubicBezTo>
                  <a:cubicBezTo>
                    <a:pt x="1118" y="910"/>
                    <a:pt x="916" y="1112"/>
                    <a:pt x="667" y="1112"/>
                  </a:cubicBezTo>
                  <a:cubicBezTo>
                    <a:pt x="419" y="1112"/>
                    <a:pt x="217" y="910"/>
                    <a:pt x="217" y="661"/>
                  </a:cubicBezTo>
                  <a:cubicBezTo>
                    <a:pt x="217" y="645"/>
                    <a:pt x="218" y="630"/>
                    <a:pt x="219" y="614"/>
                  </a:cubicBezTo>
                  <a:cubicBezTo>
                    <a:pt x="314" y="614"/>
                    <a:pt x="314" y="614"/>
                    <a:pt x="314" y="614"/>
                  </a:cubicBezTo>
                  <a:cubicBezTo>
                    <a:pt x="242" y="512"/>
                    <a:pt x="242" y="512"/>
                    <a:pt x="242" y="512"/>
                  </a:cubicBezTo>
                  <a:cubicBezTo>
                    <a:pt x="243" y="511"/>
                    <a:pt x="243" y="511"/>
                    <a:pt x="243" y="510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8" y="390"/>
                    <a:pt x="158" y="391"/>
                    <a:pt x="158" y="391"/>
                  </a:cubicBezTo>
                  <a:cubicBezTo>
                    <a:pt x="157" y="390"/>
                    <a:pt x="157" y="390"/>
                    <a:pt x="157" y="390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1" y="630"/>
                    <a:pt x="91" y="645"/>
                    <a:pt x="91" y="661"/>
                  </a:cubicBezTo>
                  <a:cubicBezTo>
                    <a:pt x="91" y="980"/>
                    <a:pt x="349" y="1238"/>
                    <a:pt x="667" y="1238"/>
                  </a:cubicBezTo>
                  <a:cubicBezTo>
                    <a:pt x="986" y="1238"/>
                    <a:pt x="1244" y="980"/>
                    <a:pt x="1244" y="661"/>
                  </a:cubicBezTo>
                  <a:cubicBezTo>
                    <a:pt x="1244" y="526"/>
                    <a:pt x="1198" y="402"/>
                    <a:pt x="1120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 dirty="0">
                <a:solidFill>
                  <a:srgbClr val="5B9BD5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9" name="出自【趣你的PPT】(微信:qunideppt)：最优质的PPT资源库"/>
            <p:cNvSpPr txBox="1"/>
            <p:nvPr/>
          </p:nvSpPr>
          <p:spPr>
            <a:xfrm>
              <a:off x="2259277" y="2509682"/>
              <a:ext cx="1294638" cy="8693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nb-NO" sz="5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25</a:t>
              </a:r>
              <a:r>
                <a:rPr lang="nb-NO" sz="4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%</a:t>
              </a:r>
              <a:endParaRPr lang="en-US" sz="4400" dirty="0">
                <a:solidFill>
                  <a:srgbClr val="44546A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>
            <a:xfrm>
              <a:off x="5284081" y="2121469"/>
              <a:ext cx="1645826" cy="1645822"/>
            </a:xfrm>
            <a:prstGeom prst="pie">
              <a:avLst>
                <a:gd name="adj1" fmla="val 10766470"/>
                <a:gd name="adj2" fmla="val 20396907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4712236" y="1532531"/>
              <a:ext cx="2610983" cy="2596799"/>
            </a:xfrm>
            <a:custGeom>
              <a:avLst/>
              <a:gdLst>
                <a:gd name="T0" fmla="*/ 1120 w 1244"/>
                <a:gd name="T1" fmla="*/ 304 h 1238"/>
                <a:gd name="T2" fmla="*/ 1175 w 1244"/>
                <a:gd name="T3" fmla="*/ 249 h 1238"/>
                <a:gd name="T4" fmla="*/ 1080 w 1244"/>
                <a:gd name="T5" fmla="*/ 154 h 1238"/>
                <a:gd name="T6" fmla="*/ 1025 w 1244"/>
                <a:gd name="T7" fmla="*/ 209 h 1238"/>
                <a:gd name="T8" fmla="*/ 752 w 1244"/>
                <a:gd name="T9" fmla="*/ 91 h 1238"/>
                <a:gd name="T10" fmla="*/ 752 w 1244"/>
                <a:gd name="T11" fmla="*/ 0 h 1238"/>
                <a:gd name="T12" fmla="*/ 583 w 1244"/>
                <a:gd name="T13" fmla="*/ 0 h 1238"/>
                <a:gd name="T14" fmla="*/ 583 w 1244"/>
                <a:gd name="T15" fmla="*/ 91 h 1238"/>
                <a:gd name="T16" fmla="*/ 176 w 1244"/>
                <a:gd name="T17" fmla="*/ 360 h 1238"/>
                <a:gd name="T18" fmla="*/ 257 w 1244"/>
                <a:gd name="T19" fmla="*/ 476 h 1238"/>
                <a:gd name="T20" fmla="*/ 667 w 1244"/>
                <a:gd name="T21" fmla="*/ 211 h 1238"/>
                <a:gd name="T22" fmla="*/ 1118 w 1244"/>
                <a:gd name="T23" fmla="*/ 661 h 1238"/>
                <a:gd name="T24" fmla="*/ 667 w 1244"/>
                <a:gd name="T25" fmla="*/ 1112 h 1238"/>
                <a:gd name="T26" fmla="*/ 217 w 1244"/>
                <a:gd name="T27" fmla="*/ 661 h 1238"/>
                <a:gd name="T28" fmla="*/ 219 w 1244"/>
                <a:gd name="T29" fmla="*/ 614 h 1238"/>
                <a:gd name="T30" fmla="*/ 314 w 1244"/>
                <a:gd name="T31" fmla="*/ 614 h 1238"/>
                <a:gd name="T32" fmla="*/ 242 w 1244"/>
                <a:gd name="T33" fmla="*/ 512 h 1238"/>
                <a:gd name="T34" fmla="*/ 243 w 1244"/>
                <a:gd name="T35" fmla="*/ 510 h 1238"/>
                <a:gd name="T36" fmla="*/ 159 w 1244"/>
                <a:gd name="T37" fmla="*/ 390 h 1238"/>
                <a:gd name="T38" fmla="*/ 158 w 1244"/>
                <a:gd name="T39" fmla="*/ 391 h 1238"/>
                <a:gd name="T40" fmla="*/ 157 w 1244"/>
                <a:gd name="T41" fmla="*/ 390 h 1238"/>
                <a:gd name="T42" fmla="*/ 0 w 1244"/>
                <a:gd name="T43" fmla="*/ 614 h 1238"/>
                <a:gd name="T44" fmla="*/ 93 w 1244"/>
                <a:gd name="T45" fmla="*/ 614 h 1238"/>
                <a:gd name="T46" fmla="*/ 91 w 1244"/>
                <a:gd name="T47" fmla="*/ 661 h 1238"/>
                <a:gd name="T48" fmla="*/ 667 w 1244"/>
                <a:gd name="T49" fmla="*/ 1238 h 1238"/>
                <a:gd name="T50" fmla="*/ 1244 w 1244"/>
                <a:gd name="T51" fmla="*/ 661 h 1238"/>
                <a:gd name="T52" fmla="*/ 1120 w 1244"/>
                <a:gd name="T53" fmla="*/ 304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4" h="1238">
                  <a:moveTo>
                    <a:pt x="1120" y="304"/>
                  </a:moveTo>
                  <a:cubicBezTo>
                    <a:pt x="1175" y="249"/>
                    <a:pt x="1175" y="249"/>
                    <a:pt x="1175" y="249"/>
                  </a:cubicBezTo>
                  <a:cubicBezTo>
                    <a:pt x="1080" y="154"/>
                    <a:pt x="1080" y="154"/>
                    <a:pt x="1080" y="154"/>
                  </a:cubicBezTo>
                  <a:cubicBezTo>
                    <a:pt x="1025" y="209"/>
                    <a:pt x="1025" y="209"/>
                    <a:pt x="1025" y="209"/>
                  </a:cubicBezTo>
                  <a:cubicBezTo>
                    <a:pt x="947" y="147"/>
                    <a:pt x="854" y="106"/>
                    <a:pt x="752" y="91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91"/>
                    <a:pt x="583" y="91"/>
                    <a:pt x="583" y="91"/>
                  </a:cubicBezTo>
                  <a:cubicBezTo>
                    <a:pt x="411" y="116"/>
                    <a:pt x="263" y="218"/>
                    <a:pt x="176" y="360"/>
                  </a:cubicBezTo>
                  <a:cubicBezTo>
                    <a:pt x="257" y="476"/>
                    <a:pt x="257" y="476"/>
                    <a:pt x="257" y="476"/>
                  </a:cubicBezTo>
                  <a:cubicBezTo>
                    <a:pt x="327" y="319"/>
                    <a:pt x="485" y="211"/>
                    <a:pt x="667" y="211"/>
                  </a:cubicBezTo>
                  <a:cubicBezTo>
                    <a:pt x="916" y="211"/>
                    <a:pt x="1118" y="412"/>
                    <a:pt x="1118" y="661"/>
                  </a:cubicBezTo>
                  <a:cubicBezTo>
                    <a:pt x="1118" y="910"/>
                    <a:pt x="916" y="1112"/>
                    <a:pt x="667" y="1112"/>
                  </a:cubicBezTo>
                  <a:cubicBezTo>
                    <a:pt x="419" y="1112"/>
                    <a:pt x="217" y="910"/>
                    <a:pt x="217" y="661"/>
                  </a:cubicBezTo>
                  <a:cubicBezTo>
                    <a:pt x="217" y="645"/>
                    <a:pt x="218" y="630"/>
                    <a:pt x="219" y="614"/>
                  </a:cubicBezTo>
                  <a:cubicBezTo>
                    <a:pt x="314" y="614"/>
                    <a:pt x="314" y="614"/>
                    <a:pt x="314" y="614"/>
                  </a:cubicBezTo>
                  <a:cubicBezTo>
                    <a:pt x="242" y="512"/>
                    <a:pt x="242" y="512"/>
                    <a:pt x="242" y="512"/>
                  </a:cubicBezTo>
                  <a:cubicBezTo>
                    <a:pt x="243" y="511"/>
                    <a:pt x="243" y="511"/>
                    <a:pt x="243" y="510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8" y="390"/>
                    <a:pt x="158" y="391"/>
                    <a:pt x="158" y="391"/>
                  </a:cubicBezTo>
                  <a:cubicBezTo>
                    <a:pt x="157" y="390"/>
                    <a:pt x="157" y="390"/>
                    <a:pt x="157" y="390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1" y="630"/>
                    <a:pt x="91" y="645"/>
                    <a:pt x="91" y="661"/>
                  </a:cubicBezTo>
                  <a:cubicBezTo>
                    <a:pt x="91" y="980"/>
                    <a:pt x="349" y="1238"/>
                    <a:pt x="667" y="1238"/>
                  </a:cubicBezTo>
                  <a:cubicBezTo>
                    <a:pt x="986" y="1238"/>
                    <a:pt x="1244" y="980"/>
                    <a:pt x="1244" y="661"/>
                  </a:cubicBezTo>
                  <a:cubicBezTo>
                    <a:pt x="1244" y="526"/>
                    <a:pt x="1198" y="402"/>
                    <a:pt x="112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 dirty="0">
                <a:solidFill>
                  <a:srgbClr val="5B9BD5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3" name="出自【趣你的PPT】(微信:qunideppt)：最优质的PPT资源库"/>
            <p:cNvSpPr txBox="1"/>
            <p:nvPr/>
          </p:nvSpPr>
          <p:spPr>
            <a:xfrm>
              <a:off x="5491761" y="2509682"/>
              <a:ext cx="1294638" cy="8693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nb-NO" sz="5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43</a:t>
              </a:r>
              <a:r>
                <a:rPr lang="nb-NO" sz="4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%</a:t>
              </a:r>
              <a:endParaRPr lang="en-US" sz="4400" dirty="0">
                <a:solidFill>
                  <a:srgbClr val="44546A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>
            <a:xfrm>
              <a:off x="8468441" y="2089384"/>
              <a:ext cx="1645826" cy="1645822"/>
            </a:xfrm>
            <a:prstGeom prst="pie">
              <a:avLst>
                <a:gd name="adj1" fmla="val 10766470"/>
                <a:gd name="adj2" fmla="val 6709358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7872531" y="1532531"/>
              <a:ext cx="2610983" cy="2596799"/>
            </a:xfrm>
            <a:custGeom>
              <a:avLst/>
              <a:gdLst>
                <a:gd name="T0" fmla="*/ 1120 w 1244"/>
                <a:gd name="T1" fmla="*/ 304 h 1238"/>
                <a:gd name="T2" fmla="*/ 1175 w 1244"/>
                <a:gd name="T3" fmla="*/ 249 h 1238"/>
                <a:gd name="T4" fmla="*/ 1080 w 1244"/>
                <a:gd name="T5" fmla="*/ 154 h 1238"/>
                <a:gd name="T6" fmla="*/ 1025 w 1244"/>
                <a:gd name="T7" fmla="*/ 209 h 1238"/>
                <a:gd name="T8" fmla="*/ 752 w 1244"/>
                <a:gd name="T9" fmla="*/ 91 h 1238"/>
                <a:gd name="T10" fmla="*/ 752 w 1244"/>
                <a:gd name="T11" fmla="*/ 0 h 1238"/>
                <a:gd name="T12" fmla="*/ 583 w 1244"/>
                <a:gd name="T13" fmla="*/ 0 h 1238"/>
                <a:gd name="T14" fmla="*/ 583 w 1244"/>
                <a:gd name="T15" fmla="*/ 91 h 1238"/>
                <a:gd name="T16" fmla="*/ 176 w 1244"/>
                <a:gd name="T17" fmla="*/ 360 h 1238"/>
                <a:gd name="T18" fmla="*/ 257 w 1244"/>
                <a:gd name="T19" fmla="*/ 476 h 1238"/>
                <a:gd name="T20" fmla="*/ 667 w 1244"/>
                <a:gd name="T21" fmla="*/ 211 h 1238"/>
                <a:gd name="T22" fmla="*/ 1118 w 1244"/>
                <a:gd name="T23" fmla="*/ 661 h 1238"/>
                <a:gd name="T24" fmla="*/ 667 w 1244"/>
                <a:gd name="T25" fmla="*/ 1112 h 1238"/>
                <a:gd name="T26" fmla="*/ 217 w 1244"/>
                <a:gd name="T27" fmla="*/ 661 h 1238"/>
                <a:gd name="T28" fmla="*/ 219 w 1244"/>
                <a:gd name="T29" fmla="*/ 614 h 1238"/>
                <a:gd name="T30" fmla="*/ 314 w 1244"/>
                <a:gd name="T31" fmla="*/ 614 h 1238"/>
                <a:gd name="T32" fmla="*/ 242 w 1244"/>
                <a:gd name="T33" fmla="*/ 512 h 1238"/>
                <a:gd name="T34" fmla="*/ 243 w 1244"/>
                <a:gd name="T35" fmla="*/ 510 h 1238"/>
                <a:gd name="T36" fmla="*/ 159 w 1244"/>
                <a:gd name="T37" fmla="*/ 390 h 1238"/>
                <a:gd name="T38" fmla="*/ 158 w 1244"/>
                <a:gd name="T39" fmla="*/ 391 h 1238"/>
                <a:gd name="T40" fmla="*/ 157 w 1244"/>
                <a:gd name="T41" fmla="*/ 390 h 1238"/>
                <a:gd name="T42" fmla="*/ 0 w 1244"/>
                <a:gd name="T43" fmla="*/ 614 h 1238"/>
                <a:gd name="T44" fmla="*/ 93 w 1244"/>
                <a:gd name="T45" fmla="*/ 614 h 1238"/>
                <a:gd name="T46" fmla="*/ 91 w 1244"/>
                <a:gd name="T47" fmla="*/ 661 h 1238"/>
                <a:gd name="T48" fmla="*/ 667 w 1244"/>
                <a:gd name="T49" fmla="*/ 1238 h 1238"/>
                <a:gd name="T50" fmla="*/ 1244 w 1244"/>
                <a:gd name="T51" fmla="*/ 661 h 1238"/>
                <a:gd name="T52" fmla="*/ 1120 w 1244"/>
                <a:gd name="T53" fmla="*/ 304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4" h="1238">
                  <a:moveTo>
                    <a:pt x="1120" y="304"/>
                  </a:moveTo>
                  <a:cubicBezTo>
                    <a:pt x="1175" y="249"/>
                    <a:pt x="1175" y="249"/>
                    <a:pt x="1175" y="249"/>
                  </a:cubicBezTo>
                  <a:cubicBezTo>
                    <a:pt x="1080" y="154"/>
                    <a:pt x="1080" y="154"/>
                    <a:pt x="1080" y="154"/>
                  </a:cubicBezTo>
                  <a:cubicBezTo>
                    <a:pt x="1025" y="209"/>
                    <a:pt x="1025" y="209"/>
                    <a:pt x="1025" y="209"/>
                  </a:cubicBezTo>
                  <a:cubicBezTo>
                    <a:pt x="947" y="147"/>
                    <a:pt x="854" y="106"/>
                    <a:pt x="752" y="91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91"/>
                    <a:pt x="583" y="91"/>
                    <a:pt x="583" y="91"/>
                  </a:cubicBezTo>
                  <a:cubicBezTo>
                    <a:pt x="411" y="116"/>
                    <a:pt x="263" y="218"/>
                    <a:pt x="176" y="360"/>
                  </a:cubicBezTo>
                  <a:cubicBezTo>
                    <a:pt x="257" y="476"/>
                    <a:pt x="257" y="476"/>
                    <a:pt x="257" y="476"/>
                  </a:cubicBezTo>
                  <a:cubicBezTo>
                    <a:pt x="327" y="319"/>
                    <a:pt x="485" y="211"/>
                    <a:pt x="667" y="211"/>
                  </a:cubicBezTo>
                  <a:cubicBezTo>
                    <a:pt x="916" y="211"/>
                    <a:pt x="1118" y="412"/>
                    <a:pt x="1118" y="661"/>
                  </a:cubicBezTo>
                  <a:cubicBezTo>
                    <a:pt x="1118" y="910"/>
                    <a:pt x="916" y="1112"/>
                    <a:pt x="667" y="1112"/>
                  </a:cubicBezTo>
                  <a:cubicBezTo>
                    <a:pt x="419" y="1112"/>
                    <a:pt x="217" y="910"/>
                    <a:pt x="217" y="661"/>
                  </a:cubicBezTo>
                  <a:cubicBezTo>
                    <a:pt x="217" y="645"/>
                    <a:pt x="218" y="630"/>
                    <a:pt x="219" y="614"/>
                  </a:cubicBezTo>
                  <a:cubicBezTo>
                    <a:pt x="314" y="614"/>
                    <a:pt x="314" y="614"/>
                    <a:pt x="314" y="614"/>
                  </a:cubicBezTo>
                  <a:cubicBezTo>
                    <a:pt x="242" y="512"/>
                    <a:pt x="242" y="512"/>
                    <a:pt x="242" y="512"/>
                  </a:cubicBezTo>
                  <a:cubicBezTo>
                    <a:pt x="243" y="511"/>
                    <a:pt x="243" y="511"/>
                    <a:pt x="243" y="510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8" y="390"/>
                    <a:pt x="158" y="391"/>
                    <a:pt x="158" y="391"/>
                  </a:cubicBezTo>
                  <a:cubicBezTo>
                    <a:pt x="157" y="390"/>
                    <a:pt x="157" y="390"/>
                    <a:pt x="157" y="390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1" y="630"/>
                    <a:pt x="91" y="645"/>
                    <a:pt x="91" y="661"/>
                  </a:cubicBezTo>
                  <a:cubicBezTo>
                    <a:pt x="91" y="980"/>
                    <a:pt x="349" y="1238"/>
                    <a:pt x="667" y="1238"/>
                  </a:cubicBezTo>
                  <a:cubicBezTo>
                    <a:pt x="986" y="1238"/>
                    <a:pt x="1244" y="980"/>
                    <a:pt x="1244" y="661"/>
                  </a:cubicBezTo>
                  <a:cubicBezTo>
                    <a:pt x="1244" y="526"/>
                    <a:pt x="1198" y="402"/>
                    <a:pt x="1120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 dirty="0">
                <a:solidFill>
                  <a:srgbClr val="5B9BD5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7" name="出自【趣你的PPT】(微信:qunideppt)：最优质的PPT资源库"/>
            <p:cNvSpPr txBox="1"/>
            <p:nvPr/>
          </p:nvSpPr>
          <p:spPr>
            <a:xfrm>
              <a:off x="8652056" y="2509682"/>
              <a:ext cx="1294638" cy="8693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nb-NO" sz="5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79</a:t>
              </a:r>
              <a:r>
                <a:rPr lang="nb-NO" sz="4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%</a:t>
              </a:r>
              <a:endParaRPr lang="en-US" sz="4400" dirty="0">
                <a:solidFill>
                  <a:srgbClr val="44546A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9" name="出自【趣你的PPT】(微信:qunideppt)：最优质的PPT资源库"/>
            <p:cNvSpPr txBox="1"/>
            <p:nvPr/>
          </p:nvSpPr>
          <p:spPr>
            <a:xfrm>
              <a:off x="1967616" y="5032786"/>
              <a:ext cx="1961751" cy="84004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22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" name="出自【趣你的PPT】(微信:qunideppt)：最优质的PPT资源库"/>
            <p:cNvSpPr txBox="1"/>
            <p:nvPr/>
          </p:nvSpPr>
          <p:spPr>
            <a:xfrm>
              <a:off x="2141565" y="4681656"/>
              <a:ext cx="20455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80"/>
                </a:lnSpc>
                <a:spcBef>
                  <a:spcPts val="2200"/>
                </a:spcBef>
              </a:pPr>
              <a:r>
                <a:rPr lang="zh-CN" alt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出自【趣你的PPT】(微信:qunideppt)：最优质的PPT资源库"/>
            <p:cNvSpPr txBox="1"/>
            <p:nvPr/>
          </p:nvSpPr>
          <p:spPr>
            <a:xfrm>
              <a:off x="5187066" y="5032786"/>
              <a:ext cx="1961751" cy="84004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22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8" name="出自【趣你的PPT】(微信:qunideppt)：最优质的PPT资源库"/>
            <p:cNvSpPr txBox="1"/>
            <p:nvPr/>
          </p:nvSpPr>
          <p:spPr>
            <a:xfrm>
              <a:off x="5361015" y="4681656"/>
              <a:ext cx="20455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80"/>
                </a:lnSpc>
                <a:spcBef>
                  <a:spcPts val="2200"/>
                </a:spcBef>
              </a:pPr>
              <a:r>
                <a:rPr lang="zh-CN" alt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 txBox="1"/>
            <p:nvPr/>
          </p:nvSpPr>
          <p:spPr>
            <a:xfrm>
              <a:off x="8406516" y="5032786"/>
              <a:ext cx="1961751" cy="84004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22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8580465" y="4681656"/>
              <a:ext cx="20455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80"/>
                </a:lnSpc>
                <a:spcBef>
                  <a:spcPts val="2200"/>
                </a:spcBef>
              </a:pPr>
              <a:r>
                <a:rPr lang="zh-CN" alt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5970" y="1839716"/>
            <a:ext cx="10580061" cy="3869225"/>
            <a:chOff x="698737" y="1839716"/>
            <a:chExt cx="10580061" cy="3869225"/>
          </a:xfrm>
        </p:grpSpPr>
        <p:sp>
          <p:nvSpPr>
            <p:cNvPr id="4" name="出自【趣你的PPT】(微信:qunideppt)：最优质的PPT资源库"/>
            <p:cNvSpPr/>
            <p:nvPr/>
          </p:nvSpPr>
          <p:spPr bwMode="auto">
            <a:xfrm>
              <a:off x="5321662" y="3043990"/>
              <a:ext cx="2558254" cy="2557427"/>
            </a:xfrm>
            <a:custGeom>
              <a:avLst/>
              <a:gdLst/>
              <a:ahLst/>
              <a:cxnLst/>
              <a:rect l="0" t="0" r="r" b="b"/>
              <a:pathLst>
                <a:path w="21243" h="21600">
                  <a:moveTo>
                    <a:pt x="1072" y="17401"/>
                  </a:moveTo>
                  <a:cubicBezTo>
                    <a:pt x="-357" y="15948"/>
                    <a:pt x="-357" y="13584"/>
                    <a:pt x="1072" y="12132"/>
                  </a:cubicBezTo>
                  <a:lnTo>
                    <a:pt x="11931" y="1089"/>
                  </a:lnTo>
                  <a:cubicBezTo>
                    <a:pt x="12622" y="387"/>
                    <a:pt x="13542" y="0"/>
                    <a:pt x="14522" y="0"/>
                  </a:cubicBezTo>
                  <a:cubicBezTo>
                    <a:pt x="15502" y="0"/>
                    <a:pt x="16423" y="387"/>
                    <a:pt x="17113" y="1089"/>
                  </a:cubicBezTo>
                  <a:lnTo>
                    <a:pt x="21243" y="5288"/>
                  </a:lnTo>
                  <a:lnTo>
                    <a:pt x="20236" y="6313"/>
                  </a:lnTo>
                  <a:lnTo>
                    <a:pt x="16106" y="2113"/>
                  </a:lnTo>
                  <a:cubicBezTo>
                    <a:pt x="15684" y="1684"/>
                    <a:pt x="15121" y="1447"/>
                    <a:pt x="14522" y="1447"/>
                  </a:cubicBezTo>
                  <a:cubicBezTo>
                    <a:pt x="13924" y="1447"/>
                    <a:pt x="13361" y="1684"/>
                    <a:pt x="12939" y="2113"/>
                  </a:cubicBezTo>
                  <a:lnTo>
                    <a:pt x="2079" y="13156"/>
                  </a:lnTo>
                  <a:cubicBezTo>
                    <a:pt x="1205" y="14044"/>
                    <a:pt x="1205" y="15489"/>
                    <a:pt x="2079" y="16377"/>
                  </a:cubicBezTo>
                  <a:lnTo>
                    <a:pt x="6208" y="20576"/>
                  </a:lnTo>
                  <a:lnTo>
                    <a:pt x="5201" y="21600"/>
                  </a:lnTo>
                  <a:lnTo>
                    <a:pt x="1072" y="17401"/>
                  </a:lnTo>
                  <a:close/>
                  <a:moveTo>
                    <a:pt x="1072" y="17401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grpSp>
          <p:nvGrpSpPr>
            <p:cNvPr id="5" name="Group 5出自【趣你的PPT】(微信:qunideppt)：最优质的PPT资源库"/>
            <p:cNvGrpSpPr/>
            <p:nvPr/>
          </p:nvGrpSpPr>
          <p:grpSpPr bwMode="auto">
            <a:xfrm>
              <a:off x="4118216" y="1839716"/>
              <a:ext cx="3869225" cy="3869225"/>
              <a:chOff x="0" y="0"/>
              <a:chExt cx="4678" cy="4678"/>
            </a:xfrm>
            <a:solidFill>
              <a:schemeClr val="accent1"/>
            </a:solidFill>
          </p:grpSpPr>
          <p:sp>
            <p:nvSpPr>
              <p:cNvPr id="6" name="出自【趣你的PPT】(微信:qunideppt)：最优质的PPT资源库"/>
              <p:cNvSpPr/>
              <p:nvPr/>
            </p:nvSpPr>
            <p:spPr bwMode="auto">
              <a:xfrm>
                <a:off x="0" y="0"/>
                <a:ext cx="3223" cy="32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435" y="21600"/>
                    </a:moveTo>
                    <a:cubicBezTo>
                      <a:pt x="6479" y="21600"/>
                      <a:pt x="5581" y="21229"/>
                      <a:pt x="4907" y="20555"/>
                    </a:cubicBezTo>
                    <a:lnTo>
                      <a:pt x="0" y="15648"/>
                    </a:lnTo>
                    <a:lnTo>
                      <a:pt x="982" y="14665"/>
                    </a:lnTo>
                    <a:lnTo>
                      <a:pt x="5890" y="19573"/>
                    </a:lnTo>
                    <a:cubicBezTo>
                      <a:pt x="6302" y="19985"/>
                      <a:pt x="6851" y="20212"/>
                      <a:pt x="7435" y="20212"/>
                    </a:cubicBezTo>
                    <a:cubicBezTo>
                      <a:pt x="8019" y="20212"/>
                      <a:pt x="8568" y="19985"/>
                      <a:pt x="8980" y="19573"/>
                    </a:cubicBezTo>
                    <a:lnTo>
                      <a:pt x="19573" y="8980"/>
                    </a:lnTo>
                    <a:cubicBezTo>
                      <a:pt x="20424" y="8128"/>
                      <a:pt x="20424" y="6742"/>
                      <a:pt x="19573" y="5890"/>
                    </a:cubicBezTo>
                    <a:lnTo>
                      <a:pt x="14665" y="982"/>
                    </a:lnTo>
                    <a:lnTo>
                      <a:pt x="15647" y="0"/>
                    </a:lnTo>
                    <a:lnTo>
                      <a:pt x="20555" y="4908"/>
                    </a:lnTo>
                    <a:cubicBezTo>
                      <a:pt x="21229" y="5581"/>
                      <a:pt x="21600" y="6479"/>
                      <a:pt x="21600" y="7435"/>
                    </a:cubicBezTo>
                    <a:cubicBezTo>
                      <a:pt x="21600" y="8391"/>
                      <a:pt x="21229" y="9288"/>
                      <a:pt x="20555" y="9962"/>
                    </a:cubicBezTo>
                    <a:lnTo>
                      <a:pt x="9962" y="20555"/>
                    </a:lnTo>
                    <a:cubicBezTo>
                      <a:pt x="9288" y="21229"/>
                      <a:pt x="8391" y="21600"/>
                      <a:pt x="7435" y="21600"/>
                    </a:cubicBezTo>
                    <a:close/>
                    <a:moveTo>
                      <a:pt x="7435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7" name="出自【趣你的PPT】(微信:qunideppt)：最优质的PPT资源库"/>
              <p:cNvSpPr/>
              <p:nvPr/>
            </p:nvSpPr>
            <p:spPr bwMode="auto">
              <a:xfrm>
                <a:off x="0" y="1456"/>
                <a:ext cx="3222" cy="3222"/>
              </a:xfrm>
              <a:custGeom>
                <a:avLst/>
                <a:gdLst/>
                <a:ahLst/>
                <a:cxnLst/>
                <a:rect l="0" t="0" r="r" b="b"/>
                <a:pathLst>
                  <a:path w="21257" h="21600">
                    <a:moveTo>
                      <a:pt x="14476" y="20617"/>
                    </a:moveTo>
                    <a:lnTo>
                      <a:pt x="19261" y="15755"/>
                    </a:lnTo>
                    <a:cubicBezTo>
                      <a:pt x="19667" y="15343"/>
                      <a:pt x="19890" y="14794"/>
                      <a:pt x="19890" y="14209"/>
                    </a:cubicBezTo>
                    <a:cubicBezTo>
                      <a:pt x="19890" y="13625"/>
                      <a:pt x="19667" y="13076"/>
                      <a:pt x="19261" y="12663"/>
                    </a:cubicBezTo>
                    <a:lnTo>
                      <a:pt x="8794" y="2028"/>
                    </a:lnTo>
                    <a:cubicBezTo>
                      <a:pt x="8389" y="1616"/>
                      <a:pt x="7848" y="1389"/>
                      <a:pt x="7273" y="1389"/>
                    </a:cubicBezTo>
                    <a:cubicBezTo>
                      <a:pt x="6698" y="1389"/>
                      <a:pt x="6158" y="1616"/>
                      <a:pt x="5752" y="2028"/>
                    </a:cubicBezTo>
                    <a:lnTo>
                      <a:pt x="967" y="6890"/>
                    </a:lnTo>
                    <a:lnTo>
                      <a:pt x="0" y="5908"/>
                    </a:lnTo>
                    <a:lnTo>
                      <a:pt x="4785" y="1045"/>
                    </a:lnTo>
                    <a:cubicBezTo>
                      <a:pt x="5448" y="371"/>
                      <a:pt x="6332" y="0"/>
                      <a:pt x="7273" y="0"/>
                    </a:cubicBezTo>
                    <a:cubicBezTo>
                      <a:pt x="8215" y="0"/>
                      <a:pt x="9098" y="371"/>
                      <a:pt x="9762" y="1045"/>
                    </a:cubicBezTo>
                    <a:lnTo>
                      <a:pt x="20228" y="11681"/>
                    </a:lnTo>
                    <a:cubicBezTo>
                      <a:pt x="21600" y="13075"/>
                      <a:pt x="21600" y="15344"/>
                      <a:pt x="20228" y="16738"/>
                    </a:cubicBezTo>
                    <a:lnTo>
                      <a:pt x="15443" y="21600"/>
                    </a:lnTo>
                    <a:lnTo>
                      <a:pt x="14476" y="20617"/>
                    </a:lnTo>
                    <a:close/>
                    <a:moveTo>
                      <a:pt x="14476" y="2061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8" name="出自【趣你的PPT】(微信:qunideppt)：最优质的PPT资源库"/>
              <p:cNvSpPr/>
              <p:nvPr/>
            </p:nvSpPr>
            <p:spPr bwMode="auto">
              <a:xfrm>
                <a:off x="1455" y="0"/>
                <a:ext cx="3223" cy="3222"/>
              </a:xfrm>
              <a:custGeom>
                <a:avLst/>
                <a:gdLst/>
                <a:ahLst/>
                <a:cxnLst/>
                <a:rect l="0" t="0" r="r" b="b"/>
                <a:pathLst>
                  <a:path w="21257" h="21600">
                    <a:moveTo>
                      <a:pt x="13984" y="21600"/>
                    </a:moveTo>
                    <a:cubicBezTo>
                      <a:pt x="13042" y="21600"/>
                      <a:pt x="12159" y="21229"/>
                      <a:pt x="11495" y="20555"/>
                    </a:cubicBezTo>
                    <a:lnTo>
                      <a:pt x="1029" y="9919"/>
                    </a:lnTo>
                    <a:cubicBezTo>
                      <a:pt x="-343" y="8525"/>
                      <a:pt x="-343" y="6257"/>
                      <a:pt x="1029" y="4862"/>
                    </a:cubicBezTo>
                    <a:lnTo>
                      <a:pt x="5814" y="0"/>
                    </a:lnTo>
                    <a:lnTo>
                      <a:pt x="6781" y="983"/>
                    </a:lnTo>
                    <a:lnTo>
                      <a:pt x="1996" y="5845"/>
                    </a:lnTo>
                    <a:cubicBezTo>
                      <a:pt x="1158" y="6697"/>
                      <a:pt x="1158" y="8084"/>
                      <a:pt x="1996" y="8936"/>
                    </a:cubicBezTo>
                    <a:lnTo>
                      <a:pt x="12463" y="19572"/>
                    </a:lnTo>
                    <a:cubicBezTo>
                      <a:pt x="12868" y="19984"/>
                      <a:pt x="13409" y="20211"/>
                      <a:pt x="13984" y="20211"/>
                    </a:cubicBezTo>
                    <a:cubicBezTo>
                      <a:pt x="14559" y="20211"/>
                      <a:pt x="15099" y="19984"/>
                      <a:pt x="15505" y="19572"/>
                    </a:cubicBezTo>
                    <a:lnTo>
                      <a:pt x="20290" y="14710"/>
                    </a:lnTo>
                    <a:lnTo>
                      <a:pt x="21257" y="15692"/>
                    </a:lnTo>
                    <a:lnTo>
                      <a:pt x="16472" y="20555"/>
                    </a:lnTo>
                    <a:cubicBezTo>
                      <a:pt x="15809" y="21229"/>
                      <a:pt x="14925" y="21600"/>
                      <a:pt x="13984" y="21600"/>
                    </a:cubicBezTo>
                    <a:close/>
                    <a:moveTo>
                      <a:pt x="1398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sp>
          <p:nvSpPr>
            <p:cNvPr id="21" name="出自【趣你的PPT】(微信:qunideppt)：最优质的PPT资源库"/>
            <p:cNvSpPr txBox="1"/>
            <p:nvPr/>
          </p:nvSpPr>
          <p:spPr>
            <a:xfrm>
              <a:off x="5829356" y="248546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linea-basic-10" charset="0"/>
                  <a:ea typeface="linea-basic-10" charset="0"/>
                  <a:cs typeface="linea-basic-10" charset="0"/>
                </a:rPr>
                <a:t>2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22" name="出自【趣你的PPT】(微信:qunideppt)：最优质的PPT资源库"/>
            <p:cNvSpPr txBox="1"/>
            <p:nvPr/>
          </p:nvSpPr>
          <p:spPr>
            <a:xfrm>
              <a:off x="6852324" y="349756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linea-basic-10" charset="0"/>
                  <a:ea typeface="linea-basic-10" charset="0"/>
                  <a:cs typeface="linea-basic-10" charset="0"/>
                </a:rPr>
                <a:t>3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5903429" y="450466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linea-basic-10" charset="0"/>
                  <a:ea typeface="linea-basic-10" charset="0"/>
                  <a:cs typeface="linea-basic-10" charset="0"/>
                </a:rPr>
                <a:t>4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24" name="出自【趣你的PPT】(微信:qunideppt)：最优质的PPT资源库"/>
            <p:cNvSpPr txBox="1"/>
            <p:nvPr/>
          </p:nvSpPr>
          <p:spPr>
            <a:xfrm>
              <a:off x="4801031" y="346313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</a:rPr>
                <a:t>1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26" name="出自【趣你的PPT】(微信:qunideppt)：最优质的PPT资源库"/>
            <p:cNvSpPr txBox="1"/>
            <p:nvPr/>
          </p:nvSpPr>
          <p:spPr>
            <a:xfrm>
              <a:off x="754603" y="2702561"/>
              <a:ext cx="2914609" cy="615519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27" name="出自【趣你的PPT】(微信:qunideppt)：最优质的PPT资源库"/>
            <p:cNvSpPr txBox="1"/>
            <p:nvPr/>
          </p:nvSpPr>
          <p:spPr>
            <a:xfrm>
              <a:off x="834578" y="4038824"/>
              <a:ext cx="2842098" cy="430853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pPr algn="r"/>
              <a:r>
                <a:rPr lang="id-ID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02.</a:t>
              </a: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  <a:sym typeface="Arial" panose="020B0604020202020204" pitchFamily="34" charset="0"/>
                </a:rPr>
                <a:t>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endParaRPr>
            </a:p>
          </p:txBody>
        </p:sp>
        <p:sp>
          <p:nvSpPr>
            <p:cNvPr id="28" name="出自【趣你的PPT】(微信:qunideppt)：最优质的PPT资源库"/>
            <p:cNvSpPr txBox="1"/>
            <p:nvPr/>
          </p:nvSpPr>
          <p:spPr>
            <a:xfrm>
              <a:off x="698737" y="4351975"/>
              <a:ext cx="2977939" cy="615519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 txBox="1"/>
            <p:nvPr/>
          </p:nvSpPr>
          <p:spPr>
            <a:xfrm>
              <a:off x="754603" y="2390315"/>
              <a:ext cx="2914609" cy="430853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pPr algn="r"/>
              <a:r>
                <a:rPr lang="id-ID" altLang="zh-CN" sz="1600" b="1" dirty="0">
                  <a:solidFill>
                    <a:srgbClr val="1E1E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01.</a:t>
              </a:r>
              <a:r>
                <a:rPr lang="zh-CN" altLang="en-US" sz="1600" b="1" dirty="0">
                  <a:solidFill>
                    <a:srgbClr val="1E1E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en-US" altLang="zh-CN" sz="1600" b="1" dirty="0">
                <a:solidFill>
                  <a:srgbClr val="1E1E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8364189" y="2702561"/>
              <a:ext cx="2914609" cy="615519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31" name="出自【趣你的PPT】(微信:qunideppt)：最优质的PPT资源库"/>
            <p:cNvSpPr txBox="1"/>
            <p:nvPr/>
          </p:nvSpPr>
          <p:spPr>
            <a:xfrm>
              <a:off x="8364189" y="2390315"/>
              <a:ext cx="2914609" cy="430853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r>
                <a:rPr lang="id-ID" altLang="zh-CN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0</a:t>
              </a:r>
              <a:r>
                <a:rPr lang="en-US" altLang="zh-CN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3</a:t>
              </a:r>
              <a:r>
                <a:rPr lang="id-ID" altLang="zh-CN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.</a:t>
              </a: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  <a:sym typeface="Arial" panose="020B0604020202020204" pitchFamily="34" charset="0"/>
                </a:rPr>
                <a:t>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endParaRPr>
            </a:p>
          </p:txBody>
        </p:sp>
        <p:sp>
          <p:nvSpPr>
            <p:cNvPr id="32" name="出自【趣你的PPT】(微信:qunideppt)：最优质的PPT资源库"/>
            <p:cNvSpPr txBox="1"/>
            <p:nvPr/>
          </p:nvSpPr>
          <p:spPr>
            <a:xfrm>
              <a:off x="8364189" y="4249041"/>
              <a:ext cx="2914609" cy="615519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33" name="出自【趣你的PPT】(微信:qunideppt)：最优质的PPT资源库"/>
            <p:cNvSpPr txBox="1"/>
            <p:nvPr/>
          </p:nvSpPr>
          <p:spPr>
            <a:xfrm>
              <a:off x="8364189" y="3936795"/>
              <a:ext cx="2914609" cy="430853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r>
                <a:rPr lang="id-ID" altLang="zh-CN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0</a:t>
              </a:r>
              <a:r>
                <a:rPr lang="en-US" altLang="zh-CN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4</a:t>
              </a:r>
              <a:r>
                <a:rPr lang="id-ID" altLang="zh-CN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.</a:t>
              </a: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  <a:sym typeface="Arial" panose="020B0604020202020204" pitchFamily="34" charset="0"/>
                </a:rPr>
                <a:t>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3562422"/>
            <a:ext cx="7011051" cy="32955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6" y="1111709"/>
            <a:ext cx="4007224" cy="32715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62418" y="2124467"/>
            <a:ext cx="178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Part2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9378" y="2032134"/>
            <a:ext cx="6118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论文框架与内容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4300" y="2159853"/>
            <a:ext cx="9183401" cy="3217008"/>
            <a:chOff x="1530253" y="2159853"/>
            <a:chExt cx="9183401" cy="3217008"/>
          </a:xfrm>
        </p:grpSpPr>
        <p:sp>
          <p:nvSpPr>
            <p:cNvPr id="3" name="出自【趣你的PPT】(微信:qunideppt)：最优质的PPT资源库"/>
            <p:cNvSpPr/>
            <p:nvPr/>
          </p:nvSpPr>
          <p:spPr>
            <a:xfrm>
              <a:off x="1819915" y="2159853"/>
              <a:ext cx="1268612" cy="126861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2252524" y="3576372"/>
              <a:ext cx="468000" cy="468000"/>
            </a:xfrm>
            <a:prstGeom prst="downArrow">
              <a:avLst/>
            </a:prstGeom>
            <a:solidFill>
              <a:srgbClr val="BDD7E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96902" tIns="150599" rIns="96902" bIns="150599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出自【趣你的PPT】(微信:qunideppt)：最优质的PPT资源库"/>
            <p:cNvSpPr txBox="1"/>
            <p:nvPr/>
          </p:nvSpPr>
          <p:spPr>
            <a:xfrm>
              <a:off x="1530253" y="4179975"/>
              <a:ext cx="1994810" cy="119688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>
              <a:defPPr>
                <a:defRPr lang="zh-CN"/>
              </a:defPPr>
              <a:lvl1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1766163" y="4507049"/>
              <a:ext cx="1519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rgbClr val="FFFFFF">
                      <a:lumMod val="9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点击此处添加您的标题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出自【趣你的PPT】(微信:qunideppt)：最优质的PPT资源库"/>
            <p:cNvSpPr txBox="1"/>
            <p:nvPr/>
          </p:nvSpPr>
          <p:spPr>
            <a:xfrm>
              <a:off x="1977179" y="2509437"/>
              <a:ext cx="998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>
            <a:xfrm>
              <a:off x="4216112" y="2159853"/>
              <a:ext cx="1268612" cy="126861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4648721" y="3576372"/>
              <a:ext cx="468000" cy="468000"/>
            </a:xfrm>
            <a:prstGeom prst="downArrow">
              <a:avLst/>
            </a:prstGeom>
            <a:solidFill>
              <a:srgbClr val="BDD7E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96902" tIns="150599" rIns="96902" bIns="150599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3926450" y="4179975"/>
              <a:ext cx="1994810" cy="119688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>
              <a:defPPr>
                <a:defRPr lang="zh-CN"/>
              </a:defPPr>
              <a:lvl1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出自【趣你的PPT】(微信:qunideppt)：最优质的PPT资源库"/>
            <p:cNvSpPr txBox="1"/>
            <p:nvPr/>
          </p:nvSpPr>
          <p:spPr>
            <a:xfrm>
              <a:off x="4162360" y="4507049"/>
              <a:ext cx="1519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rgbClr val="FFFFFF">
                      <a:lumMod val="9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点击此处添加您的标题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出自【趣你的PPT】(微信:qunideppt)：最优质的PPT资源库"/>
            <p:cNvSpPr txBox="1"/>
            <p:nvPr/>
          </p:nvSpPr>
          <p:spPr>
            <a:xfrm>
              <a:off x="4373376" y="2509437"/>
              <a:ext cx="998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>
            <a:xfrm>
              <a:off x="6612309" y="2159853"/>
              <a:ext cx="1268612" cy="126861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7044918" y="3576372"/>
              <a:ext cx="468000" cy="468000"/>
            </a:xfrm>
            <a:prstGeom prst="downArrow">
              <a:avLst/>
            </a:prstGeom>
            <a:solidFill>
              <a:srgbClr val="BDD7E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96902" tIns="150599" rIns="96902" bIns="150599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出自【趣你的PPT】(微信:qunideppt)：最优质的PPT资源库"/>
            <p:cNvSpPr txBox="1"/>
            <p:nvPr/>
          </p:nvSpPr>
          <p:spPr>
            <a:xfrm>
              <a:off x="6322647" y="4179975"/>
              <a:ext cx="1994810" cy="119688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>
              <a:defPPr>
                <a:defRPr lang="zh-CN"/>
              </a:defPPr>
              <a:lvl1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出自【趣你的PPT】(微信:qunideppt)：最优质的PPT资源库"/>
            <p:cNvSpPr txBox="1"/>
            <p:nvPr/>
          </p:nvSpPr>
          <p:spPr>
            <a:xfrm>
              <a:off x="6558557" y="4507049"/>
              <a:ext cx="1519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rgbClr val="FFFFFF">
                      <a:lumMod val="9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点击此处添加您的标题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出自【趣你的PPT】(微信:qunideppt)：最优质的PPT资源库"/>
            <p:cNvSpPr txBox="1"/>
            <p:nvPr/>
          </p:nvSpPr>
          <p:spPr>
            <a:xfrm>
              <a:off x="6769573" y="2509437"/>
              <a:ext cx="998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>
            <a:xfrm>
              <a:off x="9008506" y="2159853"/>
              <a:ext cx="1268612" cy="126861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9441115" y="3576372"/>
              <a:ext cx="468000" cy="468000"/>
            </a:xfrm>
            <a:prstGeom prst="downArrow">
              <a:avLst/>
            </a:prstGeom>
            <a:solidFill>
              <a:srgbClr val="BDD7E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96902" tIns="150599" rIns="96902" bIns="150599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出自【趣你的PPT】(微信:qunideppt)：最优质的PPT资源库"/>
            <p:cNvSpPr txBox="1"/>
            <p:nvPr/>
          </p:nvSpPr>
          <p:spPr>
            <a:xfrm>
              <a:off x="8718844" y="4179975"/>
              <a:ext cx="1994810" cy="119688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>
              <a:defPPr>
                <a:defRPr lang="zh-CN"/>
              </a:defPPr>
              <a:lvl1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 txBox="1"/>
            <p:nvPr/>
          </p:nvSpPr>
          <p:spPr>
            <a:xfrm>
              <a:off x="8954754" y="4507049"/>
              <a:ext cx="1519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rgbClr val="FFFFFF">
                      <a:lumMod val="9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点击此处添加您的标题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出自【趣你的PPT】(微信:qunideppt)：最优质的PPT资源库"/>
            <p:cNvSpPr txBox="1"/>
            <p:nvPr/>
          </p:nvSpPr>
          <p:spPr>
            <a:xfrm>
              <a:off x="9165770" y="2509437"/>
              <a:ext cx="998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18857" y="1841499"/>
            <a:ext cx="7754286" cy="3911417"/>
            <a:chOff x="2343444" y="1841499"/>
            <a:chExt cx="7754286" cy="3911417"/>
          </a:xfrm>
        </p:grpSpPr>
        <p:sp>
          <p:nvSpPr>
            <p:cNvPr id="2" name="出自【趣你的PPT】(微信:qunideppt)：最优质的PPT资源库"/>
            <p:cNvSpPr/>
            <p:nvPr/>
          </p:nvSpPr>
          <p:spPr bwMode="auto">
            <a:xfrm rot="10800000" flipH="1" flipV="1">
              <a:off x="7399843" y="2209664"/>
              <a:ext cx="826670" cy="169877"/>
            </a:xfrm>
            <a:custGeom>
              <a:avLst/>
              <a:gdLst>
                <a:gd name="T0" fmla="*/ 0 w 1905"/>
                <a:gd name="T1" fmla="*/ 2147483647 h 136"/>
                <a:gd name="T2" fmla="*/ 2147483647 w 1905"/>
                <a:gd name="T3" fmla="*/ 0 h 136"/>
                <a:gd name="T4" fmla="*/ 2147483647 w 1905"/>
                <a:gd name="T5" fmla="*/ 0 h 136"/>
                <a:gd name="T6" fmla="*/ 0 60000 65536"/>
                <a:gd name="T7" fmla="*/ 0 60000 65536"/>
                <a:gd name="T8" fmla="*/ 0 60000 65536"/>
                <a:gd name="T9" fmla="*/ 0 w 1905"/>
                <a:gd name="T10" fmla="*/ 0 h 136"/>
                <a:gd name="T11" fmla="*/ 1905 w 1905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" h="136">
                  <a:moveTo>
                    <a:pt x="0" y="136"/>
                  </a:moveTo>
                  <a:lnTo>
                    <a:pt x="317" y="0"/>
                  </a:lnTo>
                  <a:lnTo>
                    <a:pt x="1905" y="0"/>
                  </a:lnTo>
                </a:path>
              </a:pathLst>
            </a:custGeom>
            <a:noFill/>
            <a:ln w="25400" cap="rnd" cmpd="sng">
              <a:solidFill>
                <a:sysClr val="window" lastClr="FFFFFF">
                  <a:lumMod val="65000"/>
                </a:sys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3出自【趣你的PPT】(微信:qunideppt)：最优质的PPT资源库"/>
            <p:cNvGrpSpPr/>
            <p:nvPr/>
          </p:nvGrpSpPr>
          <p:grpSpPr>
            <a:xfrm>
              <a:off x="4345110" y="1986174"/>
              <a:ext cx="3750419" cy="3741293"/>
              <a:chOff x="3934966" y="1053530"/>
              <a:chExt cx="4402963" cy="4392248"/>
            </a:xfrm>
            <a:solidFill>
              <a:srgbClr val="0070C0"/>
            </a:solidFill>
          </p:grpSpPr>
          <p:sp>
            <p:nvSpPr>
              <p:cNvPr id="5" name="出自【趣你的PPT】(微信:qunideppt)：最优质的PPT资源库"/>
              <p:cNvSpPr/>
              <p:nvPr/>
            </p:nvSpPr>
            <p:spPr bwMode="auto">
              <a:xfrm flipH="1" flipV="1">
                <a:off x="6167454" y="3285778"/>
                <a:ext cx="2160000" cy="2160000"/>
              </a:xfrm>
              <a:custGeom>
                <a:avLst/>
                <a:gdLst>
                  <a:gd name="T0" fmla="*/ 2147483647 w 177"/>
                  <a:gd name="T1" fmla="*/ 0 h 177"/>
                  <a:gd name="T2" fmla="*/ 0 w 177"/>
                  <a:gd name="T3" fmla="*/ 2147483647 h 177"/>
                  <a:gd name="T4" fmla="*/ 2147483647 w 177"/>
                  <a:gd name="T5" fmla="*/ 2147483647 h 177"/>
                  <a:gd name="T6" fmla="*/ 2147483647 w 177"/>
                  <a:gd name="T7" fmla="*/ 0 h 1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77"/>
                  <a:gd name="T14" fmla="*/ 177 w 177"/>
                  <a:gd name="T15" fmla="*/ 177 h 1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77">
                    <a:moveTo>
                      <a:pt x="177" y="0"/>
                    </a:moveTo>
                    <a:cubicBezTo>
                      <a:pt x="79" y="0"/>
                      <a:pt x="0" y="79"/>
                      <a:pt x="0" y="177"/>
                    </a:cubicBezTo>
                    <a:lnTo>
                      <a:pt x="177" y="17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出自【趣你的PPT】(微信:qunideppt)：最优质的PPT资源库"/>
              <p:cNvSpPr/>
              <p:nvPr/>
            </p:nvSpPr>
            <p:spPr bwMode="auto">
              <a:xfrm flipV="1">
                <a:off x="3934966" y="3285778"/>
                <a:ext cx="2160000" cy="2160000"/>
              </a:xfrm>
              <a:custGeom>
                <a:avLst/>
                <a:gdLst>
                  <a:gd name="T0" fmla="*/ 2147483647 w 177"/>
                  <a:gd name="T1" fmla="*/ 0 h 177"/>
                  <a:gd name="T2" fmla="*/ 0 w 177"/>
                  <a:gd name="T3" fmla="*/ 2147483647 h 177"/>
                  <a:gd name="T4" fmla="*/ 2147483647 w 177"/>
                  <a:gd name="T5" fmla="*/ 2147483647 h 177"/>
                  <a:gd name="T6" fmla="*/ 2147483647 w 177"/>
                  <a:gd name="T7" fmla="*/ 0 h 1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77"/>
                  <a:gd name="T14" fmla="*/ 177 w 177"/>
                  <a:gd name="T15" fmla="*/ 177 h 1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77">
                    <a:moveTo>
                      <a:pt x="177" y="0"/>
                    </a:moveTo>
                    <a:cubicBezTo>
                      <a:pt x="79" y="0"/>
                      <a:pt x="0" y="79"/>
                      <a:pt x="0" y="177"/>
                    </a:cubicBezTo>
                    <a:lnTo>
                      <a:pt x="177" y="17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出自【趣你的PPT】(微信:qunideppt)：最优质的PPT资源库"/>
              <p:cNvSpPr/>
              <p:nvPr/>
            </p:nvSpPr>
            <p:spPr bwMode="auto">
              <a:xfrm flipH="1">
                <a:off x="6177929" y="1053530"/>
                <a:ext cx="2160000" cy="2160000"/>
              </a:xfrm>
              <a:custGeom>
                <a:avLst/>
                <a:gdLst>
                  <a:gd name="T0" fmla="*/ 2147483647 w 177"/>
                  <a:gd name="T1" fmla="*/ 0 h 177"/>
                  <a:gd name="T2" fmla="*/ 0 w 177"/>
                  <a:gd name="T3" fmla="*/ 2147483647 h 177"/>
                  <a:gd name="T4" fmla="*/ 2147483647 w 177"/>
                  <a:gd name="T5" fmla="*/ 2147483647 h 177"/>
                  <a:gd name="T6" fmla="*/ 2147483647 w 177"/>
                  <a:gd name="T7" fmla="*/ 0 h 1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77"/>
                  <a:gd name="T14" fmla="*/ 177 w 177"/>
                  <a:gd name="T15" fmla="*/ 177 h 1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77">
                    <a:moveTo>
                      <a:pt x="177" y="0"/>
                    </a:moveTo>
                    <a:cubicBezTo>
                      <a:pt x="79" y="0"/>
                      <a:pt x="0" y="79"/>
                      <a:pt x="0" y="177"/>
                    </a:cubicBezTo>
                    <a:lnTo>
                      <a:pt x="177" y="17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出自【趣你的PPT】(微信:qunideppt)：最优质的PPT资源库"/>
              <p:cNvSpPr/>
              <p:nvPr/>
            </p:nvSpPr>
            <p:spPr bwMode="auto">
              <a:xfrm>
                <a:off x="3934966" y="1053530"/>
                <a:ext cx="2160000" cy="2160000"/>
              </a:xfrm>
              <a:custGeom>
                <a:avLst/>
                <a:gdLst>
                  <a:gd name="T0" fmla="*/ 2147483647 w 177"/>
                  <a:gd name="T1" fmla="*/ 0 h 177"/>
                  <a:gd name="T2" fmla="*/ 0 w 177"/>
                  <a:gd name="T3" fmla="*/ 2147483647 h 177"/>
                  <a:gd name="T4" fmla="*/ 2147483647 w 177"/>
                  <a:gd name="T5" fmla="*/ 2147483647 h 177"/>
                  <a:gd name="T6" fmla="*/ 2147483647 w 177"/>
                  <a:gd name="T7" fmla="*/ 0 h 1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77"/>
                  <a:gd name="T14" fmla="*/ 177 w 177"/>
                  <a:gd name="T15" fmla="*/ 177 h 1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77">
                    <a:moveTo>
                      <a:pt x="177" y="0"/>
                    </a:moveTo>
                    <a:cubicBezTo>
                      <a:pt x="79" y="0"/>
                      <a:pt x="0" y="79"/>
                      <a:pt x="0" y="177"/>
                    </a:cubicBezTo>
                    <a:lnTo>
                      <a:pt x="177" y="17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478344" y="2993542"/>
              <a:ext cx="1754268" cy="683264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点击此处可以</a:t>
              </a:r>
              <a:endParaRPr lang="en-US" altLang="zh-CN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添加您的内容</a:t>
              </a:r>
              <a:endPara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 rot="10800000" flipV="1">
              <a:off x="4226352" y="2178098"/>
              <a:ext cx="761346" cy="233011"/>
            </a:xfrm>
            <a:custGeom>
              <a:avLst/>
              <a:gdLst>
                <a:gd name="T0" fmla="*/ 0 w 1905"/>
                <a:gd name="T1" fmla="*/ 2147483647 h 136"/>
                <a:gd name="T2" fmla="*/ 2147483647 w 1905"/>
                <a:gd name="T3" fmla="*/ 0 h 136"/>
                <a:gd name="T4" fmla="*/ 2147483647 w 1905"/>
                <a:gd name="T5" fmla="*/ 0 h 136"/>
                <a:gd name="T6" fmla="*/ 0 60000 65536"/>
                <a:gd name="T7" fmla="*/ 0 60000 65536"/>
                <a:gd name="T8" fmla="*/ 0 60000 65536"/>
                <a:gd name="T9" fmla="*/ 0 w 1905"/>
                <a:gd name="T10" fmla="*/ 0 h 136"/>
                <a:gd name="T11" fmla="*/ 1905 w 1905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" h="136">
                  <a:moveTo>
                    <a:pt x="0" y="136"/>
                  </a:moveTo>
                  <a:lnTo>
                    <a:pt x="317" y="0"/>
                  </a:lnTo>
                  <a:lnTo>
                    <a:pt x="1905" y="0"/>
                  </a:lnTo>
                </a:path>
              </a:pathLst>
            </a:custGeom>
            <a:noFill/>
            <a:ln w="25400" cap="rnd" cmpd="sng">
              <a:solidFill>
                <a:sysClr val="window" lastClr="FFFFFF">
                  <a:lumMod val="65000"/>
                </a:sys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355426" y="1841499"/>
              <a:ext cx="1748254" cy="56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zh-CN" altLang="en-US" sz="2800" b="1" kern="0" dirty="0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en-US" altLang="zh-CN" sz="2800" b="1" kern="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出自【趣你的PPT】(微信:qunideppt)：最优质的PPT资源库"/>
            <p:cNvCxnSpPr/>
            <p:nvPr/>
          </p:nvCxnSpPr>
          <p:spPr>
            <a:xfrm>
              <a:off x="4226352" y="1918936"/>
              <a:ext cx="0" cy="75133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20" name="出自【趣你的PPT】(微信:qunideppt)：最优质的PPT资源库"/>
            <p:cNvSpPr/>
            <p:nvPr/>
          </p:nvSpPr>
          <p:spPr bwMode="auto">
            <a:xfrm rot="10800000">
              <a:off x="4211409" y="5179840"/>
              <a:ext cx="660334" cy="249537"/>
            </a:xfrm>
            <a:custGeom>
              <a:avLst/>
              <a:gdLst>
                <a:gd name="T0" fmla="*/ 0 w 1905"/>
                <a:gd name="T1" fmla="*/ 2147483647 h 136"/>
                <a:gd name="T2" fmla="*/ 2147483647 w 1905"/>
                <a:gd name="T3" fmla="*/ 0 h 136"/>
                <a:gd name="T4" fmla="*/ 2147483647 w 1905"/>
                <a:gd name="T5" fmla="*/ 0 h 136"/>
                <a:gd name="T6" fmla="*/ 0 60000 65536"/>
                <a:gd name="T7" fmla="*/ 0 60000 65536"/>
                <a:gd name="T8" fmla="*/ 0 60000 65536"/>
                <a:gd name="T9" fmla="*/ 0 w 1905"/>
                <a:gd name="T10" fmla="*/ 0 h 136"/>
                <a:gd name="T11" fmla="*/ 1905 w 1905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" h="136">
                  <a:moveTo>
                    <a:pt x="0" y="136"/>
                  </a:moveTo>
                  <a:lnTo>
                    <a:pt x="317" y="0"/>
                  </a:lnTo>
                  <a:lnTo>
                    <a:pt x="1905" y="0"/>
                  </a:lnTo>
                </a:path>
              </a:pathLst>
            </a:custGeom>
            <a:noFill/>
            <a:ln w="25400" cap="rnd" cmpd="sng">
              <a:solidFill>
                <a:sysClr val="window" lastClr="FFFFFF">
                  <a:lumMod val="65000"/>
                </a:sys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出自【趣你的PPT】(微信:qunideppt)：最优质的PPT资源库"/>
            <p:cNvCxnSpPr/>
            <p:nvPr/>
          </p:nvCxnSpPr>
          <p:spPr>
            <a:xfrm>
              <a:off x="4211413" y="4923421"/>
              <a:ext cx="0" cy="8001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cxnSp>
          <p:nvCxnSpPr>
            <p:cNvPr id="24" name="出自【趣你的PPT】(微信:qunideppt)：最优质的PPT资源库"/>
            <p:cNvCxnSpPr/>
            <p:nvPr/>
          </p:nvCxnSpPr>
          <p:spPr>
            <a:xfrm>
              <a:off x="8258548" y="1851749"/>
              <a:ext cx="0" cy="88570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25" name="出自【趣你的PPT】(微信:qunideppt)：最优质的PPT资源库"/>
            <p:cNvSpPr/>
            <p:nvPr/>
          </p:nvSpPr>
          <p:spPr bwMode="auto">
            <a:xfrm rot="10800000" flipH="1">
              <a:off x="7631866" y="5144764"/>
              <a:ext cx="702956" cy="284612"/>
            </a:xfrm>
            <a:custGeom>
              <a:avLst/>
              <a:gdLst>
                <a:gd name="T0" fmla="*/ 0 w 1905"/>
                <a:gd name="T1" fmla="*/ 2147483647 h 136"/>
                <a:gd name="T2" fmla="*/ 2147483647 w 1905"/>
                <a:gd name="T3" fmla="*/ 0 h 136"/>
                <a:gd name="T4" fmla="*/ 2147483647 w 1905"/>
                <a:gd name="T5" fmla="*/ 0 h 136"/>
                <a:gd name="T6" fmla="*/ 0 60000 65536"/>
                <a:gd name="T7" fmla="*/ 0 60000 65536"/>
                <a:gd name="T8" fmla="*/ 0 60000 65536"/>
                <a:gd name="T9" fmla="*/ 0 w 1905"/>
                <a:gd name="T10" fmla="*/ 0 h 136"/>
                <a:gd name="T11" fmla="*/ 1905 w 1905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" h="136">
                  <a:moveTo>
                    <a:pt x="0" y="136"/>
                  </a:moveTo>
                  <a:lnTo>
                    <a:pt x="317" y="0"/>
                  </a:lnTo>
                  <a:lnTo>
                    <a:pt x="1905" y="0"/>
                  </a:lnTo>
                </a:path>
              </a:pathLst>
            </a:custGeom>
            <a:noFill/>
            <a:ln w="25400" cap="rnd" cmpd="sng">
              <a:solidFill>
                <a:sysClr val="window" lastClr="FFFFFF">
                  <a:lumMod val="65000"/>
                </a:sys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出自【趣你的PPT】(微信:qunideppt)：最优质的PPT资源库"/>
            <p:cNvCxnSpPr/>
            <p:nvPr/>
          </p:nvCxnSpPr>
          <p:spPr>
            <a:xfrm>
              <a:off x="8373206" y="4880743"/>
              <a:ext cx="0" cy="87217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29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334834" y="1865465"/>
              <a:ext cx="1748254" cy="56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zh-CN" altLang="en-US" sz="2800" b="1" kern="0" dirty="0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en-US" altLang="zh-CN" sz="2800" b="1" kern="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349476" y="5171996"/>
              <a:ext cx="1748254" cy="56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zh-CN" altLang="en-US" sz="2800" b="1" kern="0" dirty="0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en-US" altLang="zh-CN" sz="2800" b="1" kern="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343444" y="5172714"/>
              <a:ext cx="1748254" cy="56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zh-CN" altLang="en-US" sz="2800" b="1" kern="0" dirty="0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en-US" altLang="zh-CN" sz="2800" b="1" kern="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251794" y="3005525"/>
              <a:ext cx="1754268" cy="683264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点击此处可以</a:t>
              </a:r>
              <a:endParaRPr lang="en-US" altLang="zh-CN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添加您的内容</a:t>
              </a:r>
              <a:endPara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263777" y="4000097"/>
              <a:ext cx="1754268" cy="683264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点击此处可以</a:t>
              </a:r>
              <a:endParaRPr lang="en-US" altLang="zh-CN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添加您的内容</a:t>
              </a:r>
              <a:endPara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502308" y="4024063"/>
              <a:ext cx="1754268" cy="683264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点击此处可以</a:t>
              </a:r>
              <a:endParaRPr lang="en-US" altLang="zh-CN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添加您的内容</a:t>
              </a:r>
              <a:endPara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625320" y="1435100"/>
            <a:ext cx="4941360" cy="4910566"/>
            <a:chOff x="3664633" y="1435100"/>
            <a:chExt cx="4941360" cy="4910566"/>
          </a:xfrm>
        </p:grpSpPr>
        <p:sp>
          <p:nvSpPr>
            <p:cNvPr id="2" name="出自【趣你的PPT】(微信:qunideppt)：最优质的PPT资源库"/>
            <p:cNvSpPr/>
            <p:nvPr/>
          </p:nvSpPr>
          <p:spPr bwMode="gray">
            <a:xfrm flipH="1">
              <a:off x="3674306" y="1435100"/>
              <a:ext cx="2364083" cy="2364084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noProof="0" dirty="0">
                <a:solidFill>
                  <a:schemeClr val="lt1"/>
                </a:solidFill>
              </a:endParaRPr>
            </a:p>
          </p:txBody>
        </p:sp>
        <p:sp>
          <p:nvSpPr>
            <p:cNvPr id="3" name="出自【趣你的PPT】(微信:qunideppt)：最优质的PPT资源库"/>
            <p:cNvSpPr/>
            <p:nvPr/>
          </p:nvSpPr>
          <p:spPr bwMode="gray">
            <a:xfrm>
              <a:off x="6241909" y="1435101"/>
              <a:ext cx="2364084" cy="2364083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noProof="0" dirty="0">
                <a:solidFill>
                  <a:schemeClr val="lt1"/>
                </a:solidFill>
              </a:endParaRPr>
            </a:p>
          </p:txBody>
        </p:sp>
        <p:sp>
          <p:nvSpPr>
            <p:cNvPr id="4" name="出自【趣你的PPT】(微信:qunideppt)：最优质的PPT资源库"/>
            <p:cNvSpPr/>
            <p:nvPr/>
          </p:nvSpPr>
          <p:spPr>
            <a:xfrm>
              <a:off x="6237171" y="3970526"/>
              <a:ext cx="2364084" cy="2364083"/>
            </a:xfrm>
            <a:custGeom>
              <a:avLst/>
              <a:gdLst/>
              <a:ahLst/>
              <a:cxnLst/>
              <a:rect l="l" t="t" r="r" b="b"/>
              <a:pathLst>
                <a:path w="2376488" h="2376487">
                  <a:moveTo>
                    <a:pt x="0" y="0"/>
                  </a:moveTo>
                  <a:cubicBezTo>
                    <a:pt x="1188244" y="0"/>
                    <a:pt x="1188244" y="0"/>
                    <a:pt x="1188244" y="0"/>
                  </a:cubicBezTo>
                  <a:cubicBezTo>
                    <a:pt x="1845521" y="0"/>
                    <a:pt x="2376488" y="530967"/>
                    <a:pt x="2376488" y="1188243"/>
                  </a:cubicBezTo>
                  <a:cubicBezTo>
                    <a:pt x="2376488" y="1845520"/>
                    <a:pt x="1845521" y="2376487"/>
                    <a:pt x="1188244" y="2376487"/>
                  </a:cubicBezTo>
                  <a:cubicBezTo>
                    <a:pt x="530967" y="2376487"/>
                    <a:pt x="0" y="1845520"/>
                    <a:pt x="0" y="118824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>
            <a:xfrm>
              <a:off x="3664633" y="3981583"/>
              <a:ext cx="2364083" cy="2364083"/>
            </a:xfrm>
            <a:custGeom>
              <a:avLst/>
              <a:gdLst/>
              <a:ahLst/>
              <a:cxnLst/>
              <a:rect l="l" t="t" r="r" b="b"/>
              <a:pathLst>
                <a:path w="2376487" h="2376487">
                  <a:moveTo>
                    <a:pt x="1188244" y="0"/>
                  </a:moveTo>
                  <a:cubicBezTo>
                    <a:pt x="1188256" y="0"/>
                    <a:pt x="1192038" y="0"/>
                    <a:pt x="2376487" y="0"/>
                  </a:cubicBezTo>
                  <a:cubicBezTo>
                    <a:pt x="2376487" y="19"/>
                    <a:pt x="2376487" y="4713"/>
                    <a:pt x="2376487" y="1188244"/>
                  </a:cubicBezTo>
                  <a:cubicBezTo>
                    <a:pt x="2376487" y="1845520"/>
                    <a:pt x="1845520" y="2376487"/>
                    <a:pt x="1188244" y="2376487"/>
                  </a:cubicBezTo>
                  <a:cubicBezTo>
                    <a:pt x="530967" y="2376487"/>
                    <a:pt x="0" y="1845520"/>
                    <a:pt x="0" y="1188244"/>
                  </a:cubicBezTo>
                  <a:cubicBezTo>
                    <a:pt x="0" y="530967"/>
                    <a:pt x="530967" y="0"/>
                    <a:pt x="1188244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pic>
          <p:nvPicPr>
            <p:cNvPr id="6" name="出自【趣你的PPT】(微信:qunideppt)：最优质的PPT资源库" descr="C:\Users\user\Desktop\xpic2196.jpg"/>
            <p:cNvPicPr>
              <a:picLocks noChangeAspect="1" noChangeArrowheads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 bwMode="auto">
            <a:xfrm>
              <a:off x="6579998" y="1656069"/>
              <a:ext cx="1683168" cy="1683168"/>
            </a:xfrm>
            <a:prstGeom prst="ellipse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9050" cap="flat" cmpd="sng">
              <a:noFill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出自【趣你的PPT】(微信:qunideppt)：最优质的PPT资源库"/>
            <p:cNvSpPr txBox="1"/>
            <p:nvPr/>
          </p:nvSpPr>
          <p:spPr>
            <a:xfrm>
              <a:off x="4871562" y="3399632"/>
              <a:ext cx="1102213" cy="36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出自【趣你的PPT】(微信:qunideppt)：最优质的PPT资源库" descr="F:\360云盘\03-doing\110219_1312885192182.jp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3953300" y="1656069"/>
              <a:ext cx="1683168" cy="1683168"/>
            </a:xfrm>
            <a:prstGeom prst="ellipse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9050" cap="flat" cmpd="sng">
              <a:noFill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出自【趣你的PPT】(微信:qunideppt)：最优质的PPT资源库" descr="F:\360云盘\02-个人资料\！PPT图片及版面资源\05-PPT精选插图\02-商务类\01-商务综合\sy_20111207231959434010.jpg"/>
            <p:cNvPicPr>
              <a:picLocks noChangeAspect="1" noChangeArrowheads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 bwMode="auto">
            <a:xfrm>
              <a:off x="3953300" y="4405584"/>
              <a:ext cx="1683168" cy="1683168"/>
            </a:xfrm>
            <a:prstGeom prst="ellipse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9050" cap="flat" cmpd="sng">
              <a:noFill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出自【趣你的PPT】(微信:qunideppt)：最优质的PPT资源库" descr="C:\Documents and Settings\t11318\桌面\图片2.jpg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>
              <a:off x="6579998" y="4405584"/>
              <a:ext cx="1683168" cy="1683168"/>
            </a:xfrm>
            <a:prstGeom prst="ellipse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9050" cap="flat" cmpd="sng">
              <a:noFill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6229005" y="3413627"/>
              <a:ext cx="1102213" cy="36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出自【趣你的PPT】(微信:qunideppt)：最优质的PPT资源库"/>
            <p:cNvSpPr txBox="1"/>
            <p:nvPr/>
          </p:nvSpPr>
          <p:spPr>
            <a:xfrm>
              <a:off x="6215012" y="4001386"/>
              <a:ext cx="1102213" cy="36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出自【趣你的PPT】(微信:qunideppt)：最优质的PPT资源库"/>
            <p:cNvSpPr txBox="1"/>
            <p:nvPr/>
          </p:nvSpPr>
          <p:spPr>
            <a:xfrm>
              <a:off x="4899551" y="4015380"/>
              <a:ext cx="1102213" cy="36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9543" y="1804481"/>
            <a:ext cx="10252914" cy="3913924"/>
            <a:chOff x="966278" y="1804481"/>
            <a:chExt cx="10252914" cy="3913924"/>
          </a:xfrm>
        </p:grpSpPr>
        <p:sp>
          <p:nvSpPr>
            <p:cNvPr id="8200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192906" y="1804481"/>
              <a:ext cx="3912739" cy="3913924"/>
            </a:xfrm>
            <a:custGeom>
              <a:avLst/>
              <a:gdLst>
                <a:gd name="T0" fmla="*/ 252 w 504"/>
                <a:gd name="T1" fmla="*/ 366 h 504"/>
                <a:gd name="T2" fmla="*/ 138 w 504"/>
                <a:gd name="T3" fmla="*/ 251 h 504"/>
                <a:gd name="T4" fmla="*/ 138 w 504"/>
                <a:gd name="T5" fmla="*/ 249 h 504"/>
                <a:gd name="T6" fmla="*/ 250 w 504"/>
                <a:gd name="T7" fmla="*/ 138 h 504"/>
                <a:gd name="T8" fmla="*/ 254 w 504"/>
                <a:gd name="T9" fmla="*/ 138 h 504"/>
                <a:gd name="T10" fmla="*/ 366 w 504"/>
                <a:gd name="T11" fmla="*/ 249 h 504"/>
                <a:gd name="T12" fmla="*/ 366 w 504"/>
                <a:gd name="T13" fmla="*/ 250 h 504"/>
                <a:gd name="T14" fmla="*/ 252 w 504"/>
                <a:gd name="T15" fmla="*/ 366 h 504"/>
                <a:gd name="T16" fmla="*/ 308 w 504"/>
                <a:gd name="T17" fmla="*/ 0 h 504"/>
                <a:gd name="T18" fmla="*/ 195 w 504"/>
                <a:gd name="T19" fmla="*/ 0 h 504"/>
                <a:gd name="T20" fmla="*/ 182 w 504"/>
                <a:gd name="T21" fmla="*/ 13 h 504"/>
                <a:gd name="T22" fmla="*/ 182 w 504"/>
                <a:gd name="T23" fmla="*/ 69 h 504"/>
                <a:gd name="T24" fmla="*/ 71 w 504"/>
                <a:gd name="T25" fmla="*/ 180 h 504"/>
                <a:gd name="T26" fmla="*/ 13 w 504"/>
                <a:gd name="T27" fmla="*/ 180 h 504"/>
                <a:gd name="T28" fmla="*/ 0 w 504"/>
                <a:gd name="T29" fmla="*/ 193 h 504"/>
                <a:gd name="T30" fmla="*/ 0 w 504"/>
                <a:gd name="T31" fmla="*/ 305 h 504"/>
                <a:gd name="T32" fmla="*/ 13 w 504"/>
                <a:gd name="T33" fmla="*/ 318 h 504"/>
                <a:gd name="T34" fmla="*/ 69 w 504"/>
                <a:gd name="T35" fmla="*/ 318 h 504"/>
                <a:gd name="T36" fmla="*/ 182 w 504"/>
                <a:gd name="T37" fmla="*/ 433 h 504"/>
                <a:gd name="T38" fmla="*/ 182 w 504"/>
                <a:gd name="T39" fmla="*/ 491 h 504"/>
                <a:gd name="T40" fmla="*/ 195 w 504"/>
                <a:gd name="T41" fmla="*/ 504 h 504"/>
                <a:gd name="T42" fmla="*/ 308 w 504"/>
                <a:gd name="T43" fmla="*/ 504 h 504"/>
                <a:gd name="T44" fmla="*/ 320 w 504"/>
                <a:gd name="T45" fmla="*/ 491 h 504"/>
                <a:gd name="T46" fmla="*/ 320 w 504"/>
                <a:gd name="T47" fmla="*/ 434 h 504"/>
                <a:gd name="T48" fmla="*/ 435 w 504"/>
                <a:gd name="T49" fmla="*/ 318 h 504"/>
                <a:gd name="T50" fmla="*/ 491 w 504"/>
                <a:gd name="T51" fmla="*/ 318 h 504"/>
                <a:gd name="T52" fmla="*/ 504 w 504"/>
                <a:gd name="T53" fmla="*/ 305 h 504"/>
                <a:gd name="T54" fmla="*/ 504 w 504"/>
                <a:gd name="T55" fmla="*/ 193 h 504"/>
                <a:gd name="T56" fmla="*/ 491 w 504"/>
                <a:gd name="T57" fmla="*/ 180 h 504"/>
                <a:gd name="T58" fmla="*/ 433 w 504"/>
                <a:gd name="T59" fmla="*/ 180 h 504"/>
                <a:gd name="T60" fmla="*/ 320 w 504"/>
                <a:gd name="T61" fmla="*/ 69 h 504"/>
                <a:gd name="T62" fmla="*/ 320 w 504"/>
                <a:gd name="T63" fmla="*/ 13 h 504"/>
                <a:gd name="T64" fmla="*/ 308 w 504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4" h="504">
                  <a:moveTo>
                    <a:pt x="252" y="366"/>
                  </a:moveTo>
                  <a:cubicBezTo>
                    <a:pt x="188" y="365"/>
                    <a:pt x="138" y="314"/>
                    <a:pt x="138" y="251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9" y="185"/>
                    <a:pt x="186" y="138"/>
                    <a:pt x="250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317" y="138"/>
                    <a:pt x="365" y="186"/>
                    <a:pt x="366" y="249"/>
                  </a:cubicBezTo>
                  <a:cubicBezTo>
                    <a:pt x="366" y="250"/>
                    <a:pt x="366" y="250"/>
                    <a:pt x="366" y="250"/>
                  </a:cubicBezTo>
                  <a:cubicBezTo>
                    <a:pt x="366" y="314"/>
                    <a:pt x="316" y="365"/>
                    <a:pt x="252" y="366"/>
                  </a:cubicBezTo>
                  <a:moveTo>
                    <a:pt x="308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88" y="0"/>
                    <a:pt x="182" y="6"/>
                    <a:pt x="182" y="1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133"/>
                    <a:pt x="135" y="180"/>
                    <a:pt x="71" y="180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6" y="180"/>
                    <a:pt x="0" y="186"/>
                    <a:pt x="0" y="193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12"/>
                    <a:pt x="6" y="318"/>
                    <a:pt x="13" y="318"/>
                  </a:cubicBezTo>
                  <a:cubicBezTo>
                    <a:pt x="69" y="318"/>
                    <a:pt x="69" y="318"/>
                    <a:pt x="69" y="318"/>
                  </a:cubicBezTo>
                  <a:cubicBezTo>
                    <a:pt x="132" y="319"/>
                    <a:pt x="182" y="369"/>
                    <a:pt x="182" y="433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8"/>
                    <a:pt x="188" y="504"/>
                    <a:pt x="195" y="504"/>
                  </a:cubicBezTo>
                  <a:cubicBezTo>
                    <a:pt x="308" y="504"/>
                    <a:pt x="308" y="504"/>
                    <a:pt x="308" y="504"/>
                  </a:cubicBezTo>
                  <a:cubicBezTo>
                    <a:pt x="315" y="504"/>
                    <a:pt x="320" y="498"/>
                    <a:pt x="320" y="491"/>
                  </a:cubicBezTo>
                  <a:cubicBezTo>
                    <a:pt x="320" y="434"/>
                    <a:pt x="320" y="434"/>
                    <a:pt x="320" y="434"/>
                  </a:cubicBezTo>
                  <a:cubicBezTo>
                    <a:pt x="320" y="369"/>
                    <a:pt x="371" y="319"/>
                    <a:pt x="435" y="318"/>
                  </a:cubicBezTo>
                  <a:cubicBezTo>
                    <a:pt x="491" y="318"/>
                    <a:pt x="491" y="318"/>
                    <a:pt x="491" y="318"/>
                  </a:cubicBezTo>
                  <a:cubicBezTo>
                    <a:pt x="498" y="318"/>
                    <a:pt x="504" y="312"/>
                    <a:pt x="504" y="305"/>
                  </a:cubicBezTo>
                  <a:cubicBezTo>
                    <a:pt x="504" y="193"/>
                    <a:pt x="504" y="193"/>
                    <a:pt x="504" y="193"/>
                  </a:cubicBezTo>
                  <a:cubicBezTo>
                    <a:pt x="504" y="186"/>
                    <a:pt x="498" y="180"/>
                    <a:pt x="491" y="180"/>
                  </a:cubicBezTo>
                  <a:cubicBezTo>
                    <a:pt x="433" y="180"/>
                    <a:pt x="433" y="180"/>
                    <a:pt x="433" y="180"/>
                  </a:cubicBezTo>
                  <a:cubicBezTo>
                    <a:pt x="369" y="180"/>
                    <a:pt x="321" y="132"/>
                    <a:pt x="320" y="69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6"/>
                    <a:pt x="315" y="0"/>
                    <a:pt x="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165100" sx="99000" sy="99000" algn="ctr" rotWithShape="0">
                <a:prstClr val="black">
                  <a:alpha val="2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97" name="出自【趣你的PPT】(微信:qunideppt)：最优质的PPT资源库"/>
            <p:cNvSpPr/>
            <p:nvPr/>
          </p:nvSpPr>
          <p:spPr>
            <a:xfrm>
              <a:off x="5688131" y="4750653"/>
              <a:ext cx="918599" cy="918599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1962" name="出自【趣你的PPT】(微信:qunideppt)：最优质的PPT资源库"/>
            <p:cNvSpPr/>
            <p:nvPr/>
          </p:nvSpPr>
          <p:spPr>
            <a:xfrm>
              <a:off x="4272655" y="3264115"/>
              <a:ext cx="918599" cy="918599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5" name="出自【趣你的PPT】(微信:qunideppt)：最优质的PPT资源库"/>
            <p:cNvSpPr/>
            <p:nvPr/>
          </p:nvSpPr>
          <p:spPr>
            <a:xfrm>
              <a:off x="7104570" y="3264115"/>
              <a:ext cx="918599" cy="918599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6" name="出自【趣你的PPT】(微信:qunideppt)：最优质的PPT资源库"/>
            <p:cNvSpPr/>
            <p:nvPr/>
          </p:nvSpPr>
          <p:spPr>
            <a:xfrm>
              <a:off x="5688131" y="1850675"/>
              <a:ext cx="918599" cy="918599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9" name="出自【趣你的PPT】(微信:qunideppt)：最优质的PPT资源库"/>
            <p:cNvSpPr txBox="1"/>
            <p:nvPr/>
          </p:nvSpPr>
          <p:spPr>
            <a:xfrm>
              <a:off x="5868760" y="1898177"/>
              <a:ext cx="482588" cy="689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出自【趣你的PPT】(微信:qunideppt)：最优质的PPT资源库"/>
            <p:cNvSpPr txBox="1"/>
            <p:nvPr/>
          </p:nvSpPr>
          <p:spPr>
            <a:xfrm>
              <a:off x="5868760" y="4796306"/>
              <a:ext cx="511314" cy="689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出自【趣你的PPT】(微信:qunideppt)：最优质的PPT资源库"/>
            <p:cNvSpPr txBox="1"/>
            <p:nvPr/>
          </p:nvSpPr>
          <p:spPr>
            <a:xfrm>
              <a:off x="4433207" y="3320112"/>
              <a:ext cx="511314" cy="689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出自【趣你的PPT】(微信:qunideppt)：最优质的PPT资源库"/>
            <p:cNvSpPr txBox="1"/>
            <p:nvPr/>
          </p:nvSpPr>
          <p:spPr>
            <a:xfrm>
              <a:off x="7274606" y="3320112"/>
              <a:ext cx="482588" cy="689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出自【趣你的PPT】(微信:qunideppt)：最优质的PPT资源库"/>
            <p:cNvGrpSpPr/>
            <p:nvPr/>
          </p:nvGrpSpPr>
          <p:grpSpPr>
            <a:xfrm>
              <a:off x="966278" y="2172445"/>
              <a:ext cx="2583542" cy="867980"/>
              <a:chOff x="1146629" y="1849438"/>
              <a:chExt cx="2583542" cy="867980"/>
            </a:xfrm>
          </p:grpSpPr>
          <p:sp>
            <p:nvSpPr>
              <p:cNvPr id="29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" name="Group 30出自【趣你的PPT】(微信:qunideppt)：最优质的PPT资源库"/>
            <p:cNvGrpSpPr/>
            <p:nvPr/>
          </p:nvGrpSpPr>
          <p:grpSpPr>
            <a:xfrm>
              <a:off x="8635650" y="2165188"/>
              <a:ext cx="2583542" cy="882494"/>
              <a:chOff x="1146629" y="1834924"/>
              <a:chExt cx="2583542" cy="882494"/>
            </a:xfrm>
          </p:grpSpPr>
          <p:sp>
            <p:nvSpPr>
              <p:cNvPr id="32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Group 33出自【趣你的PPT】(微信:qunideppt)：最优质的PPT资源库"/>
            <p:cNvGrpSpPr/>
            <p:nvPr/>
          </p:nvGrpSpPr>
          <p:grpSpPr>
            <a:xfrm>
              <a:off x="966278" y="4316039"/>
              <a:ext cx="2583542" cy="867980"/>
              <a:chOff x="1146629" y="1849438"/>
              <a:chExt cx="2583542" cy="867980"/>
            </a:xfrm>
          </p:grpSpPr>
          <p:sp>
            <p:nvSpPr>
              <p:cNvPr id="35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出自【趣你的PPT】(微信:qunideppt)：最优质的PPT资源库"/>
            <p:cNvGrpSpPr/>
            <p:nvPr/>
          </p:nvGrpSpPr>
          <p:grpSpPr>
            <a:xfrm>
              <a:off x="8635650" y="4308782"/>
              <a:ext cx="2583542" cy="882494"/>
              <a:chOff x="1146629" y="1834924"/>
              <a:chExt cx="2583542" cy="882494"/>
            </a:xfrm>
          </p:grpSpPr>
          <p:sp>
            <p:nvSpPr>
              <p:cNvPr id="38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出自【趣你的PPT】(微信:qunideppt)：最优质的PPT资源库"/>
          <p:cNvCxnSpPr>
            <a:stCxn id="8" idx="7"/>
          </p:cNvCxnSpPr>
          <p:nvPr/>
        </p:nvCxnSpPr>
        <p:spPr>
          <a:xfrm flipH="1">
            <a:off x="0" y="2026144"/>
            <a:ext cx="3620215" cy="483185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出自【趣你的PPT】(微信:qunideppt)：最优质的PPT资源库"/>
          <p:cNvSpPr/>
          <p:nvPr/>
        </p:nvSpPr>
        <p:spPr>
          <a:xfrm>
            <a:off x="2914137" y="1905000"/>
            <a:ext cx="827222" cy="82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2302844" y="2758124"/>
            <a:ext cx="827222" cy="82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1691551" y="3611247"/>
            <a:ext cx="827222" cy="82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1080259" y="4464372"/>
            <a:ext cx="827222" cy="82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出自【趣你的PPT】(微信:qunideppt)：最优质的PPT资源库"/>
          <p:cNvCxnSpPr>
            <a:stCxn id="25" idx="7"/>
          </p:cNvCxnSpPr>
          <p:nvPr/>
        </p:nvCxnSpPr>
        <p:spPr>
          <a:xfrm flipH="1">
            <a:off x="7326475" y="2026144"/>
            <a:ext cx="3620215" cy="483185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出自【趣你的PPT】(微信:qunideppt)：最优质的PPT资源库"/>
          <p:cNvSpPr/>
          <p:nvPr/>
        </p:nvSpPr>
        <p:spPr>
          <a:xfrm>
            <a:off x="10240612" y="1905000"/>
            <a:ext cx="827222" cy="8272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9629319" y="2758124"/>
            <a:ext cx="827222" cy="8272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>
            <a:off x="9018026" y="3611247"/>
            <a:ext cx="827222" cy="8272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>
            <a:off x="8406734" y="4464372"/>
            <a:ext cx="827222" cy="8272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4697617" y="1982513"/>
            <a:ext cx="4165029" cy="72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4050503" y="2981318"/>
            <a:ext cx="4165029" cy="72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3487795" y="3839448"/>
            <a:ext cx="4333841" cy="72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3107967" y="4753848"/>
            <a:ext cx="4333841" cy="72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3562422"/>
            <a:ext cx="7011051" cy="32955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6" y="1111709"/>
            <a:ext cx="4007224" cy="32715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62418" y="2124467"/>
            <a:ext cx="178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Part3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9378" y="2032134"/>
            <a:ext cx="6118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研究思路与方法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2531" y="1663853"/>
            <a:ext cx="9826939" cy="4123937"/>
            <a:chOff x="1525688" y="1663853"/>
            <a:chExt cx="9826939" cy="4123937"/>
          </a:xfrm>
        </p:grpSpPr>
        <p:sp>
          <p:nvSpPr>
            <p:cNvPr id="28" name="出自【趣你的PPT】(微信:qunideppt)：最优质的PPT资源库"/>
            <p:cNvSpPr/>
            <p:nvPr/>
          </p:nvSpPr>
          <p:spPr>
            <a:xfrm>
              <a:off x="2610375" y="1663853"/>
              <a:ext cx="2034872" cy="2034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>
            <a:xfrm>
              <a:off x="4262406" y="1663853"/>
              <a:ext cx="2034872" cy="2034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>
            <a:xfrm>
              <a:off x="5894723" y="1663853"/>
              <a:ext cx="2034872" cy="2034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>
            <a:xfrm>
              <a:off x="7546754" y="1663853"/>
              <a:ext cx="2034872" cy="2034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出自【趣你的PPT】(微信:qunideppt)：最优质的PPT资源库"/>
            <p:cNvCxnSpPr/>
            <p:nvPr/>
          </p:nvCxnSpPr>
          <p:spPr>
            <a:xfrm>
              <a:off x="3795731" y="4370992"/>
              <a:ext cx="4600539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出自【趣你的PPT】(微信:qunideppt)：最优质的PPT资源库"/>
            <p:cNvSpPr txBox="1"/>
            <p:nvPr/>
          </p:nvSpPr>
          <p:spPr>
            <a:xfrm>
              <a:off x="4208311" y="3838792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rPr>
                <a:t>点击此处添加您的内容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Microsoft YaHei UI" panose="020B0503020204020204" pitchFamily="34" charset="-122"/>
              </a:endParaRPr>
            </a:p>
          </p:txBody>
        </p:sp>
        <p:pic>
          <p:nvPicPr>
            <p:cNvPr id="51" name="出自【趣你的PPT】(微信:qunideppt)：最优质的PPT资源库"/>
            <p:cNvPicPr>
              <a:picLocks noChangeAspect="1"/>
            </p:cNvPicPr>
            <p:nvPr/>
          </p:nvPicPr>
          <p:blipFill>
            <a:blip r:embed="rId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271" y="2315729"/>
              <a:ext cx="626013" cy="683212"/>
            </a:xfrm>
            <a:prstGeom prst="rect">
              <a:avLst/>
            </a:prstGeom>
          </p:spPr>
        </p:pic>
        <p:pic>
          <p:nvPicPr>
            <p:cNvPr id="52" name="出自【趣你的PPT】(微信:qunideppt)：最优质的PPT资源库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750" y="2315728"/>
              <a:ext cx="638227" cy="683213"/>
            </a:xfrm>
            <a:prstGeom prst="rect">
              <a:avLst/>
            </a:prstGeom>
          </p:spPr>
        </p:pic>
        <p:pic>
          <p:nvPicPr>
            <p:cNvPr id="53" name="出自【趣你的PPT】(微信:qunideppt)：最优质的PPT资源库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309751" y="2389299"/>
              <a:ext cx="583979" cy="583979"/>
            </a:xfrm>
            <a:prstGeom prst="rect">
              <a:avLst/>
            </a:prstGeom>
          </p:spPr>
        </p:pic>
        <p:pic>
          <p:nvPicPr>
            <p:cNvPr id="54" name="出自【趣你的PPT】(微信:qunideppt)：最优质的PPT资源库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665954" y="2406291"/>
              <a:ext cx="562453" cy="549994"/>
            </a:xfrm>
            <a:prstGeom prst="rect">
              <a:avLst/>
            </a:prstGeom>
          </p:spPr>
        </p:pic>
        <p:sp>
          <p:nvSpPr>
            <p:cNvPr id="21" name="出自【趣你的PPT】(微信:qunideppt)：最优质的PPT资源库"/>
            <p:cNvSpPr txBox="1"/>
            <p:nvPr/>
          </p:nvSpPr>
          <p:spPr>
            <a:xfrm>
              <a:off x="1525688" y="4618752"/>
              <a:ext cx="9826939" cy="1169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" y="1762077"/>
            <a:ext cx="3724238" cy="50772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85" y="71698"/>
            <a:ext cx="2988861" cy="481269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073084" y="1128170"/>
            <a:ext cx="1132693" cy="1032755"/>
            <a:chOff x="6088378" y="890175"/>
            <a:chExt cx="1132693" cy="103275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78" y="890175"/>
              <a:ext cx="1132693" cy="103275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414247" y="1114164"/>
              <a:ext cx="532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378493" y="1352159"/>
            <a:ext cx="38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选题背景与意义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73084" y="2384914"/>
            <a:ext cx="1132693" cy="1032755"/>
            <a:chOff x="6088378" y="890175"/>
            <a:chExt cx="1132693" cy="103275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78" y="890175"/>
              <a:ext cx="1132693" cy="103275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6414247" y="1114164"/>
              <a:ext cx="645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378493" y="2608903"/>
            <a:ext cx="38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论文框架与内容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73084" y="3641658"/>
            <a:ext cx="1132693" cy="1032755"/>
            <a:chOff x="6088378" y="890175"/>
            <a:chExt cx="1132693" cy="103275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78" y="890175"/>
              <a:ext cx="1132693" cy="1032755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6414247" y="1114164"/>
              <a:ext cx="645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378493" y="3865647"/>
            <a:ext cx="38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研究思路与方法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073084" y="4898402"/>
            <a:ext cx="1132693" cy="1032755"/>
            <a:chOff x="6088378" y="890175"/>
            <a:chExt cx="1132693" cy="1032755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78" y="890175"/>
              <a:ext cx="1132693" cy="1032755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6414247" y="1114164"/>
              <a:ext cx="645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378493" y="5122391"/>
            <a:ext cx="38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总体建议与总结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07982" y="2724865"/>
            <a:ext cx="1050641" cy="1805574"/>
            <a:chOff x="4661813" y="2529964"/>
            <a:chExt cx="1050641" cy="18055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84347" y="2907430"/>
              <a:ext cx="1805574" cy="105064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675741" y="2835062"/>
              <a:ext cx="800219" cy="11832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目录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出自【趣你的PPT】(微信:qunideppt)：最优质的PPT资源库"/>
          <p:cNvGrpSpPr/>
          <p:nvPr/>
        </p:nvGrpSpPr>
        <p:grpSpPr>
          <a:xfrm>
            <a:off x="2063848" y="2011679"/>
            <a:ext cx="8276988" cy="2762960"/>
            <a:chOff x="1865" y="1977"/>
            <a:chExt cx="2437" cy="814"/>
          </a:xfrm>
        </p:grpSpPr>
        <p:sp>
          <p:nvSpPr>
            <p:cNvPr id="15" name="出自【趣你的PPT】(微信:qunideppt)：最优质的PPT资源库"/>
            <p:cNvSpPr/>
            <p:nvPr/>
          </p:nvSpPr>
          <p:spPr>
            <a:xfrm>
              <a:off x="1865" y="1977"/>
              <a:ext cx="1558" cy="8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0" b="0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>
            <a:xfrm flipH="1" flipV="1">
              <a:off x="2744" y="1977"/>
              <a:ext cx="1558" cy="8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0" b="0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" name="出自【趣你的PPT】(微信:qunideppt)：最优质的PPT资源库"/>
          <p:cNvSpPr/>
          <p:nvPr/>
        </p:nvSpPr>
        <p:spPr>
          <a:xfrm rot="18900000">
            <a:off x="2731794" y="2733141"/>
            <a:ext cx="1325984" cy="1325982"/>
          </a:xfrm>
          <a:prstGeom prst="rect">
            <a:avLst/>
          </a:prstGeom>
          <a:solidFill>
            <a:schemeClr val="accent1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18900000">
            <a:off x="5532413" y="2733141"/>
            <a:ext cx="1325982" cy="1325982"/>
          </a:xfrm>
          <a:prstGeom prst="rect">
            <a:avLst/>
          </a:prstGeom>
          <a:solidFill>
            <a:schemeClr val="accent2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18900000">
            <a:off x="8307266" y="2733141"/>
            <a:ext cx="1325982" cy="1325982"/>
          </a:xfrm>
          <a:prstGeom prst="rect">
            <a:avLst/>
          </a:prstGeom>
          <a:solidFill>
            <a:schemeClr val="accent1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>
          <a:xfrm>
            <a:off x="6176542" y="2649147"/>
            <a:ext cx="65" cy="277000"/>
          </a:xfrm>
          <a:prstGeom prst="rect">
            <a:avLst/>
          </a:prstGeom>
          <a:noFill/>
          <a:ln w="6350">
            <a:noFill/>
            <a:miter/>
          </a:ln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>
            <a:off x="2681285" y="3205519"/>
            <a:ext cx="1665620" cy="33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5471945" y="3238352"/>
            <a:ext cx="1665620" cy="33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8251660" y="3238352"/>
            <a:ext cx="1665620" cy="33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2489983" y="4793510"/>
            <a:ext cx="2100775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5192054" y="4793510"/>
            <a:ext cx="2100775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7894125" y="4793510"/>
            <a:ext cx="2100775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>
            <a:off x="4737893" y="12771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 rot="5400000">
            <a:off x="8185943" y="1970881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flipH="1" flipV="1">
            <a:off x="4901406" y="41600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5400000" flipH="1" flipV="1">
            <a:off x="2686843" y="2113756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5114131" y="3075781"/>
            <a:ext cx="1962150" cy="704850"/>
          </a:xfrm>
          <a:prstGeom prst="rect">
            <a:avLst/>
          </a:prstGeom>
          <a:solidFill>
            <a:schemeClr val="accent2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814581" y="1617196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7698458" y="3206845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4856785" y="4627682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2015111" y="3052100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22出自【趣你的PPT】(微信:qunideppt)：最优质的PPT资源库"/>
          <p:cNvGrpSpPr/>
          <p:nvPr/>
        </p:nvGrpSpPr>
        <p:grpSpPr>
          <a:xfrm>
            <a:off x="1783808" y="1353341"/>
            <a:ext cx="2583542" cy="867980"/>
            <a:chOff x="1146629" y="1849438"/>
            <a:chExt cx="2583542" cy="867980"/>
          </a:xfrm>
        </p:grpSpPr>
        <p:sp>
          <p:nvSpPr>
            <p:cNvPr id="33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出自【趣你的PPT】(微信:qunideppt)：最优质的PPT资源库"/>
          <p:cNvGrpSpPr/>
          <p:nvPr/>
        </p:nvGrpSpPr>
        <p:grpSpPr>
          <a:xfrm>
            <a:off x="7698379" y="1317055"/>
            <a:ext cx="2583542" cy="882494"/>
            <a:chOff x="1146629" y="1834924"/>
            <a:chExt cx="2583542" cy="882494"/>
          </a:xfrm>
        </p:grpSpPr>
        <p:sp>
          <p:nvSpPr>
            <p:cNvPr id="3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出自【趣你的PPT】(微信:qunideppt)：最优质的PPT资源库"/>
          <p:cNvGrpSpPr/>
          <p:nvPr/>
        </p:nvGrpSpPr>
        <p:grpSpPr>
          <a:xfrm>
            <a:off x="8017693" y="4314250"/>
            <a:ext cx="2583542" cy="882494"/>
            <a:chOff x="1146629" y="1834924"/>
            <a:chExt cx="2583542" cy="882494"/>
          </a:xfrm>
        </p:grpSpPr>
        <p:sp>
          <p:nvSpPr>
            <p:cNvPr id="29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出自【趣你的PPT】(微信:qunideppt)：最优质的PPT资源库"/>
          <p:cNvGrpSpPr/>
          <p:nvPr/>
        </p:nvGrpSpPr>
        <p:grpSpPr>
          <a:xfrm>
            <a:off x="2016036" y="4379564"/>
            <a:ext cx="2583542" cy="867980"/>
            <a:chOff x="1146629" y="1849438"/>
            <a:chExt cx="2583542" cy="867980"/>
          </a:xfrm>
        </p:grpSpPr>
        <p:sp>
          <p:nvSpPr>
            <p:cNvPr id="27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4出自【趣你的PPT】(微信:qunideppt)：最优质的PPT资源库"/>
          <p:cNvGrpSpPr/>
          <p:nvPr/>
        </p:nvGrpSpPr>
        <p:grpSpPr>
          <a:xfrm>
            <a:off x="5834363" y="3194503"/>
            <a:ext cx="619126" cy="482600"/>
            <a:chOff x="6094412" y="4918075"/>
            <a:chExt cx="619126" cy="482600"/>
          </a:xfrm>
          <a:solidFill>
            <a:srgbClr val="FFFFFF"/>
          </a:solidFill>
        </p:grpSpPr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 bwMode="auto">
          <a:xfrm>
            <a:off x="5000771" y="2560113"/>
            <a:ext cx="1465606" cy="1525106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 bwMode="auto">
          <a:xfrm>
            <a:off x="5836918" y="2423885"/>
            <a:ext cx="1910298" cy="1803822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6821818" y="3541879"/>
            <a:ext cx="1412368" cy="1384183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4263272" y="3252204"/>
            <a:ext cx="1467171" cy="155016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4659423" y="4083653"/>
            <a:ext cx="3313271" cy="1976062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9" name="Group 18出自【趣你的PPT】(微信:qunideppt)：最优质的PPT资源库"/>
          <p:cNvGrpSpPr/>
          <p:nvPr/>
        </p:nvGrpSpPr>
        <p:grpSpPr>
          <a:xfrm>
            <a:off x="1377407" y="2144370"/>
            <a:ext cx="9862456" cy="3502318"/>
            <a:chOff x="1145179" y="1912141"/>
            <a:chExt cx="9862456" cy="3502318"/>
          </a:xfrm>
        </p:grpSpPr>
        <p:grpSp>
          <p:nvGrpSpPr>
            <p:cNvPr id="20" name="组合 19"/>
            <p:cNvGrpSpPr/>
            <p:nvPr/>
          </p:nvGrpSpPr>
          <p:grpSpPr>
            <a:xfrm>
              <a:off x="1145179" y="1919398"/>
              <a:ext cx="2583542" cy="867980"/>
              <a:chOff x="1146629" y="1849438"/>
              <a:chExt cx="2583542" cy="867980"/>
            </a:xfrm>
          </p:grpSpPr>
          <p:sp>
            <p:nvSpPr>
              <p:cNvPr id="30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424093" y="1912141"/>
              <a:ext cx="2583542" cy="882494"/>
              <a:chOff x="1146629" y="1834924"/>
              <a:chExt cx="2583542" cy="882494"/>
            </a:xfrm>
          </p:grpSpPr>
          <p:sp>
            <p:nvSpPr>
              <p:cNvPr id="28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424093" y="4531965"/>
              <a:ext cx="2583542" cy="882494"/>
              <a:chOff x="1146629" y="1834924"/>
              <a:chExt cx="2583542" cy="882494"/>
            </a:xfrm>
          </p:grpSpPr>
          <p:sp>
            <p:nvSpPr>
              <p:cNvPr id="26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145179" y="4539222"/>
              <a:ext cx="2583542" cy="867980"/>
              <a:chOff x="1146629" y="1849438"/>
              <a:chExt cx="2583542" cy="867980"/>
            </a:xfrm>
          </p:grpSpPr>
          <p:sp>
            <p:nvSpPr>
              <p:cNvPr id="24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flythrough dir="out" hasBounce="1"/>
      </p:transition>
    </mc:Choice>
    <mc:Fallback>
      <p:transition spd="slow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162470" y="5033056"/>
            <a:ext cx="538163" cy="53816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 bwMode="auto">
          <a:xfrm>
            <a:off x="8286011" y="5201398"/>
            <a:ext cx="291081" cy="214361"/>
          </a:xfrm>
          <a:custGeom>
            <a:avLst/>
            <a:gdLst>
              <a:gd name="T0" fmla="*/ 4 w 290"/>
              <a:gd name="T1" fmla="*/ 131 h 213"/>
              <a:gd name="T2" fmla="*/ 4 w 290"/>
              <a:gd name="T3" fmla="*/ 115 h 213"/>
              <a:gd name="T4" fmla="*/ 33 w 290"/>
              <a:gd name="T5" fmla="*/ 86 h 213"/>
              <a:gd name="T6" fmla="*/ 49 w 290"/>
              <a:gd name="T7" fmla="*/ 86 h 213"/>
              <a:gd name="T8" fmla="*/ 96 w 290"/>
              <a:gd name="T9" fmla="*/ 133 h 213"/>
              <a:gd name="T10" fmla="*/ 113 w 290"/>
              <a:gd name="T11" fmla="*/ 133 h 213"/>
              <a:gd name="T12" fmla="*/ 241 w 290"/>
              <a:gd name="T13" fmla="*/ 4 h 213"/>
              <a:gd name="T14" fmla="*/ 257 w 290"/>
              <a:gd name="T15" fmla="*/ 4 h 213"/>
              <a:gd name="T16" fmla="*/ 286 w 290"/>
              <a:gd name="T17" fmla="*/ 33 h 213"/>
              <a:gd name="T18" fmla="*/ 286 w 290"/>
              <a:gd name="T19" fmla="*/ 49 h 213"/>
              <a:gd name="T20" fmla="*/ 130 w 290"/>
              <a:gd name="T21" fmla="*/ 205 h 213"/>
              <a:gd name="T22" fmla="*/ 111 w 290"/>
              <a:gd name="T23" fmla="*/ 213 h 213"/>
              <a:gd name="T24" fmla="*/ 97 w 290"/>
              <a:gd name="T25" fmla="*/ 213 h 213"/>
              <a:gd name="T26" fmla="*/ 78 w 290"/>
              <a:gd name="T27" fmla="*/ 205 h 213"/>
              <a:gd name="T28" fmla="*/ 4 w 290"/>
              <a:gd name="T29" fmla="*/ 13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13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  <p:sp>
        <p:nvSpPr>
          <p:cNvPr id="2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162470" y="3475718"/>
            <a:ext cx="538162" cy="53816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8286011" y="3644060"/>
            <a:ext cx="291081" cy="214362"/>
          </a:xfrm>
          <a:custGeom>
            <a:avLst/>
            <a:gdLst>
              <a:gd name="T0" fmla="*/ 4 w 290"/>
              <a:gd name="T1" fmla="*/ 131 h 213"/>
              <a:gd name="T2" fmla="*/ 4 w 290"/>
              <a:gd name="T3" fmla="*/ 115 h 213"/>
              <a:gd name="T4" fmla="*/ 33 w 290"/>
              <a:gd name="T5" fmla="*/ 86 h 213"/>
              <a:gd name="T6" fmla="*/ 49 w 290"/>
              <a:gd name="T7" fmla="*/ 86 h 213"/>
              <a:gd name="T8" fmla="*/ 96 w 290"/>
              <a:gd name="T9" fmla="*/ 133 h 213"/>
              <a:gd name="T10" fmla="*/ 113 w 290"/>
              <a:gd name="T11" fmla="*/ 133 h 213"/>
              <a:gd name="T12" fmla="*/ 241 w 290"/>
              <a:gd name="T13" fmla="*/ 4 h 213"/>
              <a:gd name="T14" fmla="*/ 257 w 290"/>
              <a:gd name="T15" fmla="*/ 4 h 213"/>
              <a:gd name="T16" fmla="*/ 286 w 290"/>
              <a:gd name="T17" fmla="*/ 33 h 213"/>
              <a:gd name="T18" fmla="*/ 286 w 290"/>
              <a:gd name="T19" fmla="*/ 49 h 213"/>
              <a:gd name="T20" fmla="*/ 130 w 290"/>
              <a:gd name="T21" fmla="*/ 205 h 213"/>
              <a:gd name="T22" fmla="*/ 111 w 290"/>
              <a:gd name="T23" fmla="*/ 213 h 213"/>
              <a:gd name="T24" fmla="*/ 97 w 290"/>
              <a:gd name="T25" fmla="*/ 213 h 213"/>
              <a:gd name="T26" fmla="*/ 78 w 290"/>
              <a:gd name="T27" fmla="*/ 205 h 213"/>
              <a:gd name="T28" fmla="*/ 4 w 290"/>
              <a:gd name="T29" fmla="*/ 13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13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  <p:sp>
        <p:nvSpPr>
          <p:cNvPr id="2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162470" y="1918381"/>
            <a:ext cx="538162" cy="53816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 bwMode="auto">
          <a:xfrm>
            <a:off x="8286011" y="2086723"/>
            <a:ext cx="291081" cy="214361"/>
          </a:xfrm>
          <a:custGeom>
            <a:avLst/>
            <a:gdLst>
              <a:gd name="T0" fmla="*/ 4 w 290"/>
              <a:gd name="T1" fmla="*/ 131 h 213"/>
              <a:gd name="T2" fmla="*/ 4 w 290"/>
              <a:gd name="T3" fmla="*/ 115 h 213"/>
              <a:gd name="T4" fmla="*/ 33 w 290"/>
              <a:gd name="T5" fmla="*/ 86 h 213"/>
              <a:gd name="T6" fmla="*/ 49 w 290"/>
              <a:gd name="T7" fmla="*/ 86 h 213"/>
              <a:gd name="T8" fmla="*/ 96 w 290"/>
              <a:gd name="T9" fmla="*/ 133 h 213"/>
              <a:gd name="T10" fmla="*/ 113 w 290"/>
              <a:gd name="T11" fmla="*/ 133 h 213"/>
              <a:gd name="T12" fmla="*/ 241 w 290"/>
              <a:gd name="T13" fmla="*/ 4 h 213"/>
              <a:gd name="T14" fmla="*/ 257 w 290"/>
              <a:gd name="T15" fmla="*/ 4 h 213"/>
              <a:gd name="T16" fmla="*/ 286 w 290"/>
              <a:gd name="T17" fmla="*/ 33 h 213"/>
              <a:gd name="T18" fmla="*/ 286 w 290"/>
              <a:gd name="T19" fmla="*/ 49 h 213"/>
              <a:gd name="T20" fmla="*/ 130 w 290"/>
              <a:gd name="T21" fmla="*/ 205 h 213"/>
              <a:gd name="T22" fmla="*/ 111 w 290"/>
              <a:gd name="T23" fmla="*/ 213 h 213"/>
              <a:gd name="T24" fmla="*/ 97 w 290"/>
              <a:gd name="T25" fmla="*/ 213 h 213"/>
              <a:gd name="T26" fmla="*/ 78 w 290"/>
              <a:gd name="T27" fmla="*/ 205 h 213"/>
              <a:gd name="T28" fmla="*/ 4 w 290"/>
              <a:gd name="T29" fmla="*/ 13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13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721780" y="1900124"/>
            <a:ext cx="538163" cy="53816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3845321" y="2068466"/>
            <a:ext cx="291081" cy="214362"/>
          </a:xfrm>
          <a:custGeom>
            <a:avLst/>
            <a:gdLst>
              <a:gd name="T0" fmla="*/ 4 w 290"/>
              <a:gd name="T1" fmla="*/ 131 h 213"/>
              <a:gd name="T2" fmla="*/ 4 w 290"/>
              <a:gd name="T3" fmla="*/ 115 h 213"/>
              <a:gd name="T4" fmla="*/ 33 w 290"/>
              <a:gd name="T5" fmla="*/ 86 h 213"/>
              <a:gd name="T6" fmla="*/ 49 w 290"/>
              <a:gd name="T7" fmla="*/ 86 h 213"/>
              <a:gd name="T8" fmla="*/ 96 w 290"/>
              <a:gd name="T9" fmla="*/ 133 h 213"/>
              <a:gd name="T10" fmla="*/ 113 w 290"/>
              <a:gd name="T11" fmla="*/ 133 h 213"/>
              <a:gd name="T12" fmla="*/ 241 w 290"/>
              <a:gd name="T13" fmla="*/ 4 h 213"/>
              <a:gd name="T14" fmla="*/ 257 w 290"/>
              <a:gd name="T15" fmla="*/ 4 h 213"/>
              <a:gd name="T16" fmla="*/ 286 w 290"/>
              <a:gd name="T17" fmla="*/ 33 h 213"/>
              <a:gd name="T18" fmla="*/ 286 w 290"/>
              <a:gd name="T19" fmla="*/ 49 h 213"/>
              <a:gd name="T20" fmla="*/ 130 w 290"/>
              <a:gd name="T21" fmla="*/ 205 h 213"/>
              <a:gd name="T22" fmla="*/ 111 w 290"/>
              <a:gd name="T23" fmla="*/ 213 h 213"/>
              <a:gd name="T24" fmla="*/ 97 w 290"/>
              <a:gd name="T25" fmla="*/ 213 h 213"/>
              <a:gd name="T26" fmla="*/ 78 w 290"/>
              <a:gd name="T27" fmla="*/ 205 h 213"/>
              <a:gd name="T28" fmla="*/ 4 w 290"/>
              <a:gd name="T29" fmla="*/ 13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13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  <p:sp>
        <p:nvSpPr>
          <p:cNvPr id="3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721780" y="5051312"/>
            <a:ext cx="538163" cy="53816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3845321" y="5219654"/>
            <a:ext cx="291081" cy="214361"/>
          </a:xfrm>
          <a:custGeom>
            <a:avLst/>
            <a:gdLst>
              <a:gd name="T0" fmla="*/ 4 w 290"/>
              <a:gd name="T1" fmla="*/ 131 h 213"/>
              <a:gd name="T2" fmla="*/ 4 w 290"/>
              <a:gd name="T3" fmla="*/ 115 h 213"/>
              <a:gd name="T4" fmla="*/ 33 w 290"/>
              <a:gd name="T5" fmla="*/ 86 h 213"/>
              <a:gd name="T6" fmla="*/ 49 w 290"/>
              <a:gd name="T7" fmla="*/ 86 h 213"/>
              <a:gd name="T8" fmla="*/ 96 w 290"/>
              <a:gd name="T9" fmla="*/ 133 h 213"/>
              <a:gd name="T10" fmla="*/ 113 w 290"/>
              <a:gd name="T11" fmla="*/ 133 h 213"/>
              <a:gd name="T12" fmla="*/ 241 w 290"/>
              <a:gd name="T13" fmla="*/ 4 h 213"/>
              <a:gd name="T14" fmla="*/ 257 w 290"/>
              <a:gd name="T15" fmla="*/ 4 h 213"/>
              <a:gd name="T16" fmla="*/ 286 w 290"/>
              <a:gd name="T17" fmla="*/ 33 h 213"/>
              <a:gd name="T18" fmla="*/ 286 w 290"/>
              <a:gd name="T19" fmla="*/ 49 h 213"/>
              <a:gd name="T20" fmla="*/ 130 w 290"/>
              <a:gd name="T21" fmla="*/ 205 h 213"/>
              <a:gd name="T22" fmla="*/ 111 w 290"/>
              <a:gd name="T23" fmla="*/ 213 h 213"/>
              <a:gd name="T24" fmla="*/ 97 w 290"/>
              <a:gd name="T25" fmla="*/ 213 h 213"/>
              <a:gd name="T26" fmla="*/ 78 w 290"/>
              <a:gd name="T27" fmla="*/ 205 h 213"/>
              <a:gd name="T28" fmla="*/ 4 w 290"/>
              <a:gd name="T29" fmla="*/ 13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13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  <p:sp>
        <p:nvSpPr>
          <p:cNvPr id="3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721780" y="3475718"/>
            <a:ext cx="538163" cy="53816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 bwMode="auto">
          <a:xfrm>
            <a:off x="3845321" y="3644060"/>
            <a:ext cx="291081" cy="214362"/>
          </a:xfrm>
          <a:custGeom>
            <a:avLst/>
            <a:gdLst>
              <a:gd name="T0" fmla="*/ 4 w 290"/>
              <a:gd name="T1" fmla="*/ 131 h 213"/>
              <a:gd name="T2" fmla="*/ 4 w 290"/>
              <a:gd name="T3" fmla="*/ 115 h 213"/>
              <a:gd name="T4" fmla="*/ 33 w 290"/>
              <a:gd name="T5" fmla="*/ 86 h 213"/>
              <a:gd name="T6" fmla="*/ 49 w 290"/>
              <a:gd name="T7" fmla="*/ 86 h 213"/>
              <a:gd name="T8" fmla="*/ 96 w 290"/>
              <a:gd name="T9" fmla="*/ 133 h 213"/>
              <a:gd name="T10" fmla="*/ 113 w 290"/>
              <a:gd name="T11" fmla="*/ 133 h 213"/>
              <a:gd name="T12" fmla="*/ 241 w 290"/>
              <a:gd name="T13" fmla="*/ 4 h 213"/>
              <a:gd name="T14" fmla="*/ 257 w 290"/>
              <a:gd name="T15" fmla="*/ 4 h 213"/>
              <a:gd name="T16" fmla="*/ 286 w 290"/>
              <a:gd name="T17" fmla="*/ 33 h 213"/>
              <a:gd name="T18" fmla="*/ 286 w 290"/>
              <a:gd name="T19" fmla="*/ 49 h 213"/>
              <a:gd name="T20" fmla="*/ 130 w 290"/>
              <a:gd name="T21" fmla="*/ 205 h 213"/>
              <a:gd name="T22" fmla="*/ 111 w 290"/>
              <a:gd name="T23" fmla="*/ 213 h 213"/>
              <a:gd name="T24" fmla="*/ 97 w 290"/>
              <a:gd name="T25" fmla="*/ 213 h 213"/>
              <a:gd name="T26" fmla="*/ 78 w 290"/>
              <a:gd name="T27" fmla="*/ 205 h 213"/>
              <a:gd name="T28" fmla="*/ 4 w 290"/>
              <a:gd name="T29" fmla="*/ 13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13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  <p:grpSp>
        <p:nvGrpSpPr>
          <p:cNvPr id="98" name="Group 97出自【趣你的PPT】(微信:qunideppt)：最优质的PPT资源库"/>
          <p:cNvGrpSpPr/>
          <p:nvPr/>
        </p:nvGrpSpPr>
        <p:grpSpPr>
          <a:xfrm>
            <a:off x="985521" y="1672656"/>
            <a:ext cx="2583542" cy="867980"/>
            <a:chOff x="1146629" y="1849438"/>
            <a:chExt cx="2583542" cy="867980"/>
          </a:xfrm>
        </p:grpSpPr>
        <p:sp>
          <p:nvSpPr>
            <p:cNvPr id="10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出自【趣你的PPT】(微信:qunideppt)：最优质的PPT资源库"/>
          <p:cNvGrpSpPr/>
          <p:nvPr/>
        </p:nvGrpSpPr>
        <p:grpSpPr>
          <a:xfrm>
            <a:off x="8874035" y="1694427"/>
            <a:ext cx="2583542" cy="882494"/>
            <a:chOff x="1146629" y="1834924"/>
            <a:chExt cx="2583542" cy="882494"/>
          </a:xfrm>
        </p:grpSpPr>
        <p:sp>
          <p:nvSpPr>
            <p:cNvPr id="10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1出自【趣你的PPT】(微信:qunideppt)：最优质的PPT资源库"/>
          <p:cNvGrpSpPr/>
          <p:nvPr/>
        </p:nvGrpSpPr>
        <p:grpSpPr>
          <a:xfrm>
            <a:off x="8874035" y="4880308"/>
            <a:ext cx="2583542" cy="882494"/>
            <a:chOff x="1146629" y="1834924"/>
            <a:chExt cx="2583542" cy="882494"/>
          </a:xfrm>
        </p:grpSpPr>
        <p:sp>
          <p:nvSpPr>
            <p:cNvPr id="9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出自【趣你的PPT】(微信:qunideppt)：最优质的PPT资源库"/>
          <p:cNvGrpSpPr/>
          <p:nvPr/>
        </p:nvGrpSpPr>
        <p:grpSpPr>
          <a:xfrm>
            <a:off x="985521" y="4858537"/>
            <a:ext cx="2583542" cy="867980"/>
            <a:chOff x="1146629" y="1849438"/>
            <a:chExt cx="2583542" cy="867980"/>
          </a:xfrm>
        </p:grpSpPr>
        <p:sp>
          <p:nvSpPr>
            <p:cNvPr id="94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出自【趣你的PPT】(微信:qunideppt)：最优质的PPT资源库"/>
          <p:cNvGrpSpPr/>
          <p:nvPr/>
        </p:nvGrpSpPr>
        <p:grpSpPr>
          <a:xfrm>
            <a:off x="985521" y="3265597"/>
            <a:ext cx="2583542" cy="867980"/>
            <a:chOff x="1146629" y="1849438"/>
            <a:chExt cx="2583542" cy="867980"/>
          </a:xfrm>
        </p:grpSpPr>
        <p:sp>
          <p:nvSpPr>
            <p:cNvPr id="9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出自【趣你的PPT】(微信:qunideppt)：最优质的PPT资源库"/>
          <p:cNvGrpSpPr/>
          <p:nvPr/>
        </p:nvGrpSpPr>
        <p:grpSpPr>
          <a:xfrm>
            <a:off x="8874035" y="3287368"/>
            <a:ext cx="2583542" cy="882494"/>
            <a:chOff x="1146629" y="1834924"/>
            <a:chExt cx="2583542" cy="882494"/>
          </a:xfrm>
        </p:grpSpPr>
        <p:sp>
          <p:nvSpPr>
            <p:cNvPr id="88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出自【趣你的PPT】(微信:qunideppt)：最优质的PPT资源库"/>
          <p:cNvGrpSpPr/>
          <p:nvPr/>
        </p:nvGrpSpPr>
        <p:grpSpPr>
          <a:xfrm>
            <a:off x="4783014" y="2715065"/>
            <a:ext cx="2826731" cy="1955409"/>
            <a:chOff x="4164035" y="2363372"/>
            <a:chExt cx="3924887" cy="2715065"/>
          </a:xfrm>
          <a:solidFill>
            <a:srgbClr val="00B050"/>
          </a:solidFill>
        </p:grpSpPr>
        <p:sp>
          <p:nvSpPr>
            <p:cNvPr id="41" name="出自【趣你的PPT】(微信:qunideppt)：最优质的PPT资源库"/>
            <p:cNvSpPr/>
            <p:nvPr/>
          </p:nvSpPr>
          <p:spPr>
            <a:xfrm>
              <a:off x="5162843" y="2363372"/>
              <a:ext cx="1856935" cy="271506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>
            <a:xfrm>
              <a:off x="4164035" y="3024556"/>
              <a:ext cx="3924887" cy="1448972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844466" y="3193853"/>
            <a:ext cx="711078" cy="867168"/>
          </a:xfrm>
          <a:custGeom>
            <a:avLst/>
            <a:gdLst>
              <a:gd name="T0" fmla="*/ 98 w 104"/>
              <a:gd name="T1" fmla="*/ 96 h 127"/>
              <a:gd name="T2" fmla="*/ 84 w 104"/>
              <a:gd name="T3" fmla="*/ 85 h 127"/>
              <a:gd name="T4" fmla="*/ 71 w 104"/>
              <a:gd name="T5" fmla="*/ 86 h 127"/>
              <a:gd name="T6" fmla="*/ 60 w 104"/>
              <a:gd name="T7" fmla="*/ 66 h 127"/>
              <a:gd name="T8" fmla="*/ 86 w 104"/>
              <a:gd name="T9" fmla="*/ 14 h 127"/>
              <a:gd name="T10" fmla="*/ 83 w 104"/>
              <a:gd name="T11" fmla="*/ 0 h 127"/>
              <a:gd name="T12" fmla="*/ 52 w 104"/>
              <a:gd name="T13" fmla="*/ 53 h 127"/>
              <a:gd name="T14" fmla="*/ 22 w 104"/>
              <a:gd name="T15" fmla="*/ 0 h 127"/>
              <a:gd name="T16" fmla="*/ 19 w 104"/>
              <a:gd name="T17" fmla="*/ 14 h 127"/>
              <a:gd name="T18" fmla="*/ 45 w 104"/>
              <a:gd name="T19" fmla="*/ 66 h 127"/>
              <a:gd name="T20" fmla="*/ 33 w 104"/>
              <a:gd name="T21" fmla="*/ 86 h 127"/>
              <a:gd name="T22" fmla="*/ 21 w 104"/>
              <a:gd name="T23" fmla="*/ 85 h 127"/>
              <a:gd name="T24" fmla="*/ 7 w 104"/>
              <a:gd name="T25" fmla="*/ 96 h 127"/>
              <a:gd name="T26" fmla="*/ 12 w 104"/>
              <a:gd name="T27" fmla="*/ 124 h 127"/>
              <a:gd name="T28" fmla="*/ 25 w 104"/>
              <a:gd name="T29" fmla="*/ 126 h 127"/>
              <a:gd name="T30" fmla="*/ 39 w 104"/>
              <a:gd name="T31" fmla="*/ 115 h 127"/>
              <a:gd name="T32" fmla="*/ 42 w 104"/>
              <a:gd name="T33" fmla="*/ 107 h 127"/>
              <a:gd name="T34" fmla="*/ 42 w 104"/>
              <a:gd name="T35" fmla="*/ 107 h 127"/>
              <a:gd name="T36" fmla="*/ 42 w 104"/>
              <a:gd name="T37" fmla="*/ 107 h 127"/>
              <a:gd name="T38" fmla="*/ 42 w 104"/>
              <a:gd name="T39" fmla="*/ 106 h 127"/>
              <a:gd name="T40" fmla="*/ 52 w 104"/>
              <a:gd name="T41" fmla="*/ 76 h 127"/>
              <a:gd name="T42" fmla="*/ 63 w 104"/>
              <a:gd name="T43" fmla="*/ 106 h 127"/>
              <a:gd name="T44" fmla="*/ 63 w 104"/>
              <a:gd name="T45" fmla="*/ 107 h 127"/>
              <a:gd name="T46" fmla="*/ 63 w 104"/>
              <a:gd name="T47" fmla="*/ 107 h 127"/>
              <a:gd name="T48" fmla="*/ 63 w 104"/>
              <a:gd name="T49" fmla="*/ 107 h 127"/>
              <a:gd name="T50" fmla="*/ 66 w 104"/>
              <a:gd name="T51" fmla="*/ 115 h 127"/>
              <a:gd name="T52" fmla="*/ 80 w 104"/>
              <a:gd name="T53" fmla="*/ 126 h 127"/>
              <a:gd name="T54" fmla="*/ 93 w 104"/>
              <a:gd name="T55" fmla="*/ 124 h 127"/>
              <a:gd name="T56" fmla="*/ 98 w 104"/>
              <a:gd name="T57" fmla="*/ 96 h 127"/>
              <a:gd name="T58" fmla="*/ 30 w 104"/>
              <a:gd name="T59" fmla="*/ 110 h 127"/>
              <a:gd name="T60" fmla="*/ 22 w 104"/>
              <a:gd name="T61" fmla="*/ 116 h 127"/>
              <a:gd name="T62" fmla="*/ 17 w 104"/>
              <a:gd name="T63" fmla="*/ 116 h 127"/>
              <a:gd name="T64" fmla="*/ 15 w 104"/>
              <a:gd name="T65" fmla="*/ 101 h 127"/>
              <a:gd name="T66" fmla="*/ 23 w 104"/>
              <a:gd name="T67" fmla="*/ 94 h 127"/>
              <a:gd name="T68" fmla="*/ 29 w 104"/>
              <a:gd name="T69" fmla="*/ 95 h 127"/>
              <a:gd name="T70" fmla="*/ 30 w 104"/>
              <a:gd name="T71" fmla="*/ 110 h 127"/>
              <a:gd name="T72" fmla="*/ 88 w 104"/>
              <a:gd name="T73" fmla="*/ 116 h 127"/>
              <a:gd name="T74" fmla="*/ 83 w 104"/>
              <a:gd name="T75" fmla="*/ 116 h 127"/>
              <a:gd name="T76" fmla="*/ 75 w 104"/>
              <a:gd name="T77" fmla="*/ 110 h 127"/>
              <a:gd name="T78" fmla="*/ 76 w 104"/>
              <a:gd name="T79" fmla="*/ 95 h 127"/>
              <a:gd name="T80" fmla="*/ 81 w 104"/>
              <a:gd name="T81" fmla="*/ 94 h 127"/>
              <a:gd name="T82" fmla="*/ 90 w 104"/>
              <a:gd name="T83" fmla="*/ 101 h 127"/>
              <a:gd name="T84" fmla="*/ 88 w 104"/>
              <a:gd name="T85" fmla="*/ 11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4" h="127">
                <a:moveTo>
                  <a:pt x="98" y="96"/>
                </a:moveTo>
                <a:cubicBezTo>
                  <a:pt x="95" y="90"/>
                  <a:pt x="90" y="86"/>
                  <a:pt x="84" y="85"/>
                </a:cubicBezTo>
                <a:cubicBezTo>
                  <a:pt x="80" y="84"/>
                  <a:pt x="75" y="84"/>
                  <a:pt x="71" y="86"/>
                </a:cubicBezTo>
                <a:cubicBezTo>
                  <a:pt x="60" y="66"/>
                  <a:pt x="60" y="66"/>
                  <a:pt x="60" y="66"/>
                </a:cubicBezTo>
                <a:cubicBezTo>
                  <a:pt x="67" y="51"/>
                  <a:pt x="83" y="19"/>
                  <a:pt x="86" y="14"/>
                </a:cubicBezTo>
                <a:cubicBezTo>
                  <a:pt x="90" y="7"/>
                  <a:pt x="83" y="0"/>
                  <a:pt x="83" y="0"/>
                </a:cubicBezTo>
                <a:cubicBezTo>
                  <a:pt x="52" y="53"/>
                  <a:pt x="52" y="53"/>
                  <a:pt x="52" y="53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15" y="7"/>
                  <a:pt x="19" y="14"/>
                </a:cubicBezTo>
                <a:cubicBezTo>
                  <a:pt x="22" y="19"/>
                  <a:pt x="38" y="51"/>
                  <a:pt x="45" y="66"/>
                </a:cubicBezTo>
                <a:cubicBezTo>
                  <a:pt x="33" y="86"/>
                  <a:pt x="33" y="86"/>
                  <a:pt x="33" y="86"/>
                </a:cubicBezTo>
                <a:cubicBezTo>
                  <a:pt x="30" y="84"/>
                  <a:pt x="25" y="84"/>
                  <a:pt x="21" y="85"/>
                </a:cubicBezTo>
                <a:cubicBezTo>
                  <a:pt x="15" y="86"/>
                  <a:pt x="10" y="90"/>
                  <a:pt x="7" y="96"/>
                </a:cubicBezTo>
                <a:cubicBezTo>
                  <a:pt x="0" y="107"/>
                  <a:pt x="3" y="119"/>
                  <a:pt x="12" y="124"/>
                </a:cubicBezTo>
                <a:cubicBezTo>
                  <a:pt x="16" y="127"/>
                  <a:pt x="20" y="127"/>
                  <a:pt x="25" y="126"/>
                </a:cubicBezTo>
                <a:cubicBezTo>
                  <a:pt x="30" y="124"/>
                  <a:pt x="35" y="120"/>
                  <a:pt x="39" y="115"/>
                </a:cubicBezTo>
                <a:cubicBezTo>
                  <a:pt x="40" y="112"/>
                  <a:pt x="41" y="109"/>
                  <a:pt x="42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4" y="89"/>
                  <a:pt x="49" y="80"/>
                  <a:pt x="52" y="76"/>
                </a:cubicBezTo>
                <a:cubicBezTo>
                  <a:pt x="56" y="80"/>
                  <a:pt x="60" y="89"/>
                  <a:pt x="63" y="106"/>
                </a:cubicBezTo>
                <a:cubicBezTo>
                  <a:pt x="63" y="106"/>
                  <a:pt x="63" y="106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4" y="109"/>
                  <a:pt x="65" y="112"/>
                  <a:pt x="66" y="115"/>
                </a:cubicBezTo>
                <a:cubicBezTo>
                  <a:pt x="69" y="120"/>
                  <a:pt x="75" y="124"/>
                  <a:pt x="80" y="126"/>
                </a:cubicBezTo>
                <a:cubicBezTo>
                  <a:pt x="85" y="127"/>
                  <a:pt x="89" y="127"/>
                  <a:pt x="93" y="124"/>
                </a:cubicBezTo>
                <a:cubicBezTo>
                  <a:pt x="102" y="119"/>
                  <a:pt x="104" y="107"/>
                  <a:pt x="98" y="96"/>
                </a:cubicBezTo>
                <a:close/>
                <a:moveTo>
                  <a:pt x="30" y="110"/>
                </a:moveTo>
                <a:cubicBezTo>
                  <a:pt x="28" y="113"/>
                  <a:pt x="25" y="115"/>
                  <a:pt x="22" y="116"/>
                </a:cubicBezTo>
                <a:cubicBezTo>
                  <a:pt x="21" y="117"/>
                  <a:pt x="19" y="117"/>
                  <a:pt x="17" y="116"/>
                </a:cubicBezTo>
                <a:cubicBezTo>
                  <a:pt x="13" y="114"/>
                  <a:pt x="12" y="107"/>
                  <a:pt x="15" y="101"/>
                </a:cubicBezTo>
                <a:cubicBezTo>
                  <a:pt x="17" y="98"/>
                  <a:pt x="20" y="95"/>
                  <a:pt x="23" y="94"/>
                </a:cubicBezTo>
                <a:cubicBezTo>
                  <a:pt x="25" y="94"/>
                  <a:pt x="27" y="94"/>
                  <a:pt x="29" y="95"/>
                </a:cubicBezTo>
                <a:cubicBezTo>
                  <a:pt x="33" y="97"/>
                  <a:pt x="33" y="104"/>
                  <a:pt x="30" y="110"/>
                </a:cubicBezTo>
                <a:close/>
                <a:moveTo>
                  <a:pt x="88" y="116"/>
                </a:moveTo>
                <a:cubicBezTo>
                  <a:pt x="86" y="117"/>
                  <a:pt x="84" y="117"/>
                  <a:pt x="83" y="116"/>
                </a:cubicBezTo>
                <a:cubicBezTo>
                  <a:pt x="80" y="115"/>
                  <a:pt x="77" y="113"/>
                  <a:pt x="75" y="110"/>
                </a:cubicBezTo>
                <a:cubicBezTo>
                  <a:pt x="71" y="104"/>
                  <a:pt x="72" y="97"/>
                  <a:pt x="76" y="95"/>
                </a:cubicBezTo>
                <a:cubicBezTo>
                  <a:pt x="78" y="94"/>
                  <a:pt x="80" y="94"/>
                  <a:pt x="81" y="94"/>
                </a:cubicBezTo>
                <a:cubicBezTo>
                  <a:pt x="85" y="95"/>
                  <a:pt x="88" y="98"/>
                  <a:pt x="90" y="101"/>
                </a:cubicBezTo>
                <a:cubicBezTo>
                  <a:pt x="93" y="107"/>
                  <a:pt x="92" y="114"/>
                  <a:pt x="88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flythrough dir="out" hasBounce="1"/>
      </p:transition>
    </mc:Choice>
    <mc:Fallback>
      <p:transition spd="slow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3562422"/>
            <a:ext cx="7011051" cy="32955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4" y="1125156"/>
            <a:ext cx="4007224" cy="32715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51536" y="2119782"/>
            <a:ext cx="178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Part4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9378" y="2032134"/>
            <a:ext cx="6118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总体建议与总结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4539439" y="3843400"/>
            <a:ext cx="2168915" cy="2067077"/>
            <a:chOff x="3800885" y="4628846"/>
            <a:chExt cx="2168915" cy="2067077"/>
          </a:xfrm>
        </p:grpSpPr>
        <p:grpSp>
          <p:nvGrpSpPr>
            <p:cNvPr id="33" name="Group 61"/>
            <p:cNvGrpSpPr/>
            <p:nvPr/>
          </p:nvGrpSpPr>
          <p:grpSpPr bwMode="auto">
            <a:xfrm>
              <a:off x="3800885" y="4628846"/>
              <a:ext cx="2168915" cy="2067077"/>
              <a:chOff x="0" y="0"/>
              <a:chExt cx="2002354" cy="1908348"/>
            </a:xfrm>
            <a:solidFill>
              <a:schemeClr val="accent2"/>
            </a:solidFill>
          </p:grpSpPr>
          <p:sp>
            <p:nvSpPr>
              <p:cNvPr id="35" name="出自【趣你的PPT】(微信:qunideppt)：最优质的PPT资源库"/>
              <p:cNvSpPr/>
              <p:nvPr/>
            </p:nvSpPr>
            <p:spPr bwMode="auto">
              <a:xfrm>
                <a:off x="320" y="1"/>
                <a:ext cx="200160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3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出自【趣你的PPT】(微信:qunideppt)：最优质的PPT资源库"/>
              <p:cNvSpPr/>
              <p:nvPr/>
            </p:nvSpPr>
            <p:spPr bwMode="auto">
              <a:xfrm>
                <a:off x="79686" y="1"/>
                <a:ext cx="638101" cy="928771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3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4351250" y="5812477"/>
              <a:ext cx="448030" cy="448027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出自【趣你的PPT】(微信:qunideppt)：最优质的PPT资源库"/>
          <p:cNvSpPr/>
          <p:nvPr/>
        </p:nvSpPr>
        <p:spPr bwMode="auto">
          <a:xfrm>
            <a:off x="6967283" y="2860221"/>
            <a:ext cx="692423" cy="1006626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6612344" y="4483625"/>
            <a:ext cx="110555" cy="19638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6612344" y="4483625"/>
            <a:ext cx="110555" cy="19638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6612344" y="4483625"/>
            <a:ext cx="1160827" cy="196380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675536" y="4680003"/>
            <a:ext cx="224019" cy="0"/>
          </a:xfrm>
          <a:custGeom>
            <a:avLst/>
            <a:gdLst>
              <a:gd name="T0" fmla="*/ 154 w 154"/>
              <a:gd name="T1" fmla="*/ 0 w 154"/>
              <a:gd name="T2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5675536" y="4680003"/>
            <a:ext cx="224019" cy="0"/>
          </a:xfrm>
          <a:custGeom>
            <a:avLst/>
            <a:gdLst>
              <a:gd name="T0" fmla="*/ 154 w 154"/>
              <a:gd name="T1" fmla="*/ 0 w 154"/>
              <a:gd name="T2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5675536" y="4680003"/>
            <a:ext cx="578959" cy="1005172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4625264" y="3866847"/>
            <a:ext cx="692423" cy="1005172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00 w 476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4625264" y="3866847"/>
            <a:ext cx="692423" cy="1005172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00 w 476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4625264" y="3866847"/>
            <a:ext cx="692423" cy="1005172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5562072" y="3056600"/>
            <a:ext cx="113464" cy="193470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78 w 78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5562072" y="3056600"/>
            <a:ext cx="113464" cy="193470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78 w 78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4511799" y="3056600"/>
            <a:ext cx="1163737" cy="193470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6388324" y="3056600"/>
            <a:ext cx="224019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6388324" y="3056600"/>
            <a:ext cx="224019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6030476" y="2051428"/>
            <a:ext cx="581868" cy="1005172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9" name="Group 44出自【趣你的PPT】(微信:qunideppt)：最优质的PPT资源库"/>
          <p:cNvGrpSpPr/>
          <p:nvPr/>
        </p:nvGrpSpPr>
        <p:grpSpPr bwMode="auto">
          <a:xfrm>
            <a:off x="3819376" y="3056600"/>
            <a:ext cx="1856160" cy="2331824"/>
            <a:chOff x="0" y="0"/>
            <a:chExt cx="1713617" cy="2152765"/>
          </a:xfrm>
          <a:solidFill>
            <a:schemeClr val="accent1"/>
          </a:solidFill>
        </p:grpSpPr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0" y="250"/>
              <a:ext cx="1714300" cy="2152844"/>
            </a:xfrm>
            <a:custGeom>
              <a:avLst/>
              <a:gdLst>
                <a:gd name="T0" fmla="*/ 201 w 539"/>
                <a:gd name="T1" fmla="*/ 0 h 677"/>
                <a:gd name="T2" fmla="*/ 73 w 539"/>
                <a:gd name="T3" fmla="*/ 77 h 677"/>
                <a:gd name="T4" fmla="*/ 22 w 539"/>
                <a:gd name="T5" fmla="*/ 166 h 677"/>
                <a:gd name="T6" fmla="*/ 22 w 539"/>
                <a:gd name="T7" fmla="*/ 304 h 677"/>
                <a:gd name="T8" fmla="*/ 237 w 539"/>
                <a:gd name="T9" fmla="*/ 677 h 677"/>
                <a:gd name="T10" fmla="*/ 234 w 539"/>
                <a:gd name="T11" fmla="*/ 527 h 677"/>
                <a:gd name="T12" fmla="*/ 539 w 539"/>
                <a:gd name="T13" fmla="*/ 0 h 677"/>
                <a:gd name="T14" fmla="*/ 201 w 539"/>
                <a:gd name="T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7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639688" y="250"/>
              <a:ext cx="1074612" cy="17940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Group 71出自【趣你的PPT】(微信:qunideppt)：最优质的PPT资源库"/>
          <p:cNvGrpSpPr/>
          <p:nvPr/>
        </p:nvGrpSpPr>
        <p:grpSpPr bwMode="auto">
          <a:xfrm>
            <a:off x="4071034" y="1799772"/>
            <a:ext cx="2541310" cy="1521577"/>
            <a:chOff x="0" y="0"/>
            <a:chExt cx="2346151" cy="1404736"/>
          </a:xfrm>
          <a:solidFill>
            <a:schemeClr val="accent2"/>
          </a:solidFill>
        </p:grpSpPr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-584" y="0"/>
              <a:ext cx="2346052" cy="1405064"/>
            </a:xfrm>
            <a:custGeom>
              <a:avLst/>
              <a:gdLst>
                <a:gd name="T0" fmla="*/ 569 w 738"/>
                <a:gd name="T1" fmla="*/ 73 h 442"/>
                <a:gd name="T2" fmla="*/ 438 w 738"/>
                <a:gd name="T3" fmla="*/ 0 h 442"/>
                <a:gd name="T4" fmla="*/ 335 w 738"/>
                <a:gd name="T5" fmla="*/ 0 h 442"/>
                <a:gd name="T6" fmla="*/ 215 w 738"/>
                <a:gd name="T7" fmla="*/ 69 h 442"/>
                <a:gd name="T8" fmla="*/ 0 w 738"/>
                <a:gd name="T9" fmla="*/ 442 h 442"/>
                <a:gd name="T10" fmla="*/ 128 w 738"/>
                <a:gd name="T11" fmla="*/ 365 h 442"/>
                <a:gd name="T12" fmla="*/ 738 w 738"/>
                <a:gd name="T13" fmla="*/ 365 h 442"/>
                <a:gd name="T14" fmla="*/ 569 w 738"/>
                <a:gd name="T15" fmla="*/ 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1808956" y="231796"/>
              <a:ext cx="536513" cy="928771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Group 46出自【趣你的PPT】(微信:qunideppt)：最优质的PPT资源库"/>
          <p:cNvGrpSpPr/>
          <p:nvPr/>
        </p:nvGrpSpPr>
        <p:grpSpPr bwMode="auto">
          <a:xfrm>
            <a:off x="5676275" y="4410273"/>
            <a:ext cx="2541203" cy="1523652"/>
            <a:chOff x="0" y="0"/>
            <a:chExt cx="2346052" cy="1406652"/>
          </a:xfrm>
          <a:solidFill>
            <a:schemeClr val="accent1"/>
          </a:solidFill>
        </p:grpSpPr>
        <p:grpSp>
          <p:nvGrpSpPr>
            <p:cNvPr id="37" name="Group 65"/>
            <p:cNvGrpSpPr/>
            <p:nvPr/>
          </p:nvGrpSpPr>
          <p:grpSpPr bwMode="auto">
            <a:xfrm>
              <a:off x="0" y="0"/>
              <a:ext cx="2346052" cy="1406652"/>
              <a:chOff x="0" y="0"/>
              <a:chExt cx="2346052" cy="1406652"/>
            </a:xfrm>
            <a:grpFill/>
          </p:grpSpPr>
          <p:sp>
            <p:nvSpPr>
              <p:cNvPr id="39" name="出自【趣你的PPT】(微信:qunideppt)：最优质的PPT资源库"/>
              <p:cNvSpPr/>
              <p:nvPr/>
            </p:nvSpPr>
            <p:spPr bwMode="auto">
              <a:xfrm>
                <a:off x="0" y="0"/>
                <a:ext cx="2346052" cy="1406652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3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出自【趣你的PPT】(微信:qunideppt)：最优质的PPT资源库"/>
              <p:cNvSpPr/>
              <p:nvPr/>
            </p:nvSpPr>
            <p:spPr bwMode="auto">
              <a:xfrm>
                <a:off x="1" y="249258"/>
                <a:ext cx="534926" cy="927184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3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38" name="出自【趣你的PPT】(微信:qunideppt)：最优质的PPT资源库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31" y="636385"/>
              <a:ext cx="349134" cy="3346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55出自【趣你的PPT】(微信:qunideppt)：最优质的PPT资源库"/>
          <p:cNvGrpSpPr/>
          <p:nvPr/>
        </p:nvGrpSpPr>
        <p:grpSpPr bwMode="auto">
          <a:xfrm>
            <a:off x="5579528" y="1799772"/>
            <a:ext cx="2166006" cy="2067076"/>
            <a:chOff x="0" y="0"/>
            <a:chExt cx="1999668" cy="1908347"/>
          </a:xfrm>
          <a:solidFill>
            <a:schemeClr val="accent1"/>
          </a:solidFill>
        </p:grpSpPr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429" y="0"/>
              <a:ext cx="2000017" cy="1908347"/>
            </a:xfrm>
            <a:custGeom>
              <a:avLst/>
              <a:gdLst>
                <a:gd name="T0" fmla="*/ 604 w 629"/>
                <a:gd name="T1" fmla="*/ 308 h 600"/>
                <a:gd name="T2" fmla="*/ 602 w 629"/>
                <a:gd name="T3" fmla="*/ 158 h 600"/>
                <a:gd name="T4" fmla="*/ 550 w 629"/>
                <a:gd name="T5" fmla="*/ 69 h 600"/>
                <a:gd name="T6" fmla="*/ 430 w 629"/>
                <a:gd name="T7" fmla="*/ 0 h 600"/>
                <a:gd name="T8" fmla="*/ 0 w 629"/>
                <a:gd name="T9" fmla="*/ 0 h 600"/>
                <a:gd name="T10" fmla="*/ 131 w 629"/>
                <a:gd name="T11" fmla="*/ 73 h 600"/>
                <a:gd name="T12" fmla="*/ 436 w 629"/>
                <a:gd name="T13" fmla="*/ 600 h 600"/>
                <a:gd name="T14" fmla="*/ 604 w 629"/>
                <a:gd name="T15" fmla="*/ 30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60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1281393" y="979575"/>
              <a:ext cx="639687" cy="928772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Group 51出自【趣你的PPT】(微信:qunideppt)：最优质的PPT资源库"/>
          <p:cNvGrpSpPr/>
          <p:nvPr/>
        </p:nvGrpSpPr>
        <p:grpSpPr bwMode="auto">
          <a:xfrm>
            <a:off x="6612344" y="2343816"/>
            <a:ext cx="1856160" cy="2336189"/>
            <a:chOff x="0" y="0"/>
            <a:chExt cx="1713617" cy="2156795"/>
          </a:xfrm>
          <a:solidFill>
            <a:schemeClr val="accent2"/>
          </a:solidFill>
        </p:grpSpPr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-683" y="-572"/>
              <a:ext cx="1714300" cy="2157606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-683" y="1976043"/>
              <a:ext cx="1071438" cy="180991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出自【趣你的PPT】(微信:qunideppt)：最优质的PPT资源库"/>
          <p:cNvSpPr/>
          <p:nvPr/>
        </p:nvSpPr>
        <p:spPr bwMode="auto">
          <a:xfrm>
            <a:off x="4356188" y="3586772"/>
            <a:ext cx="355793" cy="447015"/>
          </a:xfrm>
          <a:custGeom>
            <a:avLst/>
            <a:gdLst>
              <a:gd name="T0" fmla="*/ 17468 w 21015"/>
              <a:gd name="T1" fmla="*/ 6506 h 21072"/>
              <a:gd name="T2" fmla="*/ 13824 w 21015"/>
              <a:gd name="T3" fmla="*/ 5996 h 21072"/>
              <a:gd name="T4" fmla="*/ 12006 w 21015"/>
              <a:gd name="T5" fmla="*/ 3318 h 21072"/>
              <a:gd name="T6" fmla="*/ 16648 w 21015"/>
              <a:gd name="T7" fmla="*/ 2634 h 21072"/>
              <a:gd name="T8" fmla="*/ 17468 w 21015"/>
              <a:gd name="T9" fmla="*/ 6506 h 21072"/>
              <a:gd name="T10" fmla="*/ 20868 w 21015"/>
              <a:gd name="T11" fmla="*/ 4865 h 21072"/>
              <a:gd name="T12" fmla="*/ 12691 w 21015"/>
              <a:gd name="T13" fmla="*/ 90 h 21072"/>
              <a:gd name="T14" fmla="*/ 6290 w 21015"/>
              <a:gd name="T15" fmla="*/ 6320 h 21072"/>
              <a:gd name="T16" fmla="*/ 7318 w 21015"/>
              <a:gd name="T17" fmla="*/ 8862 h 21072"/>
              <a:gd name="T18" fmla="*/ 346 w 21015"/>
              <a:gd name="T19" fmla="*/ 17166 h 21072"/>
              <a:gd name="T20" fmla="*/ 20 w 21015"/>
              <a:gd name="T21" fmla="*/ 18392 h 21072"/>
              <a:gd name="T22" fmla="*/ 470 w 21015"/>
              <a:gd name="T23" fmla="*/ 20511 h 21072"/>
              <a:gd name="T24" fmla="*/ 1412 w 21015"/>
              <a:gd name="T25" fmla="*/ 21061 h 21072"/>
              <a:gd name="T26" fmla="*/ 3454 w 21015"/>
              <a:gd name="T27" fmla="*/ 20761 h 21072"/>
              <a:gd name="T28" fmla="*/ 4700 w 21015"/>
              <a:gd name="T29" fmla="*/ 20072 h 21072"/>
              <a:gd name="T30" fmla="*/ 7456 w 21015"/>
              <a:gd name="T31" fmla="*/ 16513 h 21072"/>
              <a:gd name="T32" fmla="*/ 7480 w 21015"/>
              <a:gd name="T33" fmla="*/ 16490 h 21072"/>
              <a:gd name="T34" fmla="*/ 9346 w 21015"/>
              <a:gd name="T35" fmla="*/ 16216 h 21072"/>
              <a:gd name="T36" fmla="*/ 12566 w 21015"/>
              <a:gd name="T37" fmla="*/ 12046 h 21072"/>
              <a:gd name="T38" fmla="*/ 16039 w 21015"/>
              <a:gd name="T39" fmla="*/ 12013 h 21072"/>
              <a:gd name="T40" fmla="*/ 20868 w 21015"/>
              <a:gd name="T41" fmla="*/ 4865 h 2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015" h="21072" extrusionOk="0">
                <a:moveTo>
                  <a:pt x="17468" y="6506"/>
                </a:moveTo>
                <a:cubicBezTo>
                  <a:pt x="16410" y="7763"/>
                  <a:pt x="15333" y="6878"/>
                  <a:pt x="13824" y="5996"/>
                </a:cubicBezTo>
                <a:cubicBezTo>
                  <a:pt x="12317" y="5116"/>
                  <a:pt x="10950" y="4575"/>
                  <a:pt x="12006" y="3318"/>
                </a:cubicBezTo>
                <a:cubicBezTo>
                  <a:pt x="13062" y="2059"/>
                  <a:pt x="15140" y="1754"/>
                  <a:pt x="16648" y="2634"/>
                </a:cubicBezTo>
                <a:cubicBezTo>
                  <a:pt x="18155" y="3515"/>
                  <a:pt x="18522" y="5248"/>
                  <a:pt x="17468" y="6506"/>
                </a:cubicBezTo>
                <a:close/>
                <a:moveTo>
                  <a:pt x="20868" y="4865"/>
                </a:moveTo>
                <a:cubicBezTo>
                  <a:pt x="20191" y="1663"/>
                  <a:pt x="16530" y="-474"/>
                  <a:pt x="12691" y="90"/>
                </a:cubicBezTo>
                <a:cubicBezTo>
                  <a:pt x="8853" y="655"/>
                  <a:pt x="5613" y="3118"/>
                  <a:pt x="6290" y="6320"/>
                </a:cubicBezTo>
                <a:cubicBezTo>
                  <a:pt x="6436" y="7009"/>
                  <a:pt x="6840" y="8088"/>
                  <a:pt x="7318" y="8862"/>
                </a:cubicBezTo>
                <a:lnTo>
                  <a:pt x="346" y="17166"/>
                </a:lnTo>
                <a:cubicBezTo>
                  <a:pt x="90" y="17473"/>
                  <a:pt x="-56" y="18024"/>
                  <a:pt x="20" y="18392"/>
                </a:cubicBezTo>
                <a:lnTo>
                  <a:pt x="470" y="20511"/>
                </a:lnTo>
                <a:cubicBezTo>
                  <a:pt x="547" y="20879"/>
                  <a:pt x="971" y="21126"/>
                  <a:pt x="1412" y="21061"/>
                </a:cubicBezTo>
                <a:lnTo>
                  <a:pt x="3454" y="20761"/>
                </a:lnTo>
                <a:cubicBezTo>
                  <a:pt x="3895" y="20696"/>
                  <a:pt x="4457" y="20387"/>
                  <a:pt x="4700" y="20072"/>
                </a:cubicBezTo>
                <a:lnTo>
                  <a:pt x="7456" y="16513"/>
                </a:lnTo>
                <a:lnTo>
                  <a:pt x="7480" y="16490"/>
                </a:lnTo>
                <a:lnTo>
                  <a:pt x="9346" y="16216"/>
                </a:lnTo>
                <a:lnTo>
                  <a:pt x="12566" y="12046"/>
                </a:lnTo>
                <a:cubicBezTo>
                  <a:pt x="13623" y="12195"/>
                  <a:pt x="15142" y="12146"/>
                  <a:pt x="16039" y="12013"/>
                </a:cubicBezTo>
                <a:cubicBezTo>
                  <a:pt x="19878" y="11449"/>
                  <a:pt x="21544" y="8068"/>
                  <a:pt x="20868" y="48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800" tIns="50800" rIns="50800" bIns="50800" anchor="ctr"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" name="出自【趣你的PPT】(微信:qunideppt)：最优质的PPT资源库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16" y="2223303"/>
            <a:ext cx="661807" cy="46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864002" y="2248290"/>
            <a:ext cx="273471" cy="415003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7504062" y="3658928"/>
            <a:ext cx="469030" cy="500306"/>
          </a:xfrm>
          <a:custGeom>
            <a:avLst/>
            <a:gdLst>
              <a:gd name="T0" fmla="*/ 11752 w 21153"/>
              <a:gd name="T1" fmla="*/ 11733 h 21260"/>
              <a:gd name="T2" fmla="*/ 9401 w 21153"/>
              <a:gd name="T3" fmla="*/ 11733 h 21260"/>
              <a:gd name="T4" fmla="*/ 9401 w 21153"/>
              <a:gd name="T5" fmla="*/ 5975 h 21260"/>
              <a:gd name="T6" fmla="*/ 11752 w 21153"/>
              <a:gd name="T7" fmla="*/ 5975 h 21260"/>
              <a:gd name="T8" fmla="*/ 11752 w 21153"/>
              <a:gd name="T9" fmla="*/ 11733 h 21260"/>
              <a:gd name="T10" fmla="*/ 11752 w 21153"/>
              <a:gd name="T11" fmla="*/ 15276 h 21260"/>
              <a:gd name="T12" fmla="*/ 9401 w 21153"/>
              <a:gd name="T13" fmla="*/ 15276 h 21260"/>
              <a:gd name="T14" fmla="*/ 9401 w 21153"/>
              <a:gd name="T15" fmla="*/ 12951 h 21260"/>
              <a:gd name="T16" fmla="*/ 11752 w 21153"/>
              <a:gd name="T17" fmla="*/ 12951 h 21260"/>
              <a:gd name="T18" fmla="*/ 11752 w 21153"/>
              <a:gd name="T19" fmla="*/ 15276 h 21260"/>
              <a:gd name="T20" fmla="*/ 20789 w 21153"/>
              <a:gd name="T21" fmla="*/ 13227 h 21260"/>
              <a:gd name="T22" fmla="*/ 18761 w 21153"/>
              <a:gd name="T23" fmla="*/ 11523 h 21260"/>
              <a:gd name="T24" fmla="*/ 18761 w 21153"/>
              <a:gd name="T25" fmla="*/ 9729 h 21260"/>
              <a:gd name="T26" fmla="*/ 20789 w 21153"/>
              <a:gd name="T27" fmla="*/ 8025 h 21260"/>
              <a:gd name="T28" fmla="*/ 20441 w 21153"/>
              <a:gd name="T29" fmla="*/ 7001 h 21260"/>
              <a:gd name="T30" fmla="*/ 17751 w 21153"/>
              <a:gd name="T31" fmla="*/ 6761 h 21260"/>
              <a:gd name="T32" fmla="*/ 16819 w 21153"/>
              <a:gd name="T33" fmla="*/ 5360 h 21260"/>
              <a:gd name="T34" fmla="*/ 18247 w 21153"/>
              <a:gd name="T35" fmla="*/ 1615 h 21260"/>
              <a:gd name="T36" fmla="*/ 17520 w 21153"/>
              <a:gd name="T37" fmla="*/ 1047 h 21260"/>
              <a:gd name="T38" fmla="*/ 14346 w 21153"/>
              <a:gd name="T39" fmla="*/ 2896 h 21260"/>
              <a:gd name="T40" fmla="*/ 12430 w 21153"/>
              <a:gd name="T41" fmla="*/ 2423 h 21260"/>
              <a:gd name="T42" fmla="*/ 11279 w 21153"/>
              <a:gd name="T43" fmla="*/ 489 h 21260"/>
              <a:gd name="T44" fmla="*/ 9860 w 21153"/>
              <a:gd name="T45" fmla="*/ 481 h 21260"/>
              <a:gd name="T46" fmla="*/ 8793 w 21153"/>
              <a:gd name="T47" fmla="*/ 2232 h 21260"/>
              <a:gd name="T48" fmla="*/ 6781 w 21153"/>
              <a:gd name="T49" fmla="*/ 2844 h 21260"/>
              <a:gd name="T50" fmla="*/ 4900 w 21153"/>
              <a:gd name="T51" fmla="*/ 2031 h 21260"/>
              <a:gd name="T52" fmla="*/ 3682 w 21153"/>
              <a:gd name="T53" fmla="*/ 2825 h 21260"/>
              <a:gd name="T54" fmla="*/ 3784 w 21153"/>
              <a:gd name="T55" fmla="*/ 4615 h 21260"/>
              <a:gd name="T56" fmla="*/ 2486 w 21153"/>
              <a:gd name="T57" fmla="*/ 6320 h 21260"/>
              <a:gd name="T58" fmla="*/ 670 w 21153"/>
              <a:gd name="T59" fmla="*/ 6780 h 21260"/>
              <a:gd name="T60" fmla="*/ 365 w 21153"/>
              <a:gd name="T61" fmla="*/ 8025 h 21260"/>
              <a:gd name="T62" fmla="*/ 2394 w 21153"/>
              <a:gd name="T63" fmla="*/ 9729 h 21260"/>
              <a:gd name="T64" fmla="*/ 2394 w 21153"/>
              <a:gd name="T65" fmla="*/ 11523 h 21260"/>
              <a:gd name="T66" fmla="*/ 365 w 21153"/>
              <a:gd name="T67" fmla="*/ 13225 h 21260"/>
              <a:gd name="T68" fmla="*/ 709 w 21153"/>
              <a:gd name="T69" fmla="*/ 14285 h 21260"/>
              <a:gd name="T70" fmla="*/ 3171 w 21153"/>
              <a:gd name="T71" fmla="*/ 14567 h 21260"/>
              <a:gd name="T72" fmla="*/ 4133 w 21153"/>
              <a:gd name="T73" fmla="*/ 16017 h 21260"/>
              <a:gd name="T74" fmla="*/ 2869 w 21153"/>
              <a:gd name="T75" fmla="*/ 19625 h 21260"/>
              <a:gd name="T76" fmla="*/ 3655 w 21153"/>
              <a:gd name="T77" fmla="*/ 20240 h 21260"/>
              <a:gd name="T78" fmla="*/ 6549 w 21153"/>
              <a:gd name="T79" fmla="*/ 18661 h 21260"/>
              <a:gd name="T80" fmla="*/ 8581 w 21153"/>
              <a:gd name="T81" fmla="*/ 19113 h 21260"/>
              <a:gd name="T82" fmla="*/ 9782 w 21153"/>
              <a:gd name="T83" fmla="*/ 20816 h 21260"/>
              <a:gd name="T84" fmla="*/ 11240 w 21153"/>
              <a:gd name="T85" fmla="*/ 20741 h 21260"/>
              <a:gd name="T86" fmla="*/ 12297 w 21153"/>
              <a:gd name="T87" fmla="*/ 18823 h 21260"/>
              <a:gd name="T88" fmla="*/ 14234 w 21153"/>
              <a:gd name="T89" fmla="*/ 18221 h 21260"/>
              <a:gd name="T90" fmla="*/ 16272 w 21153"/>
              <a:gd name="T91" fmla="*/ 19181 h 21260"/>
              <a:gd name="T92" fmla="*/ 17472 w 21153"/>
              <a:gd name="T93" fmla="*/ 18427 h 21260"/>
              <a:gd name="T94" fmla="*/ 17370 w 21153"/>
              <a:gd name="T95" fmla="*/ 16637 h 21260"/>
              <a:gd name="T96" fmla="*/ 18668 w 21153"/>
              <a:gd name="T97" fmla="*/ 14932 h 21260"/>
              <a:gd name="T98" fmla="*/ 20482 w 21153"/>
              <a:gd name="T99" fmla="*/ 14472 h 21260"/>
              <a:gd name="T100" fmla="*/ 20789 w 21153"/>
              <a:gd name="T101" fmla="*/ 13227 h 2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800" tIns="50800" rIns="50800" bIns="50800" anchor="ctr"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" name="Group 65出自【趣你的PPT】(微信:qunideppt)：最优质的PPT资源库"/>
          <p:cNvGrpSpPr/>
          <p:nvPr/>
        </p:nvGrpSpPr>
        <p:grpSpPr>
          <a:xfrm>
            <a:off x="1217750" y="1694427"/>
            <a:ext cx="9862456" cy="4068375"/>
            <a:chOff x="1217750" y="1694427"/>
            <a:chExt cx="9862456" cy="4068375"/>
          </a:xfrm>
        </p:grpSpPr>
        <p:grpSp>
          <p:nvGrpSpPr>
            <p:cNvPr id="67" name="组合 66"/>
            <p:cNvGrpSpPr/>
            <p:nvPr/>
          </p:nvGrpSpPr>
          <p:grpSpPr>
            <a:xfrm>
              <a:off x="1217750" y="1694427"/>
              <a:ext cx="9862456" cy="882494"/>
              <a:chOff x="1145179" y="1912141"/>
              <a:chExt cx="9862456" cy="882494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1145179" y="1919398"/>
                <a:ext cx="2583542" cy="867980"/>
                <a:chOff x="1146629" y="1849438"/>
                <a:chExt cx="2583542" cy="867980"/>
              </a:xfrm>
            </p:grpSpPr>
            <p:sp>
              <p:nvSpPr>
                <p:cNvPr id="95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6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216660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lang="en-US" altLang="zh-CN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8424093" y="1912141"/>
                <a:ext cx="2583542" cy="882494"/>
                <a:chOff x="1146629" y="1834924"/>
                <a:chExt cx="2583542" cy="882494"/>
              </a:xfrm>
            </p:grpSpPr>
            <p:sp>
              <p:nvSpPr>
                <p:cNvPr id="93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4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lang="en-US" altLang="zh-CN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7" name="组合 76"/>
            <p:cNvGrpSpPr/>
            <p:nvPr/>
          </p:nvGrpSpPr>
          <p:grpSpPr>
            <a:xfrm>
              <a:off x="1217750" y="4880308"/>
              <a:ext cx="9862456" cy="882494"/>
              <a:chOff x="1145179" y="4531965"/>
              <a:chExt cx="9862456" cy="882494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8424093" y="4531965"/>
                <a:ext cx="2583542" cy="882494"/>
                <a:chOff x="1146629" y="1834924"/>
                <a:chExt cx="2583542" cy="882494"/>
              </a:xfrm>
            </p:grpSpPr>
            <p:sp>
              <p:nvSpPr>
                <p:cNvPr id="89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0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lang="en-US" altLang="zh-CN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1145179" y="4539222"/>
                <a:ext cx="2583542" cy="867980"/>
                <a:chOff x="1146629" y="1849438"/>
                <a:chExt cx="2583542" cy="867980"/>
              </a:xfrm>
            </p:grpSpPr>
            <p:sp>
              <p:nvSpPr>
                <p:cNvPr id="87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8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1216660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lang="en-US" altLang="zh-CN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8" name="组合 77"/>
            <p:cNvGrpSpPr/>
            <p:nvPr/>
          </p:nvGrpSpPr>
          <p:grpSpPr>
            <a:xfrm>
              <a:off x="1217750" y="3287368"/>
              <a:ext cx="9862456" cy="882494"/>
              <a:chOff x="1145179" y="1912141"/>
              <a:chExt cx="9862456" cy="882494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1145179" y="1919398"/>
                <a:ext cx="2583542" cy="867980"/>
                <a:chOff x="1146629" y="1849438"/>
                <a:chExt cx="2583542" cy="867980"/>
              </a:xfrm>
            </p:grpSpPr>
            <p:sp>
              <p:nvSpPr>
                <p:cNvPr id="83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4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216660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lang="en-US" altLang="zh-CN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8424093" y="1912141"/>
                <a:ext cx="2583542" cy="882494"/>
                <a:chOff x="1146629" y="1834924"/>
                <a:chExt cx="2583542" cy="882494"/>
              </a:xfrm>
            </p:grpSpPr>
            <p:sp>
              <p:nvSpPr>
                <p:cNvPr id="81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2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6660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lang="en-US" altLang="zh-CN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flythrough dir="out" hasBounce="1"/>
      </p:transition>
    </mc:Choice>
    <mc:Fallback>
      <p:transition spd="slow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6393" y="1482586"/>
            <a:ext cx="7419215" cy="4222141"/>
            <a:chOff x="2448116" y="1482586"/>
            <a:chExt cx="7419215" cy="4222141"/>
          </a:xfrm>
        </p:grpSpPr>
        <p:grpSp>
          <p:nvGrpSpPr>
            <p:cNvPr id="8" name="Group 7出自【趣你的PPT】(微信:qunideppt)：最优质的PPT资源库"/>
            <p:cNvGrpSpPr/>
            <p:nvPr/>
          </p:nvGrpSpPr>
          <p:grpSpPr>
            <a:xfrm rot="5400000">
              <a:off x="3984929" y="3488646"/>
              <a:ext cx="4222141" cy="210021"/>
              <a:chOff x="1011583" y="2453033"/>
              <a:chExt cx="9130612" cy="454182"/>
            </a:xfrm>
            <a:solidFill>
              <a:schemeClr val="accent1"/>
            </a:solidFill>
          </p:grpSpPr>
          <p:sp>
            <p:nvSpPr>
              <p:cNvPr id="9" name="出自【趣你的PPT】(微信:qunideppt)：最优质的PPT资源库"/>
              <p:cNvSpPr/>
              <p:nvPr/>
            </p:nvSpPr>
            <p:spPr>
              <a:xfrm>
                <a:off x="179218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出自【趣你的PPT】(微信:qunideppt)：最优质的PPT资源库"/>
              <p:cNvSpPr/>
              <p:nvPr/>
            </p:nvSpPr>
            <p:spPr>
              <a:xfrm>
                <a:off x="259074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出自【趣你的PPT】(微信:qunideppt)：最优质的PPT资源库"/>
              <p:cNvSpPr/>
              <p:nvPr/>
            </p:nvSpPr>
            <p:spPr>
              <a:xfrm>
                <a:off x="338931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出自【趣你的PPT】(微信:qunideppt)：最优质的PPT资源库"/>
              <p:cNvSpPr/>
              <p:nvPr/>
            </p:nvSpPr>
            <p:spPr>
              <a:xfrm>
                <a:off x="101158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出自【趣你的PPT】(微信:qunideppt)：最优质的PPT资源库"/>
              <p:cNvSpPr/>
              <p:nvPr/>
            </p:nvSpPr>
            <p:spPr>
              <a:xfrm>
                <a:off x="495051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出自【趣你的PPT】(微信:qunideppt)：最优质的PPT资源库"/>
              <p:cNvSpPr/>
              <p:nvPr/>
            </p:nvSpPr>
            <p:spPr>
              <a:xfrm>
                <a:off x="574907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出自【趣你的PPT】(微信:qunideppt)：最优质的PPT资源库"/>
              <p:cNvSpPr/>
              <p:nvPr/>
            </p:nvSpPr>
            <p:spPr>
              <a:xfrm>
                <a:off x="654764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出自【趣你的PPT】(微信:qunideppt)：最优质的PPT资源库"/>
              <p:cNvSpPr/>
              <p:nvPr/>
            </p:nvSpPr>
            <p:spPr>
              <a:xfrm>
                <a:off x="416991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出自【趣你的PPT】(微信:qunideppt)：最优质的PPT资源库"/>
              <p:cNvSpPr/>
              <p:nvPr/>
            </p:nvSpPr>
            <p:spPr>
              <a:xfrm>
                <a:off x="810884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出自【趣你的PPT】(微信:qunideppt)：最优质的PPT资源库"/>
              <p:cNvSpPr/>
              <p:nvPr/>
            </p:nvSpPr>
            <p:spPr>
              <a:xfrm>
                <a:off x="890740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出自【趣你的PPT】(微信:qunideppt)：最优质的PPT资源库"/>
              <p:cNvSpPr/>
              <p:nvPr/>
            </p:nvSpPr>
            <p:spPr>
              <a:xfrm>
                <a:off x="9705978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出自【趣你的PPT】(微信:qunideppt)：最优质的PPT资源库"/>
              <p:cNvSpPr/>
              <p:nvPr/>
            </p:nvSpPr>
            <p:spPr>
              <a:xfrm>
                <a:off x="732824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Group 26出自【趣你的PPT】(微信:qunideppt)：最优质的PPT资源库"/>
            <p:cNvGrpSpPr/>
            <p:nvPr/>
          </p:nvGrpSpPr>
          <p:grpSpPr>
            <a:xfrm>
              <a:off x="3984929" y="3488646"/>
              <a:ext cx="4222141" cy="210021"/>
              <a:chOff x="1011583" y="2453033"/>
              <a:chExt cx="9130612" cy="454182"/>
            </a:xfrm>
            <a:solidFill>
              <a:schemeClr val="accent2"/>
            </a:solidFill>
          </p:grpSpPr>
          <p:sp>
            <p:nvSpPr>
              <p:cNvPr id="28" name="出自【趣你的PPT】(微信:qunideppt)：最优质的PPT资源库"/>
              <p:cNvSpPr/>
              <p:nvPr/>
            </p:nvSpPr>
            <p:spPr>
              <a:xfrm>
                <a:off x="179218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出自【趣你的PPT】(微信:qunideppt)：最优质的PPT资源库"/>
              <p:cNvSpPr/>
              <p:nvPr/>
            </p:nvSpPr>
            <p:spPr>
              <a:xfrm>
                <a:off x="259074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出自【趣你的PPT】(微信:qunideppt)：最优质的PPT资源库"/>
              <p:cNvSpPr/>
              <p:nvPr/>
            </p:nvSpPr>
            <p:spPr>
              <a:xfrm>
                <a:off x="338931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出自【趣你的PPT】(微信:qunideppt)：最优质的PPT资源库"/>
              <p:cNvSpPr/>
              <p:nvPr/>
            </p:nvSpPr>
            <p:spPr>
              <a:xfrm>
                <a:off x="101158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出自【趣你的PPT】(微信:qunideppt)：最优质的PPT资源库"/>
              <p:cNvSpPr/>
              <p:nvPr/>
            </p:nvSpPr>
            <p:spPr>
              <a:xfrm>
                <a:off x="495051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出自【趣你的PPT】(微信:qunideppt)：最优质的PPT资源库"/>
              <p:cNvSpPr/>
              <p:nvPr/>
            </p:nvSpPr>
            <p:spPr>
              <a:xfrm>
                <a:off x="574907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出自【趣你的PPT】(微信:qunideppt)：最优质的PPT资源库"/>
              <p:cNvSpPr/>
              <p:nvPr/>
            </p:nvSpPr>
            <p:spPr>
              <a:xfrm>
                <a:off x="654764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出自【趣你的PPT】(微信:qunideppt)：最优质的PPT资源库"/>
              <p:cNvSpPr/>
              <p:nvPr/>
            </p:nvSpPr>
            <p:spPr>
              <a:xfrm>
                <a:off x="416991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出自【趣你的PPT】(微信:qunideppt)：最优质的PPT资源库"/>
              <p:cNvSpPr/>
              <p:nvPr/>
            </p:nvSpPr>
            <p:spPr>
              <a:xfrm>
                <a:off x="810884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出自【趣你的PPT】(微信:qunideppt)：最优质的PPT资源库"/>
              <p:cNvSpPr/>
              <p:nvPr/>
            </p:nvSpPr>
            <p:spPr>
              <a:xfrm>
                <a:off x="890740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出自【趣你的PPT】(微信:qunideppt)：最优质的PPT资源库"/>
              <p:cNvSpPr/>
              <p:nvPr/>
            </p:nvSpPr>
            <p:spPr>
              <a:xfrm>
                <a:off x="9705978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出自【趣你的PPT】(微信:qunideppt)：最优质的PPT资源库"/>
              <p:cNvSpPr/>
              <p:nvPr/>
            </p:nvSpPr>
            <p:spPr>
              <a:xfrm>
                <a:off x="732824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Group 47出自【趣你的PPT】(微信:qunideppt)：最优质的PPT资源库"/>
            <p:cNvGrpSpPr/>
            <p:nvPr/>
          </p:nvGrpSpPr>
          <p:grpSpPr>
            <a:xfrm>
              <a:off x="2448116" y="1820598"/>
              <a:ext cx="3292831" cy="1280350"/>
              <a:chOff x="603920" y="4130476"/>
              <a:chExt cx="3292831" cy="1280350"/>
            </a:xfrm>
          </p:grpSpPr>
          <p:sp>
            <p:nvSpPr>
              <p:cNvPr id="49" name="出自【趣你的PPT】(微信:qunideppt)：最优质的PPT资源库"/>
              <p:cNvSpPr txBox="1"/>
              <p:nvPr/>
            </p:nvSpPr>
            <p:spPr>
              <a:xfrm>
                <a:off x="745662" y="4130476"/>
                <a:ext cx="3057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Microsoft YaHei UI" panose="020B0503020204020204" pitchFamily="34" charset="-122"/>
                  </a:rPr>
                  <a:t>点击添加您的内容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出自【趣你的PPT】(微信:qunideppt)：最优质的PPT资源库"/>
              <p:cNvSpPr txBox="1"/>
              <p:nvPr/>
            </p:nvSpPr>
            <p:spPr>
              <a:xfrm>
                <a:off x="603920" y="4653696"/>
                <a:ext cx="3292831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roup 50出自【趣你的PPT】(微信:qunideppt)：最优质的PPT资源库"/>
            <p:cNvGrpSpPr/>
            <p:nvPr/>
          </p:nvGrpSpPr>
          <p:grpSpPr>
            <a:xfrm>
              <a:off x="6510112" y="1803775"/>
              <a:ext cx="3357219" cy="1301629"/>
              <a:chOff x="742357" y="4054605"/>
              <a:chExt cx="3357219" cy="1301629"/>
            </a:xfrm>
          </p:grpSpPr>
          <p:sp>
            <p:nvSpPr>
              <p:cNvPr id="52" name="出自【趣你的PPT】(微信:qunideppt)：最优质的PPT资源库"/>
              <p:cNvSpPr txBox="1"/>
              <p:nvPr/>
            </p:nvSpPr>
            <p:spPr>
              <a:xfrm>
                <a:off x="742357" y="4054605"/>
                <a:ext cx="3057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Microsoft YaHei UI" panose="020B0503020204020204" pitchFamily="34" charset="-122"/>
                  </a:rPr>
                  <a:t>点击添加您的内容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出自【趣你的PPT】(微信:qunideppt)：最优质的PPT资源库"/>
              <p:cNvSpPr txBox="1"/>
              <p:nvPr/>
            </p:nvSpPr>
            <p:spPr>
              <a:xfrm>
                <a:off x="772732" y="4599104"/>
                <a:ext cx="3326844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53出自【趣你的PPT】(微信:qunideppt)：最优质的PPT资源库"/>
            <p:cNvGrpSpPr/>
            <p:nvPr/>
          </p:nvGrpSpPr>
          <p:grpSpPr>
            <a:xfrm>
              <a:off x="6540487" y="4031770"/>
              <a:ext cx="3283521" cy="1301629"/>
              <a:chOff x="742357" y="4054605"/>
              <a:chExt cx="3283521" cy="1301629"/>
            </a:xfrm>
          </p:grpSpPr>
          <p:sp>
            <p:nvSpPr>
              <p:cNvPr id="55" name="出自【趣你的PPT】(微信:qunideppt)：最优质的PPT资源库"/>
              <p:cNvSpPr txBox="1"/>
              <p:nvPr/>
            </p:nvSpPr>
            <p:spPr>
              <a:xfrm>
                <a:off x="742357" y="4054605"/>
                <a:ext cx="3057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Microsoft YaHei UI" panose="020B0503020204020204" pitchFamily="34" charset="-122"/>
                  </a:rPr>
                  <a:t>点击添加您的内容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出自【趣你的PPT】(微信:qunideppt)：最优质的PPT资源库"/>
              <p:cNvSpPr txBox="1"/>
              <p:nvPr/>
            </p:nvSpPr>
            <p:spPr>
              <a:xfrm>
                <a:off x="772732" y="4599104"/>
                <a:ext cx="3253146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56出自【趣你的PPT】(微信:qunideppt)：最优质的PPT资源库"/>
            <p:cNvGrpSpPr/>
            <p:nvPr/>
          </p:nvGrpSpPr>
          <p:grpSpPr>
            <a:xfrm>
              <a:off x="2524837" y="4028989"/>
              <a:ext cx="3313258" cy="1301629"/>
              <a:chOff x="583494" y="4054605"/>
              <a:chExt cx="3313258" cy="1301629"/>
            </a:xfrm>
          </p:grpSpPr>
          <p:sp>
            <p:nvSpPr>
              <p:cNvPr id="58" name="出自【趣你的PPT】(微信:qunideppt)：最优质的PPT资源库"/>
              <p:cNvSpPr txBox="1"/>
              <p:nvPr/>
            </p:nvSpPr>
            <p:spPr>
              <a:xfrm>
                <a:off x="742357" y="4054605"/>
                <a:ext cx="3057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Microsoft YaHei UI" panose="020B0503020204020204" pitchFamily="34" charset="-122"/>
                  </a:rPr>
                  <a:t>点击添加您的内容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" name="出自【趣你的PPT】(微信:qunideppt)：最优质的PPT资源库"/>
              <p:cNvSpPr txBox="1"/>
              <p:nvPr/>
            </p:nvSpPr>
            <p:spPr>
              <a:xfrm>
                <a:off x="583494" y="4599104"/>
                <a:ext cx="331325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9543" y="1348490"/>
            <a:ext cx="10252914" cy="4714876"/>
            <a:chOff x="1080578" y="1348490"/>
            <a:chExt cx="10252914" cy="4714876"/>
          </a:xfrm>
        </p:grpSpPr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6299055" y="2211561"/>
              <a:ext cx="2060357" cy="2109017"/>
            </a:xfrm>
            <a:custGeom>
              <a:avLst/>
              <a:gdLst>
                <a:gd name="T0" fmla="*/ 0 w 800"/>
                <a:gd name="T1" fmla="*/ 819 h 819"/>
                <a:gd name="T2" fmla="*/ 412 w 800"/>
                <a:gd name="T3" fmla="*/ 819 h 819"/>
                <a:gd name="T4" fmla="*/ 800 w 800"/>
                <a:gd name="T5" fmla="*/ 431 h 819"/>
                <a:gd name="T6" fmla="*/ 800 w 800"/>
                <a:gd name="T7" fmla="*/ 0 h 819"/>
                <a:gd name="T8" fmla="*/ 388 w 800"/>
                <a:gd name="T9" fmla="*/ 0 h 819"/>
                <a:gd name="T10" fmla="*/ 0 w 800"/>
                <a:gd name="T11" fmla="*/ 388 h 819"/>
                <a:gd name="T12" fmla="*/ 0 w 800"/>
                <a:gd name="T13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19">
                  <a:moveTo>
                    <a:pt x="0" y="819"/>
                  </a:moveTo>
                  <a:cubicBezTo>
                    <a:pt x="412" y="819"/>
                    <a:pt x="412" y="819"/>
                    <a:pt x="412" y="819"/>
                  </a:cubicBezTo>
                  <a:cubicBezTo>
                    <a:pt x="625" y="819"/>
                    <a:pt x="800" y="644"/>
                    <a:pt x="800" y="431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175" y="0"/>
                    <a:pt x="0" y="175"/>
                    <a:pt x="0" y="388"/>
                  </a:cubicBezTo>
                  <a:lnTo>
                    <a:pt x="0" y="8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6420704" y="2331929"/>
              <a:ext cx="1814497" cy="1866998"/>
            </a:xfrm>
            <a:custGeom>
              <a:avLst/>
              <a:gdLst>
                <a:gd name="T0" fmla="*/ 0 w 705"/>
                <a:gd name="T1" fmla="*/ 725 h 725"/>
                <a:gd name="T2" fmla="*/ 365 w 705"/>
                <a:gd name="T3" fmla="*/ 725 h 725"/>
                <a:gd name="T4" fmla="*/ 705 w 705"/>
                <a:gd name="T5" fmla="*/ 384 h 725"/>
                <a:gd name="T6" fmla="*/ 705 w 705"/>
                <a:gd name="T7" fmla="*/ 0 h 725"/>
                <a:gd name="T8" fmla="*/ 341 w 705"/>
                <a:gd name="T9" fmla="*/ 0 h 725"/>
                <a:gd name="T10" fmla="*/ 0 w 705"/>
                <a:gd name="T11" fmla="*/ 341 h 725"/>
                <a:gd name="T12" fmla="*/ 0 w 705"/>
                <a:gd name="T13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725">
                  <a:moveTo>
                    <a:pt x="0" y="725"/>
                  </a:moveTo>
                  <a:cubicBezTo>
                    <a:pt x="365" y="725"/>
                    <a:pt x="365" y="725"/>
                    <a:pt x="365" y="725"/>
                  </a:cubicBezTo>
                  <a:cubicBezTo>
                    <a:pt x="552" y="725"/>
                    <a:pt x="705" y="571"/>
                    <a:pt x="705" y="384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154" y="0"/>
                    <a:pt x="0" y="154"/>
                    <a:pt x="0" y="341"/>
                  </a:cubicBezTo>
                  <a:lnTo>
                    <a:pt x="0" y="725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299055" y="4320578"/>
              <a:ext cx="1701812" cy="1742788"/>
            </a:xfrm>
            <a:custGeom>
              <a:avLst/>
              <a:gdLst>
                <a:gd name="T0" fmla="*/ 0 w 661"/>
                <a:gd name="T1" fmla="*/ 0 h 677"/>
                <a:gd name="T2" fmla="*/ 340 w 661"/>
                <a:gd name="T3" fmla="*/ 0 h 677"/>
                <a:gd name="T4" fmla="*/ 661 w 661"/>
                <a:gd name="T5" fmla="*/ 321 h 677"/>
                <a:gd name="T6" fmla="*/ 661 w 661"/>
                <a:gd name="T7" fmla="*/ 677 h 677"/>
                <a:gd name="T8" fmla="*/ 321 w 661"/>
                <a:gd name="T9" fmla="*/ 677 h 677"/>
                <a:gd name="T10" fmla="*/ 0 w 661"/>
                <a:gd name="T11" fmla="*/ 356 h 677"/>
                <a:gd name="T12" fmla="*/ 0 w 661"/>
                <a:gd name="T1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77">
                  <a:moveTo>
                    <a:pt x="0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517" y="0"/>
                    <a:pt x="661" y="144"/>
                    <a:pt x="661" y="321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321" y="677"/>
                    <a:pt x="321" y="677"/>
                    <a:pt x="321" y="677"/>
                  </a:cubicBezTo>
                  <a:cubicBezTo>
                    <a:pt x="144" y="677"/>
                    <a:pt x="0" y="532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6420704" y="4440947"/>
              <a:ext cx="1459793" cy="1500770"/>
            </a:xfrm>
            <a:custGeom>
              <a:avLst/>
              <a:gdLst>
                <a:gd name="T0" fmla="*/ 0 w 567"/>
                <a:gd name="T1" fmla="*/ 0 h 583"/>
                <a:gd name="T2" fmla="*/ 0 w 567"/>
                <a:gd name="T3" fmla="*/ 309 h 583"/>
                <a:gd name="T4" fmla="*/ 274 w 567"/>
                <a:gd name="T5" fmla="*/ 583 h 583"/>
                <a:gd name="T6" fmla="*/ 567 w 567"/>
                <a:gd name="T7" fmla="*/ 583 h 583"/>
                <a:gd name="T8" fmla="*/ 567 w 567"/>
                <a:gd name="T9" fmla="*/ 274 h 583"/>
                <a:gd name="T10" fmla="*/ 293 w 567"/>
                <a:gd name="T11" fmla="*/ 0 h 583"/>
                <a:gd name="T12" fmla="*/ 0 w 567"/>
                <a:gd name="T13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583">
                  <a:moveTo>
                    <a:pt x="0" y="0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0" y="459"/>
                    <a:pt x="124" y="583"/>
                    <a:pt x="274" y="583"/>
                  </a:cubicBezTo>
                  <a:cubicBezTo>
                    <a:pt x="567" y="583"/>
                    <a:pt x="567" y="583"/>
                    <a:pt x="567" y="583"/>
                  </a:cubicBezTo>
                  <a:cubicBezTo>
                    <a:pt x="567" y="274"/>
                    <a:pt x="567" y="274"/>
                    <a:pt x="567" y="274"/>
                  </a:cubicBezTo>
                  <a:cubicBezTo>
                    <a:pt x="567" y="123"/>
                    <a:pt x="444" y="0"/>
                    <a:pt x="2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4064547" y="2211561"/>
              <a:ext cx="2060357" cy="2109017"/>
            </a:xfrm>
            <a:custGeom>
              <a:avLst/>
              <a:gdLst>
                <a:gd name="T0" fmla="*/ 800 w 800"/>
                <a:gd name="T1" fmla="*/ 819 h 819"/>
                <a:gd name="T2" fmla="*/ 388 w 800"/>
                <a:gd name="T3" fmla="*/ 819 h 819"/>
                <a:gd name="T4" fmla="*/ 0 w 800"/>
                <a:gd name="T5" fmla="*/ 431 h 819"/>
                <a:gd name="T6" fmla="*/ 0 w 800"/>
                <a:gd name="T7" fmla="*/ 0 h 819"/>
                <a:gd name="T8" fmla="*/ 412 w 800"/>
                <a:gd name="T9" fmla="*/ 0 h 819"/>
                <a:gd name="T10" fmla="*/ 800 w 800"/>
                <a:gd name="T11" fmla="*/ 388 h 819"/>
                <a:gd name="T12" fmla="*/ 800 w 800"/>
                <a:gd name="T13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19">
                  <a:moveTo>
                    <a:pt x="800" y="819"/>
                  </a:moveTo>
                  <a:cubicBezTo>
                    <a:pt x="388" y="819"/>
                    <a:pt x="388" y="819"/>
                    <a:pt x="388" y="819"/>
                  </a:cubicBezTo>
                  <a:cubicBezTo>
                    <a:pt x="175" y="819"/>
                    <a:pt x="0" y="644"/>
                    <a:pt x="0" y="4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625" y="0"/>
                    <a:pt x="800" y="175"/>
                    <a:pt x="800" y="388"/>
                  </a:cubicBezTo>
                  <a:lnTo>
                    <a:pt x="800" y="8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4187477" y="2331929"/>
              <a:ext cx="1815777" cy="1866998"/>
            </a:xfrm>
            <a:custGeom>
              <a:avLst/>
              <a:gdLst>
                <a:gd name="T0" fmla="*/ 705 w 705"/>
                <a:gd name="T1" fmla="*/ 725 h 725"/>
                <a:gd name="T2" fmla="*/ 705 w 705"/>
                <a:gd name="T3" fmla="*/ 341 h 725"/>
                <a:gd name="T4" fmla="*/ 364 w 705"/>
                <a:gd name="T5" fmla="*/ 0 h 725"/>
                <a:gd name="T6" fmla="*/ 0 w 705"/>
                <a:gd name="T7" fmla="*/ 0 h 725"/>
                <a:gd name="T8" fmla="*/ 0 w 705"/>
                <a:gd name="T9" fmla="*/ 384 h 725"/>
                <a:gd name="T10" fmla="*/ 340 w 705"/>
                <a:gd name="T11" fmla="*/ 725 h 725"/>
                <a:gd name="T12" fmla="*/ 705 w 705"/>
                <a:gd name="T13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725">
                  <a:moveTo>
                    <a:pt x="705" y="725"/>
                  </a:moveTo>
                  <a:cubicBezTo>
                    <a:pt x="705" y="341"/>
                    <a:pt x="705" y="341"/>
                    <a:pt x="705" y="341"/>
                  </a:cubicBezTo>
                  <a:cubicBezTo>
                    <a:pt x="705" y="154"/>
                    <a:pt x="551" y="0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571"/>
                    <a:pt x="153" y="725"/>
                    <a:pt x="340" y="725"/>
                  </a:cubicBezTo>
                  <a:lnTo>
                    <a:pt x="705" y="725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4421812" y="4320578"/>
              <a:ext cx="1703092" cy="1742788"/>
            </a:xfrm>
            <a:custGeom>
              <a:avLst/>
              <a:gdLst>
                <a:gd name="T0" fmla="*/ 661 w 661"/>
                <a:gd name="T1" fmla="*/ 0 h 677"/>
                <a:gd name="T2" fmla="*/ 321 w 661"/>
                <a:gd name="T3" fmla="*/ 0 h 677"/>
                <a:gd name="T4" fmla="*/ 0 w 661"/>
                <a:gd name="T5" fmla="*/ 321 h 677"/>
                <a:gd name="T6" fmla="*/ 0 w 661"/>
                <a:gd name="T7" fmla="*/ 677 h 677"/>
                <a:gd name="T8" fmla="*/ 340 w 661"/>
                <a:gd name="T9" fmla="*/ 677 h 677"/>
                <a:gd name="T10" fmla="*/ 661 w 661"/>
                <a:gd name="T11" fmla="*/ 356 h 677"/>
                <a:gd name="T12" fmla="*/ 661 w 661"/>
                <a:gd name="T1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77">
                  <a:moveTo>
                    <a:pt x="661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144" y="0"/>
                    <a:pt x="0" y="144"/>
                    <a:pt x="0" y="321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340" y="677"/>
                    <a:pt x="340" y="677"/>
                    <a:pt x="340" y="677"/>
                  </a:cubicBezTo>
                  <a:cubicBezTo>
                    <a:pt x="517" y="677"/>
                    <a:pt x="661" y="532"/>
                    <a:pt x="661" y="356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4543461" y="4440947"/>
              <a:ext cx="1459793" cy="1500770"/>
            </a:xfrm>
            <a:custGeom>
              <a:avLst/>
              <a:gdLst>
                <a:gd name="T0" fmla="*/ 567 w 567"/>
                <a:gd name="T1" fmla="*/ 0 h 583"/>
                <a:gd name="T2" fmla="*/ 274 w 567"/>
                <a:gd name="T3" fmla="*/ 0 h 583"/>
                <a:gd name="T4" fmla="*/ 0 w 567"/>
                <a:gd name="T5" fmla="*/ 274 h 583"/>
                <a:gd name="T6" fmla="*/ 0 w 567"/>
                <a:gd name="T7" fmla="*/ 583 h 583"/>
                <a:gd name="T8" fmla="*/ 293 w 567"/>
                <a:gd name="T9" fmla="*/ 583 h 583"/>
                <a:gd name="T10" fmla="*/ 567 w 567"/>
                <a:gd name="T11" fmla="*/ 309 h 583"/>
                <a:gd name="T12" fmla="*/ 567 w 567"/>
                <a:gd name="T13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583">
                  <a:moveTo>
                    <a:pt x="567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293" y="583"/>
                    <a:pt x="293" y="583"/>
                    <a:pt x="293" y="583"/>
                  </a:cubicBezTo>
                  <a:cubicBezTo>
                    <a:pt x="443" y="583"/>
                    <a:pt x="567" y="459"/>
                    <a:pt x="567" y="309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Group 2出自【趣你的PPT】(微信:qunideppt)：最优质的PPT资源库"/>
            <p:cNvGrpSpPr/>
            <p:nvPr/>
          </p:nvGrpSpPr>
          <p:grpSpPr>
            <a:xfrm>
              <a:off x="5619098" y="1348490"/>
              <a:ext cx="1184482" cy="4467735"/>
              <a:chOff x="5619098" y="1348490"/>
              <a:chExt cx="1184482" cy="4467735"/>
            </a:xfrm>
            <a:solidFill>
              <a:schemeClr val="accent2"/>
            </a:solidFill>
          </p:grpSpPr>
          <p:sp>
            <p:nvSpPr>
              <p:cNvPr id="15" name="出自【趣你的PPT】(微信:qunideppt)：最优质的PPT资源库"/>
              <p:cNvSpPr/>
              <p:nvPr/>
            </p:nvSpPr>
            <p:spPr bwMode="auto">
              <a:xfrm>
                <a:off x="5619098" y="1348490"/>
                <a:ext cx="580076" cy="1470037"/>
              </a:xfrm>
              <a:custGeom>
                <a:avLst/>
                <a:gdLst>
                  <a:gd name="T0" fmla="*/ 117 w 225"/>
                  <a:gd name="T1" fmla="*/ 132 h 571"/>
                  <a:gd name="T2" fmla="*/ 63 w 225"/>
                  <a:gd name="T3" fmla="*/ 132 h 571"/>
                  <a:gd name="T4" fmla="*/ 0 w 225"/>
                  <a:gd name="T5" fmla="*/ 69 h 571"/>
                  <a:gd name="T6" fmla="*/ 0 w 225"/>
                  <a:gd name="T7" fmla="*/ 0 h 571"/>
                  <a:gd name="T8" fmla="*/ 66 w 225"/>
                  <a:gd name="T9" fmla="*/ 0 h 571"/>
                  <a:gd name="T10" fmla="*/ 129 w 225"/>
                  <a:gd name="T11" fmla="*/ 63 h 571"/>
                  <a:gd name="T12" fmla="*/ 129 w 225"/>
                  <a:gd name="T13" fmla="*/ 115 h 571"/>
                  <a:gd name="T14" fmla="*/ 225 w 225"/>
                  <a:gd name="T15" fmla="*/ 558 h 571"/>
                  <a:gd name="T16" fmla="*/ 205 w 225"/>
                  <a:gd name="T17" fmla="*/ 558 h 571"/>
                  <a:gd name="T18" fmla="*/ 117 w 225"/>
                  <a:gd name="T19" fmla="*/ 13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" h="571">
                    <a:moveTo>
                      <a:pt x="117" y="132"/>
                    </a:moveTo>
                    <a:cubicBezTo>
                      <a:pt x="63" y="132"/>
                      <a:pt x="63" y="132"/>
                      <a:pt x="63" y="132"/>
                    </a:cubicBezTo>
                    <a:cubicBezTo>
                      <a:pt x="28" y="132"/>
                      <a:pt x="0" y="104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01" y="0"/>
                      <a:pt x="129" y="28"/>
                      <a:pt x="129" y="63"/>
                    </a:cubicBezTo>
                    <a:cubicBezTo>
                      <a:pt x="129" y="115"/>
                      <a:pt x="129" y="115"/>
                      <a:pt x="129" y="115"/>
                    </a:cubicBezTo>
                    <a:cubicBezTo>
                      <a:pt x="219" y="218"/>
                      <a:pt x="225" y="428"/>
                      <a:pt x="225" y="558"/>
                    </a:cubicBezTo>
                    <a:cubicBezTo>
                      <a:pt x="225" y="571"/>
                      <a:pt x="205" y="571"/>
                      <a:pt x="205" y="558"/>
                    </a:cubicBezTo>
                    <a:cubicBezTo>
                      <a:pt x="205" y="420"/>
                      <a:pt x="204" y="247"/>
                      <a:pt x="117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出自【趣你的PPT】(微信:qunideppt)：最优质的PPT资源库"/>
              <p:cNvSpPr/>
              <p:nvPr/>
            </p:nvSpPr>
            <p:spPr bwMode="auto">
              <a:xfrm>
                <a:off x="6224785" y="1348490"/>
                <a:ext cx="578795" cy="1470037"/>
              </a:xfrm>
              <a:custGeom>
                <a:avLst/>
                <a:gdLst>
                  <a:gd name="T0" fmla="*/ 108 w 225"/>
                  <a:gd name="T1" fmla="*/ 132 h 571"/>
                  <a:gd name="T2" fmla="*/ 163 w 225"/>
                  <a:gd name="T3" fmla="*/ 132 h 571"/>
                  <a:gd name="T4" fmla="*/ 225 w 225"/>
                  <a:gd name="T5" fmla="*/ 69 h 571"/>
                  <a:gd name="T6" fmla="*/ 225 w 225"/>
                  <a:gd name="T7" fmla="*/ 0 h 571"/>
                  <a:gd name="T8" fmla="*/ 159 w 225"/>
                  <a:gd name="T9" fmla="*/ 0 h 571"/>
                  <a:gd name="T10" fmla="*/ 97 w 225"/>
                  <a:gd name="T11" fmla="*/ 63 h 571"/>
                  <a:gd name="T12" fmla="*/ 97 w 225"/>
                  <a:gd name="T13" fmla="*/ 115 h 571"/>
                  <a:gd name="T14" fmla="*/ 0 w 225"/>
                  <a:gd name="T15" fmla="*/ 558 h 571"/>
                  <a:gd name="T16" fmla="*/ 20 w 225"/>
                  <a:gd name="T17" fmla="*/ 558 h 571"/>
                  <a:gd name="T18" fmla="*/ 108 w 225"/>
                  <a:gd name="T19" fmla="*/ 13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" h="571">
                    <a:moveTo>
                      <a:pt x="108" y="132"/>
                    </a:move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97" y="132"/>
                      <a:pt x="225" y="104"/>
                      <a:pt x="225" y="69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25" y="0"/>
                      <a:pt x="97" y="28"/>
                      <a:pt x="97" y="63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6" y="218"/>
                      <a:pt x="0" y="428"/>
                      <a:pt x="0" y="558"/>
                    </a:cubicBezTo>
                    <a:cubicBezTo>
                      <a:pt x="0" y="571"/>
                      <a:pt x="20" y="571"/>
                      <a:pt x="20" y="558"/>
                    </a:cubicBezTo>
                    <a:cubicBezTo>
                      <a:pt x="20" y="420"/>
                      <a:pt x="21" y="247"/>
                      <a:pt x="108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出自【趣你的PPT】(微信:qunideppt)：最优质的PPT资源库"/>
              <p:cNvSpPr/>
              <p:nvPr/>
            </p:nvSpPr>
            <p:spPr bwMode="auto">
              <a:xfrm>
                <a:off x="6124904" y="2609803"/>
                <a:ext cx="174151" cy="3206422"/>
              </a:xfrm>
              <a:custGeom>
                <a:avLst/>
                <a:gdLst>
                  <a:gd name="T0" fmla="*/ 34 w 68"/>
                  <a:gd name="T1" fmla="*/ 0 h 1245"/>
                  <a:gd name="T2" fmla="*/ 34 w 68"/>
                  <a:gd name="T3" fmla="*/ 0 h 1245"/>
                  <a:gd name="T4" fmla="*/ 68 w 68"/>
                  <a:gd name="T5" fmla="*/ 34 h 1245"/>
                  <a:gd name="T6" fmla="*/ 68 w 68"/>
                  <a:gd name="T7" fmla="*/ 1211 h 1245"/>
                  <a:gd name="T8" fmla="*/ 34 w 68"/>
                  <a:gd name="T9" fmla="*/ 1245 h 1245"/>
                  <a:gd name="T10" fmla="*/ 34 w 68"/>
                  <a:gd name="T11" fmla="*/ 1245 h 1245"/>
                  <a:gd name="T12" fmla="*/ 0 w 68"/>
                  <a:gd name="T13" fmla="*/ 1211 h 1245"/>
                  <a:gd name="T14" fmla="*/ 0 w 68"/>
                  <a:gd name="T15" fmla="*/ 34 h 1245"/>
                  <a:gd name="T16" fmla="*/ 34 w 68"/>
                  <a:gd name="T1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245"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3" y="0"/>
                      <a:pt x="68" y="16"/>
                      <a:pt x="68" y="34"/>
                    </a:cubicBezTo>
                    <a:cubicBezTo>
                      <a:pt x="68" y="1211"/>
                      <a:pt x="68" y="1211"/>
                      <a:pt x="68" y="1211"/>
                    </a:cubicBezTo>
                    <a:cubicBezTo>
                      <a:pt x="68" y="1229"/>
                      <a:pt x="53" y="1245"/>
                      <a:pt x="34" y="1245"/>
                    </a:cubicBezTo>
                    <a:cubicBezTo>
                      <a:pt x="34" y="1245"/>
                      <a:pt x="34" y="1245"/>
                      <a:pt x="34" y="1245"/>
                    </a:cubicBezTo>
                    <a:cubicBezTo>
                      <a:pt x="15" y="1245"/>
                      <a:pt x="0" y="1229"/>
                      <a:pt x="0" y="121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6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260467" y="2404920"/>
              <a:ext cx="329094" cy="352143"/>
            </a:xfrm>
            <a:custGeom>
              <a:avLst/>
              <a:gdLst>
                <a:gd name="T0" fmla="*/ 35 w 128"/>
                <a:gd name="T1" fmla="*/ 115 h 137"/>
                <a:gd name="T2" fmla="*/ 28 w 128"/>
                <a:gd name="T3" fmla="*/ 128 h 137"/>
                <a:gd name="T4" fmla="*/ 14 w 128"/>
                <a:gd name="T5" fmla="*/ 137 h 137"/>
                <a:gd name="T6" fmla="*/ 5 w 128"/>
                <a:gd name="T7" fmla="*/ 135 h 137"/>
                <a:gd name="T8" fmla="*/ 0 w 128"/>
                <a:gd name="T9" fmla="*/ 122 h 137"/>
                <a:gd name="T10" fmla="*/ 1 w 128"/>
                <a:gd name="T11" fmla="*/ 116 h 137"/>
                <a:gd name="T12" fmla="*/ 50 w 128"/>
                <a:gd name="T13" fmla="*/ 8 h 137"/>
                <a:gd name="T14" fmla="*/ 56 w 128"/>
                <a:gd name="T15" fmla="*/ 2 h 137"/>
                <a:gd name="T16" fmla="*/ 64 w 128"/>
                <a:gd name="T17" fmla="*/ 0 h 137"/>
                <a:gd name="T18" fmla="*/ 73 w 128"/>
                <a:gd name="T19" fmla="*/ 2 h 137"/>
                <a:gd name="T20" fmla="*/ 79 w 128"/>
                <a:gd name="T21" fmla="*/ 8 h 137"/>
                <a:gd name="T22" fmla="*/ 127 w 128"/>
                <a:gd name="T23" fmla="*/ 116 h 137"/>
                <a:gd name="T24" fmla="*/ 128 w 128"/>
                <a:gd name="T25" fmla="*/ 122 h 137"/>
                <a:gd name="T26" fmla="*/ 122 w 128"/>
                <a:gd name="T27" fmla="*/ 135 h 137"/>
                <a:gd name="T28" fmla="*/ 113 w 128"/>
                <a:gd name="T29" fmla="*/ 137 h 137"/>
                <a:gd name="T30" fmla="*/ 100 w 128"/>
                <a:gd name="T31" fmla="*/ 128 h 137"/>
                <a:gd name="T32" fmla="*/ 93 w 128"/>
                <a:gd name="T33" fmla="*/ 115 h 137"/>
                <a:gd name="T34" fmla="*/ 35 w 128"/>
                <a:gd name="T35" fmla="*/ 115 h 137"/>
                <a:gd name="T36" fmla="*/ 81 w 128"/>
                <a:gd name="T37" fmla="*/ 89 h 137"/>
                <a:gd name="T38" fmla="*/ 64 w 128"/>
                <a:gd name="T39" fmla="*/ 49 h 137"/>
                <a:gd name="T40" fmla="*/ 46 w 128"/>
                <a:gd name="T41" fmla="*/ 89 h 137"/>
                <a:gd name="T42" fmla="*/ 81 w 128"/>
                <a:gd name="T43" fmla="*/ 8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37">
                  <a:moveTo>
                    <a:pt x="35" y="115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5" y="134"/>
                    <a:pt x="21" y="137"/>
                    <a:pt x="14" y="137"/>
                  </a:cubicBezTo>
                  <a:cubicBezTo>
                    <a:pt x="12" y="137"/>
                    <a:pt x="9" y="136"/>
                    <a:pt x="5" y="135"/>
                  </a:cubicBezTo>
                  <a:cubicBezTo>
                    <a:pt x="1" y="133"/>
                    <a:pt x="0" y="129"/>
                    <a:pt x="0" y="122"/>
                  </a:cubicBezTo>
                  <a:cubicBezTo>
                    <a:pt x="0" y="120"/>
                    <a:pt x="0" y="118"/>
                    <a:pt x="1" y="11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5"/>
                    <a:pt x="53" y="3"/>
                    <a:pt x="56" y="2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7" y="0"/>
                    <a:pt x="70" y="1"/>
                    <a:pt x="73" y="2"/>
                  </a:cubicBezTo>
                  <a:cubicBezTo>
                    <a:pt x="76" y="3"/>
                    <a:pt x="78" y="5"/>
                    <a:pt x="79" y="8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8" y="118"/>
                    <a:pt x="128" y="120"/>
                    <a:pt x="128" y="122"/>
                  </a:cubicBezTo>
                  <a:cubicBezTo>
                    <a:pt x="128" y="128"/>
                    <a:pt x="126" y="133"/>
                    <a:pt x="122" y="135"/>
                  </a:cubicBezTo>
                  <a:cubicBezTo>
                    <a:pt x="118" y="136"/>
                    <a:pt x="115" y="137"/>
                    <a:pt x="113" y="137"/>
                  </a:cubicBezTo>
                  <a:cubicBezTo>
                    <a:pt x="107" y="137"/>
                    <a:pt x="103" y="134"/>
                    <a:pt x="100" y="128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81" y="89"/>
                  </a:moveTo>
                  <a:cubicBezTo>
                    <a:pt x="64" y="49"/>
                    <a:pt x="64" y="49"/>
                    <a:pt x="64" y="49"/>
                  </a:cubicBezTo>
                  <a:cubicBezTo>
                    <a:pt x="46" y="89"/>
                    <a:pt x="46" y="89"/>
                    <a:pt x="46" y="89"/>
                  </a:cubicBezTo>
                  <a:lnTo>
                    <a:pt x="81" y="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895863" y="2404920"/>
              <a:ext cx="259946" cy="344460"/>
            </a:xfrm>
            <a:custGeom>
              <a:avLst/>
              <a:gdLst>
                <a:gd name="T0" fmla="*/ 101 w 101"/>
                <a:gd name="T1" fmla="*/ 99 h 134"/>
                <a:gd name="T2" fmla="*/ 87 w 101"/>
                <a:gd name="T3" fmla="*/ 125 h 134"/>
                <a:gd name="T4" fmla="*/ 57 w 101"/>
                <a:gd name="T5" fmla="*/ 134 h 134"/>
                <a:gd name="T6" fmla="*/ 15 w 101"/>
                <a:gd name="T7" fmla="*/ 134 h 134"/>
                <a:gd name="T8" fmla="*/ 4 w 101"/>
                <a:gd name="T9" fmla="*/ 130 h 134"/>
                <a:gd name="T10" fmla="*/ 0 w 101"/>
                <a:gd name="T11" fmla="*/ 120 h 134"/>
                <a:gd name="T12" fmla="*/ 0 w 101"/>
                <a:gd name="T13" fmla="*/ 15 h 134"/>
                <a:gd name="T14" fmla="*/ 4 w 101"/>
                <a:gd name="T15" fmla="*/ 4 h 134"/>
                <a:gd name="T16" fmla="*/ 15 w 101"/>
                <a:gd name="T17" fmla="*/ 0 h 134"/>
                <a:gd name="T18" fmla="*/ 49 w 101"/>
                <a:gd name="T19" fmla="*/ 0 h 134"/>
                <a:gd name="T20" fmla="*/ 75 w 101"/>
                <a:gd name="T21" fmla="*/ 4 h 134"/>
                <a:gd name="T22" fmla="*/ 90 w 101"/>
                <a:gd name="T23" fmla="*/ 18 h 134"/>
                <a:gd name="T24" fmla="*/ 95 w 101"/>
                <a:gd name="T25" fmla="*/ 38 h 134"/>
                <a:gd name="T26" fmla="*/ 92 w 101"/>
                <a:gd name="T27" fmla="*/ 53 h 134"/>
                <a:gd name="T28" fmla="*/ 88 w 101"/>
                <a:gd name="T29" fmla="*/ 59 h 134"/>
                <a:gd name="T30" fmla="*/ 84 w 101"/>
                <a:gd name="T31" fmla="*/ 64 h 134"/>
                <a:gd name="T32" fmla="*/ 97 w 101"/>
                <a:gd name="T33" fmla="*/ 76 h 134"/>
                <a:gd name="T34" fmla="*/ 101 w 101"/>
                <a:gd name="T35" fmla="*/ 94 h 134"/>
                <a:gd name="T36" fmla="*/ 101 w 101"/>
                <a:gd name="T37" fmla="*/ 97 h 134"/>
                <a:gd name="T38" fmla="*/ 101 w 101"/>
                <a:gd name="T39" fmla="*/ 99 h 134"/>
                <a:gd name="T40" fmla="*/ 71 w 101"/>
                <a:gd name="T41" fmla="*/ 93 h 134"/>
                <a:gd name="T42" fmla="*/ 66 w 101"/>
                <a:gd name="T43" fmla="*/ 82 h 134"/>
                <a:gd name="T44" fmla="*/ 56 w 101"/>
                <a:gd name="T45" fmla="*/ 78 h 134"/>
                <a:gd name="T46" fmla="*/ 30 w 101"/>
                <a:gd name="T47" fmla="*/ 78 h 134"/>
                <a:gd name="T48" fmla="*/ 30 w 101"/>
                <a:gd name="T49" fmla="*/ 108 h 134"/>
                <a:gd name="T50" fmla="*/ 57 w 101"/>
                <a:gd name="T51" fmla="*/ 108 h 134"/>
                <a:gd name="T52" fmla="*/ 67 w 101"/>
                <a:gd name="T53" fmla="*/ 103 h 134"/>
                <a:gd name="T54" fmla="*/ 71 w 101"/>
                <a:gd name="T55" fmla="*/ 93 h 134"/>
                <a:gd name="T56" fmla="*/ 30 w 101"/>
                <a:gd name="T57" fmla="*/ 28 h 134"/>
                <a:gd name="T58" fmla="*/ 30 w 101"/>
                <a:gd name="T59" fmla="*/ 54 h 134"/>
                <a:gd name="T60" fmla="*/ 54 w 101"/>
                <a:gd name="T61" fmla="*/ 54 h 134"/>
                <a:gd name="T62" fmla="*/ 63 w 101"/>
                <a:gd name="T63" fmla="*/ 50 h 134"/>
                <a:gd name="T64" fmla="*/ 67 w 101"/>
                <a:gd name="T65" fmla="*/ 41 h 134"/>
                <a:gd name="T66" fmla="*/ 63 w 101"/>
                <a:gd name="T67" fmla="*/ 32 h 134"/>
                <a:gd name="T68" fmla="*/ 54 w 101"/>
                <a:gd name="T69" fmla="*/ 28 h 134"/>
                <a:gd name="T70" fmla="*/ 30 w 101"/>
                <a:gd name="T71" fmla="*/ 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134">
                  <a:moveTo>
                    <a:pt x="101" y="99"/>
                  </a:moveTo>
                  <a:cubicBezTo>
                    <a:pt x="100" y="110"/>
                    <a:pt x="95" y="118"/>
                    <a:pt x="87" y="125"/>
                  </a:cubicBezTo>
                  <a:cubicBezTo>
                    <a:pt x="78" y="131"/>
                    <a:pt x="68" y="134"/>
                    <a:pt x="57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1" y="134"/>
                    <a:pt x="7" y="133"/>
                    <a:pt x="4" y="130"/>
                  </a:cubicBezTo>
                  <a:cubicBezTo>
                    <a:pt x="1" y="127"/>
                    <a:pt x="0" y="124"/>
                    <a:pt x="0" y="1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0" y="0"/>
                    <a:pt x="69" y="1"/>
                    <a:pt x="75" y="4"/>
                  </a:cubicBezTo>
                  <a:cubicBezTo>
                    <a:pt x="81" y="7"/>
                    <a:pt x="86" y="11"/>
                    <a:pt x="90" y="18"/>
                  </a:cubicBezTo>
                  <a:cubicBezTo>
                    <a:pt x="93" y="24"/>
                    <a:pt x="95" y="31"/>
                    <a:pt x="95" y="38"/>
                  </a:cubicBezTo>
                  <a:cubicBezTo>
                    <a:pt x="95" y="44"/>
                    <a:pt x="94" y="49"/>
                    <a:pt x="92" y="53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90" y="67"/>
                    <a:pt x="94" y="71"/>
                    <a:pt x="97" y="76"/>
                  </a:cubicBezTo>
                  <a:cubicBezTo>
                    <a:pt x="100" y="81"/>
                    <a:pt x="101" y="87"/>
                    <a:pt x="101" y="94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9"/>
                    <a:pt x="101" y="99"/>
                    <a:pt x="101" y="99"/>
                  </a:cubicBezTo>
                  <a:close/>
                  <a:moveTo>
                    <a:pt x="71" y="93"/>
                  </a:moveTo>
                  <a:cubicBezTo>
                    <a:pt x="71" y="89"/>
                    <a:pt x="69" y="85"/>
                    <a:pt x="66" y="82"/>
                  </a:cubicBezTo>
                  <a:cubicBezTo>
                    <a:pt x="64" y="80"/>
                    <a:pt x="60" y="78"/>
                    <a:pt x="56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0" y="108"/>
                    <a:pt x="64" y="106"/>
                    <a:pt x="67" y="103"/>
                  </a:cubicBezTo>
                  <a:cubicBezTo>
                    <a:pt x="70" y="101"/>
                    <a:pt x="71" y="97"/>
                    <a:pt x="71" y="93"/>
                  </a:cubicBezTo>
                  <a:close/>
                  <a:moveTo>
                    <a:pt x="30" y="28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7" y="54"/>
                    <a:pt x="60" y="53"/>
                    <a:pt x="63" y="50"/>
                  </a:cubicBezTo>
                  <a:cubicBezTo>
                    <a:pt x="66" y="48"/>
                    <a:pt x="67" y="45"/>
                    <a:pt x="67" y="41"/>
                  </a:cubicBezTo>
                  <a:cubicBezTo>
                    <a:pt x="67" y="38"/>
                    <a:pt x="66" y="34"/>
                    <a:pt x="63" y="32"/>
                  </a:cubicBezTo>
                  <a:cubicBezTo>
                    <a:pt x="61" y="29"/>
                    <a:pt x="58" y="28"/>
                    <a:pt x="54" y="28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4610049" y="5579329"/>
              <a:ext cx="280434" cy="308606"/>
            </a:xfrm>
            <a:custGeom>
              <a:avLst/>
              <a:gdLst>
                <a:gd name="T0" fmla="*/ 61 w 109"/>
                <a:gd name="T1" fmla="*/ 120 h 120"/>
                <a:gd name="T2" fmla="*/ 18 w 109"/>
                <a:gd name="T3" fmla="*/ 102 h 120"/>
                <a:gd name="T4" fmla="*/ 0 w 109"/>
                <a:gd name="T5" fmla="*/ 60 h 120"/>
                <a:gd name="T6" fmla="*/ 18 w 109"/>
                <a:gd name="T7" fmla="*/ 18 h 120"/>
                <a:gd name="T8" fmla="*/ 61 w 109"/>
                <a:gd name="T9" fmla="*/ 0 h 120"/>
                <a:gd name="T10" fmla="*/ 85 w 109"/>
                <a:gd name="T11" fmla="*/ 5 h 120"/>
                <a:gd name="T12" fmla="*/ 101 w 109"/>
                <a:gd name="T13" fmla="*/ 16 h 120"/>
                <a:gd name="T14" fmla="*/ 107 w 109"/>
                <a:gd name="T15" fmla="*/ 24 h 120"/>
                <a:gd name="T16" fmla="*/ 109 w 109"/>
                <a:gd name="T17" fmla="*/ 29 h 120"/>
                <a:gd name="T18" fmla="*/ 105 w 109"/>
                <a:gd name="T19" fmla="*/ 37 h 120"/>
                <a:gd name="T20" fmla="*/ 100 w 109"/>
                <a:gd name="T21" fmla="*/ 41 h 120"/>
                <a:gd name="T22" fmla="*/ 98 w 109"/>
                <a:gd name="T23" fmla="*/ 41 h 120"/>
                <a:gd name="T24" fmla="*/ 96 w 109"/>
                <a:gd name="T25" fmla="*/ 42 h 120"/>
                <a:gd name="T26" fmla="*/ 86 w 109"/>
                <a:gd name="T27" fmla="*/ 37 h 120"/>
                <a:gd name="T28" fmla="*/ 75 w 109"/>
                <a:gd name="T29" fmla="*/ 29 h 120"/>
                <a:gd name="T30" fmla="*/ 61 w 109"/>
                <a:gd name="T31" fmla="*/ 26 h 120"/>
                <a:gd name="T32" fmla="*/ 36 w 109"/>
                <a:gd name="T33" fmla="*/ 36 h 120"/>
                <a:gd name="T34" fmla="*/ 26 w 109"/>
                <a:gd name="T35" fmla="*/ 60 h 120"/>
                <a:gd name="T36" fmla="*/ 36 w 109"/>
                <a:gd name="T37" fmla="*/ 84 h 120"/>
                <a:gd name="T38" fmla="*/ 61 w 109"/>
                <a:gd name="T39" fmla="*/ 95 h 120"/>
                <a:gd name="T40" fmla="*/ 75 w 109"/>
                <a:gd name="T41" fmla="*/ 91 h 120"/>
                <a:gd name="T42" fmla="*/ 86 w 109"/>
                <a:gd name="T43" fmla="*/ 83 h 120"/>
                <a:gd name="T44" fmla="*/ 96 w 109"/>
                <a:gd name="T45" fmla="*/ 79 h 120"/>
                <a:gd name="T46" fmla="*/ 104 w 109"/>
                <a:gd name="T47" fmla="*/ 81 h 120"/>
                <a:gd name="T48" fmla="*/ 108 w 109"/>
                <a:gd name="T49" fmla="*/ 86 h 120"/>
                <a:gd name="T50" fmla="*/ 109 w 109"/>
                <a:gd name="T51" fmla="*/ 91 h 120"/>
                <a:gd name="T52" fmla="*/ 103 w 109"/>
                <a:gd name="T53" fmla="*/ 103 h 120"/>
                <a:gd name="T54" fmla="*/ 85 w 109"/>
                <a:gd name="T55" fmla="*/ 115 h 120"/>
                <a:gd name="T56" fmla="*/ 61 w 109"/>
                <a:gd name="T5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120">
                  <a:moveTo>
                    <a:pt x="61" y="120"/>
                  </a:moveTo>
                  <a:cubicBezTo>
                    <a:pt x="44" y="120"/>
                    <a:pt x="30" y="114"/>
                    <a:pt x="18" y="102"/>
                  </a:cubicBezTo>
                  <a:cubicBezTo>
                    <a:pt x="6" y="90"/>
                    <a:pt x="0" y="76"/>
                    <a:pt x="0" y="60"/>
                  </a:cubicBezTo>
                  <a:cubicBezTo>
                    <a:pt x="0" y="43"/>
                    <a:pt x="6" y="29"/>
                    <a:pt x="18" y="18"/>
                  </a:cubicBezTo>
                  <a:cubicBezTo>
                    <a:pt x="30" y="6"/>
                    <a:pt x="44" y="0"/>
                    <a:pt x="61" y="0"/>
                  </a:cubicBezTo>
                  <a:cubicBezTo>
                    <a:pt x="69" y="0"/>
                    <a:pt x="77" y="2"/>
                    <a:pt x="85" y="5"/>
                  </a:cubicBezTo>
                  <a:cubicBezTo>
                    <a:pt x="92" y="9"/>
                    <a:pt x="98" y="12"/>
                    <a:pt x="101" y="16"/>
                  </a:cubicBezTo>
                  <a:cubicBezTo>
                    <a:pt x="105" y="19"/>
                    <a:pt x="107" y="22"/>
                    <a:pt x="107" y="24"/>
                  </a:cubicBezTo>
                  <a:cubicBezTo>
                    <a:pt x="108" y="25"/>
                    <a:pt x="109" y="27"/>
                    <a:pt x="109" y="29"/>
                  </a:cubicBezTo>
                  <a:cubicBezTo>
                    <a:pt x="109" y="33"/>
                    <a:pt x="107" y="35"/>
                    <a:pt x="105" y="37"/>
                  </a:cubicBezTo>
                  <a:cubicBezTo>
                    <a:pt x="103" y="39"/>
                    <a:pt x="102" y="40"/>
                    <a:pt x="100" y="41"/>
                  </a:cubicBezTo>
                  <a:cubicBezTo>
                    <a:pt x="99" y="41"/>
                    <a:pt x="99" y="41"/>
                    <a:pt x="98" y="41"/>
                  </a:cubicBezTo>
                  <a:cubicBezTo>
                    <a:pt x="97" y="41"/>
                    <a:pt x="96" y="41"/>
                    <a:pt x="96" y="42"/>
                  </a:cubicBezTo>
                  <a:cubicBezTo>
                    <a:pt x="92" y="42"/>
                    <a:pt x="88" y="40"/>
                    <a:pt x="86" y="37"/>
                  </a:cubicBezTo>
                  <a:cubicBezTo>
                    <a:pt x="83" y="34"/>
                    <a:pt x="79" y="31"/>
                    <a:pt x="75" y="29"/>
                  </a:cubicBezTo>
                  <a:cubicBezTo>
                    <a:pt x="70" y="27"/>
                    <a:pt x="65" y="26"/>
                    <a:pt x="61" y="26"/>
                  </a:cubicBezTo>
                  <a:cubicBezTo>
                    <a:pt x="51" y="26"/>
                    <a:pt x="43" y="29"/>
                    <a:pt x="36" y="36"/>
                  </a:cubicBezTo>
                  <a:cubicBezTo>
                    <a:pt x="30" y="43"/>
                    <a:pt x="26" y="51"/>
                    <a:pt x="26" y="60"/>
                  </a:cubicBezTo>
                  <a:cubicBezTo>
                    <a:pt x="26" y="69"/>
                    <a:pt x="29" y="77"/>
                    <a:pt x="36" y="84"/>
                  </a:cubicBezTo>
                  <a:cubicBezTo>
                    <a:pt x="43" y="91"/>
                    <a:pt x="51" y="95"/>
                    <a:pt x="61" y="95"/>
                  </a:cubicBezTo>
                  <a:cubicBezTo>
                    <a:pt x="66" y="95"/>
                    <a:pt x="71" y="93"/>
                    <a:pt x="75" y="91"/>
                  </a:cubicBezTo>
                  <a:cubicBezTo>
                    <a:pt x="79" y="89"/>
                    <a:pt x="83" y="87"/>
                    <a:pt x="86" y="83"/>
                  </a:cubicBezTo>
                  <a:cubicBezTo>
                    <a:pt x="89" y="80"/>
                    <a:pt x="92" y="79"/>
                    <a:pt x="96" y="79"/>
                  </a:cubicBezTo>
                  <a:cubicBezTo>
                    <a:pt x="100" y="79"/>
                    <a:pt x="102" y="79"/>
                    <a:pt x="104" y="81"/>
                  </a:cubicBezTo>
                  <a:cubicBezTo>
                    <a:pt x="106" y="83"/>
                    <a:pt x="107" y="84"/>
                    <a:pt x="108" y="86"/>
                  </a:cubicBezTo>
                  <a:cubicBezTo>
                    <a:pt x="108" y="88"/>
                    <a:pt x="109" y="89"/>
                    <a:pt x="109" y="91"/>
                  </a:cubicBezTo>
                  <a:cubicBezTo>
                    <a:pt x="109" y="95"/>
                    <a:pt x="107" y="99"/>
                    <a:pt x="103" y="103"/>
                  </a:cubicBezTo>
                  <a:cubicBezTo>
                    <a:pt x="99" y="107"/>
                    <a:pt x="93" y="111"/>
                    <a:pt x="85" y="115"/>
                  </a:cubicBezTo>
                  <a:cubicBezTo>
                    <a:pt x="77" y="118"/>
                    <a:pt x="69" y="120"/>
                    <a:pt x="61" y="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548842" y="5579329"/>
              <a:ext cx="270190" cy="300923"/>
            </a:xfrm>
            <a:custGeom>
              <a:avLst/>
              <a:gdLst>
                <a:gd name="T0" fmla="*/ 13 w 105"/>
                <a:gd name="T1" fmla="*/ 117 h 117"/>
                <a:gd name="T2" fmla="*/ 4 w 105"/>
                <a:gd name="T3" fmla="*/ 114 h 117"/>
                <a:gd name="T4" fmla="*/ 0 w 105"/>
                <a:gd name="T5" fmla="*/ 104 h 117"/>
                <a:gd name="T6" fmla="*/ 0 w 105"/>
                <a:gd name="T7" fmla="*/ 13 h 117"/>
                <a:gd name="T8" fmla="*/ 4 w 105"/>
                <a:gd name="T9" fmla="*/ 3 h 117"/>
                <a:gd name="T10" fmla="*/ 13 w 105"/>
                <a:gd name="T11" fmla="*/ 0 h 117"/>
                <a:gd name="T12" fmla="*/ 43 w 105"/>
                <a:gd name="T13" fmla="*/ 0 h 117"/>
                <a:gd name="T14" fmla="*/ 87 w 105"/>
                <a:gd name="T15" fmla="*/ 16 h 117"/>
                <a:gd name="T16" fmla="*/ 105 w 105"/>
                <a:gd name="T17" fmla="*/ 57 h 117"/>
                <a:gd name="T18" fmla="*/ 89 w 105"/>
                <a:gd name="T19" fmla="*/ 100 h 117"/>
                <a:gd name="T20" fmla="*/ 47 w 105"/>
                <a:gd name="T21" fmla="*/ 117 h 117"/>
                <a:gd name="T22" fmla="*/ 13 w 105"/>
                <a:gd name="T23" fmla="*/ 117 h 117"/>
                <a:gd name="T24" fmla="*/ 43 w 105"/>
                <a:gd name="T25" fmla="*/ 93 h 117"/>
                <a:gd name="T26" fmla="*/ 68 w 105"/>
                <a:gd name="T27" fmla="*/ 83 h 117"/>
                <a:gd name="T28" fmla="*/ 78 w 105"/>
                <a:gd name="T29" fmla="*/ 59 h 117"/>
                <a:gd name="T30" fmla="*/ 67 w 105"/>
                <a:gd name="T31" fmla="*/ 34 h 117"/>
                <a:gd name="T32" fmla="*/ 42 w 105"/>
                <a:gd name="T33" fmla="*/ 24 h 117"/>
                <a:gd name="T34" fmla="*/ 26 w 105"/>
                <a:gd name="T35" fmla="*/ 24 h 117"/>
                <a:gd name="T36" fmla="*/ 26 w 105"/>
                <a:gd name="T37" fmla="*/ 93 h 117"/>
                <a:gd name="T38" fmla="*/ 43 w 105"/>
                <a:gd name="T3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17">
                  <a:moveTo>
                    <a:pt x="13" y="117"/>
                  </a:moveTo>
                  <a:cubicBezTo>
                    <a:pt x="10" y="117"/>
                    <a:pt x="7" y="116"/>
                    <a:pt x="4" y="114"/>
                  </a:cubicBezTo>
                  <a:cubicBezTo>
                    <a:pt x="2" y="111"/>
                    <a:pt x="0" y="108"/>
                    <a:pt x="0" y="10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1" y="6"/>
                    <a:pt x="4" y="3"/>
                  </a:cubicBezTo>
                  <a:cubicBezTo>
                    <a:pt x="6" y="1"/>
                    <a:pt x="10" y="0"/>
                    <a:pt x="1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1" y="0"/>
                    <a:pt x="75" y="5"/>
                    <a:pt x="87" y="16"/>
                  </a:cubicBezTo>
                  <a:cubicBezTo>
                    <a:pt x="99" y="27"/>
                    <a:pt x="105" y="40"/>
                    <a:pt x="105" y="57"/>
                  </a:cubicBezTo>
                  <a:cubicBezTo>
                    <a:pt x="105" y="74"/>
                    <a:pt x="99" y="88"/>
                    <a:pt x="89" y="100"/>
                  </a:cubicBezTo>
                  <a:cubicBezTo>
                    <a:pt x="78" y="111"/>
                    <a:pt x="64" y="117"/>
                    <a:pt x="47" y="117"/>
                  </a:cubicBezTo>
                  <a:cubicBezTo>
                    <a:pt x="13" y="117"/>
                    <a:pt x="13" y="117"/>
                    <a:pt x="13" y="117"/>
                  </a:cubicBezTo>
                  <a:close/>
                  <a:moveTo>
                    <a:pt x="43" y="93"/>
                  </a:moveTo>
                  <a:cubicBezTo>
                    <a:pt x="53" y="93"/>
                    <a:pt x="61" y="90"/>
                    <a:pt x="68" y="83"/>
                  </a:cubicBezTo>
                  <a:cubicBezTo>
                    <a:pt x="75" y="77"/>
                    <a:pt x="78" y="69"/>
                    <a:pt x="78" y="59"/>
                  </a:cubicBezTo>
                  <a:cubicBezTo>
                    <a:pt x="78" y="49"/>
                    <a:pt x="74" y="41"/>
                    <a:pt x="67" y="34"/>
                  </a:cubicBezTo>
                  <a:cubicBezTo>
                    <a:pt x="60" y="28"/>
                    <a:pt x="52" y="24"/>
                    <a:pt x="42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93"/>
                    <a:pt x="26" y="93"/>
                    <a:pt x="26" y="93"/>
                  </a:cubicBezTo>
                  <a:lnTo>
                    <a:pt x="43" y="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Group 36出自【趣你的PPT】(微信:qunideppt)：最优质的PPT资源库"/>
            <p:cNvGrpSpPr/>
            <p:nvPr/>
          </p:nvGrpSpPr>
          <p:grpSpPr>
            <a:xfrm>
              <a:off x="1080578" y="2477245"/>
              <a:ext cx="2583542" cy="867980"/>
              <a:chOff x="1146629" y="1849438"/>
              <a:chExt cx="2583542" cy="867980"/>
            </a:xfrm>
          </p:grpSpPr>
          <p:sp>
            <p:nvSpPr>
              <p:cNvPr id="38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出自【趣你的PPT】(微信:qunideppt)：最优质的PPT资源库"/>
            <p:cNvGrpSpPr/>
            <p:nvPr/>
          </p:nvGrpSpPr>
          <p:grpSpPr>
            <a:xfrm>
              <a:off x="8749950" y="2469988"/>
              <a:ext cx="2583542" cy="882494"/>
              <a:chOff x="1146629" y="1834924"/>
              <a:chExt cx="2583542" cy="882494"/>
            </a:xfrm>
          </p:grpSpPr>
          <p:sp>
            <p:nvSpPr>
              <p:cNvPr id="41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Group 58出自【趣你的PPT】(微信:qunideppt)：最优质的PPT资源库"/>
            <p:cNvGrpSpPr/>
            <p:nvPr/>
          </p:nvGrpSpPr>
          <p:grpSpPr>
            <a:xfrm>
              <a:off x="1080578" y="4620839"/>
              <a:ext cx="2583542" cy="867980"/>
              <a:chOff x="1146629" y="1849438"/>
              <a:chExt cx="2583542" cy="867980"/>
            </a:xfrm>
          </p:grpSpPr>
          <p:sp>
            <p:nvSpPr>
              <p:cNvPr id="60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Group 61出自【趣你的PPT】(微信:qunideppt)：最优质的PPT资源库"/>
            <p:cNvGrpSpPr/>
            <p:nvPr/>
          </p:nvGrpSpPr>
          <p:grpSpPr>
            <a:xfrm>
              <a:off x="8749950" y="4613582"/>
              <a:ext cx="2583542" cy="882494"/>
              <a:chOff x="1146629" y="1834924"/>
              <a:chExt cx="2583542" cy="882494"/>
            </a:xfrm>
          </p:grpSpPr>
          <p:sp>
            <p:nvSpPr>
              <p:cNvPr id="63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69543" y="1939785"/>
            <a:ext cx="10252914" cy="4136257"/>
            <a:chOff x="1080578" y="1939785"/>
            <a:chExt cx="10252914" cy="4136257"/>
          </a:xfrm>
        </p:grpSpPr>
        <p:sp>
          <p:nvSpPr>
            <p:cNvPr id="1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156000" y="2987927"/>
              <a:ext cx="2048931" cy="2048933"/>
            </a:xfrm>
            <a:custGeom>
              <a:avLst/>
              <a:gdLst>
                <a:gd name="T0" fmla="*/ 116 w 211"/>
                <a:gd name="T1" fmla="*/ 10 h 211"/>
                <a:gd name="T2" fmla="*/ 116 w 211"/>
                <a:gd name="T3" fmla="*/ 0 h 211"/>
                <a:gd name="T4" fmla="*/ 181 w 211"/>
                <a:gd name="T5" fmla="*/ 30 h 211"/>
                <a:gd name="T6" fmla="*/ 211 w 211"/>
                <a:gd name="T7" fmla="*/ 95 h 211"/>
                <a:gd name="T8" fmla="*/ 201 w 211"/>
                <a:gd name="T9" fmla="*/ 95 h 211"/>
                <a:gd name="T10" fmla="*/ 174 w 211"/>
                <a:gd name="T11" fmla="*/ 37 h 211"/>
                <a:gd name="T12" fmla="*/ 116 w 211"/>
                <a:gd name="T13" fmla="*/ 10 h 211"/>
                <a:gd name="T14" fmla="*/ 10 w 211"/>
                <a:gd name="T15" fmla="*/ 115 h 211"/>
                <a:gd name="T16" fmla="*/ 0 w 211"/>
                <a:gd name="T17" fmla="*/ 115 h 211"/>
                <a:gd name="T18" fmla="*/ 30 w 211"/>
                <a:gd name="T19" fmla="*/ 180 h 211"/>
                <a:gd name="T20" fmla="*/ 96 w 211"/>
                <a:gd name="T21" fmla="*/ 211 h 211"/>
                <a:gd name="T22" fmla="*/ 96 w 211"/>
                <a:gd name="T23" fmla="*/ 201 h 211"/>
                <a:gd name="T24" fmla="*/ 38 w 211"/>
                <a:gd name="T25" fmla="*/ 173 h 211"/>
                <a:gd name="T26" fmla="*/ 10 w 211"/>
                <a:gd name="T27" fmla="*/ 115 h 211"/>
                <a:gd name="T28" fmla="*/ 10 w 211"/>
                <a:gd name="T29" fmla="*/ 95 h 211"/>
                <a:gd name="T30" fmla="*/ 38 w 211"/>
                <a:gd name="T31" fmla="*/ 37 h 211"/>
                <a:gd name="T32" fmla="*/ 96 w 211"/>
                <a:gd name="T33" fmla="*/ 10 h 211"/>
                <a:gd name="T34" fmla="*/ 96 w 211"/>
                <a:gd name="T35" fmla="*/ 0 h 211"/>
                <a:gd name="T36" fmla="*/ 30 w 211"/>
                <a:gd name="T37" fmla="*/ 30 h 211"/>
                <a:gd name="T38" fmla="*/ 0 w 211"/>
                <a:gd name="T39" fmla="*/ 95 h 211"/>
                <a:gd name="T40" fmla="*/ 10 w 211"/>
                <a:gd name="T41" fmla="*/ 95 h 211"/>
                <a:gd name="T42" fmla="*/ 201 w 211"/>
                <a:gd name="T43" fmla="*/ 115 h 211"/>
                <a:gd name="T44" fmla="*/ 174 w 211"/>
                <a:gd name="T45" fmla="*/ 173 h 211"/>
                <a:gd name="T46" fmla="*/ 116 w 211"/>
                <a:gd name="T47" fmla="*/ 201 h 211"/>
                <a:gd name="T48" fmla="*/ 116 w 211"/>
                <a:gd name="T49" fmla="*/ 211 h 211"/>
                <a:gd name="T50" fmla="*/ 181 w 211"/>
                <a:gd name="T51" fmla="*/ 180 h 211"/>
                <a:gd name="T52" fmla="*/ 211 w 211"/>
                <a:gd name="T53" fmla="*/ 115 h 211"/>
                <a:gd name="T54" fmla="*/ 201 w 211"/>
                <a:gd name="T55" fmla="*/ 1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4116817" y="1939785"/>
              <a:ext cx="1970866" cy="1970865"/>
            </a:xfrm>
            <a:custGeom>
              <a:avLst/>
              <a:gdLst>
                <a:gd name="T0" fmla="*/ 95 w 203"/>
                <a:gd name="T1" fmla="*/ 203 h 203"/>
                <a:gd name="T2" fmla="*/ 129 w 203"/>
                <a:gd name="T3" fmla="*/ 130 h 203"/>
                <a:gd name="T4" fmla="*/ 203 w 203"/>
                <a:gd name="T5" fmla="*/ 96 h 203"/>
                <a:gd name="T6" fmla="*/ 203 w 203"/>
                <a:gd name="T7" fmla="*/ 0 h 203"/>
                <a:gd name="T8" fmla="*/ 77 w 203"/>
                <a:gd name="T9" fmla="*/ 48 h 203"/>
                <a:gd name="T10" fmla="*/ 40 w 203"/>
                <a:gd name="T11" fmla="*/ 41 h 203"/>
                <a:gd name="T12" fmla="*/ 48 w 203"/>
                <a:gd name="T13" fmla="*/ 78 h 203"/>
                <a:gd name="T14" fmla="*/ 0 w 203"/>
                <a:gd name="T15" fmla="*/ 203 h 203"/>
                <a:gd name="T16" fmla="*/ 95 w 203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4116817" y="4105177"/>
              <a:ext cx="1970866" cy="1970865"/>
            </a:xfrm>
            <a:custGeom>
              <a:avLst/>
              <a:gdLst>
                <a:gd name="T0" fmla="*/ 203 w 203"/>
                <a:gd name="T1" fmla="*/ 108 h 203"/>
                <a:gd name="T2" fmla="*/ 129 w 203"/>
                <a:gd name="T3" fmla="*/ 74 h 203"/>
                <a:gd name="T4" fmla="*/ 95 w 203"/>
                <a:gd name="T5" fmla="*/ 0 h 203"/>
                <a:gd name="T6" fmla="*/ 0 w 203"/>
                <a:gd name="T7" fmla="*/ 0 h 203"/>
                <a:gd name="T8" fmla="*/ 48 w 203"/>
                <a:gd name="T9" fmla="*/ 126 h 203"/>
                <a:gd name="T10" fmla="*/ 40 w 203"/>
                <a:gd name="T11" fmla="*/ 162 h 203"/>
                <a:gd name="T12" fmla="*/ 77 w 203"/>
                <a:gd name="T13" fmla="*/ 155 h 203"/>
                <a:gd name="T14" fmla="*/ 203 w 203"/>
                <a:gd name="T15" fmla="*/ 203 h 203"/>
                <a:gd name="T16" fmla="*/ 203 w 203"/>
                <a:gd name="T17" fmla="*/ 10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6282209" y="1939785"/>
              <a:ext cx="1961906" cy="1970865"/>
            </a:xfrm>
            <a:custGeom>
              <a:avLst/>
              <a:gdLst>
                <a:gd name="T0" fmla="*/ 127 w 202"/>
                <a:gd name="T1" fmla="*/ 50 h 203"/>
                <a:gd name="T2" fmla="*/ 0 w 202"/>
                <a:gd name="T3" fmla="*/ 0 h 203"/>
                <a:gd name="T4" fmla="*/ 0 w 202"/>
                <a:gd name="T5" fmla="*/ 96 h 203"/>
                <a:gd name="T6" fmla="*/ 73 w 202"/>
                <a:gd name="T7" fmla="*/ 130 h 203"/>
                <a:gd name="T8" fmla="*/ 107 w 202"/>
                <a:gd name="T9" fmla="*/ 203 h 203"/>
                <a:gd name="T10" fmla="*/ 202 w 202"/>
                <a:gd name="T11" fmla="*/ 203 h 203"/>
                <a:gd name="T12" fmla="*/ 156 w 202"/>
                <a:gd name="T13" fmla="*/ 79 h 203"/>
                <a:gd name="T14" fmla="*/ 163 w 202"/>
                <a:gd name="T15" fmla="*/ 42 h 203"/>
                <a:gd name="T16" fmla="*/ 127 w 202"/>
                <a:gd name="T17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282209" y="4105177"/>
              <a:ext cx="1961906" cy="1970865"/>
            </a:xfrm>
            <a:custGeom>
              <a:avLst/>
              <a:gdLst>
                <a:gd name="T0" fmla="*/ 107 w 202"/>
                <a:gd name="T1" fmla="*/ 0 h 203"/>
                <a:gd name="T2" fmla="*/ 73 w 202"/>
                <a:gd name="T3" fmla="*/ 74 h 203"/>
                <a:gd name="T4" fmla="*/ 0 w 202"/>
                <a:gd name="T5" fmla="*/ 108 h 203"/>
                <a:gd name="T6" fmla="*/ 0 w 202"/>
                <a:gd name="T7" fmla="*/ 203 h 203"/>
                <a:gd name="T8" fmla="*/ 123 w 202"/>
                <a:gd name="T9" fmla="*/ 157 h 203"/>
                <a:gd name="T10" fmla="*/ 161 w 202"/>
                <a:gd name="T11" fmla="*/ 164 h 203"/>
                <a:gd name="T12" fmla="*/ 153 w 202"/>
                <a:gd name="T13" fmla="*/ 127 h 203"/>
                <a:gd name="T14" fmla="*/ 202 w 202"/>
                <a:gd name="T15" fmla="*/ 0 h 203"/>
                <a:gd name="T16" fmla="*/ 107 w 202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grpSp>
          <p:nvGrpSpPr>
            <p:cNvPr id="49" name="Group 48出自【趣你的PPT】(微信:qunideppt)：最优质的PPT资源库"/>
            <p:cNvGrpSpPr/>
            <p:nvPr/>
          </p:nvGrpSpPr>
          <p:grpSpPr>
            <a:xfrm>
              <a:off x="4639673" y="2594428"/>
              <a:ext cx="906086" cy="412090"/>
              <a:chOff x="8478838" y="1247776"/>
              <a:chExt cx="1123950" cy="511175"/>
            </a:xfrm>
            <a:solidFill>
              <a:schemeClr val="bg1"/>
            </a:solidFill>
          </p:grpSpPr>
          <p:sp>
            <p:nvSpPr>
              <p:cNvPr id="50" name="出自【趣你的PPT】(微信:qunideppt)：最优质的PPT资源库"/>
              <p:cNvSpPr/>
              <p:nvPr/>
            </p:nvSpPr>
            <p:spPr bwMode="auto">
              <a:xfrm>
                <a:off x="8478838" y="1408113"/>
                <a:ext cx="1123950" cy="269875"/>
              </a:xfrm>
              <a:custGeom>
                <a:avLst/>
                <a:gdLst>
                  <a:gd name="T0" fmla="*/ 0 w 182"/>
                  <a:gd name="T1" fmla="*/ 3 h 44"/>
                  <a:gd name="T2" fmla="*/ 1 w 182"/>
                  <a:gd name="T3" fmla="*/ 3 h 44"/>
                  <a:gd name="T4" fmla="*/ 153 w 182"/>
                  <a:gd name="T5" fmla="*/ 3 h 44"/>
                  <a:gd name="T6" fmla="*/ 182 w 182"/>
                  <a:gd name="T7" fmla="*/ 41 h 44"/>
                  <a:gd name="T8" fmla="*/ 182 w 182"/>
                  <a:gd name="T9" fmla="*/ 41 h 44"/>
                  <a:gd name="T10" fmla="*/ 182 w 182"/>
                  <a:gd name="T11" fmla="*/ 41 h 44"/>
                  <a:gd name="T12" fmla="*/ 170 w 182"/>
                  <a:gd name="T13" fmla="*/ 41 h 44"/>
                  <a:gd name="T14" fmla="*/ 150 w 182"/>
                  <a:gd name="T15" fmla="*/ 22 h 44"/>
                  <a:gd name="T16" fmla="*/ 130 w 182"/>
                  <a:gd name="T17" fmla="*/ 41 h 44"/>
                  <a:gd name="T18" fmla="*/ 65 w 182"/>
                  <a:gd name="T19" fmla="*/ 41 h 44"/>
                  <a:gd name="T20" fmla="*/ 45 w 182"/>
                  <a:gd name="T21" fmla="*/ 22 h 44"/>
                  <a:gd name="T22" fmla="*/ 26 w 182"/>
                  <a:gd name="T23" fmla="*/ 41 h 44"/>
                  <a:gd name="T24" fmla="*/ 22 w 182"/>
                  <a:gd name="T25" fmla="*/ 41 h 44"/>
                  <a:gd name="T26" fmla="*/ 0 w 182"/>
                  <a:gd name="T27" fmla="*/ 3 h 44"/>
                  <a:gd name="T28" fmla="*/ 0 w 182"/>
                  <a:gd name="T29" fmla="*/ 3 h 44"/>
                  <a:gd name="T30" fmla="*/ 0 w 182"/>
                  <a:gd name="T31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44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3" y="3"/>
                      <a:pt x="182" y="0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30"/>
                      <a:pt x="161" y="22"/>
                      <a:pt x="150" y="22"/>
                    </a:cubicBezTo>
                    <a:cubicBezTo>
                      <a:pt x="139" y="22"/>
                      <a:pt x="131" y="30"/>
                      <a:pt x="130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30"/>
                      <a:pt x="56" y="22"/>
                      <a:pt x="45" y="22"/>
                    </a:cubicBezTo>
                    <a:cubicBezTo>
                      <a:pt x="35" y="22"/>
                      <a:pt x="26" y="30"/>
                      <a:pt x="2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0" y="4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2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8553450" y="1247776"/>
                <a:ext cx="833437" cy="227013"/>
              </a:xfrm>
              <a:custGeom>
                <a:avLst/>
                <a:gdLst>
                  <a:gd name="T0" fmla="*/ 6 w 135"/>
                  <a:gd name="T1" fmla="*/ 29 h 37"/>
                  <a:gd name="T2" fmla="*/ 57 w 135"/>
                  <a:gd name="T3" fmla="*/ 1 h 37"/>
                  <a:gd name="T4" fmla="*/ 68 w 135"/>
                  <a:gd name="T5" fmla="*/ 0 h 37"/>
                  <a:gd name="T6" fmla="*/ 78 w 135"/>
                  <a:gd name="T7" fmla="*/ 1 h 37"/>
                  <a:gd name="T8" fmla="*/ 129 w 135"/>
                  <a:gd name="T9" fmla="*/ 29 h 37"/>
                  <a:gd name="T10" fmla="*/ 135 w 135"/>
                  <a:gd name="T11" fmla="*/ 37 h 37"/>
                  <a:gd name="T12" fmla="*/ 0 w 135"/>
                  <a:gd name="T13" fmla="*/ 37 h 37"/>
                  <a:gd name="T14" fmla="*/ 6 w 135"/>
                  <a:gd name="T15" fmla="*/ 29 h 37"/>
                  <a:gd name="T16" fmla="*/ 77 w 135"/>
                  <a:gd name="T17" fmla="*/ 10 h 37"/>
                  <a:gd name="T18" fmla="*/ 68 w 135"/>
                  <a:gd name="T19" fmla="*/ 9 h 37"/>
                  <a:gd name="T20" fmla="*/ 58 w 135"/>
                  <a:gd name="T21" fmla="*/ 10 h 37"/>
                  <a:gd name="T22" fmla="*/ 20 w 135"/>
                  <a:gd name="T23" fmla="*/ 28 h 37"/>
                  <a:gd name="T24" fmla="*/ 115 w 135"/>
                  <a:gd name="T25" fmla="*/ 28 h 37"/>
                  <a:gd name="T26" fmla="*/ 77 w 135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37">
                    <a:moveTo>
                      <a:pt x="6" y="29"/>
                    </a:moveTo>
                    <a:cubicBezTo>
                      <a:pt x="21" y="10"/>
                      <a:pt x="42" y="3"/>
                      <a:pt x="57" y="1"/>
                    </a:cubicBezTo>
                    <a:cubicBezTo>
                      <a:pt x="58" y="1"/>
                      <a:pt x="65" y="0"/>
                      <a:pt x="68" y="0"/>
                    </a:cubicBezTo>
                    <a:cubicBezTo>
                      <a:pt x="71" y="0"/>
                      <a:pt x="77" y="1"/>
                      <a:pt x="78" y="1"/>
                    </a:cubicBezTo>
                    <a:cubicBezTo>
                      <a:pt x="93" y="3"/>
                      <a:pt x="114" y="10"/>
                      <a:pt x="129" y="29"/>
                    </a:cubicBezTo>
                    <a:cubicBezTo>
                      <a:pt x="135" y="37"/>
                      <a:pt x="135" y="37"/>
                      <a:pt x="135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" y="29"/>
                    </a:lnTo>
                    <a:close/>
                    <a:moveTo>
                      <a:pt x="77" y="10"/>
                    </a:moveTo>
                    <a:cubicBezTo>
                      <a:pt x="75" y="10"/>
                      <a:pt x="70" y="9"/>
                      <a:pt x="68" y="9"/>
                    </a:cubicBezTo>
                    <a:cubicBezTo>
                      <a:pt x="66" y="9"/>
                      <a:pt x="60" y="10"/>
                      <a:pt x="58" y="10"/>
                    </a:cubicBezTo>
                    <a:cubicBezTo>
                      <a:pt x="47" y="12"/>
                      <a:pt x="32" y="16"/>
                      <a:pt x="20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03" y="16"/>
                      <a:pt x="88" y="12"/>
                      <a:pt x="7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3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8953500" y="1265238"/>
                <a:ext cx="38100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4" name="出自【趣你的PPT】(微信:qunideppt)：最优质的PPT资源库"/>
              <p:cNvSpPr/>
              <p:nvPr/>
            </p:nvSpPr>
            <p:spPr bwMode="auto">
              <a:xfrm>
                <a:off x="9521825" y="1536701"/>
                <a:ext cx="80962" cy="61913"/>
              </a:xfrm>
              <a:custGeom>
                <a:avLst/>
                <a:gdLst>
                  <a:gd name="T0" fmla="*/ 5 w 13"/>
                  <a:gd name="T1" fmla="*/ 10 h 10"/>
                  <a:gd name="T2" fmla="*/ 0 w 13"/>
                  <a:gd name="T3" fmla="*/ 5 h 10"/>
                  <a:gd name="T4" fmla="*/ 5 w 13"/>
                  <a:gd name="T5" fmla="*/ 0 h 10"/>
                  <a:gd name="T6" fmla="*/ 10 w 13"/>
                  <a:gd name="T7" fmla="*/ 0 h 10"/>
                  <a:gd name="T8" fmla="*/ 13 w 13"/>
                  <a:gd name="T9" fmla="*/ 10 h 10"/>
                  <a:gd name="T10" fmla="*/ 5 w 1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3"/>
                      <a:pt x="12" y="6"/>
                      <a:pt x="13" y="10"/>
                    </a:cubicBezTo>
                    <a:cubicBezTo>
                      <a:pt x="11" y="10"/>
                      <a:pt x="6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5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8664575" y="1566863"/>
                <a:ext cx="190500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6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9312275" y="1566863"/>
                <a:ext cx="185737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7" name="出自【趣你的PPT】(微信:qunideppt)：最优质的PPT资源库"/>
              <p:cNvSpPr/>
              <p:nvPr/>
            </p:nvSpPr>
            <p:spPr bwMode="auto">
              <a:xfrm>
                <a:off x="9361488" y="1616076"/>
                <a:ext cx="93662" cy="93663"/>
              </a:xfrm>
              <a:custGeom>
                <a:avLst/>
                <a:gdLst>
                  <a:gd name="T0" fmla="*/ 0 w 15"/>
                  <a:gd name="T1" fmla="*/ 8 h 15"/>
                  <a:gd name="T2" fmla="*/ 7 w 15"/>
                  <a:gd name="T3" fmla="*/ 15 h 15"/>
                  <a:gd name="T4" fmla="*/ 15 w 15"/>
                  <a:gd name="T5" fmla="*/ 7 h 15"/>
                  <a:gd name="T6" fmla="*/ 7 w 15"/>
                  <a:gd name="T7" fmla="*/ 0 h 15"/>
                  <a:gd name="T8" fmla="*/ 0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5" y="12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8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8713788" y="1616076"/>
                <a:ext cx="92075" cy="936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60" name="Group 59出自【趣你的PPT】(微信:qunideppt)：最优质的PPT资源库"/>
            <p:cNvGrpSpPr/>
            <p:nvPr/>
          </p:nvGrpSpPr>
          <p:grpSpPr>
            <a:xfrm>
              <a:off x="6987460" y="2553656"/>
              <a:ext cx="566943" cy="570783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62" name="出自【趣你的PPT】(微信:qunideppt)：最优质的PPT资源库"/>
              <p:cNvSpPr/>
              <p:nvPr/>
            </p:nvSpPr>
            <p:spPr bwMode="auto">
              <a:xfrm>
                <a:off x="10331450" y="1068388"/>
                <a:ext cx="493712" cy="690563"/>
              </a:xfrm>
              <a:custGeom>
                <a:avLst/>
                <a:gdLst>
                  <a:gd name="T0" fmla="*/ 60 w 80"/>
                  <a:gd name="T1" fmla="*/ 27 h 112"/>
                  <a:gd name="T2" fmla="*/ 63 w 80"/>
                  <a:gd name="T3" fmla="*/ 43 h 112"/>
                  <a:gd name="T4" fmla="*/ 66 w 80"/>
                  <a:gd name="T5" fmla="*/ 39 h 112"/>
                  <a:gd name="T6" fmla="*/ 72 w 80"/>
                  <a:gd name="T7" fmla="*/ 44 h 112"/>
                  <a:gd name="T8" fmla="*/ 64 w 80"/>
                  <a:gd name="T9" fmla="*/ 52 h 112"/>
                  <a:gd name="T10" fmla="*/ 66 w 80"/>
                  <a:gd name="T11" fmla="*/ 65 h 112"/>
                  <a:gd name="T12" fmla="*/ 70 w 80"/>
                  <a:gd name="T13" fmla="*/ 61 h 112"/>
                  <a:gd name="T14" fmla="*/ 75 w 80"/>
                  <a:gd name="T15" fmla="*/ 66 h 112"/>
                  <a:gd name="T16" fmla="*/ 68 w 80"/>
                  <a:gd name="T17" fmla="*/ 74 h 112"/>
                  <a:gd name="T18" fmla="*/ 73 w 80"/>
                  <a:gd name="T19" fmla="*/ 108 h 112"/>
                  <a:gd name="T20" fmla="*/ 70 w 80"/>
                  <a:gd name="T21" fmla="*/ 112 h 112"/>
                  <a:gd name="T22" fmla="*/ 38 w 80"/>
                  <a:gd name="T23" fmla="*/ 51 h 112"/>
                  <a:gd name="T24" fmla="*/ 11 w 80"/>
                  <a:gd name="T25" fmla="*/ 80 h 112"/>
                  <a:gd name="T26" fmla="*/ 17 w 80"/>
                  <a:gd name="T27" fmla="*/ 104 h 112"/>
                  <a:gd name="T28" fmla="*/ 12 w 80"/>
                  <a:gd name="T29" fmla="*/ 110 h 112"/>
                  <a:gd name="T30" fmla="*/ 0 w 80"/>
                  <a:gd name="T31" fmla="*/ 86 h 112"/>
                  <a:gd name="T32" fmla="*/ 45 w 80"/>
                  <a:gd name="T33" fmla="*/ 30 h 112"/>
                  <a:gd name="T34" fmla="*/ 76 w 80"/>
                  <a:gd name="T35" fmla="*/ 0 h 112"/>
                  <a:gd name="T36" fmla="*/ 60 w 80"/>
                  <a:gd name="T37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12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3" name="出自【趣你的PPT】(微信:qunideppt)：最优质的PPT资源库"/>
              <p:cNvSpPr/>
              <p:nvPr/>
            </p:nvSpPr>
            <p:spPr bwMode="auto">
              <a:xfrm>
                <a:off x="10121900" y="1050926"/>
                <a:ext cx="677862" cy="547688"/>
              </a:xfrm>
              <a:custGeom>
                <a:avLst/>
                <a:gdLst>
                  <a:gd name="T0" fmla="*/ 85 w 110"/>
                  <a:gd name="T1" fmla="*/ 22 h 89"/>
                  <a:gd name="T2" fmla="*/ 69 w 110"/>
                  <a:gd name="T3" fmla="*/ 22 h 89"/>
                  <a:gd name="T4" fmla="*/ 73 w 110"/>
                  <a:gd name="T5" fmla="*/ 18 h 89"/>
                  <a:gd name="T6" fmla="*/ 67 w 110"/>
                  <a:gd name="T7" fmla="*/ 13 h 89"/>
                  <a:gd name="T8" fmla="*/ 60 w 110"/>
                  <a:gd name="T9" fmla="*/ 22 h 89"/>
                  <a:gd name="T10" fmla="*/ 47 w 110"/>
                  <a:gd name="T11" fmla="*/ 21 h 89"/>
                  <a:gd name="T12" fmla="*/ 50 w 110"/>
                  <a:gd name="T13" fmla="*/ 17 h 89"/>
                  <a:gd name="T14" fmla="*/ 45 w 110"/>
                  <a:gd name="T15" fmla="*/ 13 h 89"/>
                  <a:gd name="T16" fmla="*/ 38 w 110"/>
                  <a:gd name="T17" fmla="*/ 21 h 89"/>
                  <a:gd name="T18" fmla="*/ 4 w 110"/>
                  <a:gd name="T19" fmla="*/ 20 h 89"/>
                  <a:gd name="T20" fmla="*/ 0 w 110"/>
                  <a:gd name="T21" fmla="*/ 24 h 89"/>
                  <a:gd name="T22" fmla="*/ 64 w 110"/>
                  <a:gd name="T23" fmla="*/ 47 h 89"/>
                  <a:gd name="T24" fmla="*/ 39 w 110"/>
                  <a:gd name="T25" fmla="*/ 78 h 89"/>
                  <a:gd name="T26" fmla="*/ 15 w 110"/>
                  <a:gd name="T27" fmla="*/ 75 h 89"/>
                  <a:gd name="T28" fmla="*/ 10 w 110"/>
                  <a:gd name="T29" fmla="*/ 81 h 89"/>
                  <a:gd name="T30" fmla="*/ 34 w 110"/>
                  <a:gd name="T31" fmla="*/ 89 h 89"/>
                  <a:gd name="T32" fmla="*/ 110 w 110"/>
                  <a:gd name="T33" fmla="*/ 3 h 89"/>
                  <a:gd name="T34" fmla="*/ 85 w 110"/>
                  <a:gd name="T35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89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64" name="Group 63出自【趣你的PPT】(微信:qunideppt)：最优质的PPT资源库"/>
            <p:cNvGrpSpPr/>
            <p:nvPr/>
          </p:nvGrpSpPr>
          <p:grpSpPr>
            <a:xfrm>
              <a:off x="4632634" y="4840893"/>
              <a:ext cx="806262" cy="506794"/>
              <a:chOff x="8491538" y="3690938"/>
              <a:chExt cx="1000124" cy="628650"/>
            </a:xfrm>
            <a:solidFill>
              <a:schemeClr val="bg1"/>
            </a:solidFill>
          </p:grpSpPr>
          <p:sp>
            <p:nvSpPr>
              <p:cNvPr id="65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8491538" y="3925888"/>
                <a:ext cx="395287" cy="393700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3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3 w 64"/>
                  <a:gd name="T11" fmla="*/ 56 h 64"/>
                  <a:gd name="T12" fmla="*/ 9 w 64"/>
                  <a:gd name="T13" fmla="*/ 32 h 64"/>
                  <a:gd name="T14" fmla="*/ 32 w 64"/>
                  <a:gd name="T15" fmla="*/ 9 h 64"/>
                  <a:gd name="T16" fmla="*/ 56 w 64"/>
                  <a:gd name="T17" fmla="*/ 33 h 64"/>
                  <a:gd name="T18" fmla="*/ 33 w 64"/>
                  <a:gd name="T1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1" y="50"/>
                      <a:pt x="15" y="64"/>
                      <a:pt x="33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3" y="56"/>
                    </a:moveTo>
                    <a:cubicBezTo>
                      <a:pt x="20" y="56"/>
                      <a:pt x="9" y="45"/>
                      <a:pt x="9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5" y="9"/>
                      <a:pt x="56" y="20"/>
                      <a:pt x="56" y="33"/>
                    </a:cubicBezTo>
                    <a:cubicBezTo>
                      <a:pt x="56" y="45"/>
                      <a:pt x="46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6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9096375" y="3919538"/>
                <a:ext cx="395287" cy="400050"/>
              </a:xfrm>
              <a:custGeom>
                <a:avLst/>
                <a:gdLst>
                  <a:gd name="T0" fmla="*/ 32 w 64"/>
                  <a:gd name="T1" fmla="*/ 0 h 65"/>
                  <a:gd name="T2" fmla="*/ 0 w 64"/>
                  <a:gd name="T3" fmla="*/ 33 h 65"/>
                  <a:gd name="T4" fmla="*/ 32 w 64"/>
                  <a:gd name="T5" fmla="*/ 64 h 65"/>
                  <a:gd name="T6" fmla="*/ 64 w 64"/>
                  <a:gd name="T7" fmla="*/ 32 h 65"/>
                  <a:gd name="T8" fmla="*/ 32 w 64"/>
                  <a:gd name="T9" fmla="*/ 0 h 65"/>
                  <a:gd name="T10" fmla="*/ 32 w 64"/>
                  <a:gd name="T11" fmla="*/ 56 h 65"/>
                  <a:gd name="T12" fmla="*/ 8 w 64"/>
                  <a:gd name="T13" fmla="*/ 32 h 65"/>
                  <a:gd name="T14" fmla="*/ 32 w 64"/>
                  <a:gd name="T15" fmla="*/ 9 h 65"/>
                  <a:gd name="T16" fmla="*/ 55 w 64"/>
                  <a:gd name="T17" fmla="*/ 33 h 65"/>
                  <a:gd name="T18" fmla="*/ 32 w 64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cubicBezTo>
                      <a:pt x="14" y="1"/>
                      <a:pt x="0" y="15"/>
                      <a:pt x="0" y="33"/>
                    </a:cubicBezTo>
                    <a:cubicBezTo>
                      <a:pt x="0" y="50"/>
                      <a:pt x="14" y="65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56"/>
                    </a:moveTo>
                    <a:cubicBezTo>
                      <a:pt x="19" y="56"/>
                      <a:pt x="8" y="46"/>
                      <a:pt x="8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4" y="10"/>
                      <a:pt x="55" y="20"/>
                      <a:pt x="55" y="33"/>
                    </a:cubicBezTo>
                    <a:cubicBezTo>
                      <a:pt x="56" y="46"/>
                      <a:pt x="45" y="56"/>
                      <a:pt x="3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7" name="出自【趣你的PPT】(微信:qunideppt)：最优质的PPT资源库"/>
              <p:cNvSpPr/>
              <p:nvPr/>
            </p:nvSpPr>
            <p:spPr bwMode="auto">
              <a:xfrm>
                <a:off x="9059863" y="3716338"/>
                <a:ext cx="239712" cy="393700"/>
              </a:xfrm>
              <a:custGeom>
                <a:avLst/>
                <a:gdLst>
                  <a:gd name="T0" fmla="*/ 151 w 151"/>
                  <a:gd name="T1" fmla="*/ 244 h 248"/>
                  <a:gd name="T2" fmla="*/ 62 w 151"/>
                  <a:gd name="T3" fmla="*/ 0 h 248"/>
                  <a:gd name="T4" fmla="*/ 3 w 151"/>
                  <a:gd name="T5" fmla="*/ 0 h 248"/>
                  <a:gd name="T6" fmla="*/ 0 w 151"/>
                  <a:gd name="T7" fmla="*/ 15 h 248"/>
                  <a:gd name="T8" fmla="*/ 46 w 151"/>
                  <a:gd name="T9" fmla="*/ 19 h 248"/>
                  <a:gd name="T10" fmla="*/ 140 w 151"/>
                  <a:gd name="T11" fmla="*/ 248 h 248"/>
                  <a:gd name="T12" fmla="*/ 151 w 151"/>
                  <a:gd name="T13" fmla="*/ 24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48">
                    <a:moveTo>
                      <a:pt x="151" y="244"/>
                    </a:moveTo>
                    <a:lnTo>
                      <a:pt x="6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6" y="19"/>
                    </a:lnTo>
                    <a:lnTo>
                      <a:pt x="140" y="248"/>
                    </a:lnTo>
                    <a:lnTo>
                      <a:pt x="151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0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8682038" y="3740151"/>
                <a:ext cx="512762" cy="461963"/>
              </a:xfrm>
              <a:custGeom>
                <a:avLst/>
                <a:gdLst>
                  <a:gd name="T0" fmla="*/ 81 w 83"/>
                  <a:gd name="T1" fmla="*/ 15 h 75"/>
                  <a:gd name="T2" fmla="*/ 27 w 83"/>
                  <a:gd name="T3" fmla="*/ 15 h 75"/>
                  <a:gd name="T4" fmla="*/ 21 w 83"/>
                  <a:gd name="T5" fmla="*/ 0 h 75"/>
                  <a:gd name="T6" fmla="*/ 18 w 83"/>
                  <a:gd name="T7" fmla="*/ 5 h 75"/>
                  <a:gd name="T8" fmla="*/ 23 w 83"/>
                  <a:gd name="T9" fmla="*/ 17 h 75"/>
                  <a:gd name="T10" fmla="*/ 0 w 83"/>
                  <a:gd name="T11" fmla="*/ 58 h 75"/>
                  <a:gd name="T12" fmla="*/ 3 w 83"/>
                  <a:gd name="T13" fmla="*/ 62 h 75"/>
                  <a:gd name="T14" fmla="*/ 4 w 83"/>
                  <a:gd name="T15" fmla="*/ 60 h 75"/>
                  <a:gd name="T16" fmla="*/ 5 w 83"/>
                  <a:gd name="T17" fmla="*/ 64 h 75"/>
                  <a:gd name="T18" fmla="*/ 45 w 83"/>
                  <a:gd name="T19" fmla="*/ 69 h 75"/>
                  <a:gd name="T20" fmla="*/ 59 w 83"/>
                  <a:gd name="T21" fmla="*/ 68 h 75"/>
                  <a:gd name="T22" fmla="*/ 57 w 83"/>
                  <a:gd name="T23" fmla="*/ 57 h 75"/>
                  <a:gd name="T24" fmla="*/ 77 w 83"/>
                  <a:gd name="T25" fmla="*/ 27 h 75"/>
                  <a:gd name="T26" fmla="*/ 83 w 83"/>
                  <a:gd name="T27" fmla="*/ 20 h 75"/>
                  <a:gd name="T28" fmla="*/ 81 w 83"/>
                  <a:gd name="T29" fmla="*/ 15 h 75"/>
                  <a:gd name="T30" fmla="*/ 5 w 83"/>
                  <a:gd name="T31" fmla="*/ 59 h 75"/>
                  <a:gd name="T32" fmla="*/ 27 w 83"/>
                  <a:gd name="T33" fmla="*/ 21 h 75"/>
                  <a:gd name="T34" fmla="*/ 44 w 83"/>
                  <a:gd name="T35" fmla="*/ 57 h 75"/>
                  <a:gd name="T36" fmla="*/ 5 w 83"/>
                  <a:gd name="T37" fmla="*/ 59 h 75"/>
                  <a:gd name="T38" fmla="*/ 53 w 83"/>
                  <a:gd name="T39" fmla="*/ 55 h 75"/>
                  <a:gd name="T40" fmla="*/ 50 w 83"/>
                  <a:gd name="T41" fmla="*/ 55 h 75"/>
                  <a:gd name="T42" fmla="*/ 31 w 83"/>
                  <a:gd name="T43" fmla="*/ 20 h 75"/>
                  <a:gd name="T44" fmla="*/ 75 w 83"/>
                  <a:gd name="T45" fmla="*/ 20 h 75"/>
                  <a:gd name="T46" fmla="*/ 53 w 83"/>
                  <a:gd name="T47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5">
                    <a:moveTo>
                      <a:pt x="8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56" y="75"/>
                      <a:pt x="59" y="68"/>
                    </a:cubicBezTo>
                    <a:cubicBezTo>
                      <a:pt x="63" y="60"/>
                      <a:pt x="57" y="57"/>
                      <a:pt x="57" y="57"/>
                    </a:cubicBezTo>
                    <a:cubicBezTo>
                      <a:pt x="57" y="57"/>
                      <a:pt x="74" y="31"/>
                      <a:pt x="77" y="27"/>
                    </a:cubicBezTo>
                    <a:cubicBezTo>
                      <a:pt x="80" y="22"/>
                      <a:pt x="83" y="20"/>
                      <a:pt x="83" y="20"/>
                    </a:cubicBezTo>
                    <a:lnTo>
                      <a:pt x="81" y="15"/>
                    </a:lnTo>
                    <a:close/>
                    <a:moveTo>
                      <a:pt x="5" y="59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32" y="28"/>
                      <a:pt x="44" y="57"/>
                      <a:pt x="44" y="57"/>
                    </a:cubicBezTo>
                    <a:lnTo>
                      <a:pt x="5" y="59"/>
                    </a:lnTo>
                    <a:close/>
                    <a:moveTo>
                      <a:pt x="53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75" y="20"/>
                      <a:pt x="75" y="20"/>
                      <a:pt x="75" y="20"/>
                    </a:cubicBezTo>
                    <a:lnTo>
                      <a:pt x="5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1" name="出自【趣你的PPT】(微信:qunideppt)：最优质的PPT资源库"/>
              <p:cNvSpPr/>
              <p:nvPr/>
            </p:nvSpPr>
            <p:spPr bwMode="auto">
              <a:xfrm>
                <a:off x="8726488" y="3690938"/>
                <a:ext cx="209550" cy="111125"/>
              </a:xfrm>
              <a:custGeom>
                <a:avLst/>
                <a:gdLst>
                  <a:gd name="T0" fmla="*/ 34 w 34"/>
                  <a:gd name="T1" fmla="*/ 9 h 18"/>
                  <a:gd name="T2" fmla="*/ 24 w 34"/>
                  <a:gd name="T3" fmla="*/ 4 h 18"/>
                  <a:gd name="T4" fmla="*/ 3 w 34"/>
                  <a:gd name="T5" fmla="*/ 3 h 18"/>
                  <a:gd name="T6" fmla="*/ 7 w 34"/>
                  <a:gd name="T7" fmla="*/ 15 h 18"/>
                  <a:gd name="T8" fmla="*/ 19 w 34"/>
                  <a:gd name="T9" fmla="*/ 11 h 18"/>
                  <a:gd name="T10" fmla="*/ 34 w 34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4" y="9"/>
                    </a:moveTo>
                    <a:cubicBezTo>
                      <a:pt x="34" y="9"/>
                      <a:pt x="33" y="5"/>
                      <a:pt x="24" y="4"/>
                    </a:cubicBezTo>
                    <a:cubicBezTo>
                      <a:pt x="15" y="3"/>
                      <a:pt x="5" y="0"/>
                      <a:pt x="3" y="3"/>
                    </a:cubicBezTo>
                    <a:cubicBezTo>
                      <a:pt x="0" y="6"/>
                      <a:pt x="4" y="13"/>
                      <a:pt x="7" y="15"/>
                    </a:cubicBezTo>
                    <a:cubicBezTo>
                      <a:pt x="10" y="18"/>
                      <a:pt x="16" y="11"/>
                      <a:pt x="19" y="11"/>
                    </a:cubicBezTo>
                    <a:cubicBezTo>
                      <a:pt x="22" y="11"/>
                      <a:pt x="32" y="12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2" name="出自【趣你的PPT】(微信:qunideppt)：最优质的PPT资源库"/>
              <p:cNvSpPr/>
              <p:nvPr/>
            </p:nvSpPr>
            <p:spPr bwMode="auto">
              <a:xfrm>
                <a:off x="8645525" y="4079876"/>
                <a:ext cx="85725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0 w 14"/>
                  <a:gd name="T5" fmla="*/ 7 h 14"/>
                  <a:gd name="T6" fmla="*/ 7 w 14"/>
                  <a:gd name="T7" fmla="*/ 0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3" name="出自【趣你的PPT】(微信:qunideppt)：最优质的PPT资源库"/>
              <p:cNvSpPr/>
              <p:nvPr/>
            </p:nvSpPr>
            <p:spPr bwMode="auto">
              <a:xfrm>
                <a:off x="9250363" y="4079876"/>
                <a:ext cx="87312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1 w 14"/>
                  <a:gd name="T5" fmla="*/ 7 h 14"/>
                  <a:gd name="T6" fmla="*/ 7 w 14"/>
                  <a:gd name="T7" fmla="*/ 1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0" y="3"/>
                      <a:pt x="3" y="1"/>
                      <a:pt x="7" y="1"/>
                    </a:cubicBezTo>
                    <a:cubicBezTo>
                      <a:pt x="11" y="0"/>
                      <a:pt x="13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4" name="出自【趣你的PPT】(微信:qunideppt)：最优质的PPT资源库"/>
              <p:cNvSpPr/>
              <p:nvPr/>
            </p:nvSpPr>
            <p:spPr bwMode="auto">
              <a:xfrm>
                <a:off x="8786813" y="3765551"/>
                <a:ext cx="44450" cy="30163"/>
              </a:xfrm>
              <a:custGeom>
                <a:avLst/>
                <a:gdLst>
                  <a:gd name="T0" fmla="*/ 6 w 7"/>
                  <a:gd name="T1" fmla="*/ 0 h 5"/>
                  <a:gd name="T2" fmla="*/ 1 w 7"/>
                  <a:gd name="T3" fmla="*/ 3 h 5"/>
                  <a:gd name="T4" fmla="*/ 1 w 7"/>
                  <a:gd name="T5" fmla="*/ 5 h 5"/>
                  <a:gd name="T6" fmla="*/ 7 w 7"/>
                  <a:gd name="T7" fmla="*/ 2 h 5"/>
                  <a:gd name="T8" fmla="*/ 6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6" y="0"/>
                      <a:pt x="2" y="3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5" name="出自【趣你的PPT】(微信:qunideppt)：最优质的PPT资源库"/>
              <p:cNvSpPr/>
              <p:nvPr/>
            </p:nvSpPr>
            <p:spPr bwMode="auto">
              <a:xfrm>
                <a:off x="9053513" y="3697288"/>
                <a:ext cx="73025" cy="61913"/>
              </a:xfrm>
              <a:custGeom>
                <a:avLst/>
                <a:gdLst>
                  <a:gd name="T0" fmla="*/ 46 w 46"/>
                  <a:gd name="T1" fmla="*/ 39 h 39"/>
                  <a:gd name="T2" fmla="*/ 46 w 46"/>
                  <a:gd name="T3" fmla="*/ 0 h 39"/>
                  <a:gd name="T4" fmla="*/ 0 w 46"/>
                  <a:gd name="T5" fmla="*/ 8 h 39"/>
                  <a:gd name="T6" fmla="*/ 0 w 46"/>
                  <a:gd name="T7" fmla="*/ 35 h 39"/>
                  <a:gd name="T8" fmla="*/ 46 w 4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">
                    <a:moveTo>
                      <a:pt x="46" y="39"/>
                    </a:moveTo>
                    <a:lnTo>
                      <a:pt x="46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4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76" name="Group 75出自【趣你的PPT】(微信:qunideppt)：最优质的PPT资源库"/>
            <p:cNvGrpSpPr/>
            <p:nvPr/>
          </p:nvGrpSpPr>
          <p:grpSpPr>
            <a:xfrm>
              <a:off x="7109588" y="4702104"/>
              <a:ext cx="487597" cy="729477"/>
              <a:chOff x="10158413" y="3421063"/>
              <a:chExt cx="604837" cy="904876"/>
            </a:xfrm>
            <a:solidFill>
              <a:schemeClr val="bg1"/>
            </a:solidFill>
          </p:grpSpPr>
          <p:sp>
            <p:nvSpPr>
              <p:cNvPr id="77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8" name="出自【趣你的PPT】(微信:qunideppt)：最优质的PPT资源库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9" name="出自【趣你的PPT】(微信:qunideppt)：最优质的PPT资源库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0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1" name="出自【趣你的PPT】(微信:qunideppt)：最优质的PPT资源库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2" name="出自【趣你的PPT】(微信:qunideppt)：最优质的PPT资源库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3" name="出自【趣你的PPT】(微信:qunideppt)：最优质的PPT资源库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4" name="出自【趣你的PPT】(微信:qunideppt)：最优质的PPT资源库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46" name="Group 45出自【趣你的PPT】(微信:qunideppt)：最优质的PPT资源库"/>
            <p:cNvGrpSpPr/>
            <p:nvPr/>
          </p:nvGrpSpPr>
          <p:grpSpPr>
            <a:xfrm>
              <a:off x="1080578" y="2477245"/>
              <a:ext cx="2583542" cy="867980"/>
              <a:chOff x="1146629" y="1849438"/>
              <a:chExt cx="2583542" cy="867980"/>
            </a:xfrm>
          </p:grpSpPr>
          <p:sp>
            <p:nvSpPr>
              <p:cNvPr id="47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roup 50出自【趣你的PPT】(微信:qunideppt)：最优质的PPT资源库"/>
            <p:cNvGrpSpPr/>
            <p:nvPr/>
          </p:nvGrpSpPr>
          <p:grpSpPr>
            <a:xfrm>
              <a:off x="8749950" y="2469988"/>
              <a:ext cx="2583542" cy="882494"/>
              <a:chOff x="1146629" y="1834924"/>
              <a:chExt cx="2583542" cy="882494"/>
            </a:xfrm>
          </p:grpSpPr>
          <p:sp>
            <p:nvSpPr>
              <p:cNvPr id="59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8" name="Group 67出自【趣你的PPT】(微信:qunideppt)：最优质的PPT资源库"/>
            <p:cNvGrpSpPr/>
            <p:nvPr/>
          </p:nvGrpSpPr>
          <p:grpSpPr>
            <a:xfrm>
              <a:off x="1080578" y="4620839"/>
              <a:ext cx="2583542" cy="867980"/>
              <a:chOff x="1146629" y="1849438"/>
              <a:chExt cx="2583542" cy="867980"/>
            </a:xfrm>
          </p:grpSpPr>
          <p:sp>
            <p:nvSpPr>
              <p:cNvPr id="69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Group 85出自【趣你的PPT】(微信:qunideppt)：最优质的PPT资源库"/>
            <p:cNvGrpSpPr/>
            <p:nvPr/>
          </p:nvGrpSpPr>
          <p:grpSpPr>
            <a:xfrm>
              <a:off x="8749950" y="4613582"/>
              <a:ext cx="2583542" cy="882494"/>
              <a:chOff x="1146629" y="1834924"/>
              <a:chExt cx="2583542" cy="882494"/>
            </a:xfrm>
          </p:grpSpPr>
          <p:sp>
            <p:nvSpPr>
              <p:cNvPr id="87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53" y="0"/>
            <a:ext cx="6858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88659" y="2615041"/>
            <a:ext cx="3361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谢谢欣赏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477">
            <a:off x="7326295" y="1595054"/>
            <a:ext cx="4029481" cy="33989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3562422"/>
            <a:ext cx="7011051" cy="32955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6" y="1111709"/>
            <a:ext cx="4007224" cy="32715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62418" y="2124467"/>
            <a:ext cx="178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Part1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9378" y="2032134"/>
            <a:ext cx="6118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选题背景与意义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276038" y="1575757"/>
            <a:ext cx="286378" cy="254754"/>
          </a:xfrm>
          <a:custGeom>
            <a:avLst/>
            <a:gdLst>
              <a:gd name="T0" fmla="*/ 138 w 163"/>
              <a:gd name="T1" fmla="*/ 0 h 145"/>
              <a:gd name="T2" fmla="*/ 24 w 163"/>
              <a:gd name="T3" fmla="*/ 0 h 145"/>
              <a:gd name="T4" fmla="*/ 0 w 163"/>
              <a:gd name="T5" fmla="*/ 65 h 145"/>
              <a:gd name="T6" fmla="*/ 0 w 163"/>
              <a:gd name="T7" fmla="*/ 145 h 145"/>
              <a:gd name="T8" fmla="*/ 163 w 163"/>
              <a:gd name="T9" fmla="*/ 145 h 145"/>
              <a:gd name="T10" fmla="*/ 163 w 163"/>
              <a:gd name="T11" fmla="*/ 65 h 145"/>
              <a:gd name="T12" fmla="*/ 138 w 163"/>
              <a:gd name="T13" fmla="*/ 0 h 145"/>
              <a:gd name="T14" fmla="*/ 22 w 163"/>
              <a:gd name="T15" fmla="*/ 59 h 145"/>
              <a:gd name="T16" fmla="*/ 37 w 163"/>
              <a:gd name="T17" fmla="*/ 11 h 145"/>
              <a:gd name="T18" fmla="*/ 126 w 163"/>
              <a:gd name="T19" fmla="*/ 11 h 145"/>
              <a:gd name="T20" fmla="*/ 142 w 163"/>
              <a:gd name="T21" fmla="*/ 59 h 145"/>
              <a:gd name="T22" fmla="*/ 22 w 163"/>
              <a:gd name="T23" fmla="*/ 5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45">
                <a:moveTo>
                  <a:pt x="138" y="0"/>
                </a:moveTo>
                <a:lnTo>
                  <a:pt x="24" y="0"/>
                </a:lnTo>
                <a:lnTo>
                  <a:pt x="0" y="65"/>
                </a:lnTo>
                <a:lnTo>
                  <a:pt x="0" y="145"/>
                </a:lnTo>
                <a:lnTo>
                  <a:pt x="163" y="145"/>
                </a:lnTo>
                <a:lnTo>
                  <a:pt x="163" y="65"/>
                </a:lnTo>
                <a:lnTo>
                  <a:pt x="138" y="0"/>
                </a:lnTo>
                <a:close/>
                <a:moveTo>
                  <a:pt x="22" y="59"/>
                </a:moveTo>
                <a:lnTo>
                  <a:pt x="37" y="11"/>
                </a:lnTo>
                <a:lnTo>
                  <a:pt x="126" y="11"/>
                </a:lnTo>
                <a:lnTo>
                  <a:pt x="142" y="59"/>
                </a:lnTo>
                <a:lnTo>
                  <a:pt x="22" y="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332259" y="1654819"/>
            <a:ext cx="175692" cy="12299"/>
          </a:xfrm>
          <a:custGeom>
            <a:avLst/>
            <a:gdLst>
              <a:gd name="T0" fmla="*/ 100 w 100"/>
              <a:gd name="T1" fmla="*/ 7 h 7"/>
              <a:gd name="T2" fmla="*/ 97 w 100"/>
              <a:gd name="T3" fmla="*/ 0 h 7"/>
              <a:gd name="T4" fmla="*/ 2 w 100"/>
              <a:gd name="T5" fmla="*/ 0 h 7"/>
              <a:gd name="T6" fmla="*/ 0 w 100"/>
              <a:gd name="T7" fmla="*/ 7 h 7"/>
              <a:gd name="T8" fmla="*/ 100 w 10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7">
                <a:moveTo>
                  <a:pt x="100" y="7"/>
                </a:moveTo>
                <a:lnTo>
                  <a:pt x="97" y="0"/>
                </a:lnTo>
                <a:lnTo>
                  <a:pt x="2" y="0"/>
                </a:lnTo>
                <a:lnTo>
                  <a:pt x="0" y="7"/>
                </a:lnTo>
                <a:lnTo>
                  <a:pt x="100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1346314" y="1609140"/>
            <a:ext cx="145825" cy="10541"/>
          </a:xfrm>
          <a:custGeom>
            <a:avLst/>
            <a:gdLst>
              <a:gd name="T0" fmla="*/ 83 w 83"/>
              <a:gd name="T1" fmla="*/ 6 h 6"/>
              <a:gd name="T2" fmla="*/ 81 w 83"/>
              <a:gd name="T3" fmla="*/ 0 h 6"/>
              <a:gd name="T4" fmla="*/ 3 w 83"/>
              <a:gd name="T5" fmla="*/ 0 h 6"/>
              <a:gd name="T6" fmla="*/ 0 w 83"/>
              <a:gd name="T7" fmla="*/ 6 h 6"/>
              <a:gd name="T8" fmla="*/ 83 w 8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6">
                <a:moveTo>
                  <a:pt x="83" y="6"/>
                </a:moveTo>
                <a:lnTo>
                  <a:pt x="81" y="0"/>
                </a:lnTo>
                <a:lnTo>
                  <a:pt x="3" y="0"/>
                </a:lnTo>
                <a:lnTo>
                  <a:pt x="0" y="6"/>
                </a:lnTo>
                <a:lnTo>
                  <a:pt x="83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1339287" y="1630223"/>
            <a:ext cx="159879" cy="12299"/>
          </a:xfrm>
          <a:custGeom>
            <a:avLst/>
            <a:gdLst>
              <a:gd name="T0" fmla="*/ 2 w 91"/>
              <a:gd name="T1" fmla="*/ 0 h 7"/>
              <a:gd name="T2" fmla="*/ 0 w 91"/>
              <a:gd name="T3" fmla="*/ 7 h 7"/>
              <a:gd name="T4" fmla="*/ 91 w 91"/>
              <a:gd name="T5" fmla="*/ 7 h 7"/>
              <a:gd name="T6" fmla="*/ 89 w 91"/>
              <a:gd name="T7" fmla="*/ 0 h 7"/>
              <a:gd name="T8" fmla="*/ 2 w 9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7">
                <a:moveTo>
                  <a:pt x="2" y="0"/>
                </a:moveTo>
                <a:lnTo>
                  <a:pt x="0" y="7"/>
                </a:lnTo>
                <a:lnTo>
                  <a:pt x="91" y="7"/>
                </a:lnTo>
                <a:lnTo>
                  <a:pt x="89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1850549" y="1575757"/>
            <a:ext cx="286378" cy="254754"/>
          </a:xfrm>
          <a:custGeom>
            <a:avLst/>
            <a:gdLst>
              <a:gd name="T0" fmla="*/ 138 w 163"/>
              <a:gd name="T1" fmla="*/ 0 h 145"/>
              <a:gd name="T2" fmla="*/ 24 w 163"/>
              <a:gd name="T3" fmla="*/ 0 h 145"/>
              <a:gd name="T4" fmla="*/ 0 w 163"/>
              <a:gd name="T5" fmla="*/ 65 h 145"/>
              <a:gd name="T6" fmla="*/ 0 w 163"/>
              <a:gd name="T7" fmla="*/ 145 h 145"/>
              <a:gd name="T8" fmla="*/ 163 w 163"/>
              <a:gd name="T9" fmla="*/ 145 h 145"/>
              <a:gd name="T10" fmla="*/ 163 w 163"/>
              <a:gd name="T11" fmla="*/ 65 h 145"/>
              <a:gd name="T12" fmla="*/ 138 w 163"/>
              <a:gd name="T13" fmla="*/ 0 h 145"/>
              <a:gd name="T14" fmla="*/ 21 w 163"/>
              <a:gd name="T15" fmla="*/ 59 h 145"/>
              <a:gd name="T16" fmla="*/ 37 w 163"/>
              <a:gd name="T17" fmla="*/ 11 h 145"/>
              <a:gd name="T18" fmla="*/ 126 w 163"/>
              <a:gd name="T19" fmla="*/ 11 h 145"/>
              <a:gd name="T20" fmla="*/ 142 w 163"/>
              <a:gd name="T21" fmla="*/ 59 h 145"/>
              <a:gd name="T22" fmla="*/ 21 w 163"/>
              <a:gd name="T23" fmla="*/ 5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45">
                <a:moveTo>
                  <a:pt x="138" y="0"/>
                </a:moveTo>
                <a:lnTo>
                  <a:pt x="24" y="0"/>
                </a:lnTo>
                <a:lnTo>
                  <a:pt x="0" y="65"/>
                </a:lnTo>
                <a:lnTo>
                  <a:pt x="0" y="145"/>
                </a:lnTo>
                <a:lnTo>
                  <a:pt x="163" y="145"/>
                </a:lnTo>
                <a:lnTo>
                  <a:pt x="163" y="65"/>
                </a:lnTo>
                <a:lnTo>
                  <a:pt x="138" y="0"/>
                </a:lnTo>
                <a:close/>
                <a:moveTo>
                  <a:pt x="21" y="59"/>
                </a:moveTo>
                <a:lnTo>
                  <a:pt x="37" y="11"/>
                </a:lnTo>
                <a:lnTo>
                  <a:pt x="126" y="11"/>
                </a:lnTo>
                <a:lnTo>
                  <a:pt x="142" y="59"/>
                </a:lnTo>
                <a:lnTo>
                  <a:pt x="21" y="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6437854" y="2724780"/>
            <a:ext cx="295162" cy="260023"/>
          </a:xfrm>
          <a:custGeom>
            <a:avLst/>
            <a:gdLst>
              <a:gd name="T0" fmla="*/ 148 w 296"/>
              <a:gd name="T1" fmla="*/ 0 h 262"/>
              <a:gd name="T2" fmla="*/ 164 w 296"/>
              <a:gd name="T3" fmla="*/ 8 h 262"/>
              <a:gd name="T4" fmla="*/ 287 w 296"/>
              <a:gd name="T5" fmla="*/ 150 h 262"/>
              <a:gd name="T6" fmla="*/ 278 w 296"/>
              <a:gd name="T7" fmla="*/ 170 h 262"/>
              <a:gd name="T8" fmla="*/ 227 w 296"/>
              <a:gd name="T9" fmla="*/ 170 h 262"/>
              <a:gd name="T10" fmla="*/ 202 w 296"/>
              <a:gd name="T11" fmla="*/ 170 h 262"/>
              <a:gd name="T12" fmla="*/ 202 w 296"/>
              <a:gd name="T13" fmla="*/ 237 h 262"/>
              <a:gd name="T14" fmla="*/ 177 w 296"/>
              <a:gd name="T15" fmla="*/ 262 h 262"/>
              <a:gd name="T16" fmla="*/ 119 w 296"/>
              <a:gd name="T17" fmla="*/ 262 h 262"/>
              <a:gd name="T18" fmla="*/ 94 w 296"/>
              <a:gd name="T19" fmla="*/ 237 h 262"/>
              <a:gd name="T20" fmla="*/ 94 w 296"/>
              <a:gd name="T21" fmla="*/ 170 h 262"/>
              <a:gd name="T22" fmla="*/ 68 w 296"/>
              <a:gd name="T23" fmla="*/ 170 h 262"/>
              <a:gd name="T24" fmla="*/ 18 w 296"/>
              <a:gd name="T25" fmla="*/ 170 h 262"/>
              <a:gd name="T26" fmla="*/ 9 w 296"/>
              <a:gd name="T27" fmla="*/ 150 h 262"/>
              <a:gd name="T28" fmla="*/ 132 w 296"/>
              <a:gd name="T29" fmla="*/ 8 h 262"/>
              <a:gd name="T30" fmla="*/ 148 w 296"/>
              <a:gd name="T31" fmla="*/ 0 h 262"/>
              <a:gd name="T32" fmla="*/ 148 w 296"/>
              <a:gd name="T33" fmla="*/ 19 h 262"/>
              <a:gd name="T34" fmla="*/ 146 w 296"/>
              <a:gd name="T35" fmla="*/ 20 h 262"/>
              <a:gd name="T36" fmla="*/ 146 w 296"/>
              <a:gd name="T37" fmla="*/ 21 h 262"/>
              <a:gd name="T38" fmla="*/ 33 w 296"/>
              <a:gd name="T39" fmla="*/ 151 h 262"/>
              <a:gd name="T40" fmla="*/ 68 w 296"/>
              <a:gd name="T41" fmla="*/ 151 h 262"/>
              <a:gd name="T42" fmla="*/ 94 w 296"/>
              <a:gd name="T43" fmla="*/ 151 h 262"/>
              <a:gd name="T44" fmla="*/ 112 w 296"/>
              <a:gd name="T45" fmla="*/ 170 h 262"/>
              <a:gd name="T46" fmla="*/ 112 w 296"/>
              <a:gd name="T47" fmla="*/ 237 h 262"/>
              <a:gd name="T48" fmla="*/ 119 w 296"/>
              <a:gd name="T49" fmla="*/ 244 h 262"/>
              <a:gd name="T50" fmla="*/ 177 w 296"/>
              <a:gd name="T51" fmla="*/ 244 h 262"/>
              <a:gd name="T52" fmla="*/ 183 w 296"/>
              <a:gd name="T53" fmla="*/ 237 h 262"/>
              <a:gd name="T54" fmla="*/ 183 w 296"/>
              <a:gd name="T55" fmla="*/ 170 h 262"/>
              <a:gd name="T56" fmla="*/ 202 w 296"/>
              <a:gd name="T57" fmla="*/ 151 h 262"/>
              <a:gd name="T58" fmla="*/ 227 w 296"/>
              <a:gd name="T59" fmla="*/ 151 h 262"/>
              <a:gd name="T60" fmla="*/ 263 w 296"/>
              <a:gd name="T61" fmla="*/ 151 h 262"/>
              <a:gd name="T62" fmla="*/ 150 w 296"/>
              <a:gd name="T63" fmla="*/ 21 h 262"/>
              <a:gd name="T64" fmla="*/ 150 w 296"/>
              <a:gd name="T65" fmla="*/ 20 h 262"/>
              <a:gd name="T66" fmla="*/ 148 w 296"/>
              <a:gd name="T67" fmla="*/ 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7015878" y="2766945"/>
            <a:ext cx="286378" cy="177449"/>
          </a:xfrm>
          <a:custGeom>
            <a:avLst/>
            <a:gdLst>
              <a:gd name="T0" fmla="*/ 273 w 288"/>
              <a:gd name="T1" fmla="*/ 0 h 177"/>
              <a:gd name="T2" fmla="*/ 16 w 288"/>
              <a:gd name="T3" fmla="*/ 0 h 177"/>
              <a:gd name="T4" fmla="*/ 0 w 288"/>
              <a:gd name="T5" fmla="*/ 15 h 177"/>
              <a:gd name="T6" fmla="*/ 0 w 288"/>
              <a:gd name="T7" fmla="*/ 162 h 177"/>
              <a:gd name="T8" fmla="*/ 16 w 288"/>
              <a:gd name="T9" fmla="*/ 177 h 177"/>
              <a:gd name="T10" fmla="*/ 273 w 288"/>
              <a:gd name="T11" fmla="*/ 177 h 177"/>
              <a:gd name="T12" fmla="*/ 288 w 288"/>
              <a:gd name="T13" fmla="*/ 162 h 177"/>
              <a:gd name="T14" fmla="*/ 288 w 288"/>
              <a:gd name="T15" fmla="*/ 15 h 177"/>
              <a:gd name="T16" fmla="*/ 273 w 288"/>
              <a:gd name="T17" fmla="*/ 0 h 177"/>
              <a:gd name="T18" fmla="*/ 273 w 288"/>
              <a:gd name="T19" fmla="*/ 162 h 177"/>
              <a:gd name="T20" fmla="*/ 273 w 288"/>
              <a:gd name="T21" fmla="*/ 162 h 177"/>
              <a:gd name="T22" fmla="*/ 16 w 288"/>
              <a:gd name="T23" fmla="*/ 162 h 177"/>
              <a:gd name="T24" fmla="*/ 15 w 288"/>
              <a:gd name="T25" fmla="*/ 162 h 177"/>
              <a:gd name="T26" fmla="*/ 15 w 288"/>
              <a:gd name="T27" fmla="*/ 15 h 177"/>
              <a:gd name="T28" fmla="*/ 16 w 288"/>
              <a:gd name="T29" fmla="*/ 15 h 177"/>
              <a:gd name="T30" fmla="*/ 273 w 288"/>
              <a:gd name="T31" fmla="*/ 15 h 177"/>
              <a:gd name="T32" fmla="*/ 273 w 288"/>
              <a:gd name="T33" fmla="*/ 15 h 177"/>
              <a:gd name="T34" fmla="*/ 273 w 288"/>
              <a:gd name="T35" fmla="*/ 16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177">
                <a:moveTo>
                  <a:pt x="273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0"/>
                  <a:pt x="7" y="177"/>
                  <a:pt x="16" y="177"/>
                </a:cubicBezTo>
                <a:cubicBezTo>
                  <a:pt x="273" y="177"/>
                  <a:pt x="273" y="177"/>
                  <a:pt x="273" y="177"/>
                </a:cubicBezTo>
                <a:cubicBezTo>
                  <a:pt x="281" y="177"/>
                  <a:pt x="288" y="170"/>
                  <a:pt x="288" y="162"/>
                </a:cubicBezTo>
                <a:cubicBezTo>
                  <a:pt x="288" y="15"/>
                  <a:pt x="288" y="15"/>
                  <a:pt x="288" y="15"/>
                </a:cubicBezTo>
                <a:cubicBezTo>
                  <a:pt x="288" y="7"/>
                  <a:pt x="281" y="0"/>
                  <a:pt x="273" y="0"/>
                </a:cubicBezTo>
                <a:close/>
                <a:moveTo>
                  <a:pt x="273" y="162"/>
                </a:moveTo>
                <a:cubicBezTo>
                  <a:pt x="273" y="162"/>
                  <a:pt x="273" y="162"/>
                  <a:pt x="273" y="162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15" y="162"/>
                  <a:pt x="15" y="162"/>
                  <a:pt x="15" y="162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6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3" y="15"/>
                  <a:pt x="273" y="15"/>
                  <a:pt x="273" y="15"/>
                </a:cubicBezTo>
                <a:lnTo>
                  <a:pt x="273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058044" y="2802084"/>
            <a:ext cx="22841" cy="22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101968" y="2802084"/>
            <a:ext cx="24597" cy="22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147648" y="2802084"/>
            <a:ext cx="24597" cy="22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193328" y="2802084"/>
            <a:ext cx="22841" cy="22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237250" y="2802084"/>
            <a:ext cx="24597" cy="22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080885" y="2844250"/>
            <a:ext cx="24597" cy="24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124807" y="2844250"/>
            <a:ext cx="24597" cy="24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170487" y="2844250"/>
            <a:ext cx="24597" cy="24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216167" y="2844250"/>
            <a:ext cx="22841" cy="24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101968" y="2886416"/>
            <a:ext cx="114199" cy="24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7588632" y="3854476"/>
            <a:ext cx="288135" cy="288135"/>
          </a:xfrm>
          <a:custGeom>
            <a:avLst/>
            <a:gdLst>
              <a:gd name="T0" fmla="*/ 144 w 289"/>
              <a:gd name="T1" fmla="*/ 0 h 288"/>
              <a:gd name="T2" fmla="*/ 0 w 289"/>
              <a:gd name="T3" fmla="*/ 144 h 288"/>
              <a:gd name="T4" fmla="*/ 144 w 289"/>
              <a:gd name="T5" fmla="*/ 288 h 288"/>
              <a:gd name="T6" fmla="*/ 289 w 289"/>
              <a:gd name="T7" fmla="*/ 144 h 288"/>
              <a:gd name="T8" fmla="*/ 144 w 289"/>
              <a:gd name="T9" fmla="*/ 0 h 288"/>
              <a:gd name="T10" fmla="*/ 144 w 289"/>
              <a:gd name="T11" fmla="*/ 252 h 288"/>
              <a:gd name="T12" fmla="*/ 36 w 289"/>
              <a:gd name="T13" fmla="*/ 144 h 288"/>
              <a:gd name="T14" fmla="*/ 144 w 289"/>
              <a:gd name="T15" fmla="*/ 36 h 288"/>
              <a:gd name="T16" fmla="*/ 253 w 289"/>
              <a:gd name="T17" fmla="*/ 144 h 288"/>
              <a:gd name="T18" fmla="*/ 144 w 289"/>
              <a:gd name="T1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9" y="223"/>
                  <a:pt x="289" y="144"/>
                </a:cubicBezTo>
                <a:cubicBezTo>
                  <a:pt x="289" y="64"/>
                  <a:pt x="224" y="0"/>
                  <a:pt x="144" y="0"/>
                </a:cubicBezTo>
                <a:close/>
                <a:moveTo>
                  <a:pt x="144" y="252"/>
                </a:moveTo>
                <a:cubicBezTo>
                  <a:pt x="85" y="252"/>
                  <a:pt x="36" y="203"/>
                  <a:pt x="36" y="144"/>
                </a:cubicBezTo>
                <a:cubicBezTo>
                  <a:pt x="36" y="84"/>
                  <a:pt x="85" y="36"/>
                  <a:pt x="144" y="36"/>
                </a:cubicBezTo>
                <a:cubicBezTo>
                  <a:pt x="204" y="36"/>
                  <a:pt x="253" y="84"/>
                  <a:pt x="253" y="144"/>
                </a:cubicBezTo>
                <a:cubicBezTo>
                  <a:pt x="253" y="203"/>
                  <a:pt x="204" y="252"/>
                  <a:pt x="144" y="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7648368" y="3914212"/>
            <a:ext cx="170421" cy="170421"/>
          </a:xfrm>
          <a:custGeom>
            <a:avLst/>
            <a:gdLst>
              <a:gd name="T0" fmla="*/ 86 w 172"/>
              <a:gd name="T1" fmla="*/ 0 h 172"/>
              <a:gd name="T2" fmla="*/ 0 w 172"/>
              <a:gd name="T3" fmla="*/ 86 h 172"/>
              <a:gd name="T4" fmla="*/ 86 w 172"/>
              <a:gd name="T5" fmla="*/ 172 h 172"/>
              <a:gd name="T6" fmla="*/ 172 w 172"/>
              <a:gd name="T7" fmla="*/ 86 h 172"/>
              <a:gd name="T8" fmla="*/ 86 w 172"/>
              <a:gd name="T9" fmla="*/ 0 h 172"/>
              <a:gd name="T10" fmla="*/ 63 w 172"/>
              <a:gd name="T11" fmla="*/ 58 h 172"/>
              <a:gd name="T12" fmla="*/ 39 w 172"/>
              <a:gd name="T13" fmla="*/ 93 h 172"/>
              <a:gd name="T14" fmla="*/ 24 w 172"/>
              <a:gd name="T15" fmla="*/ 82 h 172"/>
              <a:gd name="T16" fmla="*/ 24 w 172"/>
              <a:gd name="T17" fmla="*/ 79 h 172"/>
              <a:gd name="T18" fmla="*/ 83 w 172"/>
              <a:gd name="T19" fmla="*/ 20 h 172"/>
              <a:gd name="T20" fmla="*/ 87 w 172"/>
              <a:gd name="T21" fmla="*/ 20 h 172"/>
              <a:gd name="T22" fmla="*/ 97 w 172"/>
              <a:gd name="T23" fmla="*/ 34 h 172"/>
              <a:gd name="T24" fmla="*/ 63 w 172"/>
              <a:gd name="T25" fmla="*/ 58 h 172"/>
              <a:gd name="T26" fmla="*/ 112 w 172"/>
              <a:gd name="T27" fmla="*/ 128 h 172"/>
              <a:gd name="T28" fmla="*/ 98 w 172"/>
              <a:gd name="T29" fmla="*/ 114 h 172"/>
              <a:gd name="T30" fmla="*/ 112 w 172"/>
              <a:gd name="T31" fmla="*/ 100 h 172"/>
              <a:gd name="T32" fmla="*/ 126 w 172"/>
              <a:gd name="T33" fmla="*/ 114 h 172"/>
              <a:gd name="T34" fmla="*/ 112 w 172"/>
              <a:gd name="T35" fmla="*/ 12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2" h="172"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3"/>
                  <a:pt x="38" y="172"/>
                  <a:pt x="86" y="172"/>
                </a:cubicBezTo>
                <a:cubicBezTo>
                  <a:pt x="133" y="172"/>
                  <a:pt x="172" y="133"/>
                  <a:pt x="172" y="86"/>
                </a:cubicBezTo>
                <a:cubicBezTo>
                  <a:pt x="172" y="38"/>
                  <a:pt x="133" y="0"/>
                  <a:pt x="86" y="0"/>
                </a:cubicBezTo>
                <a:close/>
                <a:moveTo>
                  <a:pt x="63" y="58"/>
                </a:moveTo>
                <a:cubicBezTo>
                  <a:pt x="53" y="67"/>
                  <a:pt x="43" y="85"/>
                  <a:pt x="39" y="93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1"/>
                  <a:pt x="24" y="80"/>
                  <a:pt x="24" y="79"/>
                </a:cubicBezTo>
                <a:cubicBezTo>
                  <a:pt x="24" y="51"/>
                  <a:pt x="55" y="20"/>
                  <a:pt x="83" y="20"/>
                </a:cubicBezTo>
                <a:cubicBezTo>
                  <a:pt x="84" y="20"/>
                  <a:pt x="86" y="20"/>
                  <a:pt x="87" y="20"/>
                </a:cubicBezTo>
                <a:cubicBezTo>
                  <a:pt x="97" y="34"/>
                  <a:pt x="97" y="34"/>
                  <a:pt x="97" y="34"/>
                </a:cubicBezTo>
                <a:cubicBezTo>
                  <a:pt x="88" y="39"/>
                  <a:pt x="74" y="46"/>
                  <a:pt x="63" y="58"/>
                </a:cubicBezTo>
                <a:close/>
                <a:moveTo>
                  <a:pt x="112" y="128"/>
                </a:moveTo>
                <a:cubicBezTo>
                  <a:pt x="104" y="128"/>
                  <a:pt x="98" y="122"/>
                  <a:pt x="98" y="114"/>
                </a:cubicBezTo>
                <a:cubicBezTo>
                  <a:pt x="98" y="106"/>
                  <a:pt x="104" y="100"/>
                  <a:pt x="112" y="100"/>
                </a:cubicBezTo>
                <a:cubicBezTo>
                  <a:pt x="119" y="100"/>
                  <a:pt x="126" y="106"/>
                  <a:pt x="126" y="114"/>
                </a:cubicBezTo>
                <a:cubicBezTo>
                  <a:pt x="126" y="122"/>
                  <a:pt x="119" y="128"/>
                  <a:pt x="112" y="1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4145080" y="1577514"/>
            <a:ext cx="286378" cy="249482"/>
          </a:xfrm>
          <a:custGeom>
            <a:avLst/>
            <a:gdLst>
              <a:gd name="T0" fmla="*/ 251 w 288"/>
              <a:gd name="T1" fmla="*/ 175 h 250"/>
              <a:gd name="T2" fmla="*/ 251 w 288"/>
              <a:gd name="T3" fmla="*/ 60 h 250"/>
              <a:gd name="T4" fmla="*/ 191 w 288"/>
              <a:gd name="T5" fmla="*/ 0 h 250"/>
              <a:gd name="T6" fmla="*/ 190 w 288"/>
              <a:gd name="T7" fmla="*/ 0 h 250"/>
              <a:gd name="T8" fmla="*/ 189 w 288"/>
              <a:gd name="T9" fmla="*/ 0 h 250"/>
              <a:gd name="T10" fmla="*/ 129 w 288"/>
              <a:gd name="T11" fmla="*/ 60 h 250"/>
              <a:gd name="T12" fmla="*/ 129 w 288"/>
              <a:gd name="T13" fmla="*/ 190 h 250"/>
              <a:gd name="T14" fmla="*/ 99 w 288"/>
              <a:gd name="T15" fmla="*/ 220 h 250"/>
              <a:gd name="T16" fmla="*/ 98 w 288"/>
              <a:gd name="T17" fmla="*/ 220 h 250"/>
              <a:gd name="T18" fmla="*/ 97 w 288"/>
              <a:gd name="T19" fmla="*/ 220 h 250"/>
              <a:gd name="T20" fmla="*/ 67 w 288"/>
              <a:gd name="T21" fmla="*/ 190 h 250"/>
              <a:gd name="T22" fmla="*/ 67 w 288"/>
              <a:gd name="T23" fmla="*/ 75 h 250"/>
              <a:gd name="T24" fmla="*/ 105 w 288"/>
              <a:gd name="T25" fmla="*/ 75 h 250"/>
              <a:gd name="T26" fmla="*/ 52 w 288"/>
              <a:gd name="T27" fmla="*/ 19 h 250"/>
              <a:gd name="T28" fmla="*/ 0 w 288"/>
              <a:gd name="T29" fmla="*/ 75 h 250"/>
              <a:gd name="T30" fmla="*/ 37 w 288"/>
              <a:gd name="T31" fmla="*/ 75 h 250"/>
              <a:gd name="T32" fmla="*/ 37 w 288"/>
              <a:gd name="T33" fmla="*/ 190 h 250"/>
              <a:gd name="T34" fmla="*/ 97 w 288"/>
              <a:gd name="T35" fmla="*/ 250 h 250"/>
              <a:gd name="T36" fmla="*/ 98 w 288"/>
              <a:gd name="T37" fmla="*/ 250 h 250"/>
              <a:gd name="T38" fmla="*/ 99 w 288"/>
              <a:gd name="T39" fmla="*/ 250 h 250"/>
              <a:gd name="T40" fmla="*/ 159 w 288"/>
              <a:gd name="T41" fmla="*/ 190 h 250"/>
              <a:gd name="T42" fmla="*/ 159 w 288"/>
              <a:gd name="T43" fmla="*/ 60 h 250"/>
              <a:gd name="T44" fmla="*/ 189 w 288"/>
              <a:gd name="T45" fmla="*/ 30 h 250"/>
              <a:gd name="T46" fmla="*/ 190 w 288"/>
              <a:gd name="T47" fmla="*/ 30 h 250"/>
              <a:gd name="T48" fmla="*/ 191 w 288"/>
              <a:gd name="T49" fmla="*/ 30 h 250"/>
              <a:gd name="T50" fmla="*/ 221 w 288"/>
              <a:gd name="T51" fmla="*/ 60 h 250"/>
              <a:gd name="T52" fmla="*/ 221 w 288"/>
              <a:gd name="T53" fmla="*/ 175 h 250"/>
              <a:gd name="T54" fmla="*/ 184 w 288"/>
              <a:gd name="T55" fmla="*/ 175 h 250"/>
              <a:gd name="T56" fmla="*/ 236 w 288"/>
              <a:gd name="T57" fmla="*/ 231 h 250"/>
              <a:gd name="T58" fmla="*/ 288 w 288"/>
              <a:gd name="T59" fmla="*/ 175 h 250"/>
              <a:gd name="T60" fmla="*/ 251 w 288"/>
              <a:gd name="T61" fmla="*/ 17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50">
                <a:moveTo>
                  <a:pt x="251" y="175"/>
                </a:moveTo>
                <a:cubicBezTo>
                  <a:pt x="251" y="60"/>
                  <a:pt x="251" y="60"/>
                  <a:pt x="251" y="60"/>
                </a:cubicBezTo>
                <a:cubicBezTo>
                  <a:pt x="251" y="27"/>
                  <a:pt x="224" y="0"/>
                  <a:pt x="191" y="0"/>
                </a:cubicBezTo>
                <a:cubicBezTo>
                  <a:pt x="191" y="0"/>
                  <a:pt x="190" y="0"/>
                  <a:pt x="190" y="0"/>
                </a:cubicBezTo>
                <a:cubicBezTo>
                  <a:pt x="190" y="0"/>
                  <a:pt x="189" y="0"/>
                  <a:pt x="189" y="0"/>
                </a:cubicBezTo>
                <a:cubicBezTo>
                  <a:pt x="156" y="0"/>
                  <a:pt x="129" y="27"/>
                  <a:pt x="129" y="60"/>
                </a:cubicBezTo>
                <a:cubicBezTo>
                  <a:pt x="129" y="190"/>
                  <a:pt x="129" y="190"/>
                  <a:pt x="129" y="190"/>
                </a:cubicBezTo>
                <a:cubicBezTo>
                  <a:pt x="129" y="206"/>
                  <a:pt x="116" y="220"/>
                  <a:pt x="99" y="220"/>
                </a:cubicBezTo>
                <a:cubicBezTo>
                  <a:pt x="99" y="220"/>
                  <a:pt x="98" y="220"/>
                  <a:pt x="98" y="220"/>
                </a:cubicBezTo>
                <a:cubicBezTo>
                  <a:pt x="98" y="220"/>
                  <a:pt x="97" y="220"/>
                  <a:pt x="97" y="220"/>
                </a:cubicBezTo>
                <a:cubicBezTo>
                  <a:pt x="81" y="220"/>
                  <a:pt x="67" y="206"/>
                  <a:pt x="67" y="190"/>
                </a:cubicBezTo>
                <a:cubicBezTo>
                  <a:pt x="67" y="75"/>
                  <a:pt x="67" y="75"/>
                  <a:pt x="67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52" y="19"/>
                  <a:pt x="52" y="19"/>
                  <a:pt x="52" y="19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7" y="190"/>
                  <a:pt x="37" y="190"/>
                  <a:pt x="37" y="190"/>
                </a:cubicBezTo>
                <a:cubicBezTo>
                  <a:pt x="37" y="223"/>
                  <a:pt x="64" y="250"/>
                  <a:pt x="97" y="250"/>
                </a:cubicBezTo>
                <a:cubicBezTo>
                  <a:pt x="98" y="250"/>
                  <a:pt x="98" y="250"/>
                  <a:pt x="98" y="250"/>
                </a:cubicBezTo>
                <a:cubicBezTo>
                  <a:pt x="99" y="250"/>
                  <a:pt x="99" y="250"/>
                  <a:pt x="99" y="250"/>
                </a:cubicBezTo>
                <a:cubicBezTo>
                  <a:pt x="132" y="250"/>
                  <a:pt x="159" y="223"/>
                  <a:pt x="159" y="19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59" y="44"/>
                  <a:pt x="172" y="30"/>
                  <a:pt x="189" y="30"/>
                </a:cubicBezTo>
                <a:cubicBezTo>
                  <a:pt x="189" y="30"/>
                  <a:pt x="190" y="30"/>
                  <a:pt x="190" y="30"/>
                </a:cubicBezTo>
                <a:cubicBezTo>
                  <a:pt x="190" y="30"/>
                  <a:pt x="191" y="30"/>
                  <a:pt x="191" y="30"/>
                </a:cubicBezTo>
                <a:cubicBezTo>
                  <a:pt x="208" y="30"/>
                  <a:pt x="221" y="44"/>
                  <a:pt x="221" y="60"/>
                </a:cubicBezTo>
                <a:cubicBezTo>
                  <a:pt x="221" y="175"/>
                  <a:pt x="221" y="175"/>
                  <a:pt x="221" y="175"/>
                </a:cubicBezTo>
                <a:cubicBezTo>
                  <a:pt x="184" y="175"/>
                  <a:pt x="184" y="175"/>
                  <a:pt x="184" y="175"/>
                </a:cubicBezTo>
                <a:cubicBezTo>
                  <a:pt x="236" y="231"/>
                  <a:pt x="236" y="231"/>
                  <a:pt x="236" y="231"/>
                </a:cubicBezTo>
                <a:cubicBezTo>
                  <a:pt x="288" y="175"/>
                  <a:pt x="288" y="175"/>
                  <a:pt x="288" y="175"/>
                </a:cubicBezTo>
                <a:lnTo>
                  <a:pt x="251" y="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" name="Freeform 25"/>
          <p:cNvSpPr/>
          <p:nvPr/>
        </p:nvSpPr>
        <p:spPr bwMode="auto">
          <a:xfrm>
            <a:off x="2996057" y="5001741"/>
            <a:ext cx="289891" cy="289891"/>
          </a:xfrm>
          <a:custGeom>
            <a:avLst/>
            <a:gdLst>
              <a:gd name="T0" fmla="*/ 283 w 291"/>
              <a:gd name="T1" fmla="*/ 157 h 291"/>
              <a:gd name="T2" fmla="*/ 283 w 291"/>
              <a:gd name="T3" fmla="*/ 133 h 291"/>
              <a:gd name="T4" fmla="*/ 283 w 291"/>
              <a:gd name="T5" fmla="*/ 99 h 291"/>
              <a:gd name="T6" fmla="*/ 283 w 291"/>
              <a:gd name="T7" fmla="*/ 75 h 291"/>
              <a:gd name="T8" fmla="*/ 278 w 291"/>
              <a:gd name="T9" fmla="*/ 43 h 291"/>
              <a:gd name="T10" fmla="*/ 285 w 291"/>
              <a:gd name="T11" fmla="*/ 13 h 291"/>
              <a:gd name="T12" fmla="*/ 254 w 291"/>
              <a:gd name="T13" fmla="*/ 6 h 291"/>
              <a:gd name="T14" fmla="*/ 233 w 291"/>
              <a:gd name="T15" fmla="*/ 21 h 291"/>
              <a:gd name="T16" fmla="*/ 204 w 291"/>
              <a:gd name="T17" fmla="*/ 1 h 291"/>
              <a:gd name="T18" fmla="*/ 175 w 291"/>
              <a:gd name="T19" fmla="*/ 21 h 291"/>
              <a:gd name="T20" fmla="*/ 146 w 291"/>
              <a:gd name="T21" fmla="*/ 1 h 291"/>
              <a:gd name="T22" fmla="*/ 117 w 291"/>
              <a:gd name="T23" fmla="*/ 21 h 291"/>
              <a:gd name="T24" fmla="*/ 88 w 291"/>
              <a:gd name="T25" fmla="*/ 1 h 291"/>
              <a:gd name="T26" fmla="*/ 59 w 291"/>
              <a:gd name="T27" fmla="*/ 21 h 291"/>
              <a:gd name="T28" fmla="*/ 37 w 291"/>
              <a:gd name="T29" fmla="*/ 6 h 291"/>
              <a:gd name="T30" fmla="*/ 7 w 291"/>
              <a:gd name="T31" fmla="*/ 13 h 291"/>
              <a:gd name="T32" fmla="*/ 12 w 291"/>
              <a:gd name="T33" fmla="*/ 42 h 291"/>
              <a:gd name="T34" fmla="*/ 9 w 291"/>
              <a:gd name="T35" fmla="*/ 75 h 291"/>
              <a:gd name="T36" fmla="*/ 10 w 291"/>
              <a:gd name="T37" fmla="*/ 99 h 291"/>
              <a:gd name="T38" fmla="*/ 9 w 291"/>
              <a:gd name="T39" fmla="*/ 133 h 291"/>
              <a:gd name="T40" fmla="*/ 10 w 291"/>
              <a:gd name="T41" fmla="*/ 157 h 291"/>
              <a:gd name="T42" fmla="*/ 9 w 291"/>
              <a:gd name="T43" fmla="*/ 191 h 291"/>
              <a:gd name="T44" fmla="*/ 10 w 291"/>
              <a:gd name="T45" fmla="*/ 215 h 291"/>
              <a:gd name="T46" fmla="*/ 12 w 291"/>
              <a:gd name="T47" fmla="*/ 248 h 291"/>
              <a:gd name="T48" fmla="*/ 7 w 291"/>
              <a:gd name="T49" fmla="*/ 278 h 291"/>
              <a:gd name="T50" fmla="*/ 37 w 291"/>
              <a:gd name="T51" fmla="*/ 284 h 291"/>
              <a:gd name="T52" fmla="*/ 59 w 291"/>
              <a:gd name="T53" fmla="*/ 269 h 291"/>
              <a:gd name="T54" fmla="*/ 88 w 291"/>
              <a:gd name="T55" fmla="*/ 289 h 291"/>
              <a:gd name="T56" fmla="*/ 117 w 291"/>
              <a:gd name="T57" fmla="*/ 269 h 291"/>
              <a:gd name="T58" fmla="*/ 146 w 291"/>
              <a:gd name="T59" fmla="*/ 289 h 291"/>
              <a:gd name="T60" fmla="*/ 175 w 291"/>
              <a:gd name="T61" fmla="*/ 269 h 291"/>
              <a:gd name="T62" fmla="*/ 204 w 291"/>
              <a:gd name="T63" fmla="*/ 289 h 291"/>
              <a:gd name="T64" fmla="*/ 233 w 291"/>
              <a:gd name="T65" fmla="*/ 269 h 291"/>
              <a:gd name="T66" fmla="*/ 254 w 291"/>
              <a:gd name="T67" fmla="*/ 284 h 291"/>
              <a:gd name="T68" fmla="*/ 285 w 291"/>
              <a:gd name="T69" fmla="*/ 278 h 291"/>
              <a:gd name="T70" fmla="*/ 277 w 291"/>
              <a:gd name="T71" fmla="*/ 247 h 291"/>
              <a:gd name="T72" fmla="*/ 283 w 291"/>
              <a:gd name="T73" fmla="*/ 215 h 291"/>
              <a:gd name="T74" fmla="*/ 284 w 291"/>
              <a:gd name="T75" fmla="*/ 1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1" h="291">
                <a:moveTo>
                  <a:pt x="270" y="174"/>
                </a:moveTo>
                <a:cubicBezTo>
                  <a:pt x="270" y="167"/>
                  <a:pt x="275" y="160"/>
                  <a:pt x="283" y="157"/>
                </a:cubicBez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3568811" y="5001741"/>
            <a:ext cx="289891" cy="28989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4143324" y="5001741"/>
            <a:ext cx="289891" cy="28989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68 w 291"/>
              <a:gd name="T77" fmla="*/ 86 h 291"/>
              <a:gd name="T78" fmla="*/ 226 w 291"/>
              <a:gd name="T79" fmla="*/ 86 h 291"/>
              <a:gd name="T80" fmla="*/ 161 w 291"/>
              <a:gd name="T81" fmla="*/ 142 h 291"/>
              <a:gd name="T82" fmla="*/ 131 w 291"/>
              <a:gd name="T83" fmla="*/ 142 h 291"/>
              <a:gd name="T84" fmla="*/ 65 w 291"/>
              <a:gd name="T85" fmla="*/ 86 h 291"/>
              <a:gd name="T86" fmla="*/ 58 w 291"/>
              <a:gd name="T87" fmla="*/ 197 h 291"/>
              <a:gd name="T88" fmla="*/ 58 w 291"/>
              <a:gd name="T89" fmla="*/ 96 h 291"/>
              <a:gd name="T90" fmla="*/ 116 w 291"/>
              <a:gd name="T91" fmla="*/ 142 h 291"/>
              <a:gd name="T92" fmla="*/ 223 w 291"/>
              <a:gd name="T93" fmla="*/ 205 h 291"/>
              <a:gd name="T94" fmla="*/ 65 w 291"/>
              <a:gd name="T95" fmla="*/ 204 h 291"/>
              <a:gd name="T96" fmla="*/ 146 w 291"/>
              <a:gd name="T97" fmla="*/ 167 h 291"/>
              <a:gd name="T98" fmla="*/ 226 w 291"/>
              <a:gd name="T99" fmla="*/ 204 h 291"/>
              <a:gd name="T100" fmla="*/ 234 w 291"/>
              <a:gd name="T101" fmla="*/ 194 h 291"/>
              <a:gd name="T102" fmla="*/ 176 w 291"/>
              <a:gd name="T103" fmla="*/ 142 h 291"/>
              <a:gd name="T104" fmla="*/ 234 w 291"/>
              <a:gd name="T105" fmla="*/ 9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68" y="86"/>
                </a:moveTo>
                <a:cubicBezTo>
                  <a:pt x="223" y="86"/>
                  <a:pt x="223" y="86"/>
                  <a:pt x="223" y="86"/>
                </a:cubicBezTo>
                <a:cubicBezTo>
                  <a:pt x="224" y="86"/>
                  <a:pt x="225" y="86"/>
                  <a:pt x="226" y="8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6"/>
                  <a:pt x="67" y="86"/>
                  <a:pt x="68" y="86"/>
                </a:cubicBezTo>
                <a:close/>
                <a:moveTo>
                  <a:pt x="58" y="197"/>
                </a:moveTo>
                <a:cubicBezTo>
                  <a:pt x="58" y="196"/>
                  <a:pt x="58" y="195"/>
                  <a:pt x="58" y="194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5"/>
                  <a:pt x="58" y="94"/>
                  <a:pt x="58" y="93"/>
                </a:cubicBezTo>
                <a:cubicBezTo>
                  <a:pt x="116" y="142"/>
                  <a:pt x="116" y="142"/>
                  <a:pt x="116" y="142"/>
                </a:cubicBezTo>
                <a:lnTo>
                  <a:pt x="58" y="197"/>
                </a:lnTo>
                <a:close/>
                <a:moveTo>
                  <a:pt x="223" y="205"/>
                </a:moveTo>
                <a:cubicBezTo>
                  <a:pt x="68" y="205"/>
                  <a:pt x="68" y="205"/>
                  <a:pt x="68" y="205"/>
                </a:cubicBezTo>
                <a:cubicBezTo>
                  <a:pt x="67" y="205"/>
                  <a:pt x="66" y="204"/>
                  <a:pt x="65" y="204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226" y="204"/>
                  <a:pt x="226" y="204"/>
                  <a:pt x="226" y="204"/>
                </a:cubicBezTo>
                <a:cubicBezTo>
                  <a:pt x="225" y="204"/>
                  <a:pt x="224" y="205"/>
                  <a:pt x="223" y="205"/>
                </a:cubicBezTo>
                <a:close/>
                <a:moveTo>
                  <a:pt x="234" y="194"/>
                </a:moveTo>
                <a:cubicBezTo>
                  <a:pt x="234" y="195"/>
                  <a:pt x="233" y="196"/>
                  <a:pt x="233" y="197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233" y="93"/>
                  <a:pt x="233" y="93"/>
                  <a:pt x="233" y="93"/>
                </a:cubicBezTo>
                <a:cubicBezTo>
                  <a:pt x="233" y="94"/>
                  <a:pt x="234" y="95"/>
                  <a:pt x="234" y="96"/>
                </a:cubicBezTo>
                <a:lnTo>
                  <a:pt x="234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4717834" y="5003499"/>
            <a:ext cx="289891" cy="286378"/>
          </a:xfrm>
          <a:custGeom>
            <a:avLst/>
            <a:gdLst>
              <a:gd name="T0" fmla="*/ 290 w 291"/>
              <a:gd name="T1" fmla="*/ 144 h 288"/>
              <a:gd name="T2" fmla="*/ 270 w 291"/>
              <a:gd name="T3" fmla="*/ 115 h 288"/>
              <a:gd name="T4" fmla="*/ 290 w 291"/>
              <a:gd name="T5" fmla="*/ 86 h 288"/>
              <a:gd name="T6" fmla="*/ 270 w 291"/>
              <a:gd name="T7" fmla="*/ 57 h 288"/>
              <a:gd name="T8" fmla="*/ 284 w 291"/>
              <a:gd name="T9" fmla="*/ 36 h 288"/>
              <a:gd name="T10" fmla="*/ 278 w 291"/>
              <a:gd name="T11" fmla="*/ 5 h 288"/>
              <a:gd name="T12" fmla="*/ 254 w 291"/>
              <a:gd name="T13" fmla="*/ 5 h 288"/>
              <a:gd name="T14" fmla="*/ 233 w 291"/>
              <a:gd name="T15" fmla="*/ 20 h 288"/>
              <a:gd name="T16" fmla="*/ 204 w 291"/>
              <a:gd name="T17" fmla="*/ 0 h 288"/>
              <a:gd name="T18" fmla="*/ 175 w 291"/>
              <a:gd name="T19" fmla="*/ 20 h 288"/>
              <a:gd name="T20" fmla="*/ 146 w 291"/>
              <a:gd name="T21" fmla="*/ 0 h 288"/>
              <a:gd name="T22" fmla="*/ 117 w 291"/>
              <a:gd name="T23" fmla="*/ 20 h 288"/>
              <a:gd name="T24" fmla="*/ 88 w 291"/>
              <a:gd name="T25" fmla="*/ 0 h 288"/>
              <a:gd name="T26" fmla="*/ 59 w 291"/>
              <a:gd name="T27" fmla="*/ 20 h 288"/>
              <a:gd name="T28" fmla="*/ 37 w 291"/>
              <a:gd name="T29" fmla="*/ 5 h 288"/>
              <a:gd name="T30" fmla="*/ 13 w 291"/>
              <a:gd name="T31" fmla="*/ 5 h 288"/>
              <a:gd name="T32" fmla="*/ 7 w 291"/>
              <a:gd name="T33" fmla="*/ 36 h 288"/>
              <a:gd name="T34" fmla="*/ 23 w 291"/>
              <a:gd name="T35" fmla="*/ 57 h 288"/>
              <a:gd name="T36" fmla="*/ 2 w 291"/>
              <a:gd name="T37" fmla="*/ 86 h 288"/>
              <a:gd name="T38" fmla="*/ 23 w 291"/>
              <a:gd name="T39" fmla="*/ 115 h 288"/>
              <a:gd name="T40" fmla="*/ 2 w 291"/>
              <a:gd name="T41" fmla="*/ 144 h 288"/>
              <a:gd name="T42" fmla="*/ 23 w 291"/>
              <a:gd name="T43" fmla="*/ 173 h 288"/>
              <a:gd name="T44" fmla="*/ 2 w 291"/>
              <a:gd name="T45" fmla="*/ 202 h 288"/>
              <a:gd name="T46" fmla="*/ 23 w 291"/>
              <a:gd name="T47" fmla="*/ 231 h 288"/>
              <a:gd name="T48" fmla="*/ 7 w 291"/>
              <a:gd name="T49" fmla="*/ 253 h 288"/>
              <a:gd name="T50" fmla="*/ 13 w 291"/>
              <a:gd name="T51" fmla="*/ 283 h 288"/>
              <a:gd name="T52" fmla="*/ 37 w 291"/>
              <a:gd name="T53" fmla="*/ 283 h 288"/>
              <a:gd name="T54" fmla="*/ 59 w 291"/>
              <a:gd name="T55" fmla="*/ 268 h 288"/>
              <a:gd name="T56" fmla="*/ 88 w 291"/>
              <a:gd name="T57" fmla="*/ 288 h 288"/>
              <a:gd name="T58" fmla="*/ 117 w 291"/>
              <a:gd name="T59" fmla="*/ 268 h 288"/>
              <a:gd name="T60" fmla="*/ 146 w 291"/>
              <a:gd name="T61" fmla="*/ 288 h 288"/>
              <a:gd name="T62" fmla="*/ 175 w 291"/>
              <a:gd name="T63" fmla="*/ 268 h 288"/>
              <a:gd name="T64" fmla="*/ 204 w 291"/>
              <a:gd name="T65" fmla="*/ 288 h 288"/>
              <a:gd name="T66" fmla="*/ 233 w 291"/>
              <a:gd name="T67" fmla="*/ 268 h 288"/>
              <a:gd name="T68" fmla="*/ 254 w 291"/>
              <a:gd name="T69" fmla="*/ 283 h 288"/>
              <a:gd name="T70" fmla="*/ 278 w 291"/>
              <a:gd name="T71" fmla="*/ 283 h 288"/>
              <a:gd name="T72" fmla="*/ 284 w 291"/>
              <a:gd name="T73" fmla="*/ 253 h 288"/>
              <a:gd name="T74" fmla="*/ 270 w 291"/>
              <a:gd name="T75" fmla="*/ 231 h 288"/>
              <a:gd name="T76" fmla="*/ 290 w 291"/>
              <a:gd name="T77" fmla="*/ 202 h 288"/>
              <a:gd name="T78" fmla="*/ 270 w 291"/>
              <a:gd name="T79" fmla="*/ 173 h 288"/>
              <a:gd name="T80" fmla="*/ 245 w 291"/>
              <a:gd name="T81" fmla="*/ 243 h 288"/>
              <a:gd name="T82" fmla="*/ 47 w 291"/>
              <a:gd name="T83" fmla="*/ 45 h 288"/>
              <a:gd name="T84" fmla="*/ 245 w 291"/>
              <a:gd name="T85" fmla="*/ 24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1" h="288">
                <a:moveTo>
                  <a:pt x="282" y="156"/>
                </a:moveTo>
                <a:cubicBezTo>
                  <a:pt x="287" y="153"/>
                  <a:pt x="290" y="148"/>
                  <a:pt x="290" y="144"/>
                </a:cubicBezTo>
                <a:cubicBezTo>
                  <a:pt x="290" y="140"/>
                  <a:pt x="287" y="136"/>
                  <a:pt x="283" y="132"/>
                </a:cubicBezTo>
                <a:cubicBezTo>
                  <a:pt x="274" y="129"/>
                  <a:pt x="270" y="123"/>
                  <a:pt x="270" y="115"/>
                </a:cubicBezTo>
                <a:cubicBezTo>
                  <a:pt x="270" y="107"/>
                  <a:pt x="274" y="101"/>
                  <a:pt x="282" y="98"/>
                </a:cubicBezTo>
                <a:cubicBezTo>
                  <a:pt x="287" y="95"/>
                  <a:pt x="290" y="91"/>
                  <a:pt x="290" y="86"/>
                </a:cubicBezTo>
                <a:cubicBezTo>
                  <a:pt x="290" y="82"/>
                  <a:pt x="287" y="78"/>
                  <a:pt x="283" y="74"/>
                </a:cubicBezTo>
                <a:cubicBezTo>
                  <a:pt x="274" y="72"/>
                  <a:pt x="270" y="65"/>
                  <a:pt x="270" y="57"/>
                </a:cubicBezTo>
                <a:cubicBezTo>
                  <a:pt x="270" y="51"/>
                  <a:pt x="271" y="46"/>
                  <a:pt x="278" y="42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91" y="29"/>
                  <a:pt x="291" y="19"/>
                  <a:pt x="284" y="12"/>
                </a:cubicBezTo>
                <a:cubicBezTo>
                  <a:pt x="278" y="5"/>
                  <a:pt x="278" y="5"/>
                  <a:pt x="278" y="5"/>
                </a:cubicBezTo>
                <a:cubicBezTo>
                  <a:pt x="274" y="2"/>
                  <a:pt x="270" y="1"/>
                  <a:pt x="266" y="1"/>
                </a:cubicBezTo>
                <a:cubicBezTo>
                  <a:pt x="261" y="1"/>
                  <a:pt x="257" y="2"/>
                  <a:pt x="254" y="5"/>
                </a:cubicBezTo>
                <a:cubicBezTo>
                  <a:pt x="249" y="10"/>
                  <a:pt x="249" y="10"/>
                  <a:pt x="249" y="10"/>
                </a:cubicBezTo>
                <a:cubicBezTo>
                  <a:pt x="246" y="18"/>
                  <a:pt x="240" y="20"/>
                  <a:pt x="233" y="20"/>
                </a:cubicBezTo>
                <a:cubicBezTo>
                  <a:pt x="225" y="20"/>
                  <a:pt x="219" y="16"/>
                  <a:pt x="216" y="7"/>
                </a:cubicBezTo>
                <a:cubicBezTo>
                  <a:pt x="212" y="3"/>
                  <a:pt x="208" y="0"/>
                  <a:pt x="204" y="0"/>
                </a:cubicBezTo>
                <a:cubicBezTo>
                  <a:pt x="200" y="0"/>
                  <a:pt x="196" y="3"/>
                  <a:pt x="192" y="7"/>
                </a:cubicBezTo>
                <a:cubicBezTo>
                  <a:pt x="189" y="16"/>
                  <a:pt x="183" y="20"/>
                  <a:pt x="175" y="20"/>
                </a:cubicBezTo>
                <a:cubicBezTo>
                  <a:pt x="167" y="20"/>
                  <a:pt x="161" y="16"/>
                  <a:pt x="158" y="7"/>
                </a:cubicBezTo>
                <a:cubicBezTo>
                  <a:pt x="155" y="3"/>
                  <a:pt x="151" y="0"/>
                  <a:pt x="146" y="0"/>
                </a:cubicBezTo>
                <a:cubicBezTo>
                  <a:pt x="142" y="0"/>
                  <a:pt x="138" y="3"/>
                  <a:pt x="134" y="7"/>
                </a:cubicBezTo>
                <a:cubicBezTo>
                  <a:pt x="132" y="16"/>
                  <a:pt x="125" y="20"/>
                  <a:pt x="117" y="20"/>
                </a:cubicBezTo>
                <a:cubicBezTo>
                  <a:pt x="109" y="20"/>
                  <a:pt x="103" y="16"/>
                  <a:pt x="100" y="7"/>
                </a:cubicBezTo>
                <a:cubicBezTo>
                  <a:pt x="97" y="3"/>
                  <a:pt x="93" y="0"/>
                  <a:pt x="88" y="0"/>
                </a:cubicBezTo>
                <a:cubicBezTo>
                  <a:pt x="84" y="0"/>
                  <a:pt x="80" y="3"/>
                  <a:pt x="77" y="7"/>
                </a:cubicBezTo>
                <a:cubicBezTo>
                  <a:pt x="74" y="16"/>
                  <a:pt x="67" y="20"/>
                  <a:pt x="59" y="20"/>
                </a:cubicBezTo>
                <a:cubicBezTo>
                  <a:pt x="53" y="20"/>
                  <a:pt x="48" y="19"/>
                  <a:pt x="45" y="13"/>
                </a:cubicBezTo>
                <a:cubicBezTo>
                  <a:pt x="37" y="5"/>
                  <a:pt x="37" y="5"/>
                  <a:pt x="37" y="5"/>
                </a:cubicBezTo>
                <a:cubicBezTo>
                  <a:pt x="34" y="2"/>
                  <a:pt x="29" y="1"/>
                  <a:pt x="25" y="1"/>
                </a:cubicBezTo>
                <a:cubicBezTo>
                  <a:pt x="21" y="1"/>
                  <a:pt x="16" y="2"/>
                  <a:pt x="13" y="5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9"/>
                  <a:pt x="0" y="29"/>
                  <a:pt x="7" y="36"/>
                </a:cubicBezTo>
                <a:cubicBezTo>
                  <a:pt x="12" y="41"/>
                  <a:pt x="12" y="41"/>
                  <a:pt x="12" y="41"/>
                </a:cubicBezTo>
                <a:cubicBezTo>
                  <a:pt x="19" y="44"/>
                  <a:pt x="23" y="50"/>
                  <a:pt x="23" y="57"/>
                </a:cubicBezTo>
                <a:cubicBezTo>
                  <a:pt x="23" y="65"/>
                  <a:pt x="18" y="72"/>
                  <a:pt x="9" y="74"/>
                </a:cubicBezTo>
                <a:cubicBezTo>
                  <a:pt x="5" y="78"/>
                  <a:pt x="2" y="82"/>
                  <a:pt x="2" y="86"/>
                </a:cubicBezTo>
                <a:cubicBezTo>
                  <a:pt x="2" y="91"/>
                  <a:pt x="5" y="95"/>
                  <a:pt x="10" y="98"/>
                </a:cubicBezTo>
                <a:cubicBezTo>
                  <a:pt x="18" y="101"/>
                  <a:pt x="23" y="107"/>
                  <a:pt x="23" y="115"/>
                </a:cubicBezTo>
                <a:cubicBezTo>
                  <a:pt x="23" y="123"/>
                  <a:pt x="18" y="130"/>
                  <a:pt x="9" y="132"/>
                </a:cubicBezTo>
                <a:cubicBezTo>
                  <a:pt x="5" y="136"/>
                  <a:pt x="2" y="140"/>
                  <a:pt x="2" y="144"/>
                </a:cubicBezTo>
                <a:cubicBezTo>
                  <a:pt x="2" y="148"/>
                  <a:pt x="5" y="153"/>
                  <a:pt x="10" y="156"/>
                </a:cubicBezTo>
                <a:cubicBezTo>
                  <a:pt x="18" y="159"/>
                  <a:pt x="23" y="165"/>
                  <a:pt x="23" y="173"/>
                </a:cubicBezTo>
                <a:cubicBezTo>
                  <a:pt x="23" y="181"/>
                  <a:pt x="18" y="187"/>
                  <a:pt x="9" y="190"/>
                </a:cubicBezTo>
                <a:cubicBezTo>
                  <a:pt x="5" y="193"/>
                  <a:pt x="2" y="197"/>
                  <a:pt x="2" y="202"/>
                </a:cubicBezTo>
                <a:cubicBezTo>
                  <a:pt x="2" y="206"/>
                  <a:pt x="5" y="211"/>
                  <a:pt x="10" y="214"/>
                </a:cubicBezTo>
                <a:cubicBezTo>
                  <a:pt x="18" y="217"/>
                  <a:pt x="23" y="223"/>
                  <a:pt x="23" y="231"/>
                </a:cubicBezTo>
                <a:cubicBezTo>
                  <a:pt x="23" y="238"/>
                  <a:pt x="20" y="244"/>
                  <a:pt x="12" y="247"/>
                </a:cubicBezTo>
                <a:cubicBezTo>
                  <a:pt x="7" y="253"/>
                  <a:pt x="7" y="253"/>
                  <a:pt x="7" y="253"/>
                </a:cubicBezTo>
                <a:cubicBezTo>
                  <a:pt x="0" y="259"/>
                  <a:pt x="0" y="270"/>
                  <a:pt x="7" y="277"/>
                </a:cubicBezTo>
                <a:cubicBezTo>
                  <a:pt x="13" y="283"/>
                  <a:pt x="13" y="283"/>
                  <a:pt x="13" y="283"/>
                </a:cubicBezTo>
                <a:cubicBezTo>
                  <a:pt x="16" y="286"/>
                  <a:pt x="21" y="288"/>
                  <a:pt x="25" y="288"/>
                </a:cubicBezTo>
                <a:cubicBezTo>
                  <a:pt x="29" y="288"/>
                  <a:pt x="34" y="286"/>
                  <a:pt x="37" y="283"/>
                </a:cubicBezTo>
                <a:cubicBezTo>
                  <a:pt x="44" y="276"/>
                  <a:pt x="44" y="276"/>
                  <a:pt x="44" y="276"/>
                </a:cubicBezTo>
                <a:cubicBezTo>
                  <a:pt x="48" y="269"/>
                  <a:pt x="53" y="268"/>
                  <a:pt x="59" y="268"/>
                </a:cubicBezTo>
                <a:cubicBezTo>
                  <a:pt x="67" y="268"/>
                  <a:pt x="73" y="272"/>
                  <a:pt x="76" y="281"/>
                </a:cubicBezTo>
                <a:cubicBezTo>
                  <a:pt x="80" y="285"/>
                  <a:pt x="84" y="288"/>
                  <a:pt x="88" y="288"/>
                </a:cubicBezTo>
                <a:cubicBezTo>
                  <a:pt x="93" y="288"/>
                  <a:pt x="97" y="285"/>
                  <a:pt x="100" y="281"/>
                </a:cubicBezTo>
                <a:cubicBezTo>
                  <a:pt x="103" y="272"/>
                  <a:pt x="110" y="268"/>
                  <a:pt x="117" y="268"/>
                </a:cubicBezTo>
                <a:cubicBezTo>
                  <a:pt x="125" y="268"/>
                  <a:pt x="131" y="272"/>
                  <a:pt x="134" y="281"/>
                </a:cubicBezTo>
                <a:cubicBezTo>
                  <a:pt x="137" y="285"/>
                  <a:pt x="142" y="288"/>
                  <a:pt x="146" y="288"/>
                </a:cubicBezTo>
                <a:cubicBezTo>
                  <a:pt x="151" y="288"/>
                  <a:pt x="155" y="285"/>
                  <a:pt x="158" y="281"/>
                </a:cubicBezTo>
                <a:cubicBezTo>
                  <a:pt x="161" y="272"/>
                  <a:pt x="167" y="268"/>
                  <a:pt x="175" y="268"/>
                </a:cubicBezTo>
                <a:cubicBezTo>
                  <a:pt x="183" y="268"/>
                  <a:pt x="189" y="272"/>
                  <a:pt x="192" y="281"/>
                </a:cubicBezTo>
                <a:cubicBezTo>
                  <a:pt x="195" y="285"/>
                  <a:pt x="200" y="288"/>
                  <a:pt x="204" y="288"/>
                </a:cubicBezTo>
                <a:cubicBezTo>
                  <a:pt x="208" y="288"/>
                  <a:pt x="213" y="285"/>
                  <a:pt x="216" y="281"/>
                </a:cubicBezTo>
                <a:cubicBezTo>
                  <a:pt x="219" y="272"/>
                  <a:pt x="225" y="268"/>
                  <a:pt x="233" y="268"/>
                </a:cubicBezTo>
                <a:cubicBezTo>
                  <a:pt x="240" y="268"/>
                  <a:pt x="246" y="271"/>
                  <a:pt x="249" y="279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257" y="286"/>
                  <a:pt x="261" y="288"/>
                  <a:pt x="266" y="288"/>
                </a:cubicBezTo>
                <a:cubicBezTo>
                  <a:pt x="270" y="288"/>
                  <a:pt x="274" y="286"/>
                  <a:pt x="278" y="283"/>
                </a:cubicBezTo>
                <a:cubicBezTo>
                  <a:pt x="284" y="277"/>
                  <a:pt x="284" y="277"/>
                  <a:pt x="284" y="277"/>
                </a:cubicBezTo>
                <a:cubicBezTo>
                  <a:pt x="291" y="270"/>
                  <a:pt x="291" y="259"/>
                  <a:pt x="284" y="253"/>
                </a:cubicBezTo>
                <a:cubicBezTo>
                  <a:pt x="277" y="245"/>
                  <a:pt x="277" y="245"/>
                  <a:pt x="277" y="245"/>
                </a:cubicBezTo>
                <a:cubicBezTo>
                  <a:pt x="271" y="242"/>
                  <a:pt x="270" y="237"/>
                  <a:pt x="270" y="231"/>
                </a:cubicBezTo>
                <a:cubicBezTo>
                  <a:pt x="270" y="223"/>
                  <a:pt x="274" y="217"/>
                  <a:pt x="283" y="214"/>
                </a:cubicBezTo>
                <a:cubicBezTo>
                  <a:pt x="287" y="211"/>
                  <a:pt x="290" y="206"/>
                  <a:pt x="290" y="202"/>
                </a:cubicBezTo>
                <a:cubicBezTo>
                  <a:pt x="290" y="197"/>
                  <a:pt x="287" y="193"/>
                  <a:pt x="283" y="190"/>
                </a:cubicBezTo>
                <a:cubicBezTo>
                  <a:pt x="275" y="187"/>
                  <a:pt x="270" y="181"/>
                  <a:pt x="270" y="173"/>
                </a:cubicBezTo>
                <a:cubicBezTo>
                  <a:pt x="270" y="165"/>
                  <a:pt x="274" y="159"/>
                  <a:pt x="282" y="156"/>
                </a:cubicBezTo>
                <a:close/>
                <a:moveTo>
                  <a:pt x="245" y="243"/>
                </a:moveTo>
                <a:cubicBezTo>
                  <a:pt x="47" y="243"/>
                  <a:pt x="47" y="243"/>
                  <a:pt x="47" y="243"/>
                </a:cubicBezTo>
                <a:cubicBezTo>
                  <a:pt x="47" y="45"/>
                  <a:pt x="47" y="45"/>
                  <a:pt x="47" y="45"/>
                </a:cubicBezTo>
                <a:cubicBezTo>
                  <a:pt x="245" y="45"/>
                  <a:pt x="245" y="45"/>
                  <a:pt x="245" y="45"/>
                </a:cubicBezTo>
                <a:lnTo>
                  <a:pt x="245" y="2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7660667" y="3281722"/>
            <a:ext cx="140553" cy="288135"/>
          </a:xfrm>
          <a:custGeom>
            <a:avLst/>
            <a:gdLst>
              <a:gd name="T0" fmla="*/ 47 w 80"/>
              <a:gd name="T1" fmla="*/ 82 h 164"/>
              <a:gd name="T2" fmla="*/ 46 w 80"/>
              <a:gd name="T3" fmla="*/ 81 h 164"/>
              <a:gd name="T4" fmla="*/ 80 w 80"/>
              <a:gd name="T5" fmla="*/ 48 h 164"/>
              <a:gd name="T6" fmla="*/ 33 w 80"/>
              <a:gd name="T7" fmla="*/ 0 h 164"/>
              <a:gd name="T8" fmla="*/ 33 w 80"/>
              <a:gd name="T9" fmla="*/ 68 h 164"/>
              <a:gd name="T10" fmla="*/ 8 w 80"/>
              <a:gd name="T11" fmla="*/ 43 h 164"/>
              <a:gd name="T12" fmla="*/ 0 w 80"/>
              <a:gd name="T13" fmla="*/ 51 h 164"/>
              <a:gd name="T14" fmla="*/ 30 w 80"/>
              <a:gd name="T15" fmla="*/ 82 h 164"/>
              <a:gd name="T16" fmla="*/ 0 w 80"/>
              <a:gd name="T17" fmla="*/ 113 h 164"/>
              <a:gd name="T18" fmla="*/ 8 w 80"/>
              <a:gd name="T19" fmla="*/ 121 h 164"/>
              <a:gd name="T20" fmla="*/ 33 w 80"/>
              <a:gd name="T21" fmla="*/ 96 h 164"/>
              <a:gd name="T22" fmla="*/ 33 w 80"/>
              <a:gd name="T23" fmla="*/ 164 h 164"/>
              <a:gd name="T24" fmla="*/ 80 w 80"/>
              <a:gd name="T25" fmla="*/ 116 h 164"/>
              <a:gd name="T26" fmla="*/ 46 w 80"/>
              <a:gd name="T27" fmla="*/ 82 h 164"/>
              <a:gd name="T28" fmla="*/ 47 w 80"/>
              <a:gd name="T29" fmla="*/ 82 h 164"/>
              <a:gd name="T30" fmla="*/ 44 w 80"/>
              <a:gd name="T31" fmla="*/ 28 h 164"/>
              <a:gd name="T32" fmla="*/ 64 w 80"/>
              <a:gd name="T33" fmla="*/ 48 h 164"/>
              <a:gd name="T34" fmla="*/ 44 w 80"/>
              <a:gd name="T35" fmla="*/ 68 h 164"/>
              <a:gd name="T36" fmla="*/ 44 w 80"/>
              <a:gd name="T37" fmla="*/ 28 h 164"/>
              <a:gd name="T38" fmla="*/ 44 w 80"/>
              <a:gd name="T39" fmla="*/ 136 h 164"/>
              <a:gd name="T40" fmla="*/ 44 w 80"/>
              <a:gd name="T41" fmla="*/ 96 h 164"/>
              <a:gd name="T42" fmla="*/ 64 w 80"/>
              <a:gd name="T43" fmla="*/ 116 h 164"/>
              <a:gd name="T44" fmla="*/ 44 w 80"/>
              <a:gd name="T45" fmla="*/ 13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164">
                <a:moveTo>
                  <a:pt x="47" y="82"/>
                </a:moveTo>
                <a:lnTo>
                  <a:pt x="46" y="81"/>
                </a:lnTo>
                <a:lnTo>
                  <a:pt x="80" y="48"/>
                </a:lnTo>
                <a:lnTo>
                  <a:pt x="33" y="0"/>
                </a:lnTo>
                <a:lnTo>
                  <a:pt x="33" y="68"/>
                </a:lnTo>
                <a:lnTo>
                  <a:pt x="8" y="43"/>
                </a:lnTo>
                <a:lnTo>
                  <a:pt x="0" y="51"/>
                </a:lnTo>
                <a:lnTo>
                  <a:pt x="30" y="82"/>
                </a:lnTo>
                <a:lnTo>
                  <a:pt x="0" y="113"/>
                </a:lnTo>
                <a:lnTo>
                  <a:pt x="8" y="121"/>
                </a:lnTo>
                <a:lnTo>
                  <a:pt x="33" y="96"/>
                </a:lnTo>
                <a:lnTo>
                  <a:pt x="33" y="164"/>
                </a:lnTo>
                <a:lnTo>
                  <a:pt x="80" y="116"/>
                </a:lnTo>
                <a:lnTo>
                  <a:pt x="46" y="82"/>
                </a:lnTo>
                <a:lnTo>
                  <a:pt x="47" y="82"/>
                </a:lnTo>
                <a:close/>
                <a:moveTo>
                  <a:pt x="44" y="28"/>
                </a:moveTo>
                <a:lnTo>
                  <a:pt x="64" y="48"/>
                </a:lnTo>
                <a:lnTo>
                  <a:pt x="44" y="68"/>
                </a:lnTo>
                <a:lnTo>
                  <a:pt x="44" y="28"/>
                </a:lnTo>
                <a:close/>
                <a:moveTo>
                  <a:pt x="44" y="136"/>
                </a:moveTo>
                <a:lnTo>
                  <a:pt x="44" y="96"/>
                </a:lnTo>
                <a:lnTo>
                  <a:pt x="64" y="116"/>
                </a:lnTo>
                <a:lnTo>
                  <a:pt x="44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" name="Freeform 30"/>
          <p:cNvSpPr/>
          <p:nvPr/>
        </p:nvSpPr>
        <p:spPr bwMode="auto">
          <a:xfrm>
            <a:off x="2481282" y="5576254"/>
            <a:ext cx="101901" cy="286378"/>
          </a:xfrm>
          <a:custGeom>
            <a:avLst/>
            <a:gdLst>
              <a:gd name="T0" fmla="*/ 71 w 102"/>
              <a:gd name="T1" fmla="*/ 97 h 288"/>
              <a:gd name="T2" fmla="*/ 71 w 102"/>
              <a:gd name="T3" fmla="*/ 13 h 288"/>
              <a:gd name="T4" fmla="*/ 60 w 102"/>
              <a:gd name="T5" fmla="*/ 0 h 288"/>
              <a:gd name="T6" fmla="*/ 42 w 102"/>
              <a:gd name="T7" fmla="*/ 0 h 288"/>
              <a:gd name="T8" fmla="*/ 31 w 102"/>
              <a:gd name="T9" fmla="*/ 13 h 288"/>
              <a:gd name="T10" fmla="*/ 31 w 102"/>
              <a:gd name="T11" fmla="*/ 97 h 288"/>
              <a:gd name="T12" fmla="*/ 0 w 102"/>
              <a:gd name="T13" fmla="*/ 142 h 288"/>
              <a:gd name="T14" fmla="*/ 0 w 102"/>
              <a:gd name="T15" fmla="*/ 269 h 288"/>
              <a:gd name="T16" fmla="*/ 19 w 102"/>
              <a:gd name="T17" fmla="*/ 288 h 288"/>
              <a:gd name="T18" fmla="*/ 83 w 102"/>
              <a:gd name="T19" fmla="*/ 288 h 288"/>
              <a:gd name="T20" fmla="*/ 102 w 102"/>
              <a:gd name="T21" fmla="*/ 269 h 288"/>
              <a:gd name="T22" fmla="*/ 102 w 102"/>
              <a:gd name="T23" fmla="*/ 142 h 288"/>
              <a:gd name="T24" fmla="*/ 71 w 102"/>
              <a:gd name="T25" fmla="*/ 9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88">
                <a:moveTo>
                  <a:pt x="71" y="97"/>
                </a:moveTo>
                <a:cubicBezTo>
                  <a:pt x="71" y="13"/>
                  <a:pt x="71" y="13"/>
                  <a:pt x="71" y="13"/>
                </a:cubicBezTo>
                <a:cubicBezTo>
                  <a:pt x="71" y="6"/>
                  <a:pt x="68" y="0"/>
                  <a:pt x="6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4" y="0"/>
                  <a:pt x="31" y="6"/>
                  <a:pt x="31" y="13"/>
                </a:cubicBezTo>
                <a:cubicBezTo>
                  <a:pt x="31" y="97"/>
                  <a:pt x="31" y="97"/>
                  <a:pt x="31" y="97"/>
                </a:cubicBezTo>
                <a:cubicBezTo>
                  <a:pt x="21" y="98"/>
                  <a:pt x="0" y="116"/>
                  <a:pt x="0" y="14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9" y="288"/>
                  <a:pt x="19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4" y="288"/>
                  <a:pt x="102" y="279"/>
                  <a:pt x="102" y="269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15"/>
                  <a:pt x="81" y="97"/>
                  <a:pt x="71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" name="Freeform 31"/>
          <p:cNvSpPr>
            <a:spLocks noEditPoints="1"/>
          </p:cNvSpPr>
          <p:nvPr/>
        </p:nvSpPr>
        <p:spPr bwMode="auto">
          <a:xfrm>
            <a:off x="3090930" y="5576254"/>
            <a:ext cx="101901" cy="286378"/>
          </a:xfrm>
          <a:custGeom>
            <a:avLst/>
            <a:gdLst>
              <a:gd name="T0" fmla="*/ 70 w 102"/>
              <a:gd name="T1" fmla="*/ 97 h 288"/>
              <a:gd name="T2" fmla="*/ 70 w 102"/>
              <a:gd name="T3" fmla="*/ 13 h 288"/>
              <a:gd name="T4" fmla="*/ 60 w 102"/>
              <a:gd name="T5" fmla="*/ 0 h 288"/>
              <a:gd name="T6" fmla="*/ 41 w 102"/>
              <a:gd name="T7" fmla="*/ 0 h 288"/>
              <a:gd name="T8" fmla="*/ 31 w 102"/>
              <a:gd name="T9" fmla="*/ 13 h 288"/>
              <a:gd name="T10" fmla="*/ 31 w 102"/>
              <a:gd name="T11" fmla="*/ 97 h 288"/>
              <a:gd name="T12" fmla="*/ 0 w 102"/>
              <a:gd name="T13" fmla="*/ 142 h 288"/>
              <a:gd name="T14" fmla="*/ 0 w 102"/>
              <a:gd name="T15" fmla="*/ 269 h 288"/>
              <a:gd name="T16" fmla="*/ 19 w 102"/>
              <a:gd name="T17" fmla="*/ 288 h 288"/>
              <a:gd name="T18" fmla="*/ 83 w 102"/>
              <a:gd name="T19" fmla="*/ 288 h 288"/>
              <a:gd name="T20" fmla="*/ 102 w 102"/>
              <a:gd name="T21" fmla="*/ 269 h 288"/>
              <a:gd name="T22" fmla="*/ 102 w 102"/>
              <a:gd name="T23" fmla="*/ 142 h 288"/>
              <a:gd name="T24" fmla="*/ 70 w 102"/>
              <a:gd name="T25" fmla="*/ 97 h 288"/>
              <a:gd name="T26" fmla="*/ 90 w 102"/>
              <a:gd name="T27" fmla="*/ 228 h 288"/>
              <a:gd name="T28" fmla="*/ 11 w 102"/>
              <a:gd name="T29" fmla="*/ 228 h 288"/>
              <a:gd name="T30" fmla="*/ 11 w 102"/>
              <a:gd name="T31" fmla="*/ 171 h 288"/>
              <a:gd name="T32" fmla="*/ 90 w 102"/>
              <a:gd name="T33" fmla="*/ 171 h 288"/>
              <a:gd name="T34" fmla="*/ 90 w 102"/>
              <a:gd name="T35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" h="288">
                <a:moveTo>
                  <a:pt x="70" y="97"/>
                </a:move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67" y="0"/>
                  <a:pt x="6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0"/>
                  <a:pt x="31" y="6"/>
                  <a:pt x="31" y="13"/>
                </a:cubicBezTo>
                <a:cubicBezTo>
                  <a:pt x="31" y="97"/>
                  <a:pt x="31" y="97"/>
                  <a:pt x="31" y="97"/>
                </a:cubicBezTo>
                <a:cubicBezTo>
                  <a:pt x="20" y="98"/>
                  <a:pt x="0" y="116"/>
                  <a:pt x="0" y="14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8"/>
                  <a:pt x="19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3" y="288"/>
                  <a:pt x="102" y="279"/>
                  <a:pt x="102" y="269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15"/>
                  <a:pt x="81" y="97"/>
                  <a:pt x="70" y="97"/>
                </a:cubicBezTo>
                <a:close/>
                <a:moveTo>
                  <a:pt x="90" y="228"/>
                </a:moveTo>
                <a:cubicBezTo>
                  <a:pt x="11" y="228"/>
                  <a:pt x="11" y="228"/>
                  <a:pt x="11" y="22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90" y="171"/>
                  <a:pt x="90" y="171"/>
                  <a:pt x="90" y="171"/>
                </a:cubicBezTo>
                <a:lnTo>
                  <a:pt x="90" y="2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" name="Freeform 32"/>
          <p:cNvSpPr/>
          <p:nvPr/>
        </p:nvSpPr>
        <p:spPr bwMode="auto">
          <a:xfrm>
            <a:off x="3598680" y="5576254"/>
            <a:ext cx="230157" cy="286378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7639584" y="1559946"/>
            <a:ext cx="0" cy="0"/>
          </a:xfrm>
          <a:prstGeom prst="lin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639584" y="1559946"/>
            <a:ext cx="0" cy="0"/>
          </a:xfrm>
          <a:prstGeom prst="lin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" name="Freeform 35"/>
          <p:cNvSpPr/>
          <p:nvPr/>
        </p:nvSpPr>
        <p:spPr bwMode="auto">
          <a:xfrm>
            <a:off x="7639584" y="1559946"/>
            <a:ext cx="179206" cy="286378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138 h 163"/>
              <a:gd name="T12" fmla="*/ 36 w 102"/>
              <a:gd name="T13" fmla="*/ 114 h 163"/>
              <a:gd name="T14" fmla="*/ 58 w 102"/>
              <a:gd name="T15" fmla="*/ 163 h 163"/>
              <a:gd name="T16" fmla="*/ 83 w 102"/>
              <a:gd name="T17" fmla="*/ 152 h 163"/>
              <a:gd name="T18" fmla="*/ 61 w 102"/>
              <a:gd name="T19" fmla="*/ 103 h 163"/>
              <a:gd name="T20" fmla="*/ 102 w 102"/>
              <a:gd name="T21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425060" y="5022825"/>
            <a:ext cx="168664" cy="33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2425060" y="5091345"/>
            <a:ext cx="168664" cy="31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" name="Freeform 38"/>
          <p:cNvSpPr/>
          <p:nvPr/>
        </p:nvSpPr>
        <p:spPr bwMode="auto">
          <a:xfrm>
            <a:off x="2425060" y="5159864"/>
            <a:ext cx="168664" cy="31624"/>
          </a:xfrm>
          <a:custGeom>
            <a:avLst/>
            <a:gdLst>
              <a:gd name="T0" fmla="*/ 169 w 169"/>
              <a:gd name="T1" fmla="*/ 0 h 32"/>
              <a:gd name="T2" fmla="*/ 0 w 169"/>
              <a:gd name="T3" fmla="*/ 0 h 32"/>
              <a:gd name="T4" fmla="*/ 0 w 169"/>
              <a:gd name="T5" fmla="*/ 32 h 32"/>
              <a:gd name="T6" fmla="*/ 130 w 169"/>
              <a:gd name="T7" fmla="*/ 32 h 32"/>
              <a:gd name="T8" fmla="*/ 169 w 169"/>
              <a:gd name="T9" fmla="*/ 18 h 32"/>
              <a:gd name="T10" fmla="*/ 169 w 169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" h="32">
                <a:moveTo>
                  <a:pt x="16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41" y="25"/>
                  <a:pt x="155" y="20"/>
                  <a:pt x="169" y="18"/>
                </a:cubicBezTo>
                <a:lnTo>
                  <a:pt x="1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" name="Freeform 39"/>
          <p:cNvSpPr/>
          <p:nvPr/>
        </p:nvSpPr>
        <p:spPr bwMode="auto">
          <a:xfrm>
            <a:off x="2425060" y="5226627"/>
            <a:ext cx="101901" cy="31624"/>
          </a:xfrm>
          <a:custGeom>
            <a:avLst/>
            <a:gdLst>
              <a:gd name="T0" fmla="*/ 103 w 103"/>
              <a:gd name="T1" fmla="*/ 0 h 32"/>
              <a:gd name="T2" fmla="*/ 0 w 103"/>
              <a:gd name="T3" fmla="*/ 0 h 32"/>
              <a:gd name="T4" fmla="*/ 0 w 103"/>
              <a:gd name="T5" fmla="*/ 32 h 32"/>
              <a:gd name="T6" fmla="*/ 102 w 103"/>
              <a:gd name="T7" fmla="*/ 32 h 32"/>
              <a:gd name="T8" fmla="*/ 100 w 103"/>
              <a:gd name="T9" fmla="*/ 18 h 32"/>
              <a:gd name="T10" fmla="*/ 103 w 103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32">
                <a:moveTo>
                  <a:pt x="10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1" y="28"/>
                  <a:pt x="100" y="23"/>
                  <a:pt x="100" y="18"/>
                </a:cubicBezTo>
                <a:cubicBezTo>
                  <a:pt x="100" y="12"/>
                  <a:pt x="101" y="6"/>
                  <a:pt x="1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" name="Freeform 40"/>
          <p:cNvSpPr/>
          <p:nvPr/>
        </p:nvSpPr>
        <p:spPr bwMode="auto">
          <a:xfrm>
            <a:off x="2548044" y="5003499"/>
            <a:ext cx="165150" cy="286378"/>
          </a:xfrm>
          <a:custGeom>
            <a:avLst/>
            <a:gdLst>
              <a:gd name="T0" fmla="*/ 81 w 165"/>
              <a:gd name="T1" fmla="*/ 19 h 287"/>
              <a:gd name="T2" fmla="*/ 81 w 165"/>
              <a:gd name="T3" fmla="*/ 202 h 287"/>
              <a:gd name="T4" fmla="*/ 56 w 165"/>
              <a:gd name="T5" fmla="*/ 197 h 287"/>
              <a:gd name="T6" fmla="*/ 0 w 165"/>
              <a:gd name="T7" fmla="*/ 242 h 287"/>
              <a:gd name="T8" fmla="*/ 56 w 165"/>
              <a:gd name="T9" fmla="*/ 287 h 287"/>
              <a:gd name="T10" fmla="*/ 112 w 165"/>
              <a:gd name="T11" fmla="*/ 243 h 287"/>
              <a:gd name="T12" fmla="*/ 112 w 165"/>
              <a:gd name="T13" fmla="*/ 243 h 287"/>
              <a:gd name="T14" fmla="*/ 112 w 165"/>
              <a:gd name="T15" fmla="*/ 72 h 287"/>
              <a:gd name="T16" fmla="*/ 165 w 165"/>
              <a:gd name="T17" fmla="*/ 59 h 287"/>
              <a:gd name="T18" fmla="*/ 165 w 165"/>
              <a:gd name="T19" fmla="*/ 0 h 287"/>
              <a:gd name="T20" fmla="*/ 82 w 165"/>
              <a:gd name="T21" fmla="*/ 19 h 287"/>
              <a:gd name="T22" fmla="*/ 81 w 165"/>
              <a:gd name="T23" fmla="*/ 1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287">
                <a:moveTo>
                  <a:pt x="81" y="19"/>
                </a:moveTo>
                <a:cubicBezTo>
                  <a:pt x="81" y="202"/>
                  <a:pt x="81" y="202"/>
                  <a:pt x="81" y="202"/>
                </a:cubicBezTo>
                <a:cubicBezTo>
                  <a:pt x="73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cubicBezTo>
                  <a:pt x="82" y="19"/>
                  <a:pt x="82" y="19"/>
                  <a:pt x="82" y="19"/>
                </a:cubicBezTo>
                <a:lnTo>
                  <a:pt x="81" y="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" name="Freeform 41"/>
          <p:cNvSpPr/>
          <p:nvPr/>
        </p:nvSpPr>
        <p:spPr bwMode="auto">
          <a:xfrm>
            <a:off x="1848792" y="2802084"/>
            <a:ext cx="100145" cy="100145"/>
          </a:xfrm>
          <a:custGeom>
            <a:avLst/>
            <a:gdLst>
              <a:gd name="T0" fmla="*/ 57 w 57"/>
              <a:gd name="T1" fmla="*/ 24 h 57"/>
              <a:gd name="T2" fmla="*/ 57 w 57"/>
              <a:gd name="T3" fmla="*/ 0 h 57"/>
              <a:gd name="T4" fmla="*/ 0 w 57"/>
              <a:gd name="T5" fmla="*/ 0 h 57"/>
              <a:gd name="T6" fmla="*/ 0 w 57"/>
              <a:gd name="T7" fmla="*/ 57 h 57"/>
              <a:gd name="T8" fmla="*/ 37 w 57"/>
              <a:gd name="T9" fmla="*/ 57 h 57"/>
              <a:gd name="T10" fmla="*/ 40 w 57"/>
              <a:gd name="T11" fmla="*/ 52 h 57"/>
              <a:gd name="T12" fmla="*/ 57 w 57"/>
              <a:gd name="T13" fmla="*/ 2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7">
                <a:moveTo>
                  <a:pt x="57" y="24"/>
                </a:moveTo>
                <a:lnTo>
                  <a:pt x="57" y="0"/>
                </a:lnTo>
                <a:lnTo>
                  <a:pt x="0" y="0"/>
                </a:lnTo>
                <a:lnTo>
                  <a:pt x="0" y="57"/>
                </a:lnTo>
                <a:lnTo>
                  <a:pt x="37" y="57"/>
                </a:lnTo>
                <a:lnTo>
                  <a:pt x="40" y="52"/>
                </a:lnTo>
                <a:lnTo>
                  <a:pt x="57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" name="Freeform 42"/>
          <p:cNvSpPr/>
          <p:nvPr/>
        </p:nvSpPr>
        <p:spPr bwMode="auto">
          <a:xfrm>
            <a:off x="2038538" y="2802084"/>
            <a:ext cx="100145" cy="100145"/>
          </a:xfrm>
          <a:custGeom>
            <a:avLst/>
            <a:gdLst>
              <a:gd name="T0" fmla="*/ 49 w 100"/>
              <a:gd name="T1" fmla="*/ 0 h 101"/>
              <a:gd name="T2" fmla="*/ 0 w 100"/>
              <a:gd name="T3" fmla="*/ 39 h 101"/>
              <a:gd name="T4" fmla="*/ 32 w 100"/>
              <a:gd name="T5" fmla="*/ 92 h 101"/>
              <a:gd name="T6" fmla="*/ 36 w 100"/>
              <a:gd name="T7" fmla="*/ 100 h 101"/>
              <a:gd name="T8" fmla="*/ 49 w 100"/>
              <a:gd name="T9" fmla="*/ 101 h 101"/>
              <a:gd name="T10" fmla="*/ 100 w 100"/>
              <a:gd name="T11" fmla="*/ 51 h 101"/>
              <a:gd name="T12" fmla="*/ 49 w 100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01">
                <a:moveTo>
                  <a:pt x="49" y="0"/>
                </a:moveTo>
                <a:cubicBezTo>
                  <a:pt x="25" y="0"/>
                  <a:pt x="5" y="17"/>
                  <a:pt x="0" y="39"/>
                </a:cubicBezTo>
                <a:cubicBezTo>
                  <a:pt x="32" y="92"/>
                  <a:pt x="32" y="92"/>
                  <a:pt x="32" y="92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40" y="101"/>
                  <a:pt x="45" y="101"/>
                  <a:pt x="49" y="101"/>
                </a:cubicBezTo>
                <a:cubicBezTo>
                  <a:pt x="77" y="101"/>
                  <a:pt x="100" y="79"/>
                  <a:pt x="100" y="51"/>
                </a:cubicBezTo>
                <a:cubicBezTo>
                  <a:pt x="100" y="23"/>
                  <a:pt x="77" y="0"/>
                  <a:pt x="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" name="Freeform 43"/>
          <p:cNvSpPr/>
          <p:nvPr/>
        </p:nvSpPr>
        <p:spPr bwMode="auto">
          <a:xfrm>
            <a:off x="1933124" y="2802084"/>
            <a:ext cx="121228" cy="100145"/>
          </a:xfrm>
          <a:custGeom>
            <a:avLst/>
            <a:gdLst>
              <a:gd name="T0" fmla="*/ 35 w 69"/>
              <a:gd name="T1" fmla="*/ 0 h 57"/>
              <a:gd name="T2" fmla="*/ 0 w 69"/>
              <a:gd name="T3" fmla="*/ 57 h 57"/>
              <a:gd name="T4" fmla="*/ 69 w 69"/>
              <a:gd name="T5" fmla="*/ 57 h 57"/>
              <a:gd name="T6" fmla="*/ 35 w 69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57">
                <a:moveTo>
                  <a:pt x="35" y="0"/>
                </a:moveTo>
                <a:lnTo>
                  <a:pt x="0" y="57"/>
                </a:lnTo>
                <a:lnTo>
                  <a:pt x="69" y="57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" name="Freeform 44"/>
          <p:cNvSpPr/>
          <p:nvPr/>
        </p:nvSpPr>
        <p:spPr bwMode="auto">
          <a:xfrm>
            <a:off x="11316807" y="1846321"/>
            <a:ext cx="1758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" name="Freeform 45"/>
          <p:cNvSpPr/>
          <p:nvPr/>
        </p:nvSpPr>
        <p:spPr bwMode="auto">
          <a:xfrm>
            <a:off x="11264100" y="1791859"/>
            <a:ext cx="54465" cy="54465"/>
          </a:xfrm>
          <a:custGeom>
            <a:avLst/>
            <a:gdLst>
              <a:gd name="T0" fmla="*/ 30 w 31"/>
              <a:gd name="T1" fmla="*/ 31 h 31"/>
              <a:gd name="T2" fmla="*/ 31 w 31"/>
              <a:gd name="T3" fmla="*/ 31 h 31"/>
              <a:gd name="T4" fmla="*/ 31 w 31"/>
              <a:gd name="T5" fmla="*/ 0 h 31"/>
              <a:gd name="T6" fmla="*/ 0 w 31"/>
              <a:gd name="T7" fmla="*/ 31 h 31"/>
              <a:gd name="T8" fmla="*/ 30 w 31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31"/>
                </a:moveTo>
                <a:lnTo>
                  <a:pt x="31" y="31"/>
                </a:lnTo>
                <a:lnTo>
                  <a:pt x="31" y="0"/>
                </a:lnTo>
                <a:lnTo>
                  <a:pt x="0" y="31"/>
                </a:lnTo>
                <a:lnTo>
                  <a:pt x="30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5" name="Freeform 46"/>
          <p:cNvSpPr/>
          <p:nvPr/>
        </p:nvSpPr>
        <p:spPr bwMode="auto">
          <a:xfrm>
            <a:off x="11148142" y="1675902"/>
            <a:ext cx="170421" cy="170421"/>
          </a:xfrm>
          <a:custGeom>
            <a:avLst/>
            <a:gdLst>
              <a:gd name="T0" fmla="*/ 31 w 97"/>
              <a:gd name="T1" fmla="*/ 97 h 97"/>
              <a:gd name="T2" fmla="*/ 97 w 97"/>
              <a:gd name="T3" fmla="*/ 30 h 97"/>
              <a:gd name="T4" fmla="*/ 97 w 97"/>
              <a:gd name="T5" fmla="*/ 0 h 97"/>
              <a:gd name="T6" fmla="*/ 0 w 97"/>
              <a:gd name="T7" fmla="*/ 97 h 97"/>
              <a:gd name="T8" fmla="*/ 31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31" y="97"/>
                </a:moveTo>
                <a:lnTo>
                  <a:pt x="97" y="30"/>
                </a:lnTo>
                <a:lnTo>
                  <a:pt x="97" y="0"/>
                </a:lnTo>
                <a:lnTo>
                  <a:pt x="0" y="97"/>
                </a:lnTo>
                <a:lnTo>
                  <a:pt x="31" y="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6" name="Freeform 47"/>
          <p:cNvSpPr/>
          <p:nvPr/>
        </p:nvSpPr>
        <p:spPr bwMode="auto">
          <a:xfrm>
            <a:off x="11032186" y="1559946"/>
            <a:ext cx="286378" cy="286378"/>
          </a:xfrm>
          <a:custGeom>
            <a:avLst/>
            <a:gdLst>
              <a:gd name="T0" fmla="*/ 0 w 163"/>
              <a:gd name="T1" fmla="*/ 163 h 163"/>
              <a:gd name="T2" fmla="*/ 30 w 163"/>
              <a:gd name="T3" fmla="*/ 163 h 163"/>
              <a:gd name="T4" fmla="*/ 163 w 163"/>
              <a:gd name="T5" fmla="*/ 31 h 163"/>
              <a:gd name="T6" fmla="*/ 163 w 163"/>
              <a:gd name="T7" fmla="*/ 0 h 163"/>
              <a:gd name="T8" fmla="*/ 0 w 163"/>
              <a:gd name="T9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63">
                <a:moveTo>
                  <a:pt x="0" y="163"/>
                </a:moveTo>
                <a:lnTo>
                  <a:pt x="30" y="163"/>
                </a:lnTo>
                <a:lnTo>
                  <a:pt x="163" y="31"/>
                </a:lnTo>
                <a:lnTo>
                  <a:pt x="163" y="0"/>
                </a:lnTo>
                <a:lnTo>
                  <a:pt x="0" y="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7" name="Freeform 48"/>
          <p:cNvSpPr>
            <a:spLocks noEditPoints="1"/>
          </p:cNvSpPr>
          <p:nvPr/>
        </p:nvSpPr>
        <p:spPr bwMode="auto">
          <a:xfrm>
            <a:off x="2997815" y="2144997"/>
            <a:ext cx="286378" cy="265295"/>
          </a:xfrm>
          <a:custGeom>
            <a:avLst/>
            <a:gdLst>
              <a:gd name="T0" fmla="*/ 229 w 288"/>
              <a:gd name="T1" fmla="*/ 0 h 266"/>
              <a:gd name="T2" fmla="*/ 58 w 288"/>
              <a:gd name="T3" fmla="*/ 0 h 266"/>
              <a:gd name="T4" fmla="*/ 0 w 288"/>
              <a:gd name="T5" fmla="*/ 59 h 266"/>
              <a:gd name="T6" fmla="*/ 0 w 288"/>
              <a:gd name="T7" fmla="*/ 208 h 266"/>
              <a:gd name="T8" fmla="*/ 58 w 288"/>
              <a:gd name="T9" fmla="*/ 266 h 266"/>
              <a:gd name="T10" fmla="*/ 229 w 288"/>
              <a:gd name="T11" fmla="*/ 266 h 266"/>
              <a:gd name="T12" fmla="*/ 288 w 288"/>
              <a:gd name="T13" fmla="*/ 208 h 266"/>
              <a:gd name="T14" fmla="*/ 288 w 288"/>
              <a:gd name="T15" fmla="*/ 59 h 266"/>
              <a:gd name="T16" fmla="*/ 229 w 288"/>
              <a:gd name="T17" fmla="*/ 0 h 266"/>
              <a:gd name="T18" fmla="*/ 255 w 288"/>
              <a:gd name="T19" fmla="*/ 208 h 266"/>
              <a:gd name="T20" fmla="*/ 229 w 288"/>
              <a:gd name="T21" fmla="*/ 233 h 266"/>
              <a:gd name="T22" fmla="*/ 58 w 288"/>
              <a:gd name="T23" fmla="*/ 233 h 266"/>
              <a:gd name="T24" fmla="*/ 33 w 288"/>
              <a:gd name="T25" fmla="*/ 208 h 266"/>
              <a:gd name="T26" fmla="*/ 33 w 288"/>
              <a:gd name="T27" fmla="*/ 59 h 266"/>
              <a:gd name="T28" fmla="*/ 58 w 288"/>
              <a:gd name="T29" fmla="*/ 33 h 266"/>
              <a:gd name="T30" fmla="*/ 229 w 288"/>
              <a:gd name="T31" fmla="*/ 33 h 266"/>
              <a:gd name="T32" fmla="*/ 255 w 288"/>
              <a:gd name="T33" fmla="*/ 59 h 266"/>
              <a:gd name="T34" fmla="*/ 255 w 288"/>
              <a:gd name="T35" fmla="*/ 20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66">
                <a:moveTo>
                  <a:pt x="22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59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40"/>
                  <a:pt x="26" y="266"/>
                  <a:pt x="58" y="266"/>
                </a:cubicBezTo>
                <a:cubicBezTo>
                  <a:pt x="229" y="266"/>
                  <a:pt x="229" y="266"/>
                  <a:pt x="229" y="266"/>
                </a:cubicBezTo>
                <a:cubicBezTo>
                  <a:pt x="262" y="266"/>
                  <a:pt x="288" y="240"/>
                  <a:pt x="288" y="208"/>
                </a:cubicBezTo>
                <a:cubicBezTo>
                  <a:pt x="288" y="59"/>
                  <a:pt x="288" y="59"/>
                  <a:pt x="288" y="59"/>
                </a:cubicBezTo>
                <a:cubicBezTo>
                  <a:pt x="288" y="27"/>
                  <a:pt x="262" y="0"/>
                  <a:pt x="229" y="0"/>
                </a:cubicBezTo>
                <a:close/>
                <a:moveTo>
                  <a:pt x="255" y="208"/>
                </a:moveTo>
                <a:cubicBezTo>
                  <a:pt x="255" y="222"/>
                  <a:pt x="243" y="233"/>
                  <a:pt x="229" y="233"/>
                </a:cubicBezTo>
                <a:cubicBezTo>
                  <a:pt x="58" y="233"/>
                  <a:pt x="58" y="233"/>
                  <a:pt x="58" y="233"/>
                </a:cubicBezTo>
                <a:cubicBezTo>
                  <a:pt x="44" y="233"/>
                  <a:pt x="33" y="222"/>
                  <a:pt x="33" y="208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45"/>
                  <a:pt x="44" y="33"/>
                  <a:pt x="58" y="33"/>
                </a:cubicBezTo>
                <a:cubicBezTo>
                  <a:pt x="229" y="33"/>
                  <a:pt x="229" y="33"/>
                  <a:pt x="229" y="33"/>
                </a:cubicBezTo>
                <a:cubicBezTo>
                  <a:pt x="243" y="33"/>
                  <a:pt x="255" y="45"/>
                  <a:pt x="255" y="59"/>
                </a:cubicBezTo>
                <a:lnTo>
                  <a:pt x="255" y="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8" name="Freeform 49"/>
          <p:cNvSpPr/>
          <p:nvPr/>
        </p:nvSpPr>
        <p:spPr bwMode="auto">
          <a:xfrm>
            <a:off x="3075118" y="2243385"/>
            <a:ext cx="133526" cy="80819"/>
          </a:xfrm>
          <a:custGeom>
            <a:avLst/>
            <a:gdLst>
              <a:gd name="T0" fmla="*/ 38 w 76"/>
              <a:gd name="T1" fmla="*/ 46 h 46"/>
              <a:gd name="T2" fmla="*/ 76 w 76"/>
              <a:gd name="T3" fmla="*/ 0 h 46"/>
              <a:gd name="T4" fmla="*/ 0 w 76"/>
              <a:gd name="T5" fmla="*/ 0 h 46"/>
              <a:gd name="T6" fmla="*/ 38 w 76"/>
              <a:gd name="T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46">
                <a:moveTo>
                  <a:pt x="38" y="46"/>
                </a:moveTo>
                <a:lnTo>
                  <a:pt x="76" y="0"/>
                </a:lnTo>
                <a:lnTo>
                  <a:pt x="0" y="0"/>
                </a:lnTo>
                <a:lnTo>
                  <a:pt x="38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1274279" y="2137970"/>
            <a:ext cx="288135" cy="33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1274279" y="2220546"/>
            <a:ext cx="288135" cy="31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1274279" y="2301364"/>
            <a:ext cx="288135" cy="31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1274279" y="2382182"/>
            <a:ext cx="288135" cy="31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1945423" y="2232844"/>
            <a:ext cx="94873" cy="948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2066650" y="2232844"/>
            <a:ext cx="21083" cy="948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2114086" y="2204733"/>
            <a:ext cx="21083" cy="14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1896227" y="2232844"/>
            <a:ext cx="21083" cy="948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1848792" y="2204733"/>
            <a:ext cx="21083" cy="149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8" name="Freeform 59"/>
          <p:cNvSpPr>
            <a:spLocks noEditPoints="1"/>
          </p:cNvSpPr>
          <p:nvPr/>
        </p:nvSpPr>
        <p:spPr bwMode="auto">
          <a:xfrm>
            <a:off x="2423302" y="2171352"/>
            <a:ext cx="286378" cy="214343"/>
          </a:xfrm>
          <a:custGeom>
            <a:avLst/>
            <a:gdLst>
              <a:gd name="T0" fmla="*/ 0 w 163"/>
              <a:gd name="T1" fmla="*/ 0 h 122"/>
              <a:gd name="T2" fmla="*/ 0 w 163"/>
              <a:gd name="T3" fmla="*/ 122 h 122"/>
              <a:gd name="T4" fmla="*/ 163 w 163"/>
              <a:gd name="T5" fmla="*/ 122 h 122"/>
              <a:gd name="T6" fmla="*/ 163 w 163"/>
              <a:gd name="T7" fmla="*/ 0 h 122"/>
              <a:gd name="T8" fmla="*/ 0 w 163"/>
              <a:gd name="T9" fmla="*/ 0 h 122"/>
              <a:gd name="T10" fmla="*/ 100 w 163"/>
              <a:gd name="T11" fmla="*/ 13 h 122"/>
              <a:gd name="T12" fmla="*/ 100 w 163"/>
              <a:gd name="T13" fmla="*/ 108 h 122"/>
              <a:gd name="T14" fmla="*/ 63 w 163"/>
              <a:gd name="T15" fmla="*/ 108 h 122"/>
              <a:gd name="T16" fmla="*/ 63 w 163"/>
              <a:gd name="T17" fmla="*/ 13 h 122"/>
              <a:gd name="T18" fmla="*/ 100 w 163"/>
              <a:gd name="T19" fmla="*/ 13 h 122"/>
              <a:gd name="T20" fmla="*/ 13 w 163"/>
              <a:gd name="T21" fmla="*/ 13 h 122"/>
              <a:gd name="T22" fmla="*/ 49 w 163"/>
              <a:gd name="T23" fmla="*/ 13 h 122"/>
              <a:gd name="T24" fmla="*/ 49 w 163"/>
              <a:gd name="T25" fmla="*/ 108 h 122"/>
              <a:gd name="T26" fmla="*/ 13 w 163"/>
              <a:gd name="T27" fmla="*/ 108 h 122"/>
              <a:gd name="T28" fmla="*/ 13 w 163"/>
              <a:gd name="T29" fmla="*/ 13 h 122"/>
              <a:gd name="T30" fmla="*/ 149 w 163"/>
              <a:gd name="T31" fmla="*/ 108 h 122"/>
              <a:gd name="T32" fmla="*/ 114 w 163"/>
              <a:gd name="T33" fmla="*/ 108 h 122"/>
              <a:gd name="T34" fmla="*/ 114 w 163"/>
              <a:gd name="T35" fmla="*/ 13 h 122"/>
              <a:gd name="T36" fmla="*/ 149 w 163"/>
              <a:gd name="T37" fmla="*/ 13 h 122"/>
              <a:gd name="T38" fmla="*/ 149 w 163"/>
              <a:gd name="T39" fmla="*/ 10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3" h="122">
                <a:moveTo>
                  <a:pt x="0" y="0"/>
                </a:moveTo>
                <a:lnTo>
                  <a:pt x="0" y="122"/>
                </a:lnTo>
                <a:lnTo>
                  <a:pt x="163" y="122"/>
                </a:lnTo>
                <a:lnTo>
                  <a:pt x="163" y="0"/>
                </a:lnTo>
                <a:lnTo>
                  <a:pt x="0" y="0"/>
                </a:lnTo>
                <a:close/>
                <a:moveTo>
                  <a:pt x="100" y="13"/>
                </a:moveTo>
                <a:lnTo>
                  <a:pt x="100" y="108"/>
                </a:lnTo>
                <a:lnTo>
                  <a:pt x="63" y="108"/>
                </a:lnTo>
                <a:lnTo>
                  <a:pt x="63" y="13"/>
                </a:lnTo>
                <a:lnTo>
                  <a:pt x="100" y="13"/>
                </a:lnTo>
                <a:close/>
                <a:moveTo>
                  <a:pt x="13" y="13"/>
                </a:moveTo>
                <a:lnTo>
                  <a:pt x="49" y="13"/>
                </a:lnTo>
                <a:lnTo>
                  <a:pt x="49" y="108"/>
                </a:lnTo>
                <a:lnTo>
                  <a:pt x="13" y="108"/>
                </a:lnTo>
                <a:lnTo>
                  <a:pt x="13" y="13"/>
                </a:lnTo>
                <a:close/>
                <a:moveTo>
                  <a:pt x="149" y="108"/>
                </a:moveTo>
                <a:lnTo>
                  <a:pt x="114" y="108"/>
                </a:lnTo>
                <a:lnTo>
                  <a:pt x="114" y="13"/>
                </a:lnTo>
                <a:lnTo>
                  <a:pt x="149" y="13"/>
                </a:lnTo>
                <a:lnTo>
                  <a:pt x="149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59" name="Freeform 60"/>
          <p:cNvSpPr/>
          <p:nvPr/>
        </p:nvSpPr>
        <p:spPr bwMode="auto">
          <a:xfrm>
            <a:off x="8811446" y="1704013"/>
            <a:ext cx="73790" cy="73790"/>
          </a:xfrm>
          <a:custGeom>
            <a:avLst/>
            <a:gdLst>
              <a:gd name="T0" fmla="*/ 0 w 42"/>
              <a:gd name="T1" fmla="*/ 42 h 42"/>
              <a:gd name="T2" fmla="*/ 42 w 42"/>
              <a:gd name="T3" fmla="*/ 0 h 42"/>
              <a:gd name="T4" fmla="*/ 0 w 42"/>
              <a:gd name="T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2">
                <a:moveTo>
                  <a:pt x="0" y="42"/>
                </a:moveTo>
                <a:lnTo>
                  <a:pt x="42" y="0"/>
                </a:lnTo>
                <a:lnTo>
                  <a:pt x="0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V="1">
            <a:off x="8811446" y="1704013"/>
            <a:ext cx="73790" cy="73790"/>
          </a:xfrm>
          <a:prstGeom prst="lin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8811445" y="1630222"/>
            <a:ext cx="0" cy="0"/>
          </a:xfrm>
          <a:prstGeom prst="lin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>
            <a:off x="8811445" y="1630222"/>
            <a:ext cx="0" cy="0"/>
          </a:xfrm>
          <a:prstGeom prst="lin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3" name="Freeform 64"/>
          <p:cNvSpPr/>
          <p:nvPr/>
        </p:nvSpPr>
        <p:spPr bwMode="auto">
          <a:xfrm>
            <a:off x="8811446" y="1561702"/>
            <a:ext cx="144067" cy="286378"/>
          </a:xfrm>
          <a:custGeom>
            <a:avLst/>
            <a:gdLst>
              <a:gd name="T0" fmla="*/ 42 w 82"/>
              <a:gd name="T1" fmla="*/ 81 h 163"/>
              <a:gd name="T2" fmla="*/ 0 w 82"/>
              <a:gd name="T3" fmla="*/ 123 h 163"/>
              <a:gd name="T4" fmla="*/ 0 w 82"/>
              <a:gd name="T5" fmla="*/ 163 h 163"/>
              <a:gd name="T6" fmla="*/ 0 w 82"/>
              <a:gd name="T7" fmla="*/ 163 h 163"/>
              <a:gd name="T8" fmla="*/ 82 w 82"/>
              <a:gd name="T9" fmla="*/ 81 h 163"/>
              <a:gd name="T10" fmla="*/ 0 w 82"/>
              <a:gd name="T11" fmla="*/ 0 h 163"/>
              <a:gd name="T12" fmla="*/ 0 w 82"/>
              <a:gd name="T13" fmla="*/ 0 h 163"/>
              <a:gd name="T14" fmla="*/ 0 w 82"/>
              <a:gd name="T15" fmla="*/ 39 h 163"/>
              <a:gd name="T16" fmla="*/ 42 w 82"/>
              <a:gd name="T17" fmla="*/ 8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63">
                <a:moveTo>
                  <a:pt x="42" y="81"/>
                </a:moveTo>
                <a:lnTo>
                  <a:pt x="0" y="123"/>
                </a:lnTo>
                <a:lnTo>
                  <a:pt x="0" y="163"/>
                </a:lnTo>
                <a:lnTo>
                  <a:pt x="0" y="163"/>
                </a:lnTo>
                <a:lnTo>
                  <a:pt x="82" y="81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42" y="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4" name="Freeform 65"/>
          <p:cNvSpPr/>
          <p:nvPr/>
        </p:nvSpPr>
        <p:spPr bwMode="auto">
          <a:xfrm>
            <a:off x="9384200" y="1561702"/>
            <a:ext cx="152852" cy="284620"/>
          </a:xfrm>
          <a:custGeom>
            <a:avLst/>
            <a:gdLst>
              <a:gd name="T0" fmla="*/ 149 w 153"/>
              <a:gd name="T1" fmla="*/ 137 h 286"/>
              <a:gd name="T2" fmla="*/ 16 w 153"/>
              <a:gd name="T3" fmla="*/ 3 h 286"/>
              <a:gd name="T4" fmla="*/ 9 w 153"/>
              <a:gd name="T5" fmla="*/ 0 h 286"/>
              <a:gd name="T6" fmla="*/ 3 w 153"/>
              <a:gd name="T7" fmla="*/ 3 h 286"/>
              <a:gd name="T8" fmla="*/ 2 w 153"/>
              <a:gd name="T9" fmla="*/ 3 h 286"/>
              <a:gd name="T10" fmla="*/ 0 w 153"/>
              <a:gd name="T11" fmla="*/ 10 h 286"/>
              <a:gd name="T12" fmla="*/ 0 w 153"/>
              <a:gd name="T13" fmla="*/ 75 h 286"/>
              <a:gd name="T14" fmla="*/ 2 w 153"/>
              <a:gd name="T15" fmla="*/ 81 h 286"/>
              <a:gd name="T16" fmla="*/ 64 w 153"/>
              <a:gd name="T17" fmla="*/ 143 h 286"/>
              <a:gd name="T18" fmla="*/ 2 w 153"/>
              <a:gd name="T19" fmla="*/ 205 h 286"/>
              <a:gd name="T20" fmla="*/ 0 w 153"/>
              <a:gd name="T21" fmla="*/ 212 h 286"/>
              <a:gd name="T22" fmla="*/ 0 w 153"/>
              <a:gd name="T23" fmla="*/ 277 h 286"/>
              <a:gd name="T24" fmla="*/ 2 w 153"/>
              <a:gd name="T25" fmla="*/ 283 h 286"/>
              <a:gd name="T26" fmla="*/ 3 w 153"/>
              <a:gd name="T27" fmla="*/ 283 h 286"/>
              <a:gd name="T28" fmla="*/ 9 w 153"/>
              <a:gd name="T29" fmla="*/ 286 h 286"/>
              <a:gd name="T30" fmla="*/ 16 w 153"/>
              <a:gd name="T31" fmla="*/ 283 h 286"/>
              <a:gd name="T32" fmla="*/ 149 w 153"/>
              <a:gd name="T33" fmla="*/ 150 h 286"/>
              <a:gd name="T34" fmla="*/ 149 w 153"/>
              <a:gd name="T35" fmla="*/ 137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286">
                <a:moveTo>
                  <a:pt x="149" y="137"/>
                </a:moveTo>
                <a:cubicBezTo>
                  <a:pt x="16" y="3"/>
                  <a:pt x="16" y="3"/>
                  <a:pt x="16" y="3"/>
                </a:cubicBezTo>
                <a:cubicBezTo>
                  <a:pt x="14" y="1"/>
                  <a:pt x="11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7"/>
                  <a:pt x="1" y="79"/>
                  <a:pt x="2" y="81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7"/>
                  <a:pt x="0" y="209"/>
                  <a:pt x="0" y="212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9"/>
                  <a:pt x="1" y="281"/>
                  <a:pt x="2" y="283"/>
                </a:cubicBezTo>
                <a:cubicBezTo>
                  <a:pt x="3" y="283"/>
                  <a:pt x="3" y="283"/>
                  <a:pt x="3" y="283"/>
                </a:cubicBezTo>
                <a:cubicBezTo>
                  <a:pt x="4" y="285"/>
                  <a:pt x="7" y="286"/>
                  <a:pt x="9" y="286"/>
                </a:cubicBezTo>
                <a:cubicBezTo>
                  <a:pt x="12" y="286"/>
                  <a:pt x="14" y="285"/>
                  <a:pt x="16" y="283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3" y="146"/>
                  <a:pt x="153" y="140"/>
                  <a:pt x="149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5" name="Freeform 66"/>
          <p:cNvSpPr>
            <a:spLocks noEditPoints="1"/>
          </p:cNvSpPr>
          <p:nvPr/>
        </p:nvSpPr>
        <p:spPr bwMode="auto">
          <a:xfrm>
            <a:off x="9883164" y="1558188"/>
            <a:ext cx="288135" cy="288135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6" name="Freeform 67"/>
          <p:cNvSpPr>
            <a:spLocks noEditPoints="1"/>
          </p:cNvSpPr>
          <p:nvPr/>
        </p:nvSpPr>
        <p:spPr bwMode="auto">
          <a:xfrm>
            <a:off x="6441368" y="5003499"/>
            <a:ext cx="286378" cy="286378"/>
          </a:xfrm>
          <a:custGeom>
            <a:avLst/>
            <a:gdLst>
              <a:gd name="T0" fmla="*/ 0 w 163"/>
              <a:gd name="T1" fmla="*/ 0 h 163"/>
              <a:gd name="T2" fmla="*/ 0 w 163"/>
              <a:gd name="T3" fmla="*/ 163 h 163"/>
              <a:gd name="T4" fmla="*/ 163 w 163"/>
              <a:gd name="T5" fmla="*/ 163 h 163"/>
              <a:gd name="T6" fmla="*/ 163 w 163"/>
              <a:gd name="T7" fmla="*/ 0 h 163"/>
              <a:gd name="T8" fmla="*/ 0 w 163"/>
              <a:gd name="T9" fmla="*/ 0 h 163"/>
              <a:gd name="T10" fmla="*/ 13 w 163"/>
              <a:gd name="T11" fmla="*/ 105 h 163"/>
              <a:gd name="T12" fmla="*/ 59 w 163"/>
              <a:gd name="T13" fmla="*/ 150 h 163"/>
              <a:gd name="T14" fmla="*/ 13 w 163"/>
              <a:gd name="T15" fmla="*/ 150 h 163"/>
              <a:gd name="T16" fmla="*/ 13 w 163"/>
              <a:gd name="T17" fmla="*/ 105 h 163"/>
              <a:gd name="T18" fmla="*/ 9 w 163"/>
              <a:gd name="T19" fmla="*/ 81 h 163"/>
              <a:gd name="T20" fmla="*/ 82 w 163"/>
              <a:gd name="T21" fmla="*/ 81 h 163"/>
              <a:gd name="T22" fmla="*/ 82 w 163"/>
              <a:gd name="T23" fmla="*/ 154 h 163"/>
              <a:gd name="T24" fmla="*/ 9 w 163"/>
              <a:gd name="T25" fmla="*/ 8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" h="163">
                <a:moveTo>
                  <a:pt x="0" y="0"/>
                </a:moveTo>
                <a:lnTo>
                  <a:pt x="0" y="163"/>
                </a:lnTo>
                <a:lnTo>
                  <a:pt x="163" y="163"/>
                </a:lnTo>
                <a:lnTo>
                  <a:pt x="163" y="0"/>
                </a:lnTo>
                <a:lnTo>
                  <a:pt x="0" y="0"/>
                </a:lnTo>
                <a:close/>
                <a:moveTo>
                  <a:pt x="13" y="105"/>
                </a:moveTo>
                <a:lnTo>
                  <a:pt x="59" y="150"/>
                </a:lnTo>
                <a:lnTo>
                  <a:pt x="13" y="150"/>
                </a:lnTo>
                <a:lnTo>
                  <a:pt x="13" y="105"/>
                </a:lnTo>
                <a:close/>
                <a:moveTo>
                  <a:pt x="9" y="81"/>
                </a:moveTo>
                <a:lnTo>
                  <a:pt x="82" y="81"/>
                </a:lnTo>
                <a:lnTo>
                  <a:pt x="82" y="154"/>
                </a:lnTo>
                <a:lnTo>
                  <a:pt x="9" y="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7" name="Freeform 68"/>
          <p:cNvSpPr>
            <a:spLocks noEditPoints="1"/>
          </p:cNvSpPr>
          <p:nvPr/>
        </p:nvSpPr>
        <p:spPr bwMode="auto">
          <a:xfrm>
            <a:off x="1276038" y="2708969"/>
            <a:ext cx="284620" cy="286378"/>
          </a:xfrm>
          <a:custGeom>
            <a:avLst/>
            <a:gdLst>
              <a:gd name="T0" fmla="*/ 286 w 286"/>
              <a:gd name="T1" fmla="*/ 131 h 288"/>
              <a:gd name="T2" fmla="*/ 259 w 286"/>
              <a:gd name="T3" fmla="*/ 131 h 288"/>
              <a:gd name="T4" fmla="*/ 155 w 286"/>
              <a:gd name="T5" fmla="*/ 26 h 288"/>
              <a:gd name="T6" fmla="*/ 155 w 286"/>
              <a:gd name="T7" fmla="*/ 0 h 288"/>
              <a:gd name="T8" fmla="*/ 131 w 286"/>
              <a:gd name="T9" fmla="*/ 0 h 288"/>
              <a:gd name="T10" fmla="*/ 131 w 286"/>
              <a:gd name="T11" fmla="*/ 26 h 288"/>
              <a:gd name="T12" fmla="*/ 27 w 286"/>
              <a:gd name="T13" fmla="*/ 131 h 288"/>
              <a:gd name="T14" fmla="*/ 0 w 286"/>
              <a:gd name="T15" fmla="*/ 131 h 288"/>
              <a:gd name="T16" fmla="*/ 0 w 286"/>
              <a:gd name="T17" fmla="*/ 155 h 288"/>
              <a:gd name="T18" fmla="*/ 28 w 286"/>
              <a:gd name="T19" fmla="*/ 155 h 288"/>
              <a:gd name="T20" fmla="*/ 131 w 286"/>
              <a:gd name="T21" fmla="*/ 258 h 288"/>
              <a:gd name="T22" fmla="*/ 131 w 286"/>
              <a:gd name="T23" fmla="*/ 288 h 288"/>
              <a:gd name="T24" fmla="*/ 155 w 286"/>
              <a:gd name="T25" fmla="*/ 288 h 288"/>
              <a:gd name="T26" fmla="*/ 155 w 286"/>
              <a:gd name="T27" fmla="*/ 258 h 288"/>
              <a:gd name="T28" fmla="*/ 259 w 286"/>
              <a:gd name="T29" fmla="*/ 155 h 288"/>
              <a:gd name="T30" fmla="*/ 286 w 286"/>
              <a:gd name="T31" fmla="*/ 155 h 288"/>
              <a:gd name="T32" fmla="*/ 286 w 286"/>
              <a:gd name="T33" fmla="*/ 131 h 288"/>
              <a:gd name="T34" fmla="*/ 235 w 286"/>
              <a:gd name="T35" fmla="*/ 131 h 288"/>
              <a:gd name="T36" fmla="*/ 155 w 286"/>
              <a:gd name="T37" fmla="*/ 131 h 288"/>
              <a:gd name="T38" fmla="*/ 155 w 286"/>
              <a:gd name="T39" fmla="*/ 50 h 288"/>
              <a:gd name="T40" fmla="*/ 235 w 286"/>
              <a:gd name="T41" fmla="*/ 131 h 288"/>
              <a:gd name="T42" fmla="*/ 131 w 286"/>
              <a:gd name="T43" fmla="*/ 50 h 288"/>
              <a:gd name="T44" fmla="*/ 131 w 286"/>
              <a:gd name="T45" fmla="*/ 131 h 288"/>
              <a:gd name="T46" fmla="*/ 51 w 286"/>
              <a:gd name="T47" fmla="*/ 131 h 288"/>
              <a:gd name="T48" fmla="*/ 131 w 286"/>
              <a:gd name="T49" fmla="*/ 50 h 288"/>
              <a:gd name="T50" fmla="*/ 52 w 286"/>
              <a:gd name="T51" fmla="*/ 155 h 288"/>
              <a:gd name="T52" fmla="*/ 131 w 286"/>
              <a:gd name="T53" fmla="*/ 155 h 288"/>
              <a:gd name="T54" fmla="*/ 131 w 286"/>
              <a:gd name="T55" fmla="*/ 234 h 288"/>
              <a:gd name="T56" fmla="*/ 52 w 286"/>
              <a:gd name="T57" fmla="*/ 155 h 288"/>
              <a:gd name="T58" fmla="*/ 155 w 286"/>
              <a:gd name="T59" fmla="*/ 234 h 288"/>
              <a:gd name="T60" fmla="*/ 155 w 286"/>
              <a:gd name="T61" fmla="*/ 155 h 288"/>
              <a:gd name="T62" fmla="*/ 235 w 286"/>
              <a:gd name="T63" fmla="*/ 155 h 288"/>
              <a:gd name="T64" fmla="*/ 155 w 286"/>
              <a:gd name="T65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8" name="Freeform 69"/>
          <p:cNvSpPr/>
          <p:nvPr/>
        </p:nvSpPr>
        <p:spPr bwMode="auto">
          <a:xfrm>
            <a:off x="8879966" y="5702751"/>
            <a:ext cx="0" cy="1758"/>
          </a:xfrm>
          <a:custGeom>
            <a:avLst/>
            <a:gdLst>
              <a:gd name="T0" fmla="*/ 1 h 2"/>
              <a:gd name="T1" fmla="*/ 2 h 2"/>
              <a:gd name="T2" fmla="*/ 1 h 2"/>
              <a:gd name="T3" fmla="*/ 0 h 2"/>
              <a:gd name="T4" fmla="*/ 1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1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69" name="Freeform 70"/>
          <p:cNvSpPr/>
          <p:nvPr/>
        </p:nvSpPr>
        <p:spPr bwMode="auto">
          <a:xfrm>
            <a:off x="8809690" y="5578009"/>
            <a:ext cx="138797" cy="126497"/>
          </a:xfrm>
          <a:custGeom>
            <a:avLst/>
            <a:gdLst>
              <a:gd name="T0" fmla="*/ 71 w 141"/>
              <a:gd name="T1" fmla="*/ 126 h 126"/>
              <a:gd name="T2" fmla="*/ 71 w 141"/>
              <a:gd name="T3" fmla="*/ 125 h 126"/>
              <a:gd name="T4" fmla="*/ 71 w 141"/>
              <a:gd name="T5" fmla="*/ 126 h 126"/>
              <a:gd name="T6" fmla="*/ 141 w 141"/>
              <a:gd name="T7" fmla="*/ 36 h 126"/>
              <a:gd name="T8" fmla="*/ 71 w 141"/>
              <a:gd name="T9" fmla="*/ 0 h 126"/>
              <a:gd name="T10" fmla="*/ 71 w 141"/>
              <a:gd name="T11" fmla="*/ 0 h 126"/>
              <a:gd name="T12" fmla="*/ 71 w 141"/>
              <a:gd name="T13" fmla="*/ 0 h 126"/>
              <a:gd name="T14" fmla="*/ 70 w 141"/>
              <a:gd name="T15" fmla="*/ 0 h 126"/>
              <a:gd name="T16" fmla="*/ 70 w 141"/>
              <a:gd name="T17" fmla="*/ 0 h 126"/>
              <a:gd name="T18" fmla="*/ 0 w 141"/>
              <a:gd name="T19" fmla="*/ 35 h 126"/>
              <a:gd name="T20" fmla="*/ 71 w 141"/>
              <a:gd name="T21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1" h="126">
                <a:moveTo>
                  <a:pt x="71" y="126"/>
                </a:moveTo>
                <a:cubicBezTo>
                  <a:pt x="71" y="126"/>
                  <a:pt x="71" y="125"/>
                  <a:pt x="71" y="125"/>
                </a:cubicBezTo>
                <a:cubicBezTo>
                  <a:pt x="71" y="125"/>
                  <a:pt x="71" y="126"/>
                  <a:pt x="71" y="126"/>
                </a:cubicBezTo>
                <a:cubicBezTo>
                  <a:pt x="83" y="88"/>
                  <a:pt x="108" y="57"/>
                  <a:pt x="141" y="36"/>
                </a:cubicBezTo>
                <a:cubicBezTo>
                  <a:pt x="122" y="17"/>
                  <a:pt x="98" y="4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44" y="4"/>
                  <a:pt x="19" y="17"/>
                  <a:pt x="0" y="35"/>
                </a:cubicBezTo>
                <a:cubicBezTo>
                  <a:pt x="33" y="56"/>
                  <a:pt x="58" y="88"/>
                  <a:pt x="71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0" name="Freeform 71"/>
          <p:cNvSpPr/>
          <p:nvPr/>
        </p:nvSpPr>
        <p:spPr bwMode="auto">
          <a:xfrm>
            <a:off x="8735900" y="5613148"/>
            <a:ext cx="126497" cy="251240"/>
          </a:xfrm>
          <a:custGeom>
            <a:avLst/>
            <a:gdLst>
              <a:gd name="T0" fmla="*/ 126 w 126"/>
              <a:gd name="T1" fmla="*/ 252 h 252"/>
              <a:gd name="T2" fmla="*/ 126 w 126"/>
              <a:gd name="T3" fmla="*/ 127 h 252"/>
              <a:gd name="T4" fmla="*/ 126 w 126"/>
              <a:gd name="T5" fmla="*/ 127 h 252"/>
              <a:gd name="T6" fmla="*/ 0 w 126"/>
              <a:gd name="T7" fmla="*/ 0 h 252"/>
              <a:gd name="T8" fmla="*/ 0 w 126"/>
              <a:gd name="T9" fmla="*/ 127 h 252"/>
              <a:gd name="T10" fmla="*/ 0 w 126"/>
              <a:gd name="T11" fmla="*/ 127 h 252"/>
              <a:gd name="T12" fmla="*/ 126 w 126"/>
              <a:gd name="T1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252">
                <a:moveTo>
                  <a:pt x="126" y="252"/>
                </a:moveTo>
                <a:cubicBezTo>
                  <a:pt x="126" y="127"/>
                  <a:pt x="126" y="127"/>
                  <a:pt x="126" y="127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18" y="61"/>
                  <a:pt x="66" y="8"/>
                  <a:pt x="0" y="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9" y="192"/>
                  <a:pt x="61" y="243"/>
                  <a:pt x="126" y="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1" name="Freeform 72"/>
          <p:cNvSpPr/>
          <p:nvPr/>
        </p:nvSpPr>
        <p:spPr bwMode="auto">
          <a:xfrm>
            <a:off x="8895778" y="5613148"/>
            <a:ext cx="126497" cy="251240"/>
          </a:xfrm>
          <a:custGeom>
            <a:avLst/>
            <a:gdLst>
              <a:gd name="T0" fmla="*/ 127 w 127"/>
              <a:gd name="T1" fmla="*/ 0 h 252"/>
              <a:gd name="T2" fmla="*/ 0 w 127"/>
              <a:gd name="T3" fmla="*/ 127 h 252"/>
              <a:gd name="T4" fmla="*/ 0 w 127"/>
              <a:gd name="T5" fmla="*/ 127 h 252"/>
              <a:gd name="T6" fmla="*/ 0 w 127"/>
              <a:gd name="T7" fmla="*/ 252 h 252"/>
              <a:gd name="T8" fmla="*/ 127 w 127"/>
              <a:gd name="T9" fmla="*/ 127 h 252"/>
              <a:gd name="T10" fmla="*/ 127 w 127"/>
              <a:gd name="T11" fmla="*/ 127 h 252"/>
              <a:gd name="T12" fmla="*/ 127 w 127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52">
                <a:moveTo>
                  <a:pt x="127" y="0"/>
                </a:moveTo>
                <a:cubicBezTo>
                  <a:pt x="61" y="8"/>
                  <a:pt x="8" y="61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252"/>
                  <a:pt x="0" y="252"/>
                  <a:pt x="0" y="252"/>
                </a:cubicBezTo>
                <a:cubicBezTo>
                  <a:pt x="66" y="243"/>
                  <a:pt x="118" y="192"/>
                  <a:pt x="127" y="127"/>
                </a:cubicBezTo>
                <a:cubicBezTo>
                  <a:pt x="127" y="127"/>
                  <a:pt x="127" y="127"/>
                  <a:pt x="127" y="127"/>
                </a:cubicBezTo>
                <a:lnTo>
                  <a:pt x="1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2" name="Freeform 73"/>
          <p:cNvSpPr/>
          <p:nvPr/>
        </p:nvSpPr>
        <p:spPr bwMode="auto">
          <a:xfrm>
            <a:off x="2423302" y="6231583"/>
            <a:ext cx="288135" cy="126497"/>
          </a:xfrm>
          <a:custGeom>
            <a:avLst/>
            <a:gdLst>
              <a:gd name="T0" fmla="*/ 255 w 288"/>
              <a:gd name="T1" fmla="*/ 0 h 127"/>
              <a:gd name="T2" fmla="*/ 255 w 288"/>
              <a:gd name="T3" fmla="*/ 0 h 127"/>
              <a:gd name="T4" fmla="*/ 254 w 288"/>
              <a:gd name="T5" fmla="*/ 0 h 127"/>
              <a:gd name="T6" fmla="*/ 222 w 288"/>
              <a:gd name="T7" fmla="*/ 95 h 127"/>
              <a:gd name="T8" fmla="*/ 210 w 288"/>
              <a:gd name="T9" fmla="*/ 106 h 127"/>
              <a:gd name="T10" fmla="*/ 199 w 288"/>
              <a:gd name="T11" fmla="*/ 95 h 127"/>
              <a:gd name="T12" fmla="*/ 166 w 288"/>
              <a:gd name="T13" fmla="*/ 0 h 127"/>
              <a:gd name="T14" fmla="*/ 166 w 288"/>
              <a:gd name="T15" fmla="*/ 0 h 127"/>
              <a:gd name="T16" fmla="*/ 166 w 288"/>
              <a:gd name="T17" fmla="*/ 0 h 127"/>
              <a:gd name="T18" fmla="*/ 133 w 288"/>
              <a:gd name="T19" fmla="*/ 32 h 127"/>
              <a:gd name="T20" fmla="*/ 122 w 288"/>
              <a:gd name="T21" fmla="*/ 106 h 127"/>
              <a:gd name="T22" fmla="*/ 121 w 288"/>
              <a:gd name="T23" fmla="*/ 106 h 127"/>
              <a:gd name="T24" fmla="*/ 110 w 288"/>
              <a:gd name="T25" fmla="*/ 32 h 127"/>
              <a:gd name="T26" fmla="*/ 78 w 288"/>
              <a:gd name="T27" fmla="*/ 0 h 127"/>
              <a:gd name="T28" fmla="*/ 77 w 288"/>
              <a:gd name="T29" fmla="*/ 0 h 127"/>
              <a:gd name="T30" fmla="*/ 77 w 288"/>
              <a:gd name="T31" fmla="*/ 0 h 127"/>
              <a:gd name="T32" fmla="*/ 44 w 288"/>
              <a:gd name="T33" fmla="*/ 95 h 127"/>
              <a:gd name="T34" fmla="*/ 33 w 288"/>
              <a:gd name="T35" fmla="*/ 106 h 127"/>
              <a:gd name="T36" fmla="*/ 21 w 288"/>
              <a:gd name="T37" fmla="*/ 95 h 127"/>
              <a:gd name="T38" fmla="*/ 18 w 288"/>
              <a:gd name="T39" fmla="*/ 59 h 127"/>
              <a:gd name="T40" fmla="*/ 0 w 288"/>
              <a:gd name="T41" fmla="*/ 62 h 127"/>
              <a:gd name="T42" fmla="*/ 32 w 288"/>
              <a:gd name="T43" fmla="*/ 127 h 127"/>
              <a:gd name="T44" fmla="*/ 33 w 288"/>
              <a:gd name="T45" fmla="*/ 127 h 127"/>
              <a:gd name="T46" fmla="*/ 33 w 288"/>
              <a:gd name="T47" fmla="*/ 127 h 127"/>
              <a:gd name="T48" fmla="*/ 33 w 288"/>
              <a:gd name="T49" fmla="*/ 127 h 127"/>
              <a:gd name="T50" fmla="*/ 66 w 288"/>
              <a:gd name="T51" fmla="*/ 32 h 127"/>
              <a:gd name="T52" fmla="*/ 77 w 288"/>
              <a:gd name="T53" fmla="*/ 21 h 127"/>
              <a:gd name="T54" fmla="*/ 89 w 288"/>
              <a:gd name="T55" fmla="*/ 32 h 127"/>
              <a:gd name="T56" fmla="*/ 121 w 288"/>
              <a:gd name="T57" fmla="*/ 127 h 127"/>
              <a:gd name="T58" fmla="*/ 121 w 288"/>
              <a:gd name="T59" fmla="*/ 127 h 127"/>
              <a:gd name="T60" fmla="*/ 122 w 288"/>
              <a:gd name="T61" fmla="*/ 127 h 127"/>
              <a:gd name="T62" fmla="*/ 122 w 288"/>
              <a:gd name="T63" fmla="*/ 127 h 127"/>
              <a:gd name="T64" fmla="*/ 154 w 288"/>
              <a:gd name="T65" fmla="*/ 32 h 127"/>
              <a:gd name="T66" fmla="*/ 166 w 288"/>
              <a:gd name="T67" fmla="*/ 21 h 127"/>
              <a:gd name="T68" fmla="*/ 177 w 288"/>
              <a:gd name="T69" fmla="*/ 32 h 127"/>
              <a:gd name="T70" fmla="*/ 210 w 288"/>
              <a:gd name="T71" fmla="*/ 127 h 127"/>
              <a:gd name="T72" fmla="*/ 210 w 288"/>
              <a:gd name="T73" fmla="*/ 127 h 127"/>
              <a:gd name="T74" fmla="*/ 210 w 288"/>
              <a:gd name="T75" fmla="*/ 127 h 127"/>
              <a:gd name="T76" fmla="*/ 211 w 288"/>
              <a:gd name="T77" fmla="*/ 127 h 127"/>
              <a:gd name="T78" fmla="*/ 243 w 288"/>
              <a:gd name="T79" fmla="*/ 32 h 127"/>
              <a:gd name="T80" fmla="*/ 255 w 288"/>
              <a:gd name="T81" fmla="*/ 21 h 127"/>
              <a:gd name="T82" fmla="*/ 266 w 288"/>
              <a:gd name="T83" fmla="*/ 32 h 127"/>
              <a:gd name="T84" fmla="*/ 270 w 288"/>
              <a:gd name="T85" fmla="*/ 66 h 127"/>
              <a:gd name="T86" fmla="*/ 288 w 288"/>
              <a:gd name="T87" fmla="*/ 62 h 127"/>
              <a:gd name="T88" fmla="*/ 255 w 288"/>
              <a:gd name="T8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127">
                <a:moveTo>
                  <a:pt x="255" y="0"/>
                </a:move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36" y="0"/>
                  <a:pt x="222" y="14"/>
                  <a:pt x="222" y="32"/>
                </a:cubicBezTo>
                <a:cubicBezTo>
                  <a:pt x="222" y="95"/>
                  <a:pt x="222" y="95"/>
                  <a:pt x="222" y="95"/>
                </a:cubicBezTo>
                <a:cubicBezTo>
                  <a:pt x="222" y="101"/>
                  <a:pt x="217" y="106"/>
                  <a:pt x="211" y="106"/>
                </a:cubicBezTo>
                <a:cubicBezTo>
                  <a:pt x="211" y="106"/>
                  <a:pt x="210" y="106"/>
                  <a:pt x="210" y="106"/>
                </a:cubicBezTo>
                <a:cubicBezTo>
                  <a:pt x="210" y="106"/>
                  <a:pt x="210" y="106"/>
                  <a:pt x="210" y="106"/>
                </a:cubicBezTo>
                <a:cubicBezTo>
                  <a:pt x="204" y="106"/>
                  <a:pt x="199" y="101"/>
                  <a:pt x="199" y="95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14"/>
                  <a:pt x="184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101"/>
                  <a:pt x="128" y="106"/>
                  <a:pt x="122" y="106"/>
                </a:cubicBezTo>
                <a:cubicBezTo>
                  <a:pt x="122" y="106"/>
                  <a:pt x="122" y="106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15" y="106"/>
                  <a:pt x="110" y="101"/>
                  <a:pt x="110" y="95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14"/>
                  <a:pt x="96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59" y="0"/>
                  <a:pt x="44" y="14"/>
                  <a:pt x="44" y="32"/>
                </a:cubicBezTo>
                <a:cubicBezTo>
                  <a:pt x="44" y="95"/>
                  <a:pt x="44" y="95"/>
                  <a:pt x="44" y="95"/>
                </a:cubicBezTo>
                <a:cubicBezTo>
                  <a:pt x="44" y="101"/>
                  <a:pt x="39" y="106"/>
                  <a:pt x="3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3" y="106"/>
                  <a:pt x="32" y="106"/>
                  <a:pt x="32" y="106"/>
                </a:cubicBezTo>
                <a:cubicBezTo>
                  <a:pt x="26" y="106"/>
                  <a:pt x="21" y="101"/>
                  <a:pt x="21" y="95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0"/>
                  <a:pt x="20" y="59"/>
                  <a:pt x="18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60"/>
                  <a:pt x="0" y="62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3"/>
                  <a:pt x="14" y="127"/>
                  <a:pt x="32" y="12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51" y="127"/>
                  <a:pt x="66" y="113"/>
                  <a:pt x="66" y="95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26"/>
                  <a:pt x="71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1"/>
                  <a:pt x="78" y="21"/>
                  <a:pt x="78" y="21"/>
                </a:cubicBezTo>
                <a:cubicBezTo>
                  <a:pt x="84" y="21"/>
                  <a:pt x="89" y="26"/>
                  <a:pt x="89" y="32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113"/>
                  <a:pt x="103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40" y="127"/>
                  <a:pt x="154" y="113"/>
                  <a:pt x="154" y="95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26"/>
                  <a:pt x="159" y="21"/>
                  <a:pt x="165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72" y="21"/>
                  <a:pt x="177" y="26"/>
                  <a:pt x="177" y="32"/>
                </a:cubicBezTo>
                <a:cubicBezTo>
                  <a:pt x="177" y="95"/>
                  <a:pt x="177" y="95"/>
                  <a:pt x="177" y="95"/>
                </a:cubicBezTo>
                <a:cubicBezTo>
                  <a:pt x="177" y="113"/>
                  <a:pt x="192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1" y="127"/>
                  <a:pt x="211" y="127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29" y="127"/>
                  <a:pt x="243" y="113"/>
                  <a:pt x="243" y="95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3" y="26"/>
                  <a:pt x="248" y="21"/>
                  <a:pt x="254" y="21"/>
                </a:cubicBezTo>
                <a:cubicBezTo>
                  <a:pt x="254" y="21"/>
                  <a:pt x="255" y="21"/>
                  <a:pt x="255" y="21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61" y="21"/>
                  <a:pt x="266" y="26"/>
                  <a:pt x="266" y="32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6" y="64"/>
                  <a:pt x="268" y="66"/>
                  <a:pt x="270" y="66"/>
                </a:cubicBezTo>
                <a:cubicBezTo>
                  <a:pt x="284" y="66"/>
                  <a:pt x="284" y="66"/>
                  <a:pt x="284" y="66"/>
                </a:cubicBezTo>
                <a:cubicBezTo>
                  <a:pt x="286" y="66"/>
                  <a:pt x="288" y="64"/>
                  <a:pt x="288" y="62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88" y="14"/>
                  <a:pt x="273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7145891" y="5766001"/>
            <a:ext cx="26354" cy="966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5" name="Freeform 75"/>
          <p:cNvSpPr/>
          <p:nvPr/>
        </p:nvSpPr>
        <p:spPr bwMode="auto">
          <a:xfrm>
            <a:off x="7031692" y="5576254"/>
            <a:ext cx="230156" cy="80818"/>
          </a:xfrm>
          <a:custGeom>
            <a:avLst/>
            <a:gdLst>
              <a:gd name="T0" fmla="*/ 115 w 231"/>
              <a:gd name="T1" fmla="*/ 28 h 81"/>
              <a:gd name="T2" fmla="*/ 30 w 231"/>
              <a:gd name="T3" fmla="*/ 28 h 81"/>
              <a:gd name="T4" fmla="*/ 25 w 231"/>
              <a:gd name="T5" fmla="*/ 30 h 81"/>
              <a:gd name="T6" fmla="*/ 2 w 231"/>
              <a:gd name="T7" fmla="*/ 50 h 81"/>
              <a:gd name="T8" fmla="*/ 0 w 231"/>
              <a:gd name="T9" fmla="*/ 54 h 81"/>
              <a:gd name="T10" fmla="*/ 0 w 231"/>
              <a:gd name="T11" fmla="*/ 55 h 81"/>
              <a:gd name="T12" fmla="*/ 2 w 231"/>
              <a:gd name="T13" fmla="*/ 60 h 81"/>
              <a:gd name="T14" fmla="*/ 25 w 231"/>
              <a:gd name="T15" fmla="*/ 79 h 81"/>
              <a:gd name="T16" fmla="*/ 30 w 231"/>
              <a:gd name="T17" fmla="*/ 81 h 81"/>
              <a:gd name="T18" fmla="*/ 229 w 231"/>
              <a:gd name="T19" fmla="*/ 81 h 81"/>
              <a:gd name="T20" fmla="*/ 231 w 231"/>
              <a:gd name="T21" fmla="*/ 78 h 81"/>
              <a:gd name="T22" fmla="*/ 231 w 231"/>
              <a:gd name="T23" fmla="*/ 31 h 81"/>
              <a:gd name="T24" fmla="*/ 229 w 231"/>
              <a:gd name="T25" fmla="*/ 28 h 81"/>
              <a:gd name="T26" fmla="*/ 142 w 231"/>
              <a:gd name="T27" fmla="*/ 28 h 81"/>
              <a:gd name="T28" fmla="*/ 142 w 231"/>
              <a:gd name="T29" fmla="*/ 13 h 81"/>
              <a:gd name="T30" fmla="*/ 142 w 231"/>
              <a:gd name="T31" fmla="*/ 0 h 81"/>
              <a:gd name="T32" fmla="*/ 115 w 231"/>
              <a:gd name="T33" fmla="*/ 0 h 81"/>
              <a:gd name="T34" fmla="*/ 115 w 231"/>
              <a:gd name="T35" fmla="*/ 13 h 81"/>
              <a:gd name="T36" fmla="*/ 115 w 231"/>
              <a:gd name="T37" fmla="*/ 2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1" h="81">
                <a:moveTo>
                  <a:pt x="115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6" y="29"/>
                  <a:pt x="25" y="3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1"/>
                  <a:pt x="0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9"/>
                  <a:pt x="2" y="60"/>
                </a:cubicBezTo>
                <a:cubicBezTo>
                  <a:pt x="25" y="79"/>
                  <a:pt x="25" y="79"/>
                  <a:pt x="25" y="79"/>
                </a:cubicBezTo>
                <a:cubicBezTo>
                  <a:pt x="26" y="80"/>
                  <a:pt x="28" y="81"/>
                  <a:pt x="30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0" y="81"/>
                  <a:pt x="231" y="80"/>
                  <a:pt x="231" y="78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31" y="30"/>
                  <a:pt x="230" y="28"/>
                  <a:pt x="229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6" name="Freeform 76"/>
          <p:cNvSpPr/>
          <p:nvPr/>
        </p:nvSpPr>
        <p:spPr bwMode="auto">
          <a:xfrm>
            <a:off x="7058045" y="5672884"/>
            <a:ext cx="230156" cy="79062"/>
          </a:xfrm>
          <a:custGeom>
            <a:avLst/>
            <a:gdLst>
              <a:gd name="T0" fmla="*/ 89 w 231"/>
              <a:gd name="T1" fmla="*/ 27 h 80"/>
              <a:gd name="T2" fmla="*/ 3 w 231"/>
              <a:gd name="T3" fmla="*/ 27 h 80"/>
              <a:gd name="T4" fmla="*/ 0 w 231"/>
              <a:gd name="T5" fmla="*/ 30 h 80"/>
              <a:gd name="T6" fmla="*/ 0 w 231"/>
              <a:gd name="T7" fmla="*/ 77 h 80"/>
              <a:gd name="T8" fmla="*/ 3 w 231"/>
              <a:gd name="T9" fmla="*/ 80 h 80"/>
              <a:gd name="T10" fmla="*/ 202 w 231"/>
              <a:gd name="T11" fmla="*/ 80 h 80"/>
              <a:gd name="T12" fmla="*/ 206 w 231"/>
              <a:gd name="T13" fmla="*/ 78 h 80"/>
              <a:gd name="T14" fmla="*/ 229 w 231"/>
              <a:gd name="T15" fmla="*/ 59 h 80"/>
              <a:gd name="T16" fmla="*/ 231 w 231"/>
              <a:gd name="T17" fmla="*/ 54 h 80"/>
              <a:gd name="T18" fmla="*/ 231 w 231"/>
              <a:gd name="T19" fmla="*/ 53 h 80"/>
              <a:gd name="T20" fmla="*/ 229 w 231"/>
              <a:gd name="T21" fmla="*/ 49 h 80"/>
              <a:gd name="T22" fmla="*/ 206 w 231"/>
              <a:gd name="T23" fmla="*/ 29 h 80"/>
              <a:gd name="T24" fmla="*/ 202 w 231"/>
              <a:gd name="T25" fmla="*/ 27 h 80"/>
              <a:gd name="T26" fmla="*/ 116 w 231"/>
              <a:gd name="T27" fmla="*/ 27 h 80"/>
              <a:gd name="T28" fmla="*/ 116 w 231"/>
              <a:gd name="T29" fmla="*/ 12 h 80"/>
              <a:gd name="T30" fmla="*/ 116 w 231"/>
              <a:gd name="T31" fmla="*/ 1 h 80"/>
              <a:gd name="T32" fmla="*/ 116 w 231"/>
              <a:gd name="T33" fmla="*/ 0 h 80"/>
              <a:gd name="T34" fmla="*/ 89 w 231"/>
              <a:gd name="T35" fmla="*/ 0 h 80"/>
              <a:gd name="T36" fmla="*/ 89 w 231"/>
              <a:gd name="T37" fmla="*/ 1 h 80"/>
              <a:gd name="T38" fmla="*/ 89 w 231"/>
              <a:gd name="T39" fmla="*/ 12 h 80"/>
              <a:gd name="T40" fmla="*/ 89 w 231"/>
              <a:gd name="T41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1" h="80">
                <a:moveTo>
                  <a:pt x="89" y="27"/>
                </a:moveTo>
                <a:cubicBezTo>
                  <a:pt x="3" y="27"/>
                  <a:pt x="3" y="27"/>
                  <a:pt x="3" y="27"/>
                </a:cubicBezTo>
                <a:cubicBezTo>
                  <a:pt x="1" y="27"/>
                  <a:pt x="0" y="29"/>
                  <a:pt x="0" y="3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0"/>
                  <a:pt x="3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3" y="80"/>
                  <a:pt x="205" y="79"/>
                  <a:pt x="206" y="78"/>
                </a:cubicBezTo>
                <a:cubicBezTo>
                  <a:pt x="229" y="59"/>
                  <a:pt x="229" y="59"/>
                  <a:pt x="229" y="59"/>
                </a:cubicBezTo>
                <a:cubicBezTo>
                  <a:pt x="230" y="58"/>
                  <a:pt x="231" y="55"/>
                  <a:pt x="231" y="54"/>
                </a:cubicBezTo>
                <a:cubicBezTo>
                  <a:pt x="231" y="53"/>
                  <a:pt x="231" y="53"/>
                  <a:pt x="231" y="53"/>
                </a:cubicBezTo>
                <a:cubicBezTo>
                  <a:pt x="231" y="52"/>
                  <a:pt x="230" y="50"/>
                  <a:pt x="229" y="4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5" y="28"/>
                  <a:pt x="203" y="27"/>
                  <a:pt x="202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2"/>
                  <a:pt x="89" y="12"/>
                  <a:pt x="89" y="12"/>
                </a:cubicBezTo>
                <a:lnTo>
                  <a:pt x="89" y="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7" name="Freeform 77"/>
          <p:cNvSpPr/>
          <p:nvPr/>
        </p:nvSpPr>
        <p:spPr bwMode="auto">
          <a:xfrm>
            <a:off x="7655395" y="5576254"/>
            <a:ext cx="196775" cy="165150"/>
          </a:xfrm>
          <a:custGeom>
            <a:avLst/>
            <a:gdLst>
              <a:gd name="T0" fmla="*/ 134 w 196"/>
              <a:gd name="T1" fmla="*/ 102 h 167"/>
              <a:gd name="T2" fmla="*/ 196 w 196"/>
              <a:gd name="T3" fmla="*/ 34 h 167"/>
              <a:gd name="T4" fmla="*/ 76 w 196"/>
              <a:gd name="T5" fmla="*/ 22 h 167"/>
              <a:gd name="T6" fmla="*/ 0 w 196"/>
              <a:gd name="T7" fmla="*/ 2 h 167"/>
              <a:gd name="T8" fmla="*/ 0 w 196"/>
              <a:gd name="T9" fmla="*/ 137 h 167"/>
              <a:gd name="T10" fmla="*/ 39 w 196"/>
              <a:gd name="T11" fmla="*/ 135 h 167"/>
              <a:gd name="T12" fmla="*/ 191 w 196"/>
              <a:gd name="T13" fmla="*/ 160 h 167"/>
              <a:gd name="T14" fmla="*/ 134 w 196"/>
              <a:gd name="T15" fmla="*/ 10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67">
                <a:moveTo>
                  <a:pt x="134" y="102"/>
                </a:moveTo>
                <a:cubicBezTo>
                  <a:pt x="134" y="87"/>
                  <a:pt x="196" y="34"/>
                  <a:pt x="196" y="34"/>
                </a:cubicBezTo>
                <a:cubicBezTo>
                  <a:pt x="164" y="48"/>
                  <a:pt x="117" y="44"/>
                  <a:pt x="76" y="22"/>
                </a:cubicBezTo>
                <a:cubicBezTo>
                  <a:pt x="35" y="0"/>
                  <a:pt x="0" y="2"/>
                  <a:pt x="0" y="2"/>
                </a:cubicBezTo>
                <a:cubicBezTo>
                  <a:pt x="0" y="137"/>
                  <a:pt x="0" y="137"/>
                  <a:pt x="0" y="137"/>
                </a:cubicBezTo>
                <a:cubicBezTo>
                  <a:pt x="2" y="136"/>
                  <a:pt x="11" y="133"/>
                  <a:pt x="39" y="135"/>
                </a:cubicBezTo>
                <a:cubicBezTo>
                  <a:pt x="73" y="139"/>
                  <a:pt x="160" y="167"/>
                  <a:pt x="191" y="160"/>
                </a:cubicBezTo>
                <a:cubicBezTo>
                  <a:pt x="191" y="160"/>
                  <a:pt x="134" y="112"/>
                  <a:pt x="134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7607960" y="5578010"/>
            <a:ext cx="24597" cy="284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79" name="Freeform 79"/>
          <p:cNvSpPr/>
          <p:nvPr/>
        </p:nvSpPr>
        <p:spPr bwMode="auto">
          <a:xfrm>
            <a:off x="3693553" y="2132699"/>
            <a:ext cx="166908" cy="165150"/>
          </a:xfrm>
          <a:custGeom>
            <a:avLst/>
            <a:gdLst>
              <a:gd name="T0" fmla="*/ 47 w 95"/>
              <a:gd name="T1" fmla="*/ 0 h 94"/>
              <a:gd name="T2" fmla="*/ 0 w 95"/>
              <a:gd name="T3" fmla="*/ 47 h 94"/>
              <a:gd name="T4" fmla="*/ 47 w 95"/>
              <a:gd name="T5" fmla="*/ 94 h 94"/>
              <a:gd name="T6" fmla="*/ 95 w 95"/>
              <a:gd name="T7" fmla="*/ 47 h 94"/>
              <a:gd name="T8" fmla="*/ 47 w 95"/>
              <a:gd name="T9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4">
                <a:moveTo>
                  <a:pt x="47" y="0"/>
                </a:moveTo>
                <a:lnTo>
                  <a:pt x="0" y="47"/>
                </a:lnTo>
                <a:lnTo>
                  <a:pt x="47" y="94"/>
                </a:lnTo>
                <a:lnTo>
                  <a:pt x="95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0" name="Freeform 80"/>
          <p:cNvSpPr>
            <a:spLocks noEditPoints="1"/>
          </p:cNvSpPr>
          <p:nvPr/>
        </p:nvSpPr>
        <p:spPr bwMode="auto">
          <a:xfrm>
            <a:off x="3572325" y="2241628"/>
            <a:ext cx="175692" cy="179206"/>
          </a:xfrm>
          <a:custGeom>
            <a:avLst/>
            <a:gdLst>
              <a:gd name="T0" fmla="*/ 25 w 178"/>
              <a:gd name="T1" fmla="*/ 71 h 179"/>
              <a:gd name="T2" fmla="*/ 0 w 178"/>
              <a:gd name="T3" fmla="*/ 152 h 179"/>
              <a:gd name="T4" fmla="*/ 27 w 178"/>
              <a:gd name="T5" fmla="*/ 179 h 179"/>
              <a:gd name="T6" fmla="*/ 108 w 178"/>
              <a:gd name="T7" fmla="*/ 153 h 179"/>
              <a:gd name="T8" fmla="*/ 178 w 178"/>
              <a:gd name="T9" fmla="*/ 57 h 179"/>
              <a:gd name="T10" fmla="*/ 121 w 178"/>
              <a:gd name="T11" fmla="*/ 0 h 179"/>
              <a:gd name="T12" fmla="*/ 25 w 178"/>
              <a:gd name="T13" fmla="*/ 71 h 179"/>
              <a:gd name="T14" fmla="*/ 81 w 178"/>
              <a:gd name="T15" fmla="*/ 120 h 179"/>
              <a:gd name="T16" fmla="*/ 59 w 178"/>
              <a:gd name="T17" fmla="*/ 120 h 179"/>
              <a:gd name="T18" fmla="*/ 59 w 178"/>
              <a:gd name="T19" fmla="*/ 98 h 179"/>
              <a:gd name="T20" fmla="*/ 81 w 178"/>
              <a:gd name="T21" fmla="*/ 98 h 179"/>
              <a:gd name="T22" fmla="*/ 81 w 178"/>
              <a:gd name="T23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8" h="179">
                <a:moveTo>
                  <a:pt x="25" y="71"/>
                </a:moveTo>
                <a:cubicBezTo>
                  <a:pt x="38" y="88"/>
                  <a:pt x="27" y="122"/>
                  <a:pt x="0" y="152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57" y="152"/>
                  <a:pt x="91" y="141"/>
                  <a:pt x="108" y="153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21" y="0"/>
                  <a:pt x="121" y="0"/>
                  <a:pt x="121" y="0"/>
                </a:cubicBezTo>
                <a:lnTo>
                  <a:pt x="25" y="71"/>
                </a:lnTo>
                <a:close/>
                <a:moveTo>
                  <a:pt x="81" y="120"/>
                </a:moveTo>
                <a:cubicBezTo>
                  <a:pt x="75" y="126"/>
                  <a:pt x="65" y="126"/>
                  <a:pt x="59" y="120"/>
                </a:cubicBezTo>
                <a:cubicBezTo>
                  <a:pt x="53" y="114"/>
                  <a:pt x="53" y="104"/>
                  <a:pt x="59" y="98"/>
                </a:cubicBezTo>
                <a:cubicBezTo>
                  <a:pt x="65" y="91"/>
                  <a:pt x="75" y="91"/>
                  <a:pt x="81" y="98"/>
                </a:cubicBezTo>
                <a:cubicBezTo>
                  <a:pt x="88" y="104"/>
                  <a:pt x="88" y="114"/>
                  <a:pt x="81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1" name="Freeform 81"/>
          <p:cNvSpPr>
            <a:spLocks noEditPoints="1"/>
          </p:cNvSpPr>
          <p:nvPr/>
        </p:nvSpPr>
        <p:spPr bwMode="auto">
          <a:xfrm>
            <a:off x="4145080" y="2318933"/>
            <a:ext cx="101901" cy="101901"/>
          </a:xfrm>
          <a:custGeom>
            <a:avLst/>
            <a:gdLst>
              <a:gd name="T0" fmla="*/ 15 w 102"/>
              <a:gd name="T1" fmla="*/ 40 h 102"/>
              <a:gd name="T2" fmla="*/ 0 w 102"/>
              <a:gd name="T3" fmla="*/ 87 h 102"/>
              <a:gd name="T4" fmla="*/ 15 w 102"/>
              <a:gd name="T5" fmla="*/ 102 h 102"/>
              <a:gd name="T6" fmla="*/ 62 w 102"/>
              <a:gd name="T7" fmla="*/ 87 h 102"/>
              <a:gd name="T8" fmla="*/ 102 w 102"/>
              <a:gd name="T9" fmla="*/ 32 h 102"/>
              <a:gd name="T10" fmla="*/ 69 w 102"/>
              <a:gd name="T11" fmla="*/ 0 h 102"/>
              <a:gd name="T12" fmla="*/ 15 w 102"/>
              <a:gd name="T13" fmla="*/ 40 h 102"/>
              <a:gd name="T14" fmla="*/ 47 w 102"/>
              <a:gd name="T15" fmla="*/ 68 h 102"/>
              <a:gd name="T16" fmla="*/ 34 w 102"/>
              <a:gd name="T17" fmla="*/ 68 h 102"/>
              <a:gd name="T18" fmla="*/ 34 w 102"/>
              <a:gd name="T19" fmla="*/ 55 h 102"/>
              <a:gd name="T20" fmla="*/ 47 w 102"/>
              <a:gd name="T21" fmla="*/ 55 h 102"/>
              <a:gd name="T22" fmla="*/ 47 w 102"/>
              <a:gd name="T23" fmla="*/ 6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" h="102">
                <a:moveTo>
                  <a:pt x="15" y="40"/>
                </a:moveTo>
                <a:cubicBezTo>
                  <a:pt x="22" y="50"/>
                  <a:pt x="16" y="69"/>
                  <a:pt x="0" y="87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32" y="87"/>
                  <a:pt x="52" y="80"/>
                  <a:pt x="62" y="87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69" y="0"/>
                  <a:pt x="69" y="0"/>
                  <a:pt x="69" y="0"/>
                </a:cubicBezTo>
                <a:lnTo>
                  <a:pt x="15" y="40"/>
                </a:lnTo>
                <a:close/>
                <a:moveTo>
                  <a:pt x="47" y="68"/>
                </a:moveTo>
                <a:cubicBezTo>
                  <a:pt x="43" y="72"/>
                  <a:pt x="37" y="72"/>
                  <a:pt x="34" y="68"/>
                </a:cubicBezTo>
                <a:cubicBezTo>
                  <a:pt x="30" y="65"/>
                  <a:pt x="30" y="59"/>
                  <a:pt x="34" y="55"/>
                </a:cubicBezTo>
                <a:cubicBezTo>
                  <a:pt x="37" y="52"/>
                  <a:pt x="43" y="52"/>
                  <a:pt x="47" y="55"/>
                </a:cubicBezTo>
                <a:cubicBezTo>
                  <a:pt x="50" y="59"/>
                  <a:pt x="50" y="65"/>
                  <a:pt x="47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2" name="Freeform 82"/>
          <p:cNvSpPr/>
          <p:nvPr/>
        </p:nvSpPr>
        <p:spPr bwMode="auto">
          <a:xfrm>
            <a:off x="4215356" y="2132699"/>
            <a:ext cx="219615" cy="217857"/>
          </a:xfrm>
          <a:custGeom>
            <a:avLst/>
            <a:gdLst>
              <a:gd name="T0" fmla="*/ 209 w 220"/>
              <a:gd name="T1" fmla="*/ 10 h 220"/>
              <a:gd name="T2" fmla="*/ 171 w 220"/>
              <a:gd name="T3" fmla="*/ 10 h 220"/>
              <a:gd name="T4" fmla="*/ 53 w 220"/>
              <a:gd name="T5" fmla="*/ 129 h 220"/>
              <a:gd name="T6" fmla="*/ 48 w 220"/>
              <a:gd name="T7" fmla="*/ 124 h 220"/>
              <a:gd name="T8" fmla="*/ 0 w 220"/>
              <a:gd name="T9" fmla="*/ 172 h 220"/>
              <a:gd name="T10" fmla="*/ 48 w 220"/>
              <a:gd name="T11" fmla="*/ 220 h 220"/>
              <a:gd name="T12" fmla="*/ 96 w 220"/>
              <a:gd name="T13" fmla="*/ 172 h 220"/>
              <a:gd name="T14" fmla="*/ 91 w 220"/>
              <a:gd name="T15" fmla="*/ 167 h 220"/>
              <a:gd name="T16" fmla="*/ 209 w 220"/>
              <a:gd name="T17" fmla="*/ 49 h 220"/>
              <a:gd name="T18" fmla="*/ 209 w 220"/>
              <a:gd name="T19" fmla="*/ 1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0" h="220">
                <a:moveTo>
                  <a:pt x="209" y="10"/>
                </a:moveTo>
                <a:cubicBezTo>
                  <a:pt x="199" y="0"/>
                  <a:pt x="182" y="0"/>
                  <a:pt x="171" y="10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0" y="172"/>
                  <a:pt x="0" y="172"/>
                  <a:pt x="0" y="172"/>
                </a:cubicBezTo>
                <a:cubicBezTo>
                  <a:pt x="48" y="220"/>
                  <a:pt x="48" y="220"/>
                  <a:pt x="48" y="220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209" y="49"/>
                  <a:pt x="209" y="49"/>
                  <a:pt x="209" y="49"/>
                </a:cubicBezTo>
                <a:cubicBezTo>
                  <a:pt x="220" y="38"/>
                  <a:pt x="220" y="21"/>
                  <a:pt x="20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3" name="Freeform 83"/>
          <p:cNvSpPr/>
          <p:nvPr/>
        </p:nvSpPr>
        <p:spPr bwMode="auto">
          <a:xfrm>
            <a:off x="4714321" y="2297850"/>
            <a:ext cx="152852" cy="124742"/>
          </a:xfrm>
          <a:custGeom>
            <a:avLst/>
            <a:gdLst>
              <a:gd name="T0" fmla="*/ 124 w 153"/>
              <a:gd name="T1" fmla="*/ 5 h 125"/>
              <a:gd name="T2" fmla="*/ 114 w 153"/>
              <a:gd name="T3" fmla="*/ 0 h 125"/>
              <a:gd name="T4" fmla="*/ 52 w 153"/>
              <a:gd name="T5" fmla="*/ 48 h 125"/>
              <a:gd name="T6" fmla="*/ 5 w 153"/>
              <a:gd name="T7" fmla="*/ 91 h 125"/>
              <a:gd name="T8" fmla="*/ 46 w 153"/>
              <a:gd name="T9" fmla="*/ 124 h 125"/>
              <a:gd name="T10" fmla="*/ 152 w 153"/>
              <a:gd name="T11" fmla="*/ 41 h 125"/>
              <a:gd name="T12" fmla="*/ 153 w 153"/>
              <a:gd name="T13" fmla="*/ 40 h 125"/>
              <a:gd name="T14" fmla="*/ 124 w 153"/>
              <a:gd name="T15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125">
                <a:moveTo>
                  <a:pt x="124" y="5"/>
                </a:moveTo>
                <a:cubicBezTo>
                  <a:pt x="120" y="3"/>
                  <a:pt x="117" y="2"/>
                  <a:pt x="114" y="0"/>
                </a:cubicBezTo>
                <a:cubicBezTo>
                  <a:pt x="102" y="2"/>
                  <a:pt x="56" y="12"/>
                  <a:pt x="52" y="48"/>
                </a:cubicBezTo>
                <a:cubicBezTo>
                  <a:pt x="46" y="99"/>
                  <a:pt x="12" y="91"/>
                  <a:pt x="5" y="91"/>
                </a:cubicBezTo>
                <a:cubicBezTo>
                  <a:pt x="0" y="92"/>
                  <a:pt x="9" y="122"/>
                  <a:pt x="46" y="124"/>
                </a:cubicBezTo>
                <a:cubicBezTo>
                  <a:pt x="83" y="125"/>
                  <a:pt x="149" y="101"/>
                  <a:pt x="152" y="41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48" y="21"/>
                  <a:pt x="136" y="11"/>
                  <a:pt x="124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4" name="Freeform 84"/>
          <p:cNvSpPr/>
          <p:nvPr/>
        </p:nvSpPr>
        <p:spPr bwMode="auto">
          <a:xfrm>
            <a:off x="4837304" y="2132701"/>
            <a:ext cx="170421" cy="193260"/>
          </a:xfrm>
          <a:custGeom>
            <a:avLst/>
            <a:gdLst>
              <a:gd name="T0" fmla="*/ 163 w 171"/>
              <a:gd name="T1" fmla="*/ 6 h 195"/>
              <a:gd name="T2" fmla="*/ 139 w 171"/>
              <a:gd name="T3" fmla="*/ 8 h 195"/>
              <a:gd name="T4" fmla="*/ 37 w 171"/>
              <a:gd name="T5" fmla="*/ 129 h 195"/>
              <a:gd name="T6" fmla="*/ 15 w 171"/>
              <a:gd name="T7" fmla="*/ 139 h 195"/>
              <a:gd name="T8" fmla="*/ 0 w 171"/>
              <a:gd name="T9" fmla="*/ 157 h 195"/>
              <a:gd name="T10" fmla="*/ 6 w 171"/>
              <a:gd name="T11" fmla="*/ 160 h 195"/>
              <a:gd name="T12" fmla="*/ 39 w 171"/>
              <a:gd name="T13" fmla="*/ 195 h 195"/>
              <a:gd name="T14" fmla="*/ 57 w 171"/>
              <a:gd name="T15" fmla="*/ 174 h 195"/>
              <a:gd name="T16" fmla="*/ 63 w 171"/>
              <a:gd name="T17" fmla="*/ 151 h 195"/>
              <a:gd name="T18" fmla="*/ 165 w 171"/>
              <a:gd name="T19" fmla="*/ 30 h 195"/>
              <a:gd name="T20" fmla="*/ 163 w 171"/>
              <a:gd name="T21" fmla="*/ 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195">
                <a:moveTo>
                  <a:pt x="163" y="6"/>
                </a:moveTo>
                <a:cubicBezTo>
                  <a:pt x="156" y="0"/>
                  <a:pt x="145" y="1"/>
                  <a:pt x="139" y="8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29"/>
                  <a:pt x="21" y="132"/>
                  <a:pt x="15" y="139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8"/>
                  <a:pt x="4" y="159"/>
                  <a:pt x="6" y="160"/>
                </a:cubicBezTo>
                <a:cubicBezTo>
                  <a:pt x="19" y="166"/>
                  <a:pt x="32" y="178"/>
                  <a:pt x="39" y="19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63" y="167"/>
                  <a:pt x="64" y="159"/>
                  <a:pt x="63" y="151"/>
                </a:cubicBezTo>
                <a:cubicBezTo>
                  <a:pt x="165" y="30"/>
                  <a:pt x="165" y="30"/>
                  <a:pt x="165" y="30"/>
                </a:cubicBezTo>
                <a:cubicBezTo>
                  <a:pt x="171" y="23"/>
                  <a:pt x="170" y="12"/>
                  <a:pt x="163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5" name="Freeform 85"/>
          <p:cNvSpPr>
            <a:spLocks noEditPoints="1"/>
          </p:cNvSpPr>
          <p:nvPr/>
        </p:nvSpPr>
        <p:spPr bwMode="auto">
          <a:xfrm>
            <a:off x="5476821" y="2318933"/>
            <a:ext cx="101901" cy="101901"/>
          </a:xfrm>
          <a:custGeom>
            <a:avLst/>
            <a:gdLst>
              <a:gd name="T0" fmla="*/ 88 w 103"/>
              <a:gd name="T1" fmla="*/ 40 h 102"/>
              <a:gd name="T2" fmla="*/ 33 w 103"/>
              <a:gd name="T3" fmla="*/ 0 h 102"/>
              <a:gd name="T4" fmla="*/ 0 w 103"/>
              <a:gd name="T5" fmla="*/ 32 h 102"/>
              <a:gd name="T6" fmla="*/ 41 w 103"/>
              <a:gd name="T7" fmla="*/ 87 h 102"/>
              <a:gd name="T8" fmla="*/ 87 w 103"/>
              <a:gd name="T9" fmla="*/ 102 h 102"/>
              <a:gd name="T10" fmla="*/ 103 w 103"/>
              <a:gd name="T11" fmla="*/ 86 h 102"/>
              <a:gd name="T12" fmla="*/ 88 w 103"/>
              <a:gd name="T13" fmla="*/ 40 h 102"/>
              <a:gd name="T14" fmla="*/ 69 w 103"/>
              <a:gd name="T15" fmla="*/ 68 h 102"/>
              <a:gd name="T16" fmla="*/ 56 w 103"/>
              <a:gd name="T17" fmla="*/ 68 h 102"/>
              <a:gd name="T18" fmla="*/ 56 w 103"/>
              <a:gd name="T19" fmla="*/ 55 h 102"/>
              <a:gd name="T20" fmla="*/ 69 w 103"/>
              <a:gd name="T21" fmla="*/ 55 h 102"/>
              <a:gd name="T22" fmla="*/ 69 w 103"/>
              <a:gd name="T23" fmla="*/ 6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" h="102">
                <a:moveTo>
                  <a:pt x="88" y="40"/>
                </a:moveTo>
                <a:cubicBezTo>
                  <a:pt x="33" y="0"/>
                  <a:pt x="33" y="0"/>
                  <a:pt x="33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41" y="87"/>
                  <a:pt x="41" y="87"/>
                  <a:pt x="41" y="87"/>
                </a:cubicBezTo>
                <a:cubicBezTo>
                  <a:pt x="50" y="80"/>
                  <a:pt x="70" y="86"/>
                  <a:pt x="87" y="102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87" y="69"/>
                  <a:pt x="81" y="50"/>
                  <a:pt x="88" y="40"/>
                </a:cubicBezTo>
                <a:close/>
                <a:moveTo>
                  <a:pt x="69" y="68"/>
                </a:moveTo>
                <a:cubicBezTo>
                  <a:pt x="65" y="72"/>
                  <a:pt x="60" y="72"/>
                  <a:pt x="56" y="68"/>
                </a:cubicBezTo>
                <a:cubicBezTo>
                  <a:pt x="52" y="65"/>
                  <a:pt x="52" y="59"/>
                  <a:pt x="56" y="55"/>
                </a:cubicBezTo>
                <a:cubicBezTo>
                  <a:pt x="60" y="52"/>
                  <a:pt x="65" y="52"/>
                  <a:pt x="69" y="55"/>
                </a:cubicBezTo>
                <a:cubicBezTo>
                  <a:pt x="73" y="59"/>
                  <a:pt x="73" y="65"/>
                  <a:pt x="69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6" name="Freeform 86"/>
          <p:cNvSpPr/>
          <p:nvPr/>
        </p:nvSpPr>
        <p:spPr bwMode="auto">
          <a:xfrm>
            <a:off x="5455739" y="2285550"/>
            <a:ext cx="52707" cy="65006"/>
          </a:xfrm>
          <a:custGeom>
            <a:avLst/>
            <a:gdLst>
              <a:gd name="T0" fmla="*/ 36 w 53"/>
              <a:gd name="T1" fmla="*/ 0 h 66"/>
              <a:gd name="T2" fmla="*/ 34 w 53"/>
              <a:gd name="T3" fmla="*/ 2 h 66"/>
              <a:gd name="T4" fmla="*/ 24 w 53"/>
              <a:gd name="T5" fmla="*/ 30 h 66"/>
              <a:gd name="T6" fmla="*/ 0 w 53"/>
              <a:gd name="T7" fmla="*/ 59 h 66"/>
              <a:gd name="T8" fmla="*/ 0 w 53"/>
              <a:gd name="T9" fmla="*/ 60 h 66"/>
              <a:gd name="T10" fmla="*/ 6 w 53"/>
              <a:gd name="T11" fmla="*/ 66 h 66"/>
              <a:gd name="T12" fmla="*/ 53 w 53"/>
              <a:gd name="T13" fmla="*/ 18 h 66"/>
              <a:gd name="T14" fmla="*/ 36 w 53"/>
              <a:gd name="T1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66">
                <a:moveTo>
                  <a:pt x="36" y="0"/>
                </a:moveTo>
                <a:cubicBezTo>
                  <a:pt x="34" y="2"/>
                  <a:pt x="34" y="2"/>
                  <a:pt x="34" y="2"/>
                </a:cubicBezTo>
                <a:cubicBezTo>
                  <a:pt x="35" y="12"/>
                  <a:pt x="31" y="22"/>
                  <a:pt x="24" y="3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60"/>
                  <a:pt x="0" y="60"/>
                </a:cubicBezTo>
                <a:cubicBezTo>
                  <a:pt x="6" y="66"/>
                  <a:pt x="6" y="66"/>
                  <a:pt x="6" y="66"/>
                </a:cubicBezTo>
                <a:cubicBezTo>
                  <a:pt x="53" y="18"/>
                  <a:pt x="53" y="18"/>
                  <a:pt x="53" y="18"/>
                </a:cubicBezTo>
                <a:lnTo>
                  <a:pt x="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7" name="Freeform 87"/>
          <p:cNvSpPr/>
          <p:nvPr/>
        </p:nvSpPr>
        <p:spPr bwMode="auto">
          <a:xfrm>
            <a:off x="5288832" y="2132699"/>
            <a:ext cx="151095" cy="145825"/>
          </a:xfrm>
          <a:custGeom>
            <a:avLst/>
            <a:gdLst>
              <a:gd name="T0" fmla="*/ 109 w 152"/>
              <a:gd name="T1" fmla="*/ 147 h 147"/>
              <a:gd name="T2" fmla="*/ 125 w 152"/>
              <a:gd name="T3" fmla="*/ 128 h 147"/>
              <a:gd name="T4" fmla="*/ 151 w 152"/>
              <a:gd name="T5" fmla="*/ 114 h 147"/>
              <a:gd name="T6" fmla="*/ 152 w 152"/>
              <a:gd name="T7" fmla="*/ 113 h 147"/>
              <a:gd name="T8" fmla="*/ 49 w 152"/>
              <a:gd name="T9" fmla="*/ 10 h 147"/>
              <a:gd name="T10" fmla="*/ 11 w 152"/>
              <a:gd name="T11" fmla="*/ 10 h 147"/>
              <a:gd name="T12" fmla="*/ 11 w 152"/>
              <a:gd name="T13" fmla="*/ 49 h 147"/>
              <a:gd name="T14" fmla="*/ 109 w 152"/>
              <a:gd name="T1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47">
                <a:moveTo>
                  <a:pt x="109" y="147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32" y="120"/>
                  <a:pt x="141" y="115"/>
                  <a:pt x="151" y="114"/>
                </a:cubicBezTo>
                <a:cubicBezTo>
                  <a:pt x="152" y="113"/>
                  <a:pt x="152" y="113"/>
                  <a:pt x="152" y="113"/>
                </a:cubicBezTo>
                <a:cubicBezTo>
                  <a:pt x="49" y="10"/>
                  <a:pt x="49" y="10"/>
                  <a:pt x="49" y="10"/>
                </a:cubicBezTo>
                <a:cubicBezTo>
                  <a:pt x="39" y="0"/>
                  <a:pt x="22" y="0"/>
                  <a:pt x="11" y="10"/>
                </a:cubicBezTo>
                <a:cubicBezTo>
                  <a:pt x="0" y="21"/>
                  <a:pt x="0" y="38"/>
                  <a:pt x="11" y="49"/>
                </a:cubicBezTo>
                <a:lnTo>
                  <a:pt x="109" y="1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8" name="Freeform 88"/>
          <p:cNvSpPr/>
          <p:nvPr/>
        </p:nvSpPr>
        <p:spPr bwMode="auto">
          <a:xfrm>
            <a:off x="5288832" y="2297850"/>
            <a:ext cx="151095" cy="124742"/>
          </a:xfrm>
          <a:custGeom>
            <a:avLst/>
            <a:gdLst>
              <a:gd name="T0" fmla="*/ 124 w 153"/>
              <a:gd name="T1" fmla="*/ 5 h 125"/>
              <a:gd name="T2" fmla="*/ 114 w 153"/>
              <a:gd name="T3" fmla="*/ 0 h 125"/>
              <a:gd name="T4" fmla="*/ 52 w 153"/>
              <a:gd name="T5" fmla="*/ 48 h 125"/>
              <a:gd name="T6" fmla="*/ 5 w 153"/>
              <a:gd name="T7" fmla="*/ 91 h 125"/>
              <a:gd name="T8" fmla="*/ 46 w 153"/>
              <a:gd name="T9" fmla="*/ 124 h 125"/>
              <a:gd name="T10" fmla="*/ 152 w 153"/>
              <a:gd name="T11" fmla="*/ 41 h 125"/>
              <a:gd name="T12" fmla="*/ 153 w 153"/>
              <a:gd name="T13" fmla="*/ 40 h 125"/>
              <a:gd name="T14" fmla="*/ 124 w 153"/>
              <a:gd name="T15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125">
                <a:moveTo>
                  <a:pt x="124" y="5"/>
                </a:moveTo>
                <a:cubicBezTo>
                  <a:pt x="120" y="3"/>
                  <a:pt x="117" y="2"/>
                  <a:pt x="114" y="0"/>
                </a:cubicBezTo>
                <a:cubicBezTo>
                  <a:pt x="102" y="2"/>
                  <a:pt x="56" y="12"/>
                  <a:pt x="52" y="48"/>
                </a:cubicBezTo>
                <a:cubicBezTo>
                  <a:pt x="46" y="99"/>
                  <a:pt x="12" y="91"/>
                  <a:pt x="5" y="91"/>
                </a:cubicBezTo>
                <a:cubicBezTo>
                  <a:pt x="0" y="92"/>
                  <a:pt x="9" y="122"/>
                  <a:pt x="46" y="124"/>
                </a:cubicBezTo>
                <a:cubicBezTo>
                  <a:pt x="83" y="125"/>
                  <a:pt x="149" y="101"/>
                  <a:pt x="152" y="41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48" y="21"/>
                  <a:pt x="136" y="11"/>
                  <a:pt x="124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89" name="Freeform 89"/>
          <p:cNvSpPr/>
          <p:nvPr/>
        </p:nvSpPr>
        <p:spPr bwMode="auto">
          <a:xfrm>
            <a:off x="5410058" y="2132701"/>
            <a:ext cx="170421" cy="193260"/>
          </a:xfrm>
          <a:custGeom>
            <a:avLst/>
            <a:gdLst>
              <a:gd name="T0" fmla="*/ 63 w 171"/>
              <a:gd name="T1" fmla="*/ 151 h 195"/>
              <a:gd name="T2" fmla="*/ 165 w 171"/>
              <a:gd name="T3" fmla="*/ 30 h 195"/>
              <a:gd name="T4" fmla="*/ 163 w 171"/>
              <a:gd name="T5" fmla="*/ 6 h 195"/>
              <a:gd name="T6" fmla="*/ 139 w 171"/>
              <a:gd name="T7" fmla="*/ 8 h 195"/>
              <a:gd name="T8" fmla="*/ 37 w 171"/>
              <a:gd name="T9" fmla="*/ 129 h 195"/>
              <a:gd name="T10" fmla="*/ 15 w 171"/>
              <a:gd name="T11" fmla="*/ 139 h 195"/>
              <a:gd name="T12" fmla="*/ 0 w 171"/>
              <a:gd name="T13" fmla="*/ 157 h 195"/>
              <a:gd name="T14" fmla="*/ 6 w 171"/>
              <a:gd name="T15" fmla="*/ 160 h 195"/>
              <a:gd name="T16" fmla="*/ 39 w 171"/>
              <a:gd name="T17" fmla="*/ 195 h 195"/>
              <a:gd name="T18" fmla="*/ 57 w 171"/>
              <a:gd name="T19" fmla="*/ 174 h 195"/>
              <a:gd name="T20" fmla="*/ 63 w 171"/>
              <a:gd name="T21" fmla="*/ 15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195">
                <a:moveTo>
                  <a:pt x="63" y="151"/>
                </a:moveTo>
                <a:cubicBezTo>
                  <a:pt x="165" y="30"/>
                  <a:pt x="165" y="30"/>
                  <a:pt x="165" y="30"/>
                </a:cubicBezTo>
                <a:cubicBezTo>
                  <a:pt x="171" y="23"/>
                  <a:pt x="170" y="12"/>
                  <a:pt x="163" y="6"/>
                </a:cubicBezTo>
                <a:cubicBezTo>
                  <a:pt x="156" y="0"/>
                  <a:pt x="145" y="1"/>
                  <a:pt x="139" y="8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29"/>
                  <a:pt x="21" y="132"/>
                  <a:pt x="15" y="139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8"/>
                  <a:pt x="4" y="159"/>
                  <a:pt x="6" y="160"/>
                </a:cubicBezTo>
                <a:cubicBezTo>
                  <a:pt x="19" y="166"/>
                  <a:pt x="32" y="178"/>
                  <a:pt x="39" y="19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63" y="167"/>
                  <a:pt x="64" y="159"/>
                  <a:pt x="63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0" name="Freeform 90"/>
          <p:cNvSpPr>
            <a:spLocks noEditPoints="1"/>
          </p:cNvSpPr>
          <p:nvPr/>
        </p:nvSpPr>
        <p:spPr bwMode="auto">
          <a:xfrm>
            <a:off x="8214094" y="1561702"/>
            <a:ext cx="179206" cy="286378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137 h 163"/>
              <a:gd name="T8" fmla="*/ 36 w 102"/>
              <a:gd name="T9" fmla="*/ 114 h 163"/>
              <a:gd name="T10" fmla="*/ 57 w 102"/>
              <a:gd name="T11" fmla="*/ 163 h 163"/>
              <a:gd name="T12" fmla="*/ 83 w 102"/>
              <a:gd name="T13" fmla="*/ 152 h 163"/>
              <a:gd name="T14" fmla="*/ 61 w 102"/>
              <a:gd name="T15" fmla="*/ 102 h 163"/>
              <a:gd name="T16" fmla="*/ 102 w 102"/>
              <a:gd name="T17" fmla="*/ 92 h 163"/>
              <a:gd name="T18" fmla="*/ 41 w 102"/>
              <a:gd name="T19" fmla="*/ 93 h 163"/>
              <a:gd name="T20" fmla="*/ 28 w 102"/>
              <a:gd name="T21" fmla="*/ 102 h 163"/>
              <a:gd name="T22" fmla="*/ 14 w 102"/>
              <a:gd name="T23" fmla="*/ 111 h 163"/>
              <a:gd name="T24" fmla="*/ 14 w 102"/>
              <a:gd name="T25" fmla="*/ 30 h 163"/>
              <a:gd name="T26" fmla="*/ 74 w 102"/>
              <a:gd name="T27" fmla="*/ 85 h 163"/>
              <a:gd name="T28" fmla="*/ 57 w 102"/>
              <a:gd name="T29" fmla="*/ 89 h 163"/>
              <a:gd name="T30" fmla="*/ 41 w 102"/>
              <a:gd name="T31" fmla="*/ 9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137"/>
                </a:lnTo>
                <a:lnTo>
                  <a:pt x="36" y="114"/>
                </a:lnTo>
                <a:lnTo>
                  <a:pt x="57" y="163"/>
                </a:lnTo>
                <a:lnTo>
                  <a:pt x="83" y="152"/>
                </a:lnTo>
                <a:lnTo>
                  <a:pt x="61" y="102"/>
                </a:lnTo>
                <a:lnTo>
                  <a:pt x="102" y="92"/>
                </a:lnTo>
                <a:close/>
                <a:moveTo>
                  <a:pt x="41" y="93"/>
                </a:moveTo>
                <a:lnTo>
                  <a:pt x="28" y="102"/>
                </a:lnTo>
                <a:lnTo>
                  <a:pt x="14" y="111"/>
                </a:lnTo>
                <a:lnTo>
                  <a:pt x="14" y="30"/>
                </a:lnTo>
                <a:lnTo>
                  <a:pt x="74" y="85"/>
                </a:lnTo>
                <a:lnTo>
                  <a:pt x="57" y="89"/>
                </a:lnTo>
                <a:lnTo>
                  <a:pt x="41" y="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1" name="Freeform 91"/>
          <p:cNvSpPr/>
          <p:nvPr/>
        </p:nvSpPr>
        <p:spPr bwMode="auto">
          <a:xfrm>
            <a:off x="4789867" y="2708969"/>
            <a:ext cx="144067" cy="286378"/>
          </a:xfrm>
          <a:custGeom>
            <a:avLst/>
            <a:gdLst>
              <a:gd name="T0" fmla="*/ 144 w 144"/>
              <a:gd name="T1" fmla="*/ 72 h 288"/>
              <a:gd name="T2" fmla="*/ 72 w 144"/>
              <a:gd name="T3" fmla="*/ 0 h 288"/>
              <a:gd name="T4" fmla="*/ 0 w 144"/>
              <a:gd name="T5" fmla="*/ 72 h 288"/>
              <a:gd name="T6" fmla="*/ 36 w 144"/>
              <a:gd name="T7" fmla="*/ 134 h 288"/>
              <a:gd name="T8" fmla="*/ 0 w 144"/>
              <a:gd name="T9" fmla="*/ 288 h 288"/>
              <a:gd name="T10" fmla="*/ 144 w 144"/>
              <a:gd name="T11" fmla="*/ 288 h 288"/>
              <a:gd name="T12" fmla="*/ 109 w 144"/>
              <a:gd name="T13" fmla="*/ 134 h 288"/>
              <a:gd name="T14" fmla="*/ 144 w 144"/>
              <a:gd name="T15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2" name="Freeform 92"/>
          <p:cNvSpPr>
            <a:spLocks noEditPoints="1"/>
          </p:cNvSpPr>
          <p:nvPr/>
        </p:nvSpPr>
        <p:spPr bwMode="auto">
          <a:xfrm>
            <a:off x="2997815" y="2707210"/>
            <a:ext cx="286378" cy="28813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85 w 288"/>
              <a:gd name="T11" fmla="*/ 226 h 288"/>
              <a:gd name="T12" fmla="*/ 104 w 288"/>
              <a:gd name="T13" fmla="*/ 226 h 288"/>
              <a:gd name="T14" fmla="*/ 124 w 288"/>
              <a:gd name="T15" fmla="*/ 139 h 288"/>
              <a:gd name="T16" fmla="*/ 104 w 288"/>
              <a:gd name="T17" fmla="*/ 104 h 288"/>
              <a:gd name="T18" fmla="*/ 145 w 288"/>
              <a:gd name="T19" fmla="*/ 63 h 288"/>
              <a:gd name="T20" fmla="*/ 185 w 288"/>
              <a:gd name="T21" fmla="*/ 104 h 288"/>
              <a:gd name="T22" fmla="*/ 165 w 288"/>
              <a:gd name="T23" fmla="*/ 139 h 288"/>
              <a:gd name="T24" fmla="*/ 185 w 288"/>
              <a:gd name="T25" fmla="*/ 2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3" name="Freeform 93"/>
          <p:cNvSpPr>
            <a:spLocks noEditPoints="1"/>
          </p:cNvSpPr>
          <p:nvPr/>
        </p:nvSpPr>
        <p:spPr bwMode="auto">
          <a:xfrm>
            <a:off x="3609221" y="2707210"/>
            <a:ext cx="214343" cy="288135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4" name="Freeform 94"/>
          <p:cNvSpPr>
            <a:spLocks noEditPoints="1"/>
          </p:cNvSpPr>
          <p:nvPr/>
        </p:nvSpPr>
        <p:spPr bwMode="auto">
          <a:xfrm>
            <a:off x="4145080" y="2717751"/>
            <a:ext cx="286378" cy="267052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5" name="Freeform 95"/>
          <p:cNvSpPr/>
          <p:nvPr/>
        </p:nvSpPr>
        <p:spPr bwMode="auto">
          <a:xfrm>
            <a:off x="11032186" y="2304877"/>
            <a:ext cx="286378" cy="59736"/>
          </a:xfrm>
          <a:custGeom>
            <a:avLst/>
            <a:gdLst>
              <a:gd name="T0" fmla="*/ 47 w 163"/>
              <a:gd name="T1" fmla="*/ 34 h 34"/>
              <a:gd name="T2" fmla="*/ 163 w 163"/>
              <a:gd name="T3" fmla="*/ 34 h 34"/>
              <a:gd name="T4" fmla="*/ 137 w 163"/>
              <a:gd name="T5" fmla="*/ 15 h 34"/>
              <a:gd name="T6" fmla="*/ 47 w 163"/>
              <a:gd name="T7" fmla="*/ 15 h 34"/>
              <a:gd name="T8" fmla="*/ 43 w 163"/>
              <a:gd name="T9" fmla="*/ 15 h 34"/>
              <a:gd name="T10" fmla="*/ 39 w 163"/>
              <a:gd name="T11" fmla="*/ 13 h 34"/>
              <a:gd name="T12" fmla="*/ 21 w 163"/>
              <a:gd name="T13" fmla="*/ 0 h 34"/>
              <a:gd name="T14" fmla="*/ 0 w 163"/>
              <a:gd name="T15" fmla="*/ 0 h 34"/>
              <a:gd name="T16" fmla="*/ 47 w 163"/>
              <a:gd name="T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34">
                <a:moveTo>
                  <a:pt x="47" y="34"/>
                </a:moveTo>
                <a:lnTo>
                  <a:pt x="163" y="34"/>
                </a:lnTo>
                <a:lnTo>
                  <a:pt x="137" y="15"/>
                </a:lnTo>
                <a:lnTo>
                  <a:pt x="47" y="15"/>
                </a:lnTo>
                <a:lnTo>
                  <a:pt x="43" y="15"/>
                </a:lnTo>
                <a:lnTo>
                  <a:pt x="39" y="13"/>
                </a:lnTo>
                <a:lnTo>
                  <a:pt x="21" y="0"/>
                </a:lnTo>
                <a:lnTo>
                  <a:pt x="0" y="0"/>
                </a:lnTo>
                <a:lnTo>
                  <a:pt x="47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6" name="Freeform 96"/>
          <p:cNvSpPr/>
          <p:nvPr/>
        </p:nvSpPr>
        <p:spPr bwMode="auto">
          <a:xfrm>
            <a:off x="11032186" y="2248657"/>
            <a:ext cx="286378" cy="59736"/>
          </a:xfrm>
          <a:custGeom>
            <a:avLst/>
            <a:gdLst>
              <a:gd name="T0" fmla="*/ 163 w 163"/>
              <a:gd name="T1" fmla="*/ 34 h 34"/>
              <a:gd name="T2" fmla="*/ 137 w 163"/>
              <a:gd name="T3" fmla="*/ 16 h 34"/>
              <a:gd name="T4" fmla="*/ 47 w 163"/>
              <a:gd name="T5" fmla="*/ 16 h 34"/>
              <a:gd name="T6" fmla="*/ 43 w 163"/>
              <a:gd name="T7" fmla="*/ 16 h 34"/>
              <a:gd name="T8" fmla="*/ 39 w 163"/>
              <a:gd name="T9" fmla="*/ 13 h 34"/>
              <a:gd name="T10" fmla="*/ 21 w 163"/>
              <a:gd name="T11" fmla="*/ 0 h 34"/>
              <a:gd name="T12" fmla="*/ 0 w 163"/>
              <a:gd name="T13" fmla="*/ 0 h 34"/>
              <a:gd name="T14" fmla="*/ 47 w 163"/>
              <a:gd name="T15" fmla="*/ 34 h 34"/>
              <a:gd name="T16" fmla="*/ 163 w 163"/>
              <a:gd name="T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34">
                <a:moveTo>
                  <a:pt x="163" y="34"/>
                </a:moveTo>
                <a:lnTo>
                  <a:pt x="137" y="16"/>
                </a:lnTo>
                <a:lnTo>
                  <a:pt x="47" y="16"/>
                </a:lnTo>
                <a:lnTo>
                  <a:pt x="43" y="16"/>
                </a:lnTo>
                <a:lnTo>
                  <a:pt x="39" y="13"/>
                </a:lnTo>
                <a:lnTo>
                  <a:pt x="21" y="0"/>
                </a:lnTo>
                <a:lnTo>
                  <a:pt x="0" y="0"/>
                </a:lnTo>
                <a:lnTo>
                  <a:pt x="47" y="34"/>
                </a:lnTo>
                <a:lnTo>
                  <a:pt x="163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7" name="Freeform 97"/>
          <p:cNvSpPr/>
          <p:nvPr/>
        </p:nvSpPr>
        <p:spPr bwMode="auto">
          <a:xfrm>
            <a:off x="11032186" y="2192435"/>
            <a:ext cx="286378" cy="59736"/>
          </a:xfrm>
          <a:custGeom>
            <a:avLst/>
            <a:gdLst>
              <a:gd name="T0" fmla="*/ 163 w 163"/>
              <a:gd name="T1" fmla="*/ 34 h 34"/>
              <a:gd name="T2" fmla="*/ 115 w 163"/>
              <a:gd name="T3" fmla="*/ 0 h 34"/>
              <a:gd name="T4" fmla="*/ 0 w 163"/>
              <a:gd name="T5" fmla="*/ 0 h 34"/>
              <a:gd name="T6" fmla="*/ 47 w 163"/>
              <a:gd name="T7" fmla="*/ 34 h 34"/>
              <a:gd name="T8" fmla="*/ 163 w 163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34">
                <a:moveTo>
                  <a:pt x="163" y="34"/>
                </a:moveTo>
                <a:lnTo>
                  <a:pt x="115" y="0"/>
                </a:lnTo>
                <a:lnTo>
                  <a:pt x="0" y="0"/>
                </a:lnTo>
                <a:lnTo>
                  <a:pt x="47" y="34"/>
                </a:lnTo>
                <a:lnTo>
                  <a:pt x="163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8" name="Freeform 98"/>
          <p:cNvSpPr>
            <a:spLocks noEditPoints="1"/>
          </p:cNvSpPr>
          <p:nvPr/>
        </p:nvSpPr>
        <p:spPr bwMode="auto">
          <a:xfrm>
            <a:off x="5294102" y="5024582"/>
            <a:ext cx="286378" cy="242455"/>
          </a:xfrm>
          <a:custGeom>
            <a:avLst/>
            <a:gdLst>
              <a:gd name="T0" fmla="*/ 262 w 288"/>
              <a:gd name="T1" fmla="*/ 36 h 244"/>
              <a:gd name="T2" fmla="*/ 262 w 288"/>
              <a:gd name="T3" fmla="*/ 0 h 244"/>
              <a:gd name="T4" fmla="*/ 144 w 288"/>
              <a:gd name="T5" fmla="*/ 35 h 244"/>
              <a:gd name="T6" fmla="*/ 26 w 288"/>
              <a:gd name="T7" fmla="*/ 0 h 244"/>
              <a:gd name="T8" fmla="*/ 26 w 288"/>
              <a:gd name="T9" fmla="*/ 36 h 244"/>
              <a:gd name="T10" fmla="*/ 0 w 288"/>
              <a:gd name="T11" fmla="*/ 35 h 244"/>
              <a:gd name="T12" fmla="*/ 0 w 288"/>
              <a:gd name="T13" fmla="*/ 219 h 244"/>
              <a:gd name="T14" fmla="*/ 119 w 288"/>
              <a:gd name="T15" fmla="*/ 231 h 244"/>
              <a:gd name="T16" fmla="*/ 144 w 288"/>
              <a:gd name="T17" fmla="*/ 244 h 244"/>
              <a:gd name="T18" fmla="*/ 169 w 288"/>
              <a:gd name="T19" fmla="*/ 231 h 244"/>
              <a:gd name="T20" fmla="*/ 288 w 288"/>
              <a:gd name="T21" fmla="*/ 219 h 244"/>
              <a:gd name="T22" fmla="*/ 288 w 288"/>
              <a:gd name="T23" fmla="*/ 35 h 244"/>
              <a:gd name="T24" fmla="*/ 262 w 288"/>
              <a:gd name="T25" fmla="*/ 36 h 244"/>
              <a:gd name="T26" fmla="*/ 39 w 288"/>
              <a:gd name="T27" fmla="*/ 13 h 244"/>
              <a:gd name="T28" fmla="*/ 132 w 288"/>
              <a:gd name="T29" fmla="*/ 41 h 244"/>
              <a:gd name="T30" fmla="*/ 135 w 288"/>
              <a:gd name="T31" fmla="*/ 48 h 244"/>
              <a:gd name="T32" fmla="*/ 135 w 288"/>
              <a:gd name="T33" fmla="*/ 207 h 244"/>
              <a:gd name="T34" fmla="*/ 40 w 288"/>
              <a:gd name="T35" fmla="*/ 188 h 244"/>
              <a:gd name="T36" fmla="*/ 39 w 288"/>
              <a:gd name="T37" fmla="*/ 188 h 244"/>
              <a:gd name="T38" fmla="*/ 39 w 288"/>
              <a:gd name="T39" fmla="*/ 13 h 244"/>
              <a:gd name="T40" fmla="*/ 248 w 288"/>
              <a:gd name="T41" fmla="*/ 13 h 244"/>
              <a:gd name="T42" fmla="*/ 248 w 288"/>
              <a:gd name="T43" fmla="*/ 188 h 244"/>
              <a:gd name="T44" fmla="*/ 247 w 288"/>
              <a:gd name="T45" fmla="*/ 188 h 244"/>
              <a:gd name="T46" fmla="*/ 152 w 288"/>
              <a:gd name="T47" fmla="*/ 207 h 244"/>
              <a:gd name="T48" fmla="*/ 152 w 288"/>
              <a:gd name="T49" fmla="*/ 49 h 244"/>
              <a:gd name="T50" fmla="*/ 156 w 288"/>
              <a:gd name="T51" fmla="*/ 41 h 244"/>
              <a:gd name="T52" fmla="*/ 248 w 288"/>
              <a:gd name="T53" fmla="*/ 1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44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99" name="Freeform 99"/>
          <p:cNvSpPr/>
          <p:nvPr/>
        </p:nvSpPr>
        <p:spPr bwMode="auto">
          <a:xfrm>
            <a:off x="5441683" y="1693472"/>
            <a:ext cx="101901" cy="152852"/>
          </a:xfrm>
          <a:custGeom>
            <a:avLst/>
            <a:gdLst>
              <a:gd name="T0" fmla="*/ 39 w 102"/>
              <a:gd name="T1" fmla="*/ 0 h 154"/>
              <a:gd name="T2" fmla="*/ 57 w 102"/>
              <a:gd name="T3" fmla="*/ 23 h 154"/>
              <a:gd name="T4" fmla="*/ 71 w 102"/>
              <a:gd name="T5" fmla="*/ 64 h 154"/>
              <a:gd name="T6" fmla="*/ 71 w 102"/>
              <a:gd name="T7" fmla="*/ 94 h 154"/>
              <a:gd name="T8" fmla="*/ 102 w 102"/>
              <a:gd name="T9" fmla="*/ 94 h 154"/>
              <a:gd name="T10" fmla="*/ 51 w 102"/>
              <a:gd name="T11" fmla="*/ 154 h 154"/>
              <a:gd name="T12" fmla="*/ 0 w 102"/>
              <a:gd name="T13" fmla="*/ 94 h 154"/>
              <a:gd name="T14" fmla="*/ 33 w 102"/>
              <a:gd name="T15" fmla="*/ 94 h 154"/>
              <a:gd name="T16" fmla="*/ 33 w 102"/>
              <a:gd name="T17" fmla="*/ 64 h 154"/>
              <a:gd name="T18" fmla="*/ 19 w 102"/>
              <a:gd name="T19" fmla="*/ 35 h 154"/>
              <a:gd name="T20" fmla="*/ 11 w 102"/>
              <a:gd name="T21" fmla="*/ 26 h 154"/>
              <a:gd name="T22" fmla="*/ 23 w 102"/>
              <a:gd name="T23" fmla="*/ 15 h 154"/>
              <a:gd name="T24" fmla="*/ 39 w 102"/>
              <a:gd name="T2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154">
                <a:moveTo>
                  <a:pt x="39" y="0"/>
                </a:moveTo>
                <a:cubicBezTo>
                  <a:pt x="46" y="7"/>
                  <a:pt x="52" y="15"/>
                  <a:pt x="57" y="23"/>
                </a:cubicBezTo>
                <a:cubicBezTo>
                  <a:pt x="65" y="35"/>
                  <a:pt x="71" y="48"/>
                  <a:pt x="71" y="64"/>
                </a:cubicBezTo>
                <a:cubicBezTo>
                  <a:pt x="71" y="79"/>
                  <a:pt x="71" y="86"/>
                  <a:pt x="71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0" y="94"/>
                  <a:pt x="0" y="94"/>
                  <a:pt x="0" y="94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86"/>
                  <a:pt x="33" y="79"/>
                  <a:pt x="33" y="64"/>
                </a:cubicBezTo>
                <a:cubicBezTo>
                  <a:pt x="33" y="57"/>
                  <a:pt x="29" y="47"/>
                  <a:pt x="19" y="35"/>
                </a:cubicBezTo>
                <a:cubicBezTo>
                  <a:pt x="16" y="32"/>
                  <a:pt x="14" y="29"/>
                  <a:pt x="11" y="26"/>
                </a:cubicBezTo>
                <a:cubicBezTo>
                  <a:pt x="15" y="23"/>
                  <a:pt x="19" y="19"/>
                  <a:pt x="23" y="15"/>
                </a:cubicBezTo>
                <a:cubicBezTo>
                  <a:pt x="28" y="10"/>
                  <a:pt x="34" y="5"/>
                  <a:pt x="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0" name="Freeform 100"/>
          <p:cNvSpPr/>
          <p:nvPr/>
        </p:nvSpPr>
        <p:spPr bwMode="auto">
          <a:xfrm>
            <a:off x="5327484" y="1561702"/>
            <a:ext cx="186233" cy="284620"/>
          </a:xfrm>
          <a:custGeom>
            <a:avLst/>
            <a:gdLst>
              <a:gd name="T0" fmla="*/ 71 w 187"/>
              <a:gd name="T1" fmla="*/ 196 h 287"/>
              <a:gd name="T2" fmla="*/ 71 w 187"/>
              <a:gd name="T3" fmla="*/ 196 h 287"/>
              <a:gd name="T4" fmla="*/ 71 w 187"/>
              <a:gd name="T5" fmla="*/ 227 h 287"/>
              <a:gd name="T6" fmla="*/ 102 w 187"/>
              <a:gd name="T7" fmla="*/ 227 h 287"/>
              <a:gd name="T8" fmla="*/ 51 w 187"/>
              <a:gd name="T9" fmla="*/ 287 h 287"/>
              <a:gd name="T10" fmla="*/ 0 w 187"/>
              <a:gd name="T11" fmla="*/ 227 h 287"/>
              <a:gd name="T12" fmla="*/ 32 w 187"/>
              <a:gd name="T13" fmla="*/ 227 h 287"/>
              <a:gd name="T14" fmla="*/ 32 w 187"/>
              <a:gd name="T15" fmla="*/ 196 h 287"/>
              <a:gd name="T16" fmla="*/ 55 w 187"/>
              <a:gd name="T17" fmla="*/ 144 h 287"/>
              <a:gd name="T18" fmla="*/ 118 w 187"/>
              <a:gd name="T19" fmla="*/ 82 h 287"/>
              <a:gd name="T20" fmla="*/ 141 w 187"/>
              <a:gd name="T21" fmla="*/ 54 h 287"/>
              <a:gd name="T22" fmla="*/ 149 w 187"/>
              <a:gd name="T23" fmla="*/ 34 h 287"/>
              <a:gd name="T24" fmla="*/ 149 w 187"/>
              <a:gd name="T25" fmla="*/ 34 h 287"/>
              <a:gd name="T26" fmla="*/ 149 w 187"/>
              <a:gd name="T27" fmla="*/ 0 h 287"/>
              <a:gd name="T28" fmla="*/ 187 w 187"/>
              <a:gd name="T29" fmla="*/ 0 h 287"/>
              <a:gd name="T30" fmla="*/ 187 w 187"/>
              <a:gd name="T31" fmla="*/ 34 h 287"/>
              <a:gd name="T32" fmla="*/ 165 w 187"/>
              <a:gd name="T33" fmla="*/ 87 h 287"/>
              <a:gd name="T34" fmla="*/ 102 w 187"/>
              <a:gd name="T35" fmla="*/ 150 h 287"/>
              <a:gd name="T36" fmla="*/ 78 w 187"/>
              <a:gd name="T37" fmla="*/ 177 h 287"/>
              <a:gd name="T38" fmla="*/ 71 w 187"/>
              <a:gd name="T39" fmla="*/ 19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87">
                <a:moveTo>
                  <a:pt x="71" y="196"/>
                </a:moveTo>
                <a:cubicBezTo>
                  <a:pt x="71" y="196"/>
                  <a:pt x="71" y="196"/>
                  <a:pt x="71" y="196"/>
                </a:cubicBezTo>
                <a:cubicBezTo>
                  <a:pt x="71" y="212"/>
                  <a:pt x="71" y="219"/>
                  <a:pt x="71" y="227"/>
                </a:cubicBezTo>
                <a:cubicBezTo>
                  <a:pt x="102" y="227"/>
                  <a:pt x="102" y="227"/>
                  <a:pt x="102" y="227"/>
                </a:cubicBezTo>
                <a:cubicBezTo>
                  <a:pt x="51" y="287"/>
                  <a:pt x="51" y="287"/>
                  <a:pt x="51" y="287"/>
                </a:cubicBezTo>
                <a:cubicBezTo>
                  <a:pt x="0" y="227"/>
                  <a:pt x="0" y="227"/>
                  <a:pt x="0" y="22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2" y="219"/>
                  <a:pt x="32" y="212"/>
                  <a:pt x="32" y="196"/>
                </a:cubicBezTo>
                <a:cubicBezTo>
                  <a:pt x="32" y="176"/>
                  <a:pt x="43" y="159"/>
                  <a:pt x="55" y="144"/>
                </a:cubicBezTo>
                <a:cubicBezTo>
                  <a:pt x="73" y="121"/>
                  <a:pt x="98" y="101"/>
                  <a:pt x="118" y="82"/>
                </a:cubicBezTo>
                <a:cubicBezTo>
                  <a:pt x="127" y="72"/>
                  <a:pt x="136" y="63"/>
                  <a:pt x="141" y="54"/>
                </a:cubicBezTo>
                <a:cubicBezTo>
                  <a:pt x="146" y="46"/>
                  <a:pt x="149" y="39"/>
                  <a:pt x="149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19"/>
                  <a:pt x="149" y="8"/>
                  <a:pt x="149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8"/>
                  <a:pt x="187" y="19"/>
                  <a:pt x="187" y="34"/>
                </a:cubicBezTo>
                <a:cubicBezTo>
                  <a:pt x="187" y="55"/>
                  <a:pt x="177" y="72"/>
                  <a:pt x="165" y="87"/>
                </a:cubicBezTo>
                <a:cubicBezTo>
                  <a:pt x="147" y="110"/>
                  <a:pt x="122" y="130"/>
                  <a:pt x="102" y="150"/>
                </a:cubicBezTo>
                <a:cubicBezTo>
                  <a:pt x="92" y="159"/>
                  <a:pt x="84" y="169"/>
                  <a:pt x="78" y="177"/>
                </a:cubicBezTo>
                <a:cubicBezTo>
                  <a:pt x="73" y="185"/>
                  <a:pt x="71" y="192"/>
                  <a:pt x="71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1" name="Freeform 101"/>
          <p:cNvSpPr/>
          <p:nvPr/>
        </p:nvSpPr>
        <p:spPr bwMode="auto">
          <a:xfrm>
            <a:off x="5866857" y="1579271"/>
            <a:ext cx="286378" cy="245968"/>
          </a:xfrm>
          <a:custGeom>
            <a:avLst/>
            <a:gdLst>
              <a:gd name="T0" fmla="*/ 261 w 288"/>
              <a:gd name="T1" fmla="*/ 195 h 247"/>
              <a:gd name="T2" fmla="*/ 261 w 288"/>
              <a:gd name="T3" fmla="*/ 169 h 247"/>
              <a:gd name="T4" fmla="*/ 241 w 288"/>
              <a:gd name="T5" fmla="*/ 124 h 247"/>
              <a:gd name="T6" fmla="*/ 187 w 288"/>
              <a:gd name="T7" fmla="*/ 70 h 247"/>
              <a:gd name="T8" fmla="*/ 167 w 288"/>
              <a:gd name="T9" fmla="*/ 47 h 247"/>
              <a:gd name="T10" fmla="*/ 161 w 288"/>
              <a:gd name="T11" fmla="*/ 29 h 247"/>
              <a:gd name="T12" fmla="*/ 161 w 288"/>
              <a:gd name="T13" fmla="*/ 29 h 247"/>
              <a:gd name="T14" fmla="*/ 161 w 288"/>
              <a:gd name="T15" fmla="*/ 0 h 247"/>
              <a:gd name="T16" fmla="*/ 128 w 288"/>
              <a:gd name="T17" fmla="*/ 0 h 247"/>
              <a:gd name="T18" fmla="*/ 128 w 288"/>
              <a:gd name="T19" fmla="*/ 0 h 247"/>
              <a:gd name="T20" fmla="*/ 128 w 288"/>
              <a:gd name="T21" fmla="*/ 0 h 247"/>
              <a:gd name="T22" fmla="*/ 128 w 288"/>
              <a:gd name="T23" fmla="*/ 29 h 247"/>
              <a:gd name="T24" fmla="*/ 128 w 288"/>
              <a:gd name="T25" fmla="*/ 29 h 247"/>
              <a:gd name="T26" fmla="*/ 121 w 288"/>
              <a:gd name="T27" fmla="*/ 47 h 247"/>
              <a:gd name="T28" fmla="*/ 101 w 288"/>
              <a:gd name="T29" fmla="*/ 70 h 247"/>
              <a:gd name="T30" fmla="*/ 47 w 288"/>
              <a:gd name="T31" fmla="*/ 124 h 247"/>
              <a:gd name="T32" fmla="*/ 28 w 288"/>
              <a:gd name="T33" fmla="*/ 169 h 247"/>
              <a:gd name="T34" fmla="*/ 28 w 288"/>
              <a:gd name="T35" fmla="*/ 195 h 247"/>
              <a:gd name="T36" fmla="*/ 0 w 288"/>
              <a:gd name="T37" fmla="*/ 195 h 247"/>
              <a:gd name="T38" fmla="*/ 44 w 288"/>
              <a:gd name="T39" fmla="*/ 247 h 247"/>
              <a:gd name="T40" fmla="*/ 88 w 288"/>
              <a:gd name="T41" fmla="*/ 195 h 247"/>
              <a:gd name="T42" fmla="*/ 61 w 288"/>
              <a:gd name="T43" fmla="*/ 195 h 247"/>
              <a:gd name="T44" fmla="*/ 61 w 288"/>
              <a:gd name="T45" fmla="*/ 169 h 247"/>
              <a:gd name="T46" fmla="*/ 61 w 288"/>
              <a:gd name="T47" fmla="*/ 169 h 247"/>
              <a:gd name="T48" fmla="*/ 67 w 288"/>
              <a:gd name="T49" fmla="*/ 152 h 247"/>
              <a:gd name="T50" fmla="*/ 88 w 288"/>
              <a:gd name="T51" fmla="*/ 129 h 247"/>
              <a:gd name="T52" fmla="*/ 127 w 288"/>
              <a:gd name="T53" fmla="*/ 91 h 247"/>
              <a:gd name="T54" fmla="*/ 127 w 288"/>
              <a:gd name="T55" fmla="*/ 195 h 247"/>
              <a:gd name="T56" fmla="*/ 101 w 288"/>
              <a:gd name="T57" fmla="*/ 195 h 247"/>
              <a:gd name="T58" fmla="*/ 144 w 288"/>
              <a:gd name="T59" fmla="*/ 247 h 247"/>
              <a:gd name="T60" fmla="*/ 188 w 288"/>
              <a:gd name="T61" fmla="*/ 195 h 247"/>
              <a:gd name="T62" fmla="*/ 161 w 288"/>
              <a:gd name="T63" fmla="*/ 195 h 247"/>
              <a:gd name="T64" fmla="*/ 161 w 288"/>
              <a:gd name="T65" fmla="*/ 90 h 247"/>
              <a:gd name="T66" fmla="*/ 201 w 288"/>
              <a:gd name="T67" fmla="*/ 129 h 247"/>
              <a:gd name="T68" fmla="*/ 221 w 288"/>
              <a:gd name="T69" fmla="*/ 152 h 247"/>
              <a:gd name="T70" fmla="*/ 227 w 288"/>
              <a:gd name="T71" fmla="*/ 169 h 247"/>
              <a:gd name="T72" fmla="*/ 227 w 288"/>
              <a:gd name="T73" fmla="*/ 169 h 247"/>
              <a:gd name="T74" fmla="*/ 227 w 288"/>
              <a:gd name="T75" fmla="*/ 195 h 247"/>
              <a:gd name="T76" fmla="*/ 201 w 288"/>
              <a:gd name="T77" fmla="*/ 195 h 247"/>
              <a:gd name="T78" fmla="*/ 244 w 288"/>
              <a:gd name="T79" fmla="*/ 247 h 247"/>
              <a:gd name="T80" fmla="*/ 288 w 288"/>
              <a:gd name="T81" fmla="*/ 195 h 247"/>
              <a:gd name="T82" fmla="*/ 261 w 288"/>
              <a:gd name="T83" fmla="*/ 19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8" h="247">
                <a:moveTo>
                  <a:pt x="261" y="195"/>
                </a:moveTo>
                <a:cubicBezTo>
                  <a:pt x="261" y="188"/>
                  <a:pt x="261" y="182"/>
                  <a:pt x="261" y="169"/>
                </a:cubicBezTo>
                <a:cubicBezTo>
                  <a:pt x="260" y="151"/>
                  <a:pt x="252" y="136"/>
                  <a:pt x="241" y="124"/>
                </a:cubicBezTo>
                <a:cubicBezTo>
                  <a:pt x="226" y="104"/>
                  <a:pt x="204" y="87"/>
                  <a:pt x="187" y="70"/>
                </a:cubicBezTo>
                <a:cubicBezTo>
                  <a:pt x="179" y="62"/>
                  <a:pt x="172" y="54"/>
                  <a:pt x="167" y="47"/>
                </a:cubicBezTo>
                <a:cubicBezTo>
                  <a:pt x="163" y="40"/>
                  <a:pt x="161" y="34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1" y="16"/>
                  <a:pt x="161" y="7"/>
                  <a:pt x="16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7"/>
                  <a:pt x="128" y="16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4"/>
                  <a:pt x="126" y="40"/>
                  <a:pt x="121" y="47"/>
                </a:cubicBezTo>
                <a:cubicBezTo>
                  <a:pt x="116" y="54"/>
                  <a:pt x="109" y="62"/>
                  <a:pt x="101" y="70"/>
                </a:cubicBezTo>
                <a:cubicBezTo>
                  <a:pt x="84" y="87"/>
                  <a:pt x="63" y="104"/>
                  <a:pt x="47" y="124"/>
                </a:cubicBezTo>
                <a:cubicBezTo>
                  <a:pt x="37" y="136"/>
                  <a:pt x="28" y="151"/>
                  <a:pt x="28" y="169"/>
                </a:cubicBezTo>
                <a:cubicBezTo>
                  <a:pt x="28" y="182"/>
                  <a:pt x="28" y="188"/>
                  <a:pt x="2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61" y="188"/>
                  <a:pt x="61" y="182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5"/>
                  <a:pt x="63" y="159"/>
                  <a:pt x="67" y="152"/>
                </a:cubicBezTo>
                <a:cubicBezTo>
                  <a:pt x="72" y="145"/>
                  <a:pt x="79" y="137"/>
                  <a:pt x="88" y="129"/>
                </a:cubicBezTo>
                <a:cubicBezTo>
                  <a:pt x="100" y="116"/>
                  <a:pt x="114" y="104"/>
                  <a:pt x="127" y="91"/>
                </a:cubicBezTo>
                <a:cubicBezTo>
                  <a:pt x="127" y="195"/>
                  <a:pt x="127" y="195"/>
                  <a:pt x="12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61" y="195"/>
                  <a:pt x="161" y="195"/>
                  <a:pt x="161" y="195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74" y="104"/>
                  <a:pt x="189" y="116"/>
                  <a:pt x="201" y="129"/>
                </a:cubicBezTo>
                <a:cubicBezTo>
                  <a:pt x="209" y="137"/>
                  <a:pt x="216" y="145"/>
                  <a:pt x="221" y="152"/>
                </a:cubicBezTo>
                <a:cubicBezTo>
                  <a:pt x="226" y="159"/>
                  <a:pt x="227" y="164"/>
                  <a:pt x="227" y="169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227" y="182"/>
                  <a:pt x="227" y="188"/>
                  <a:pt x="227" y="195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88" y="195"/>
                  <a:pt x="288" y="195"/>
                  <a:pt x="288" y="195"/>
                </a:cubicBezTo>
                <a:lnTo>
                  <a:pt x="261" y="1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2" name="Freeform 102"/>
          <p:cNvSpPr>
            <a:spLocks noEditPoints="1"/>
          </p:cNvSpPr>
          <p:nvPr/>
        </p:nvSpPr>
        <p:spPr bwMode="auto">
          <a:xfrm>
            <a:off x="7613229" y="2708969"/>
            <a:ext cx="240698" cy="286378"/>
          </a:xfrm>
          <a:custGeom>
            <a:avLst/>
            <a:gdLst>
              <a:gd name="T0" fmla="*/ 139 w 242"/>
              <a:gd name="T1" fmla="*/ 47 h 287"/>
              <a:gd name="T2" fmla="*/ 139 w 242"/>
              <a:gd name="T3" fmla="*/ 23 h 287"/>
              <a:gd name="T4" fmla="*/ 152 w 242"/>
              <a:gd name="T5" fmla="*/ 23 h 287"/>
              <a:gd name="T6" fmla="*/ 163 w 242"/>
              <a:gd name="T7" fmla="*/ 11 h 287"/>
              <a:gd name="T8" fmla="*/ 152 w 242"/>
              <a:gd name="T9" fmla="*/ 0 h 287"/>
              <a:gd name="T10" fmla="*/ 91 w 242"/>
              <a:gd name="T11" fmla="*/ 0 h 287"/>
              <a:gd name="T12" fmla="*/ 79 w 242"/>
              <a:gd name="T13" fmla="*/ 11 h 287"/>
              <a:gd name="T14" fmla="*/ 91 w 242"/>
              <a:gd name="T15" fmla="*/ 23 h 287"/>
              <a:gd name="T16" fmla="*/ 103 w 242"/>
              <a:gd name="T17" fmla="*/ 23 h 287"/>
              <a:gd name="T18" fmla="*/ 103 w 242"/>
              <a:gd name="T19" fmla="*/ 47 h 287"/>
              <a:gd name="T20" fmla="*/ 0 w 242"/>
              <a:gd name="T21" fmla="*/ 166 h 287"/>
              <a:gd name="T22" fmla="*/ 121 w 242"/>
              <a:gd name="T23" fmla="*/ 287 h 287"/>
              <a:gd name="T24" fmla="*/ 242 w 242"/>
              <a:gd name="T25" fmla="*/ 166 h 287"/>
              <a:gd name="T26" fmla="*/ 139 w 242"/>
              <a:gd name="T27" fmla="*/ 47 h 287"/>
              <a:gd name="T28" fmla="*/ 121 w 242"/>
              <a:gd name="T29" fmla="*/ 257 h 287"/>
              <a:gd name="T30" fmla="*/ 30 w 242"/>
              <a:gd name="T31" fmla="*/ 166 h 287"/>
              <a:gd name="T32" fmla="*/ 121 w 242"/>
              <a:gd name="T33" fmla="*/ 75 h 287"/>
              <a:gd name="T34" fmla="*/ 212 w 242"/>
              <a:gd name="T35" fmla="*/ 166 h 287"/>
              <a:gd name="T36" fmla="*/ 121 w 242"/>
              <a:gd name="T37" fmla="*/ 25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2" h="287">
                <a:moveTo>
                  <a:pt x="139" y="47"/>
                </a:moveTo>
                <a:cubicBezTo>
                  <a:pt x="139" y="23"/>
                  <a:pt x="139" y="23"/>
                  <a:pt x="139" y="23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8" y="23"/>
                  <a:pt x="163" y="18"/>
                  <a:pt x="163" y="11"/>
                </a:cubicBezTo>
                <a:cubicBezTo>
                  <a:pt x="163" y="5"/>
                  <a:pt x="158" y="0"/>
                  <a:pt x="15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4" y="0"/>
                  <a:pt x="79" y="5"/>
                  <a:pt x="79" y="11"/>
                </a:cubicBezTo>
                <a:cubicBezTo>
                  <a:pt x="79" y="18"/>
                  <a:pt x="84" y="23"/>
                  <a:pt x="91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45" y="55"/>
                  <a:pt x="0" y="106"/>
                  <a:pt x="0" y="166"/>
                </a:cubicBezTo>
                <a:cubicBezTo>
                  <a:pt x="0" y="233"/>
                  <a:pt x="54" y="287"/>
                  <a:pt x="121" y="287"/>
                </a:cubicBezTo>
                <a:cubicBezTo>
                  <a:pt x="188" y="287"/>
                  <a:pt x="242" y="233"/>
                  <a:pt x="242" y="166"/>
                </a:cubicBezTo>
                <a:cubicBezTo>
                  <a:pt x="242" y="105"/>
                  <a:pt x="197" y="55"/>
                  <a:pt x="139" y="47"/>
                </a:cubicBezTo>
                <a:close/>
                <a:moveTo>
                  <a:pt x="121" y="257"/>
                </a:moveTo>
                <a:cubicBezTo>
                  <a:pt x="71" y="257"/>
                  <a:pt x="30" y="216"/>
                  <a:pt x="30" y="166"/>
                </a:cubicBezTo>
                <a:cubicBezTo>
                  <a:pt x="30" y="116"/>
                  <a:pt x="71" y="75"/>
                  <a:pt x="121" y="75"/>
                </a:cubicBezTo>
                <a:cubicBezTo>
                  <a:pt x="171" y="75"/>
                  <a:pt x="212" y="116"/>
                  <a:pt x="212" y="166"/>
                </a:cubicBezTo>
                <a:cubicBezTo>
                  <a:pt x="212" y="216"/>
                  <a:pt x="171" y="257"/>
                  <a:pt x="121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3" name="Freeform 103"/>
          <p:cNvSpPr/>
          <p:nvPr/>
        </p:nvSpPr>
        <p:spPr bwMode="auto">
          <a:xfrm>
            <a:off x="7722159" y="2807355"/>
            <a:ext cx="73790" cy="114199"/>
          </a:xfrm>
          <a:custGeom>
            <a:avLst/>
            <a:gdLst>
              <a:gd name="T0" fmla="*/ 71 w 74"/>
              <a:gd name="T1" fmla="*/ 93 h 114"/>
              <a:gd name="T2" fmla="*/ 23 w 74"/>
              <a:gd name="T3" fmla="*/ 61 h 114"/>
              <a:gd name="T4" fmla="*/ 23 w 74"/>
              <a:gd name="T5" fmla="*/ 5 h 114"/>
              <a:gd name="T6" fmla="*/ 21 w 74"/>
              <a:gd name="T7" fmla="*/ 2 h 114"/>
              <a:gd name="T8" fmla="*/ 18 w 74"/>
              <a:gd name="T9" fmla="*/ 0 h 114"/>
              <a:gd name="T10" fmla="*/ 5 w 74"/>
              <a:gd name="T11" fmla="*/ 0 h 114"/>
              <a:gd name="T12" fmla="*/ 1 w 74"/>
              <a:gd name="T13" fmla="*/ 2 h 114"/>
              <a:gd name="T14" fmla="*/ 0 w 74"/>
              <a:gd name="T15" fmla="*/ 5 h 114"/>
              <a:gd name="T16" fmla="*/ 0 w 74"/>
              <a:gd name="T17" fmla="*/ 71 h 114"/>
              <a:gd name="T18" fmla="*/ 1 w 74"/>
              <a:gd name="T19" fmla="*/ 75 h 114"/>
              <a:gd name="T20" fmla="*/ 2 w 74"/>
              <a:gd name="T21" fmla="*/ 75 h 114"/>
              <a:gd name="T22" fmla="*/ 58 w 74"/>
              <a:gd name="T23" fmla="*/ 113 h 114"/>
              <a:gd name="T24" fmla="*/ 61 w 74"/>
              <a:gd name="T25" fmla="*/ 114 h 114"/>
              <a:gd name="T26" fmla="*/ 62 w 74"/>
              <a:gd name="T27" fmla="*/ 114 h 114"/>
              <a:gd name="T28" fmla="*/ 65 w 74"/>
              <a:gd name="T29" fmla="*/ 111 h 114"/>
              <a:gd name="T30" fmla="*/ 72 w 74"/>
              <a:gd name="T31" fmla="*/ 100 h 114"/>
              <a:gd name="T32" fmla="*/ 71 w 74"/>
              <a:gd name="T33" fmla="*/ 9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" h="114">
                <a:moveTo>
                  <a:pt x="71" y="93"/>
                </a:moveTo>
                <a:cubicBezTo>
                  <a:pt x="23" y="61"/>
                  <a:pt x="23" y="61"/>
                  <a:pt x="23" y="6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2"/>
                </a:cubicBezTo>
                <a:cubicBezTo>
                  <a:pt x="21" y="1"/>
                  <a:pt x="19" y="0"/>
                  <a:pt x="1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4"/>
                  <a:pt x="1" y="75"/>
                </a:cubicBezTo>
                <a:cubicBezTo>
                  <a:pt x="1" y="75"/>
                  <a:pt x="2" y="75"/>
                  <a:pt x="2" y="75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9" y="113"/>
                  <a:pt x="60" y="114"/>
                  <a:pt x="61" y="114"/>
                </a:cubicBezTo>
                <a:cubicBezTo>
                  <a:pt x="61" y="114"/>
                  <a:pt x="62" y="114"/>
                  <a:pt x="62" y="114"/>
                </a:cubicBezTo>
                <a:cubicBezTo>
                  <a:pt x="63" y="113"/>
                  <a:pt x="64" y="112"/>
                  <a:pt x="65" y="111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8"/>
                  <a:pt x="73" y="95"/>
                  <a:pt x="71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8185984" y="2707210"/>
            <a:ext cx="242455" cy="288135"/>
          </a:xfrm>
          <a:custGeom>
            <a:avLst/>
            <a:gdLst>
              <a:gd name="T0" fmla="*/ 140 w 243"/>
              <a:gd name="T1" fmla="*/ 47 h 288"/>
              <a:gd name="T2" fmla="*/ 140 w 243"/>
              <a:gd name="T3" fmla="*/ 24 h 288"/>
              <a:gd name="T4" fmla="*/ 152 w 243"/>
              <a:gd name="T5" fmla="*/ 24 h 288"/>
              <a:gd name="T6" fmla="*/ 164 w 243"/>
              <a:gd name="T7" fmla="*/ 12 h 288"/>
              <a:gd name="T8" fmla="*/ 152 w 243"/>
              <a:gd name="T9" fmla="*/ 0 h 288"/>
              <a:gd name="T10" fmla="*/ 91 w 243"/>
              <a:gd name="T11" fmla="*/ 0 h 288"/>
              <a:gd name="T12" fmla="*/ 79 w 243"/>
              <a:gd name="T13" fmla="*/ 12 h 288"/>
              <a:gd name="T14" fmla="*/ 91 w 243"/>
              <a:gd name="T15" fmla="*/ 24 h 288"/>
              <a:gd name="T16" fmla="*/ 103 w 243"/>
              <a:gd name="T17" fmla="*/ 24 h 288"/>
              <a:gd name="T18" fmla="*/ 103 w 243"/>
              <a:gd name="T19" fmla="*/ 47 h 288"/>
              <a:gd name="T20" fmla="*/ 0 w 243"/>
              <a:gd name="T21" fmla="*/ 167 h 288"/>
              <a:gd name="T22" fmla="*/ 122 w 243"/>
              <a:gd name="T23" fmla="*/ 288 h 288"/>
              <a:gd name="T24" fmla="*/ 243 w 243"/>
              <a:gd name="T25" fmla="*/ 167 h 288"/>
              <a:gd name="T26" fmla="*/ 140 w 243"/>
              <a:gd name="T27" fmla="*/ 47 h 288"/>
              <a:gd name="T28" fmla="*/ 122 w 243"/>
              <a:gd name="T29" fmla="*/ 258 h 288"/>
              <a:gd name="T30" fmla="*/ 31 w 243"/>
              <a:gd name="T31" fmla="*/ 167 h 288"/>
              <a:gd name="T32" fmla="*/ 122 w 243"/>
              <a:gd name="T33" fmla="*/ 76 h 288"/>
              <a:gd name="T34" fmla="*/ 213 w 243"/>
              <a:gd name="T35" fmla="*/ 167 h 288"/>
              <a:gd name="T36" fmla="*/ 122 w 243"/>
              <a:gd name="T37" fmla="*/ 25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288">
                <a:moveTo>
                  <a:pt x="140" y="47"/>
                </a:moveTo>
                <a:cubicBezTo>
                  <a:pt x="140" y="24"/>
                  <a:pt x="140" y="24"/>
                  <a:pt x="140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9" y="24"/>
                  <a:pt x="164" y="18"/>
                  <a:pt x="164" y="12"/>
                </a:cubicBezTo>
                <a:cubicBezTo>
                  <a:pt x="164" y="5"/>
                  <a:pt x="159" y="0"/>
                  <a:pt x="15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5" y="0"/>
                  <a:pt x="79" y="5"/>
                  <a:pt x="79" y="12"/>
                </a:cubicBezTo>
                <a:cubicBezTo>
                  <a:pt x="79" y="18"/>
                  <a:pt x="85" y="24"/>
                  <a:pt x="91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45" y="56"/>
                  <a:pt x="0" y="106"/>
                  <a:pt x="0" y="167"/>
                </a:cubicBezTo>
                <a:cubicBezTo>
                  <a:pt x="0" y="234"/>
                  <a:pt x="55" y="288"/>
                  <a:pt x="122" y="288"/>
                </a:cubicBezTo>
                <a:cubicBezTo>
                  <a:pt x="189" y="288"/>
                  <a:pt x="243" y="234"/>
                  <a:pt x="243" y="167"/>
                </a:cubicBezTo>
                <a:cubicBezTo>
                  <a:pt x="243" y="106"/>
                  <a:pt x="198" y="56"/>
                  <a:pt x="140" y="47"/>
                </a:cubicBezTo>
                <a:close/>
                <a:moveTo>
                  <a:pt x="122" y="258"/>
                </a:moveTo>
                <a:cubicBezTo>
                  <a:pt x="71" y="258"/>
                  <a:pt x="31" y="217"/>
                  <a:pt x="31" y="167"/>
                </a:cubicBezTo>
                <a:cubicBezTo>
                  <a:pt x="31" y="117"/>
                  <a:pt x="71" y="76"/>
                  <a:pt x="122" y="76"/>
                </a:cubicBezTo>
                <a:cubicBezTo>
                  <a:pt x="172" y="76"/>
                  <a:pt x="213" y="117"/>
                  <a:pt x="213" y="167"/>
                </a:cubicBezTo>
                <a:cubicBezTo>
                  <a:pt x="213" y="217"/>
                  <a:pt x="172" y="258"/>
                  <a:pt x="122" y="2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5" name="Freeform 105"/>
          <p:cNvSpPr/>
          <p:nvPr/>
        </p:nvSpPr>
        <p:spPr bwMode="auto">
          <a:xfrm>
            <a:off x="8254505" y="2819654"/>
            <a:ext cx="107172" cy="108929"/>
          </a:xfrm>
          <a:custGeom>
            <a:avLst/>
            <a:gdLst>
              <a:gd name="T0" fmla="*/ 47 w 61"/>
              <a:gd name="T1" fmla="*/ 0 h 62"/>
              <a:gd name="T2" fmla="*/ 30 w 61"/>
              <a:gd name="T3" fmla="*/ 17 h 62"/>
              <a:gd name="T4" fmla="*/ 13 w 61"/>
              <a:gd name="T5" fmla="*/ 0 h 62"/>
              <a:gd name="T6" fmla="*/ 0 w 61"/>
              <a:gd name="T7" fmla="*/ 14 h 62"/>
              <a:gd name="T8" fmla="*/ 17 w 61"/>
              <a:gd name="T9" fmla="*/ 31 h 62"/>
              <a:gd name="T10" fmla="*/ 0 w 61"/>
              <a:gd name="T11" fmla="*/ 48 h 62"/>
              <a:gd name="T12" fmla="*/ 13 w 61"/>
              <a:gd name="T13" fmla="*/ 62 h 62"/>
              <a:gd name="T14" fmla="*/ 30 w 61"/>
              <a:gd name="T15" fmla="*/ 45 h 62"/>
              <a:gd name="T16" fmla="*/ 47 w 61"/>
              <a:gd name="T17" fmla="*/ 62 h 62"/>
              <a:gd name="T18" fmla="*/ 61 w 61"/>
              <a:gd name="T19" fmla="*/ 48 h 62"/>
              <a:gd name="T20" fmla="*/ 44 w 61"/>
              <a:gd name="T21" fmla="*/ 31 h 62"/>
              <a:gd name="T22" fmla="*/ 61 w 61"/>
              <a:gd name="T23" fmla="*/ 14 h 62"/>
              <a:gd name="T24" fmla="*/ 47 w 61"/>
              <a:gd name="T2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" h="62">
                <a:moveTo>
                  <a:pt x="47" y="0"/>
                </a:moveTo>
                <a:lnTo>
                  <a:pt x="30" y="17"/>
                </a:lnTo>
                <a:lnTo>
                  <a:pt x="13" y="0"/>
                </a:lnTo>
                <a:lnTo>
                  <a:pt x="0" y="14"/>
                </a:lnTo>
                <a:lnTo>
                  <a:pt x="17" y="31"/>
                </a:lnTo>
                <a:lnTo>
                  <a:pt x="0" y="48"/>
                </a:lnTo>
                <a:lnTo>
                  <a:pt x="13" y="62"/>
                </a:lnTo>
                <a:lnTo>
                  <a:pt x="30" y="45"/>
                </a:lnTo>
                <a:lnTo>
                  <a:pt x="47" y="62"/>
                </a:lnTo>
                <a:lnTo>
                  <a:pt x="61" y="48"/>
                </a:lnTo>
                <a:lnTo>
                  <a:pt x="44" y="31"/>
                </a:lnTo>
                <a:lnTo>
                  <a:pt x="61" y="14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6465964" y="1561702"/>
            <a:ext cx="238940" cy="286378"/>
          </a:xfrm>
          <a:custGeom>
            <a:avLst/>
            <a:gdLst>
              <a:gd name="T0" fmla="*/ 184 w 240"/>
              <a:gd name="T1" fmla="*/ 0 h 288"/>
              <a:gd name="T2" fmla="*/ 128 w 240"/>
              <a:gd name="T3" fmla="*/ 67 h 288"/>
              <a:gd name="T4" fmla="*/ 163 w 240"/>
              <a:gd name="T5" fmla="*/ 67 h 288"/>
              <a:gd name="T6" fmla="*/ 163 w 240"/>
              <a:gd name="T7" fmla="*/ 100 h 288"/>
              <a:gd name="T8" fmla="*/ 163 w 240"/>
              <a:gd name="T9" fmla="*/ 101 h 288"/>
              <a:gd name="T10" fmla="*/ 154 w 240"/>
              <a:gd name="T11" fmla="*/ 122 h 288"/>
              <a:gd name="T12" fmla="*/ 128 w 240"/>
              <a:gd name="T13" fmla="*/ 152 h 288"/>
              <a:gd name="T14" fmla="*/ 120 w 240"/>
              <a:gd name="T15" fmla="*/ 160 h 288"/>
              <a:gd name="T16" fmla="*/ 112 w 240"/>
              <a:gd name="T17" fmla="*/ 152 h 288"/>
              <a:gd name="T18" fmla="*/ 86 w 240"/>
              <a:gd name="T19" fmla="*/ 122 h 288"/>
              <a:gd name="T20" fmla="*/ 78 w 240"/>
              <a:gd name="T21" fmla="*/ 101 h 288"/>
              <a:gd name="T22" fmla="*/ 78 w 240"/>
              <a:gd name="T23" fmla="*/ 100 h 288"/>
              <a:gd name="T24" fmla="*/ 78 w 240"/>
              <a:gd name="T25" fmla="*/ 67 h 288"/>
              <a:gd name="T26" fmla="*/ 112 w 240"/>
              <a:gd name="T27" fmla="*/ 67 h 288"/>
              <a:gd name="T28" fmla="*/ 56 w 240"/>
              <a:gd name="T29" fmla="*/ 0 h 288"/>
              <a:gd name="T30" fmla="*/ 0 w 240"/>
              <a:gd name="T31" fmla="*/ 67 h 288"/>
              <a:gd name="T32" fmla="*/ 35 w 240"/>
              <a:gd name="T33" fmla="*/ 67 h 288"/>
              <a:gd name="T34" fmla="*/ 35 w 240"/>
              <a:gd name="T35" fmla="*/ 100 h 288"/>
              <a:gd name="T36" fmla="*/ 60 w 240"/>
              <a:gd name="T37" fmla="*/ 158 h 288"/>
              <a:gd name="T38" fmla="*/ 89 w 240"/>
              <a:gd name="T39" fmla="*/ 189 h 288"/>
              <a:gd name="T40" fmla="*/ 89 w 240"/>
              <a:gd name="T41" fmla="*/ 189 h 288"/>
              <a:gd name="T42" fmla="*/ 89 w 240"/>
              <a:gd name="T43" fmla="*/ 288 h 288"/>
              <a:gd name="T44" fmla="*/ 152 w 240"/>
              <a:gd name="T45" fmla="*/ 288 h 288"/>
              <a:gd name="T46" fmla="*/ 152 w 240"/>
              <a:gd name="T47" fmla="*/ 188 h 288"/>
              <a:gd name="T48" fmla="*/ 180 w 240"/>
              <a:gd name="T49" fmla="*/ 158 h 288"/>
              <a:gd name="T50" fmla="*/ 205 w 240"/>
              <a:gd name="T51" fmla="*/ 100 h 288"/>
              <a:gd name="T52" fmla="*/ 205 w 240"/>
              <a:gd name="T53" fmla="*/ 67 h 288"/>
              <a:gd name="T54" fmla="*/ 240 w 240"/>
              <a:gd name="T55" fmla="*/ 67 h 288"/>
              <a:gd name="T56" fmla="*/ 184 w 240"/>
              <a:gd name="T5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0" h="288">
                <a:moveTo>
                  <a:pt x="184" y="0"/>
                </a:moveTo>
                <a:cubicBezTo>
                  <a:pt x="128" y="67"/>
                  <a:pt x="128" y="67"/>
                  <a:pt x="128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76"/>
                  <a:pt x="163" y="83"/>
                  <a:pt x="163" y="100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163" y="106"/>
                  <a:pt x="160" y="113"/>
                  <a:pt x="154" y="122"/>
                </a:cubicBezTo>
                <a:cubicBezTo>
                  <a:pt x="148" y="131"/>
                  <a:pt x="139" y="141"/>
                  <a:pt x="128" y="152"/>
                </a:cubicBezTo>
                <a:cubicBezTo>
                  <a:pt x="126" y="155"/>
                  <a:pt x="123" y="157"/>
                  <a:pt x="120" y="160"/>
                </a:cubicBezTo>
                <a:cubicBezTo>
                  <a:pt x="117" y="157"/>
                  <a:pt x="114" y="155"/>
                  <a:pt x="112" y="152"/>
                </a:cubicBezTo>
                <a:cubicBezTo>
                  <a:pt x="101" y="141"/>
                  <a:pt x="92" y="131"/>
                  <a:pt x="86" y="122"/>
                </a:cubicBezTo>
                <a:cubicBezTo>
                  <a:pt x="80" y="113"/>
                  <a:pt x="78" y="106"/>
                  <a:pt x="78" y="101"/>
                </a:cubicBezTo>
                <a:cubicBezTo>
                  <a:pt x="78" y="101"/>
                  <a:pt x="78" y="101"/>
                  <a:pt x="78" y="100"/>
                </a:cubicBezTo>
                <a:cubicBezTo>
                  <a:pt x="78" y="83"/>
                  <a:pt x="78" y="76"/>
                  <a:pt x="78" y="67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56" y="0"/>
                  <a:pt x="56" y="0"/>
                  <a:pt x="56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76"/>
                  <a:pt x="35" y="83"/>
                  <a:pt x="35" y="100"/>
                </a:cubicBezTo>
                <a:cubicBezTo>
                  <a:pt x="35" y="123"/>
                  <a:pt x="47" y="142"/>
                  <a:pt x="60" y="158"/>
                </a:cubicBezTo>
                <a:cubicBezTo>
                  <a:pt x="69" y="169"/>
                  <a:pt x="79" y="179"/>
                  <a:pt x="89" y="189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62" y="179"/>
                  <a:pt x="172" y="169"/>
                  <a:pt x="180" y="158"/>
                </a:cubicBezTo>
                <a:cubicBezTo>
                  <a:pt x="194" y="142"/>
                  <a:pt x="205" y="123"/>
                  <a:pt x="205" y="100"/>
                </a:cubicBezTo>
                <a:cubicBezTo>
                  <a:pt x="205" y="83"/>
                  <a:pt x="205" y="76"/>
                  <a:pt x="205" y="67"/>
                </a:cubicBezTo>
                <a:cubicBezTo>
                  <a:pt x="240" y="67"/>
                  <a:pt x="240" y="67"/>
                  <a:pt x="240" y="67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7068586" y="1561702"/>
            <a:ext cx="175692" cy="286378"/>
          </a:xfrm>
          <a:custGeom>
            <a:avLst/>
            <a:gdLst>
              <a:gd name="T0" fmla="*/ 146 w 175"/>
              <a:gd name="T1" fmla="*/ 196 h 288"/>
              <a:gd name="T2" fmla="*/ 119 w 175"/>
              <a:gd name="T3" fmla="*/ 166 h 288"/>
              <a:gd name="T4" fmla="*/ 118 w 175"/>
              <a:gd name="T5" fmla="*/ 166 h 288"/>
              <a:gd name="T6" fmla="*/ 118 w 175"/>
              <a:gd name="T7" fmla="*/ 93 h 288"/>
              <a:gd name="T8" fmla="*/ 175 w 175"/>
              <a:gd name="T9" fmla="*/ 93 h 288"/>
              <a:gd name="T10" fmla="*/ 88 w 175"/>
              <a:gd name="T11" fmla="*/ 0 h 288"/>
              <a:gd name="T12" fmla="*/ 0 w 175"/>
              <a:gd name="T13" fmla="*/ 93 h 288"/>
              <a:gd name="T14" fmla="*/ 59 w 175"/>
              <a:gd name="T15" fmla="*/ 93 h 288"/>
              <a:gd name="T16" fmla="*/ 59 w 175"/>
              <a:gd name="T17" fmla="*/ 167 h 288"/>
              <a:gd name="T18" fmla="*/ 31 w 175"/>
              <a:gd name="T19" fmla="*/ 196 h 288"/>
              <a:gd name="T20" fmla="*/ 8 w 175"/>
              <a:gd name="T21" fmla="*/ 251 h 288"/>
              <a:gd name="T22" fmla="*/ 8 w 175"/>
              <a:gd name="T23" fmla="*/ 288 h 288"/>
              <a:gd name="T24" fmla="*/ 48 w 175"/>
              <a:gd name="T25" fmla="*/ 288 h 288"/>
              <a:gd name="T26" fmla="*/ 48 w 175"/>
              <a:gd name="T27" fmla="*/ 251 h 288"/>
              <a:gd name="T28" fmla="*/ 48 w 175"/>
              <a:gd name="T29" fmla="*/ 251 h 288"/>
              <a:gd name="T30" fmla="*/ 56 w 175"/>
              <a:gd name="T31" fmla="*/ 230 h 288"/>
              <a:gd name="T32" fmla="*/ 81 w 175"/>
              <a:gd name="T33" fmla="*/ 202 h 288"/>
              <a:gd name="T34" fmla="*/ 89 w 175"/>
              <a:gd name="T35" fmla="*/ 194 h 288"/>
              <a:gd name="T36" fmla="*/ 97 w 175"/>
              <a:gd name="T37" fmla="*/ 202 h 288"/>
              <a:gd name="T38" fmla="*/ 121 w 175"/>
              <a:gd name="T39" fmla="*/ 230 h 288"/>
              <a:gd name="T40" fmla="*/ 129 w 175"/>
              <a:gd name="T41" fmla="*/ 251 h 288"/>
              <a:gd name="T42" fmla="*/ 129 w 175"/>
              <a:gd name="T43" fmla="*/ 251 h 288"/>
              <a:gd name="T44" fmla="*/ 129 w 175"/>
              <a:gd name="T45" fmla="*/ 288 h 288"/>
              <a:gd name="T46" fmla="*/ 170 w 175"/>
              <a:gd name="T47" fmla="*/ 288 h 288"/>
              <a:gd name="T48" fmla="*/ 170 w 175"/>
              <a:gd name="T49" fmla="*/ 251 h 288"/>
              <a:gd name="T50" fmla="*/ 146 w 175"/>
              <a:gd name="T51" fmla="*/ 1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5" h="288">
                <a:moveTo>
                  <a:pt x="146" y="196"/>
                </a:moveTo>
                <a:cubicBezTo>
                  <a:pt x="138" y="186"/>
                  <a:pt x="128" y="176"/>
                  <a:pt x="119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6"/>
                  <a:pt x="118" y="101"/>
                  <a:pt x="118" y="93"/>
                </a:cubicBezTo>
                <a:cubicBezTo>
                  <a:pt x="175" y="93"/>
                  <a:pt x="175" y="93"/>
                  <a:pt x="175" y="93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3"/>
                  <a:pt x="0" y="93"/>
                  <a:pt x="0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5"/>
                  <a:pt x="59" y="167"/>
                  <a:pt x="59" y="167"/>
                </a:cubicBezTo>
                <a:cubicBezTo>
                  <a:pt x="49" y="176"/>
                  <a:pt x="39" y="186"/>
                  <a:pt x="31" y="196"/>
                </a:cubicBezTo>
                <a:cubicBezTo>
                  <a:pt x="19" y="211"/>
                  <a:pt x="8" y="229"/>
                  <a:pt x="8" y="251"/>
                </a:cubicBezTo>
                <a:cubicBezTo>
                  <a:pt x="8" y="267"/>
                  <a:pt x="8" y="280"/>
                  <a:pt x="8" y="288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48" y="280"/>
                  <a:pt x="48" y="267"/>
                  <a:pt x="48" y="251"/>
                </a:cubicBezTo>
                <a:cubicBezTo>
                  <a:pt x="48" y="251"/>
                  <a:pt x="48" y="251"/>
                  <a:pt x="48" y="251"/>
                </a:cubicBezTo>
                <a:cubicBezTo>
                  <a:pt x="48" y="246"/>
                  <a:pt x="51" y="239"/>
                  <a:pt x="56" y="230"/>
                </a:cubicBezTo>
                <a:cubicBezTo>
                  <a:pt x="62" y="222"/>
                  <a:pt x="71" y="212"/>
                  <a:pt x="81" y="202"/>
                </a:cubicBezTo>
                <a:cubicBezTo>
                  <a:pt x="84" y="199"/>
                  <a:pt x="86" y="197"/>
                  <a:pt x="89" y="194"/>
                </a:cubicBezTo>
                <a:cubicBezTo>
                  <a:pt x="92" y="197"/>
                  <a:pt x="94" y="199"/>
                  <a:pt x="97" y="202"/>
                </a:cubicBezTo>
                <a:cubicBezTo>
                  <a:pt x="107" y="212"/>
                  <a:pt x="116" y="222"/>
                  <a:pt x="121" y="230"/>
                </a:cubicBezTo>
                <a:cubicBezTo>
                  <a:pt x="127" y="239"/>
                  <a:pt x="129" y="246"/>
                  <a:pt x="129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67"/>
                  <a:pt x="129" y="280"/>
                  <a:pt x="129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0"/>
                  <a:pt x="170" y="267"/>
                  <a:pt x="170" y="251"/>
                </a:cubicBezTo>
                <a:cubicBezTo>
                  <a:pt x="170" y="229"/>
                  <a:pt x="159" y="211"/>
                  <a:pt x="146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8" name="Freeform 108"/>
          <p:cNvSpPr/>
          <p:nvPr/>
        </p:nvSpPr>
        <p:spPr bwMode="auto">
          <a:xfrm>
            <a:off x="10092237" y="3281722"/>
            <a:ext cx="8785" cy="0"/>
          </a:xfrm>
          <a:custGeom>
            <a:avLst/>
            <a:gdLst>
              <a:gd name="T0" fmla="*/ 0 w 5"/>
              <a:gd name="T1" fmla="*/ 5 w 5"/>
              <a:gd name="T2" fmla="*/ 0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">
                <a:moveTo>
                  <a:pt x="0" y="0"/>
                </a:move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09" name="Line 109"/>
          <p:cNvSpPr>
            <a:spLocks noChangeShapeType="1"/>
          </p:cNvSpPr>
          <p:nvPr/>
        </p:nvSpPr>
        <p:spPr bwMode="auto">
          <a:xfrm>
            <a:off x="10092237" y="3281722"/>
            <a:ext cx="8785" cy="0"/>
          </a:xfrm>
          <a:prstGeom prst="lin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9939386" y="3281722"/>
            <a:ext cx="173935" cy="288135"/>
          </a:xfrm>
          <a:custGeom>
            <a:avLst/>
            <a:gdLst>
              <a:gd name="T0" fmla="*/ 155 w 176"/>
              <a:gd name="T1" fmla="*/ 0 h 289"/>
              <a:gd name="T2" fmla="*/ 22 w 176"/>
              <a:gd name="T3" fmla="*/ 0 h 289"/>
              <a:gd name="T4" fmla="*/ 0 w 176"/>
              <a:gd name="T5" fmla="*/ 21 h 289"/>
              <a:gd name="T6" fmla="*/ 0 w 176"/>
              <a:gd name="T7" fmla="*/ 267 h 289"/>
              <a:gd name="T8" fmla="*/ 22 w 176"/>
              <a:gd name="T9" fmla="*/ 289 h 289"/>
              <a:gd name="T10" fmla="*/ 155 w 176"/>
              <a:gd name="T11" fmla="*/ 289 h 289"/>
              <a:gd name="T12" fmla="*/ 176 w 176"/>
              <a:gd name="T13" fmla="*/ 267 h 289"/>
              <a:gd name="T14" fmla="*/ 176 w 176"/>
              <a:gd name="T15" fmla="*/ 21 h 289"/>
              <a:gd name="T16" fmla="*/ 155 w 176"/>
              <a:gd name="T17" fmla="*/ 0 h 289"/>
              <a:gd name="T18" fmla="*/ 88 w 176"/>
              <a:gd name="T19" fmla="*/ 274 h 289"/>
              <a:gd name="T20" fmla="*/ 75 w 176"/>
              <a:gd name="T21" fmla="*/ 261 h 289"/>
              <a:gd name="T22" fmla="*/ 88 w 176"/>
              <a:gd name="T23" fmla="*/ 247 h 289"/>
              <a:gd name="T24" fmla="*/ 102 w 176"/>
              <a:gd name="T25" fmla="*/ 261 h 289"/>
              <a:gd name="T26" fmla="*/ 88 w 176"/>
              <a:gd name="T27" fmla="*/ 274 h 289"/>
              <a:gd name="T28" fmla="*/ 160 w 176"/>
              <a:gd name="T29" fmla="*/ 233 h 289"/>
              <a:gd name="T30" fmla="*/ 16 w 176"/>
              <a:gd name="T31" fmla="*/ 233 h 289"/>
              <a:gd name="T32" fmla="*/ 16 w 176"/>
              <a:gd name="T33" fmla="*/ 56 h 289"/>
              <a:gd name="T34" fmla="*/ 160 w 176"/>
              <a:gd name="T35" fmla="*/ 56 h 289"/>
              <a:gd name="T36" fmla="*/ 160 w 176"/>
              <a:gd name="T37" fmla="*/ 23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289">
                <a:moveTo>
                  <a:pt x="15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9"/>
                  <a:pt x="10" y="289"/>
                  <a:pt x="22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67" y="289"/>
                  <a:pt x="176" y="279"/>
                  <a:pt x="176" y="267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9"/>
                  <a:pt x="167" y="0"/>
                  <a:pt x="155" y="0"/>
                </a:cubicBezTo>
                <a:close/>
                <a:moveTo>
                  <a:pt x="88" y="274"/>
                </a:moveTo>
                <a:cubicBezTo>
                  <a:pt x="81" y="274"/>
                  <a:pt x="75" y="268"/>
                  <a:pt x="75" y="261"/>
                </a:cubicBezTo>
                <a:cubicBezTo>
                  <a:pt x="75" y="253"/>
                  <a:pt x="81" y="247"/>
                  <a:pt x="88" y="247"/>
                </a:cubicBezTo>
                <a:cubicBezTo>
                  <a:pt x="96" y="247"/>
                  <a:pt x="102" y="253"/>
                  <a:pt x="102" y="261"/>
                </a:cubicBezTo>
                <a:cubicBezTo>
                  <a:pt x="102" y="268"/>
                  <a:pt x="96" y="274"/>
                  <a:pt x="88" y="274"/>
                </a:cubicBezTo>
                <a:close/>
                <a:moveTo>
                  <a:pt x="160" y="233"/>
                </a:moveTo>
                <a:cubicBezTo>
                  <a:pt x="16" y="233"/>
                  <a:pt x="16" y="233"/>
                  <a:pt x="16" y="23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10492815" y="3281722"/>
            <a:ext cx="214343" cy="288135"/>
          </a:xfrm>
          <a:custGeom>
            <a:avLst/>
            <a:gdLst>
              <a:gd name="T0" fmla="*/ 194 w 216"/>
              <a:gd name="T1" fmla="*/ 0 h 288"/>
              <a:gd name="T2" fmla="*/ 21 w 216"/>
              <a:gd name="T3" fmla="*/ 0 h 288"/>
              <a:gd name="T4" fmla="*/ 0 w 216"/>
              <a:gd name="T5" fmla="*/ 21 h 288"/>
              <a:gd name="T6" fmla="*/ 0 w 216"/>
              <a:gd name="T7" fmla="*/ 267 h 288"/>
              <a:gd name="T8" fmla="*/ 21 w 216"/>
              <a:gd name="T9" fmla="*/ 288 h 288"/>
              <a:gd name="T10" fmla="*/ 194 w 216"/>
              <a:gd name="T11" fmla="*/ 288 h 288"/>
              <a:gd name="T12" fmla="*/ 216 w 216"/>
              <a:gd name="T13" fmla="*/ 267 h 288"/>
              <a:gd name="T14" fmla="*/ 216 w 216"/>
              <a:gd name="T15" fmla="*/ 21 h 288"/>
              <a:gd name="T16" fmla="*/ 194 w 216"/>
              <a:gd name="T17" fmla="*/ 0 h 288"/>
              <a:gd name="T18" fmla="*/ 108 w 216"/>
              <a:gd name="T19" fmla="*/ 279 h 288"/>
              <a:gd name="T20" fmla="*/ 101 w 216"/>
              <a:gd name="T21" fmla="*/ 272 h 288"/>
              <a:gd name="T22" fmla="*/ 108 w 216"/>
              <a:gd name="T23" fmla="*/ 265 h 288"/>
              <a:gd name="T24" fmla="*/ 116 w 216"/>
              <a:gd name="T25" fmla="*/ 272 h 288"/>
              <a:gd name="T26" fmla="*/ 108 w 216"/>
              <a:gd name="T27" fmla="*/ 279 h 288"/>
              <a:gd name="T28" fmla="*/ 184 w 216"/>
              <a:gd name="T29" fmla="*/ 256 h 288"/>
              <a:gd name="T30" fmla="*/ 32 w 216"/>
              <a:gd name="T31" fmla="*/ 256 h 288"/>
              <a:gd name="T32" fmla="*/ 32 w 216"/>
              <a:gd name="T33" fmla="*/ 32 h 288"/>
              <a:gd name="T34" fmla="*/ 184 w 216"/>
              <a:gd name="T35" fmla="*/ 32 h 288"/>
              <a:gd name="T36" fmla="*/ 184 w 216"/>
              <a:gd name="T37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6" h="288">
                <a:moveTo>
                  <a:pt x="194" y="0"/>
                </a:move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8"/>
                  <a:pt x="10" y="288"/>
                  <a:pt x="21" y="288"/>
                </a:cubicBezTo>
                <a:cubicBezTo>
                  <a:pt x="194" y="288"/>
                  <a:pt x="194" y="288"/>
                  <a:pt x="194" y="288"/>
                </a:cubicBezTo>
                <a:cubicBezTo>
                  <a:pt x="206" y="288"/>
                  <a:pt x="216" y="278"/>
                  <a:pt x="216" y="267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216" y="9"/>
                  <a:pt x="206" y="0"/>
                  <a:pt x="194" y="0"/>
                </a:cubicBezTo>
                <a:close/>
                <a:moveTo>
                  <a:pt x="108" y="279"/>
                </a:moveTo>
                <a:cubicBezTo>
                  <a:pt x="105" y="279"/>
                  <a:pt x="101" y="276"/>
                  <a:pt x="101" y="272"/>
                </a:cubicBezTo>
                <a:cubicBezTo>
                  <a:pt x="101" y="268"/>
                  <a:pt x="105" y="265"/>
                  <a:pt x="108" y="265"/>
                </a:cubicBezTo>
                <a:cubicBezTo>
                  <a:pt x="112" y="265"/>
                  <a:pt x="116" y="268"/>
                  <a:pt x="116" y="272"/>
                </a:cubicBezTo>
                <a:cubicBezTo>
                  <a:pt x="116" y="276"/>
                  <a:pt x="112" y="279"/>
                  <a:pt x="108" y="279"/>
                </a:cubicBezTo>
                <a:close/>
                <a:moveTo>
                  <a:pt x="184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32" y="32"/>
                  <a:pt x="32" y="32"/>
                  <a:pt x="32" y="32"/>
                </a:cubicBezTo>
                <a:cubicBezTo>
                  <a:pt x="184" y="32"/>
                  <a:pt x="184" y="32"/>
                  <a:pt x="184" y="32"/>
                </a:cubicBezTo>
                <a:lnTo>
                  <a:pt x="184" y="2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5294102" y="2707210"/>
            <a:ext cx="286378" cy="288135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3" name="Freeform 113"/>
          <p:cNvSpPr>
            <a:spLocks noEditPoints="1"/>
          </p:cNvSpPr>
          <p:nvPr/>
        </p:nvSpPr>
        <p:spPr bwMode="auto">
          <a:xfrm>
            <a:off x="5916050" y="2707210"/>
            <a:ext cx="191504" cy="288135"/>
          </a:xfrm>
          <a:custGeom>
            <a:avLst/>
            <a:gdLst>
              <a:gd name="T0" fmla="*/ 174 w 192"/>
              <a:gd name="T1" fmla="*/ 107 h 289"/>
              <a:gd name="T2" fmla="*/ 187 w 192"/>
              <a:gd name="T3" fmla="*/ 75 h 289"/>
              <a:gd name="T4" fmla="*/ 165 w 192"/>
              <a:gd name="T5" fmla="*/ 23 h 289"/>
              <a:gd name="T6" fmla="*/ 104 w 192"/>
              <a:gd name="T7" fmla="*/ 0 h 289"/>
              <a:gd name="T8" fmla="*/ 25 w 192"/>
              <a:gd name="T9" fmla="*/ 61 h 289"/>
              <a:gd name="T10" fmla="*/ 36 w 192"/>
              <a:gd name="T11" fmla="*/ 100 h 289"/>
              <a:gd name="T12" fmla="*/ 34 w 192"/>
              <a:gd name="T13" fmla="*/ 164 h 289"/>
              <a:gd name="T14" fmla="*/ 36 w 192"/>
              <a:gd name="T15" fmla="*/ 201 h 289"/>
              <a:gd name="T16" fmla="*/ 14 w 192"/>
              <a:gd name="T17" fmla="*/ 210 h 289"/>
              <a:gd name="T18" fmla="*/ 0 w 192"/>
              <a:gd name="T19" fmla="*/ 241 h 289"/>
              <a:gd name="T20" fmla="*/ 11 w 192"/>
              <a:gd name="T21" fmla="*/ 270 h 289"/>
              <a:gd name="T22" fmla="*/ 11 w 192"/>
              <a:gd name="T23" fmla="*/ 270 h 289"/>
              <a:gd name="T24" fmla="*/ 66 w 192"/>
              <a:gd name="T25" fmla="*/ 203 h 289"/>
              <a:gd name="T26" fmla="*/ 64 w 192"/>
              <a:gd name="T27" fmla="*/ 196 h 289"/>
              <a:gd name="T28" fmla="*/ 55 w 192"/>
              <a:gd name="T29" fmla="*/ 180 h 289"/>
              <a:gd name="T30" fmla="*/ 55 w 192"/>
              <a:gd name="T31" fmla="*/ 91 h 289"/>
              <a:gd name="T32" fmla="*/ 55 w 192"/>
              <a:gd name="T33" fmla="*/ 86 h 289"/>
              <a:gd name="T34" fmla="*/ 45 w 192"/>
              <a:gd name="T35" fmla="*/ 66 h 289"/>
              <a:gd name="T36" fmla="*/ 63 w 192"/>
              <a:gd name="T37" fmla="*/ 33 h 289"/>
              <a:gd name="T38" fmla="*/ 104 w 192"/>
              <a:gd name="T39" fmla="*/ 20 h 289"/>
              <a:gd name="T40" fmla="*/ 152 w 192"/>
              <a:gd name="T41" fmla="*/ 37 h 289"/>
              <a:gd name="T42" fmla="*/ 168 w 192"/>
              <a:gd name="T43" fmla="*/ 73 h 289"/>
              <a:gd name="T44" fmla="*/ 158 w 192"/>
              <a:gd name="T45" fmla="*/ 95 h 289"/>
              <a:gd name="T46" fmla="*/ 143 w 192"/>
              <a:gd name="T47" fmla="*/ 91 h 289"/>
              <a:gd name="T48" fmla="*/ 150 w 192"/>
              <a:gd name="T49" fmla="*/ 103 h 289"/>
              <a:gd name="T50" fmla="*/ 134 w 192"/>
              <a:gd name="T51" fmla="*/ 101 h 289"/>
              <a:gd name="T52" fmla="*/ 64 w 192"/>
              <a:gd name="T53" fmla="*/ 101 h 289"/>
              <a:gd name="T54" fmla="*/ 77 w 192"/>
              <a:gd name="T55" fmla="*/ 180 h 289"/>
              <a:gd name="T56" fmla="*/ 94 w 192"/>
              <a:gd name="T57" fmla="*/ 213 h 289"/>
              <a:gd name="T58" fmla="*/ 77 w 192"/>
              <a:gd name="T59" fmla="*/ 230 h 289"/>
              <a:gd name="T60" fmla="*/ 77 w 192"/>
              <a:gd name="T61" fmla="*/ 264 h 289"/>
              <a:gd name="T62" fmla="*/ 99 w 192"/>
              <a:gd name="T63" fmla="*/ 287 h 289"/>
              <a:gd name="T64" fmla="*/ 99 w 192"/>
              <a:gd name="T65" fmla="*/ 287 h 289"/>
              <a:gd name="T66" fmla="*/ 121 w 192"/>
              <a:gd name="T67" fmla="*/ 180 h 289"/>
              <a:gd name="T68" fmla="*/ 148 w 192"/>
              <a:gd name="T69" fmla="*/ 127 h 289"/>
              <a:gd name="T70" fmla="*/ 162 w 192"/>
              <a:gd name="T71" fmla="*/ 136 h 289"/>
              <a:gd name="T72" fmla="*/ 134 w 192"/>
              <a:gd name="T73" fmla="*/ 188 h 289"/>
              <a:gd name="T74" fmla="*/ 141 w 192"/>
              <a:gd name="T75" fmla="*/ 271 h 289"/>
              <a:gd name="T76" fmla="*/ 167 w 192"/>
              <a:gd name="T77" fmla="*/ 289 h 289"/>
              <a:gd name="T78" fmla="*/ 184 w 192"/>
              <a:gd name="T79" fmla="*/ 263 h 289"/>
              <a:gd name="T80" fmla="*/ 164 w 192"/>
              <a:gd name="T81" fmla="*/ 249 h 289"/>
              <a:gd name="T82" fmla="*/ 178 w 192"/>
              <a:gd name="T83" fmla="*/ 229 h 289"/>
              <a:gd name="T84" fmla="*/ 171 w 192"/>
              <a:gd name="T85" fmla="*/ 196 h 289"/>
              <a:gd name="T86" fmla="*/ 179 w 192"/>
              <a:gd name="T87" fmla="*/ 169 h 289"/>
              <a:gd name="T88" fmla="*/ 99 w 192"/>
              <a:gd name="T89" fmla="*/ 138 h 289"/>
              <a:gd name="T90" fmla="*/ 87 w 192"/>
              <a:gd name="T91" fmla="*/ 109 h 289"/>
              <a:gd name="T92" fmla="*/ 111 w 192"/>
              <a:gd name="T93" fmla="*/ 10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9883164" y="2130942"/>
            <a:ext cx="289891" cy="289891"/>
          </a:xfrm>
          <a:custGeom>
            <a:avLst/>
            <a:gdLst>
              <a:gd name="T0" fmla="*/ 32 w 292"/>
              <a:gd name="T1" fmla="*/ 289 h 291"/>
              <a:gd name="T2" fmla="*/ 54 w 292"/>
              <a:gd name="T3" fmla="*/ 267 h 291"/>
              <a:gd name="T4" fmla="*/ 75 w 292"/>
              <a:gd name="T5" fmla="*/ 266 h 291"/>
              <a:gd name="T6" fmla="*/ 201 w 292"/>
              <a:gd name="T7" fmla="*/ 140 h 291"/>
              <a:gd name="T8" fmla="*/ 212 w 292"/>
              <a:gd name="T9" fmla="*/ 151 h 291"/>
              <a:gd name="T10" fmla="*/ 247 w 292"/>
              <a:gd name="T11" fmla="*/ 149 h 291"/>
              <a:gd name="T12" fmla="*/ 250 w 292"/>
              <a:gd name="T13" fmla="*/ 114 h 291"/>
              <a:gd name="T14" fmla="*/ 238 w 292"/>
              <a:gd name="T15" fmla="*/ 103 h 291"/>
              <a:gd name="T16" fmla="*/ 278 w 292"/>
              <a:gd name="T17" fmla="*/ 63 h 291"/>
              <a:gd name="T18" fmla="*/ 278 w 292"/>
              <a:gd name="T19" fmla="*/ 63 h 291"/>
              <a:gd name="T20" fmla="*/ 278 w 292"/>
              <a:gd name="T21" fmla="*/ 14 h 291"/>
              <a:gd name="T22" fmla="*/ 228 w 292"/>
              <a:gd name="T23" fmla="*/ 14 h 291"/>
              <a:gd name="T24" fmla="*/ 189 w 292"/>
              <a:gd name="T25" fmla="*/ 53 h 291"/>
              <a:gd name="T26" fmla="*/ 177 w 292"/>
              <a:gd name="T27" fmla="*/ 41 h 291"/>
              <a:gd name="T28" fmla="*/ 142 w 292"/>
              <a:gd name="T29" fmla="*/ 44 h 291"/>
              <a:gd name="T30" fmla="*/ 139 w 292"/>
              <a:gd name="T31" fmla="*/ 78 h 291"/>
              <a:gd name="T32" fmla="*/ 151 w 292"/>
              <a:gd name="T33" fmla="*/ 90 h 291"/>
              <a:gd name="T34" fmla="*/ 25 w 292"/>
              <a:gd name="T35" fmla="*/ 216 h 291"/>
              <a:gd name="T36" fmla="*/ 21 w 292"/>
              <a:gd name="T37" fmla="*/ 228 h 291"/>
              <a:gd name="T38" fmla="*/ 24 w 292"/>
              <a:gd name="T39" fmla="*/ 237 h 291"/>
              <a:gd name="T40" fmla="*/ 2 w 292"/>
              <a:gd name="T41" fmla="*/ 260 h 291"/>
              <a:gd name="T42" fmla="*/ 0 w 292"/>
              <a:gd name="T43" fmla="*/ 265 h 291"/>
              <a:gd name="T44" fmla="*/ 2 w 292"/>
              <a:gd name="T45" fmla="*/ 271 h 291"/>
              <a:gd name="T46" fmla="*/ 21 w 292"/>
              <a:gd name="T47" fmla="*/ 289 h 291"/>
              <a:gd name="T48" fmla="*/ 26 w 292"/>
              <a:gd name="T49" fmla="*/ 291 h 291"/>
              <a:gd name="T50" fmla="*/ 32 w 292"/>
              <a:gd name="T51" fmla="*/ 289 h 291"/>
              <a:gd name="T52" fmla="*/ 162 w 292"/>
              <a:gd name="T53" fmla="*/ 101 h 291"/>
              <a:gd name="T54" fmla="*/ 190 w 292"/>
              <a:gd name="T55" fmla="*/ 129 h 291"/>
              <a:gd name="T56" fmla="*/ 64 w 292"/>
              <a:gd name="T57" fmla="*/ 255 h 291"/>
              <a:gd name="T58" fmla="*/ 36 w 292"/>
              <a:gd name="T59" fmla="*/ 228 h 291"/>
              <a:gd name="T60" fmla="*/ 162 w 292"/>
              <a:gd name="T61" fmla="*/ 101 h 291"/>
              <a:gd name="T62" fmla="*/ 19 w 292"/>
              <a:gd name="T63" fmla="*/ 265 h 291"/>
              <a:gd name="T64" fmla="*/ 34 w 292"/>
              <a:gd name="T65" fmla="*/ 250 h 291"/>
              <a:gd name="T66" fmla="*/ 41 w 292"/>
              <a:gd name="T67" fmla="*/ 258 h 291"/>
              <a:gd name="T68" fmla="*/ 26 w 292"/>
              <a:gd name="T69" fmla="*/ 272 h 291"/>
              <a:gd name="T70" fmla="*/ 19 w 292"/>
              <a:gd name="T71" fmla="*/ 26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" h="291">
                <a:moveTo>
                  <a:pt x="32" y="289"/>
                </a:moveTo>
                <a:cubicBezTo>
                  <a:pt x="54" y="267"/>
                  <a:pt x="54" y="267"/>
                  <a:pt x="54" y="267"/>
                </a:cubicBezTo>
                <a:cubicBezTo>
                  <a:pt x="60" y="272"/>
                  <a:pt x="69" y="272"/>
                  <a:pt x="75" y="266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12" y="151"/>
                  <a:pt x="212" y="151"/>
                  <a:pt x="212" y="151"/>
                </a:cubicBezTo>
                <a:cubicBezTo>
                  <a:pt x="221" y="160"/>
                  <a:pt x="237" y="159"/>
                  <a:pt x="247" y="149"/>
                </a:cubicBezTo>
                <a:cubicBezTo>
                  <a:pt x="257" y="138"/>
                  <a:pt x="258" y="123"/>
                  <a:pt x="250" y="114"/>
                </a:cubicBezTo>
                <a:cubicBezTo>
                  <a:pt x="238" y="103"/>
                  <a:pt x="238" y="103"/>
                  <a:pt x="238" y="103"/>
                </a:cubicBezTo>
                <a:cubicBezTo>
                  <a:pt x="278" y="63"/>
                  <a:pt x="278" y="63"/>
                  <a:pt x="278" y="63"/>
                </a:cubicBezTo>
                <a:cubicBezTo>
                  <a:pt x="278" y="63"/>
                  <a:pt x="278" y="63"/>
                  <a:pt x="278" y="63"/>
                </a:cubicBezTo>
                <a:cubicBezTo>
                  <a:pt x="292" y="50"/>
                  <a:pt x="292" y="27"/>
                  <a:pt x="278" y="14"/>
                </a:cubicBezTo>
                <a:cubicBezTo>
                  <a:pt x="264" y="0"/>
                  <a:pt x="242" y="0"/>
                  <a:pt x="228" y="14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68" y="32"/>
                  <a:pt x="152" y="33"/>
                  <a:pt x="142" y="44"/>
                </a:cubicBezTo>
                <a:cubicBezTo>
                  <a:pt x="132" y="54"/>
                  <a:pt x="130" y="70"/>
                  <a:pt x="139" y="78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25" y="216"/>
                  <a:pt x="25" y="216"/>
                  <a:pt x="25" y="216"/>
                </a:cubicBezTo>
                <a:cubicBezTo>
                  <a:pt x="22" y="219"/>
                  <a:pt x="21" y="223"/>
                  <a:pt x="21" y="228"/>
                </a:cubicBezTo>
                <a:cubicBezTo>
                  <a:pt x="21" y="231"/>
                  <a:pt x="22" y="235"/>
                  <a:pt x="24" y="237"/>
                </a:cubicBezTo>
                <a:cubicBezTo>
                  <a:pt x="2" y="260"/>
                  <a:pt x="2" y="260"/>
                  <a:pt x="2" y="260"/>
                </a:cubicBezTo>
                <a:cubicBezTo>
                  <a:pt x="1" y="261"/>
                  <a:pt x="0" y="263"/>
                  <a:pt x="0" y="265"/>
                </a:cubicBezTo>
                <a:cubicBezTo>
                  <a:pt x="0" y="267"/>
                  <a:pt x="1" y="269"/>
                  <a:pt x="2" y="271"/>
                </a:cubicBezTo>
                <a:cubicBezTo>
                  <a:pt x="21" y="289"/>
                  <a:pt x="21" y="289"/>
                  <a:pt x="21" y="289"/>
                </a:cubicBezTo>
                <a:cubicBezTo>
                  <a:pt x="22" y="291"/>
                  <a:pt x="24" y="291"/>
                  <a:pt x="26" y="291"/>
                </a:cubicBezTo>
                <a:cubicBezTo>
                  <a:pt x="28" y="291"/>
                  <a:pt x="30" y="291"/>
                  <a:pt x="32" y="289"/>
                </a:cubicBezTo>
                <a:close/>
                <a:moveTo>
                  <a:pt x="162" y="101"/>
                </a:moveTo>
                <a:cubicBezTo>
                  <a:pt x="190" y="129"/>
                  <a:pt x="190" y="129"/>
                  <a:pt x="190" y="129"/>
                </a:cubicBezTo>
                <a:cubicBezTo>
                  <a:pt x="64" y="255"/>
                  <a:pt x="64" y="255"/>
                  <a:pt x="64" y="255"/>
                </a:cubicBezTo>
                <a:cubicBezTo>
                  <a:pt x="36" y="228"/>
                  <a:pt x="36" y="228"/>
                  <a:pt x="36" y="228"/>
                </a:cubicBezTo>
                <a:lnTo>
                  <a:pt x="162" y="101"/>
                </a:lnTo>
                <a:close/>
                <a:moveTo>
                  <a:pt x="19" y="265"/>
                </a:moveTo>
                <a:cubicBezTo>
                  <a:pt x="34" y="250"/>
                  <a:pt x="34" y="250"/>
                  <a:pt x="34" y="250"/>
                </a:cubicBezTo>
                <a:cubicBezTo>
                  <a:pt x="41" y="258"/>
                  <a:pt x="41" y="258"/>
                  <a:pt x="41" y="258"/>
                </a:cubicBezTo>
                <a:cubicBezTo>
                  <a:pt x="26" y="272"/>
                  <a:pt x="26" y="272"/>
                  <a:pt x="26" y="272"/>
                </a:cubicBezTo>
                <a:lnTo>
                  <a:pt x="19" y="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2423302" y="2708969"/>
            <a:ext cx="288135" cy="286378"/>
          </a:xfrm>
          <a:custGeom>
            <a:avLst/>
            <a:gdLst>
              <a:gd name="T0" fmla="*/ 195 w 288"/>
              <a:gd name="T1" fmla="*/ 73 h 288"/>
              <a:gd name="T2" fmla="*/ 195 w 288"/>
              <a:gd name="T3" fmla="*/ 0 h 288"/>
              <a:gd name="T4" fmla="*/ 0 w 288"/>
              <a:gd name="T5" fmla="*/ 0 h 288"/>
              <a:gd name="T6" fmla="*/ 0 w 288"/>
              <a:gd name="T7" fmla="*/ 195 h 288"/>
              <a:gd name="T8" fmla="*/ 73 w 288"/>
              <a:gd name="T9" fmla="*/ 195 h 288"/>
              <a:gd name="T10" fmla="*/ 180 w 288"/>
              <a:gd name="T11" fmla="*/ 288 h 288"/>
              <a:gd name="T12" fmla="*/ 288 w 288"/>
              <a:gd name="T13" fmla="*/ 180 h 288"/>
              <a:gd name="T14" fmla="*/ 195 w 288"/>
              <a:gd name="T15" fmla="*/ 73 h 288"/>
              <a:gd name="T16" fmla="*/ 72 w 288"/>
              <a:gd name="T17" fmla="*/ 171 h 288"/>
              <a:gd name="T18" fmla="*/ 24 w 288"/>
              <a:gd name="T19" fmla="*/ 171 h 288"/>
              <a:gd name="T20" fmla="*/ 24 w 288"/>
              <a:gd name="T21" fmla="*/ 24 h 288"/>
              <a:gd name="T22" fmla="*/ 171 w 288"/>
              <a:gd name="T23" fmla="*/ 24 h 288"/>
              <a:gd name="T24" fmla="*/ 171 w 288"/>
              <a:gd name="T25" fmla="*/ 72 h 288"/>
              <a:gd name="T26" fmla="*/ 72 w 288"/>
              <a:gd name="T27" fmla="*/ 171 h 288"/>
              <a:gd name="T28" fmla="*/ 180 w 288"/>
              <a:gd name="T29" fmla="*/ 264 h 288"/>
              <a:gd name="T30" fmla="*/ 97 w 288"/>
              <a:gd name="T31" fmla="*/ 195 h 288"/>
              <a:gd name="T32" fmla="*/ 195 w 288"/>
              <a:gd name="T33" fmla="*/ 195 h 288"/>
              <a:gd name="T34" fmla="*/ 195 w 288"/>
              <a:gd name="T35" fmla="*/ 97 h 288"/>
              <a:gd name="T36" fmla="*/ 264 w 288"/>
              <a:gd name="T37" fmla="*/ 180 h 288"/>
              <a:gd name="T38" fmla="*/ 180 w 288"/>
              <a:gd name="T39" fmla="*/ 26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95" y="73"/>
                </a:moveTo>
                <a:cubicBezTo>
                  <a:pt x="195" y="0"/>
                  <a:pt x="195" y="0"/>
                  <a:pt x="1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80" y="247"/>
                  <a:pt x="125" y="288"/>
                  <a:pt x="180" y="288"/>
                </a:cubicBezTo>
                <a:cubicBezTo>
                  <a:pt x="240" y="288"/>
                  <a:pt x="288" y="239"/>
                  <a:pt x="288" y="180"/>
                </a:cubicBezTo>
                <a:cubicBezTo>
                  <a:pt x="288" y="125"/>
                  <a:pt x="248" y="80"/>
                  <a:pt x="195" y="73"/>
                </a:cubicBezTo>
                <a:close/>
                <a:moveTo>
                  <a:pt x="72" y="171"/>
                </a:moveTo>
                <a:cubicBezTo>
                  <a:pt x="24" y="171"/>
                  <a:pt x="24" y="171"/>
                  <a:pt x="24" y="1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19" y="76"/>
                  <a:pt x="77" y="118"/>
                  <a:pt x="72" y="171"/>
                </a:cubicBezTo>
                <a:close/>
                <a:moveTo>
                  <a:pt x="180" y="264"/>
                </a:moveTo>
                <a:cubicBezTo>
                  <a:pt x="139" y="264"/>
                  <a:pt x="105" y="234"/>
                  <a:pt x="97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234" y="104"/>
                  <a:pt x="264" y="138"/>
                  <a:pt x="264" y="180"/>
                </a:cubicBezTo>
                <a:cubicBezTo>
                  <a:pt x="264" y="226"/>
                  <a:pt x="226" y="264"/>
                  <a:pt x="180" y="2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6" name="Freeform 116"/>
          <p:cNvSpPr/>
          <p:nvPr/>
        </p:nvSpPr>
        <p:spPr bwMode="auto">
          <a:xfrm>
            <a:off x="2632376" y="3344972"/>
            <a:ext cx="79062" cy="159879"/>
          </a:xfrm>
          <a:custGeom>
            <a:avLst/>
            <a:gdLst>
              <a:gd name="T0" fmla="*/ 0 w 45"/>
              <a:gd name="T1" fmla="*/ 0 h 91"/>
              <a:gd name="T2" fmla="*/ 0 w 45"/>
              <a:gd name="T3" fmla="*/ 0 h 91"/>
              <a:gd name="T4" fmla="*/ 0 w 45"/>
              <a:gd name="T5" fmla="*/ 22 h 91"/>
              <a:gd name="T6" fmla="*/ 23 w 45"/>
              <a:gd name="T7" fmla="*/ 45 h 91"/>
              <a:gd name="T8" fmla="*/ 0 w 45"/>
              <a:gd name="T9" fmla="*/ 69 h 91"/>
              <a:gd name="T10" fmla="*/ 0 w 45"/>
              <a:gd name="T11" fmla="*/ 91 h 91"/>
              <a:gd name="T12" fmla="*/ 0 w 45"/>
              <a:gd name="T13" fmla="*/ 91 h 91"/>
              <a:gd name="T14" fmla="*/ 45 w 45"/>
              <a:gd name="T15" fmla="*/ 45 h 91"/>
              <a:gd name="T16" fmla="*/ 0 w 45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91">
                <a:moveTo>
                  <a:pt x="0" y="0"/>
                </a:moveTo>
                <a:lnTo>
                  <a:pt x="0" y="0"/>
                </a:lnTo>
                <a:lnTo>
                  <a:pt x="0" y="22"/>
                </a:lnTo>
                <a:lnTo>
                  <a:pt x="23" y="45"/>
                </a:lnTo>
                <a:lnTo>
                  <a:pt x="0" y="69"/>
                </a:lnTo>
                <a:lnTo>
                  <a:pt x="0" y="91"/>
                </a:lnTo>
                <a:lnTo>
                  <a:pt x="0" y="91"/>
                </a:lnTo>
                <a:lnTo>
                  <a:pt x="45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2425060" y="3344972"/>
            <a:ext cx="79062" cy="159879"/>
          </a:xfrm>
          <a:custGeom>
            <a:avLst/>
            <a:gdLst>
              <a:gd name="T0" fmla="*/ 45 w 45"/>
              <a:gd name="T1" fmla="*/ 22 h 91"/>
              <a:gd name="T2" fmla="*/ 45 w 45"/>
              <a:gd name="T3" fmla="*/ 0 h 91"/>
              <a:gd name="T4" fmla="*/ 45 w 45"/>
              <a:gd name="T5" fmla="*/ 0 h 91"/>
              <a:gd name="T6" fmla="*/ 0 w 45"/>
              <a:gd name="T7" fmla="*/ 45 h 91"/>
              <a:gd name="T8" fmla="*/ 45 w 45"/>
              <a:gd name="T9" fmla="*/ 91 h 91"/>
              <a:gd name="T10" fmla="*/ 45 w 45"/>
              <a:gd name="T11" fmla="*/ 91 h 91"/>
              <a:gd name="T12" fmla="*/ 45 w 45"/>
              <a:gd name="T13" fmla="*/ 69 h 91"/>
              <a:gd name="T14" fmla="*/ 22 w 45"/>
              <a:gd name="T15" fmla="*/ 45 h 91"/>
              <a:gd name="T16" fmla="*/ 45 w 45"/>
              <a:gd name="T17" fmla="*/ 2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91">
                <a:moveTo>
                  <a:pt x="45" y="22"/>
                </a:moveTo>
                <a:lnTo>
                  <a:pt x="45" y="0"/>
                </a:lnTo>
                <a:lnTo>
                  <a:pt x="45" y="0"/>
                </a:lnTo>
                <a:lnTo>
                  <a:pt x="0" y="45"/>
                </a:lnTo>
                <a:lnTo>
                  <a:pt x="45" y="91"/>
                </a:lnTo>
                <a:lnTo>
                  <a:pt x="45" y="91"/>
                </a:lnTo>
                <a:lnTo>
                  <a:pt x="45" y="69"/>
                </a:lnTo>
                <a:lnTo>
                  <a:pt x="22" y="45"/>
                </a:lnTo>
                <a:lnTo>
                  <a:pt x="45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8" name="Rectangle 118"/>
          <p:cNvSpPr>
            <a:spLocks noChangeArrowheads="1"/>
          </p:cNvSpPr>
          <p:nvPr/>
        </p:nvSpPr>
        <p:spPr bwMode="auto">
          <a:xfrm>
            <a:off x="2504121" y="3411734"/>
            <a:ext cx="28110" cy="26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19" name="Rectangle 119"/>
          <p:cNvSpPr>
            <a:spLocks noChangeArrowheads="1"/>
          </p:cNvSpPr>
          <p:nvPr/>
        </p:nvSpPr>
        <p:spPr bwMode="auto">
          <a:xfrm>
            <a:off x="2555072" y="3411734"/>
            <a:ext cx="26355" cy="26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0" name="Rectangle 120"/>
          <p:cNvSpPr>
            <a:spLocks noChangeArrowheads="1"/>
          </p:cNvSpPr>
          <p:nvPr/>
        </p:nvSpPr>
        <p:spPr bwMode="auto">
          <a:xfrm>
            <a:off x="2604266" y="3411734"/>
            <a:ext cx="28110" cy="26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9881407" y="2707210"/>
            <a:ext cx="288135" cy="288135"/>
          </a:xfrm>
          <a:custGeom>
            <a:avLst/>
            <a:gdLst>
              <a:gd name="T0" fmla="*/ 266 w 288"/>
              <a:gd name="T1" fmla="*/ 85 h 288"/>
              <a:gd name="T2" fmla="*/ 260 w 288"/>
              <a:gd name="T3" fmla="*/ 86 h 288"/>
              <a:gd name="T4" fmla="*/ 203 w 288"/>
              <a:gd name="T5" fmla="*/ 26 h 288"/>
              <a:gd name="T6" fmla="*/ 144 w 288"/>
              <a:gd name="T7" fmla="*/ 0 h 288"/>
              <a:gd name="T8" fmla="*/ 86 w 288"/>
              <a:gd name="T9" fmla="*/ 26 h 288"/>
              <a:gd name="T10" fmla="*/ 28 w 288"/>
              <a:gd name="T11" fmla="*/ 86 h 288"/>
              <a:gd name="T12" fmla="*/ 22 w 288"/>
              <a:gd name="T13" fmla="*/ 85 h 288"/>
              <a:gd name="T14" fmla="*/ 0 w 288"/>
              <a:gd name="T15" fmla="*/ 144 h 288"/>
              <a:gd name="T16" fmla="*/ 22 w 288"/>
              <a:gd name="T17" fmla="*/ 203 h 288"/>
              <a:gd name="T18" fmla="*/ 28 w 288"/>
              <a:gd name="T19" fmla="*/ 202 h 288"/>
              <a:gd name="T20" fmla="*/ 86 w 288"/>
              <a:gd name="T21" fmla="*/ 262 h 288"/>
              <a:gd name="T22" fmla="*/ 144 w 288"/>
              <a:gd name="T23" fmla="*/ 288 h 288"/>
              <a:gd name="T24" fmla="*/ 203 w 288"/>
              <a:gd name="T25" fmla="*/ 262 h 288"/>
              <a:gd name="T26" fmla="*/ 260 w 288"/>
              <a:gd name="T27" fmla="*/ 202 h 288"/>
              <a:gd name="T28" fmla="*/ 266 w 288"/>
              <a:gd name="T29" fmla="*/ 203 h 288"/>
              <a:gd name="T30" fmla="*/ 288 w 288"/>
              <a:gd name="T31" fmla="*/ 144 h 288"/>
              <a:gd name="T32" fmla="*/ 266 w 288"/>
              <a:gd name="T33" fmla="*/ 189 h 288"/>
              <a:gd name="T34" fmla="*/ 216 w 288"/>
              <a:gd name="T35" fmla="*/ 144 h 288"/>
              <a:gd name="T36" fmla="*/ 266 w 288"/>
              <a:gd name="T37" fmla="*/ 100 h 288"/>
              <a:gd name="T38" fmla="*/ 266 w 288"/>
              <a:gd name="T39" fmla="*/ 189 h 288"/>
              <a:gd name="T40" fmla="*/ 144 w 288"/>
              <a:gd name="T41" fmla="*/ 274 h 288"/>
              <a:gd name="T42" fmla="*/ 114 w 288"/>
              <a:gd name="T43" fmla="*/ 209 h 288"/>
              <a:gd name="T44" fmla="*/ 175 w 288"/>
              <a:gd name="T45" fmla="*/ 209 h 288"/>
              <a:gd name="T46" fmla="*/ 181 w 288"/>
              <a:gd name="T47" fmla="*/ 196 h 288"/>
              <a:gd name="T48" fmla="*/ 168 w 288"/>
              <a:gd name="T49" fmla="*/ 196 h 288"/>
              <a:gd name="T50" fmla="*/ 120 w 288"/>
              <a:gd name="T51" fmla="*/ 196 h 288"/>
              <a:gd name="T52" fmla="*/ 107 w 288"/>
              <a:gd name="T53" fmla="*/ 196 h 288"/>
              <a:gd name="T54" fmla="*/ 86 w 288"/>
              <a:gd name="T55" fmla="*/ 187 h 288"/>
              <a:gd name="T56" fmla="*/ 92 w 288"/>
              <a:gd name="T57" fmla="*/ 168 h 288"/>
              <a:gd name="T58" fmla="*/ 92 w 288"/>
              <a:gd name="T59" fmla="*/ 120 h 288"/>
              <a:gd name="T60" fmla="*/ 86 w 288"/>
              <a:gd name="T61" fmla="*/ 101 h 288"/>
              <a:gd name="T62" fmla="*/ 107 w 288"/>
              <a:gd name="T63" fmla="*/ 92 h 288"/>
              <a:gd name="T64" fmla="*/ 120 w 288"/>
              <a:gd name="T65" fmla="*/ 92 h 288"/>
              <a:gd name="T66" fmla="*/ 168 w 288"/>
              <a:gd name="T67" fmla="*/ 92 h 288"/>
              <a:gd name="T68" fmla="*/ 181 w 288"/>
              <a:gd name="T69" fmla="*/ 92 h 288"/>
              <a:gd name="T70" fmla="*/ 202 w 288"/>
              <a:gd name="T71" fmla="*/ 101 h 288"/>
              <a:gd name="T72" fmla="*/ 196 w 288"/>
              <a:gd name="T73" fmla="*/ 120 h 288"/>
              <a:gd name="T74" fmla="*/ 196 w 288"/>
              <a:gd name="T75" fmla="*/ 168 h 288"/>
              <a:gd name="T76" fmla="*/ 202 w 288"/>
              <a:gd name="T77" fmla="*/ 187 h 288"/>
              <a:gd name="T78" fmla="*/ 181 w 288"/>
              <a:gd name="T79" fmla="*/ 196 h 288"/>
              <a:gd name="T80" fmla="*/ 22 w 288"/>
              <a:gd name="T81" fmla="*/ 100 h 288"/>
              <a:gd name="T82" fmla="*/ 72 w 288"/>
              <a:gd name="T83" fmla="*/ 144 h 288"/>
              <a:gd name="T84" fmla="*/ 22 w 288"/>
              <a:gd name="T85" fmla="*/ 189 h 288"/>
              <a:gd name="T86" fmla="*/ 144 w 288"/>
              <a:gd name="T87" fmla="*/ 14 h 288"/>
              <a:gd name="T88" fmla="*/ 175 w 288"/>
              <a:gd name="T89" fmla="*/ 79 h 288"/>
              <a:gd name="T90" fmla="*/ 114 w 288"/>
              <a:gd name="T91" fmla="*/ 79 h 288"/>
              <a:gd name="T92" fmla="*/ 144 w 288"/>
              <a:gd name="T9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8" h="288">
                <a:moveTo>
                  <a:pt x="279" y="95"/>
                </a:moveTo>
                <a:cubicBezTo>
                  <a:pt x="277" y="89"/>
                  <a:pt x="272" y="85"/>
                  <a:pt x="266" y="85"/>
                </a:cubicBezTo>
                <a:cubicBezTo>
                  <a:pt x="265" y="85"/>
                  <a:pt x="263" y="85"/>
                  <a:pt x="262" y="86"/>
                </a:cubicBezTo>
                <a:cubicBezTo>
                  <a:pt x="260" y="86"/>
                  <a:pt x="260" y="86"/>
                  <a:pt x="260" y="86"/>
                </a:cubicBezTo>
                <a:cubicBezTo>
                  <a:pt x="247" y="61"/>
                  <a:pt x="227" y="41"/>
                  <a:pt x="202" y="28"/>
                </a:cubicBezTo>
                <a:cubicBezTo>
                  <a:pt x="203" y="26"/>
                  <a:pt x="203" y="26"/>
                  <a:pt x="203" y="26"/>
                </a:cubicBezTo>
                <a:cubicBezTo>
                  <a:pt x="204" y="19"/>
                  <a:pt x="200" y="11"/>
                  <a:pt x="194" y="9"/>
                </a:cubicBezTo>
                <a:cubicBezTo>
                  <a:pt x="178" y="3"/>
                  <a:pt x="161" y="0"/>
                  <a:pt x="144" y="0"/>
                </a:cubicBezTo>
                <a:cubicBezTo>
                  <a:pt x="127" y="0"/>
                  <a:pt x="110" y="3"/>
                  <a:pt x="95" y="9"/>
                </a:cubicBezTo>
                <a:cubicBezTo>
                  <a:pt x="88" y="11"/>
                  <a:pt x="84" y="19"/>
                  <a:pt x="86" y="26"/>
                </a:cubicBezTo>
                <a:cubicBezTo>
                  <a:pt x="86" y="28"/>
                  <a:pt x="86" y="28"/>
                  <a:pt x="86" y="28"/>
                </a:cubicBezTo>
                <a:cubicBezTo>
                  <a:pt x="61" y="41"/>
                  <a:pt x="41" y="61"/>
                  <a:pt x="28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5" y="85"/>
                  <a:pt x="23" y="85"/>
                  <a:pt x="22" y="85"/>
                </a:cubicBezTo>
                <a:cubicBezTo>
                  <a:pt x="16" y="85"/>
                  <a:pt x="11" y="89"/>
                  <a:pt x="9" y="95"/>
                </a:cubicBezTo>
                <a:cubicBezTo>
                  <a:pt x="3" y="110"/>
                  <a:pt x="0" y="127"/>
                  <a:pt x="0" y="144"/>
                </a:cubicBezTo>
                <a:cubicBezTo>
                  <a:pt x="0" y="161"/>
                  <a:pt x="3" y="178"/>
                  <a:pt x="9" y="194"/>
                </a:cubicBezTo>
                <a:cubicBezTo>
                  <a:pt x="11" y="199"/>
                  <a:pt x="16" y="203"/>
                  <a:pt x="22" y="203"/>
                </a:cubicBezTo>
                <a:cubicBezTo>
                  <a:pt x="23" y="203"/>
                  <a:pt x="25" y="203"/>
                  <a:pt x="26" y="203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41" y="227"/>
                  <a:pt x="61" y="247"/>
                  <a:pt x="86" y="260"/>
                </a:cubicBezTo>
                <a:cubicBezTo>
                  <a:pt x="86" y="262"/>
                  <a:pt x="86" y="262"/>
                  <a:pt x="86" y="262"/>
                </a:cubicBezTo>
                <a:cubicBezTo>
                  <a:pt x="84" y="269"/>
                  <a:pt x="88" y="277"/>
                  <a:pt x="95" y="279"/>
                </a:cubicBezTo>
                <a:cubicBezTo>
                  <a:pt x="110" y="285"/>
                  <a:pt x="127" y="288"/>
                  <a:pt x="144" y="288"/>
                </a:cubicBezTo>
                <a:cubicBezTo>
                  <a:pt x="161" y="288"/>
                  <a:pt x="178" y="285"/>
                  <a:pt x="194" y="279"/>
                </a:cubicBezTo>
                <a:cubicBezTo>
                  <a:pt x="200" y="277"/>
                  <a:pt x="204" y="269"/>
                  <a:pt x="203" y="262"/>
                </a:cubicBezTo>
                <a:cubicBezTo>
                  <a:pt x="202" y="260"/>
                  <a:pt x="202" y="260"/>
                  <a:pt x="202" y="260"/>
                </a:cubicBezTo>
                <a:cubicBezTo>
                  <a:pt x="227" y="247"/>
                  <a:pt x="247" y="227"/>
                  <a:pt x="260" y="202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3" y="203"/>
                  <a:pt x="265" y="203"/>
                  <a:pt x="266" y="203"/>
                </a:cubicBezTo>
                <a:cubicBezTo>
                  <a:pt x="272" y="203"/>
                  <a:pt x="277" y="199"/>
                  <a:pt x="279" y="194"/>
                </a:cubicBezTo>
                <a:cubicBezTo>
                  <a:pt x="285" y="178"/>
                  <a:pt x="288" y="161"/>
                  <a:pt x="288" y="144"/>
                </a:cubicBezTo>
                <a:cubicBezTo>
                  <a:pt x="288" y="127"/>
                  <a:pt x="285" y="110"/>
                  <a:pt x="279" y="95"/>
                </a:cubicBezTo>
                <a:close/>
                <a:moveTo>
                  <a:pt x="266" y="189"/>
                </a:moveTo>
                <a:cubicBezTo>
                  <a:pt x="209" y="175"/>
                  <a:pt x="209" y="175"/>
                  <a:pt x="209" y="175"/>
                </a:cubicBezTo>
                <a:cubicBezTo>
                  <a:pt x="213" y="165"/>
                  <a:pt x="216" y="155"/>
                  <a:pt x="216" y="144"/>
                </a:cubicBezTo>
                <a:cubicBezTo>
                  <a:pt x="216" y="133"/>
                  <a:pt x="214" y="123"/>
                  <a:pt x="209" y="113"/>
                </a:cubicBezTo>
                <a:cubicBezTo>
                  <a:pt x="266" y="100"/>
                  <a:pt x="266" y="100"/>
                  <a:pt x="266" y="100"/>
                </a:cubicBezTo>
                <a:cubicBezTo>
                  <a:pt x="271" y="113"/>
                  <a:pt x="274" y="128"/>
                  <a:pt x="274" y="144"/>
                </a:cubicBezTo>
                <a:cubicBezTo>
                  <a:pt x="274" y="160"/>
                  <a:pt x="271" y="175"/>
                  <a:pt x="266" y="189"/>
                </a:cubicBezTo>
                <a:close/>
                <a:moveTo>
                  <a:pt x="189" y="266"/>
                </a:moveTo>
                <a:cubicBezTo>
                  <a:pt x="175" y="271"/>
                  <a:pt x="160" y="274"/>
                  <a:pt x="144" y="274"/>
                </a:cubicBezTo>
                <a:cubicBezTo>
                  <a:pt x="128" y="274"/>
                  <a:pt x="113" y="271"/>
                  <a:pt x="100" y="266"/>
                </a:cubicBezTo>
                <a:cubicBezTo>
                  <a:pt x="114" y="209"/>
                  <a:pt x="114" y="209"/>
                  <a:pt x="114" y="209"/>
                </a:cubicBezTo>
                <a:cubicBezTo>
                  <a:pt x="123" y="213"/>
                  <a:pt x="133" y="216"/>
                  <a:pt x="144" y="216"/>
                </a:cubicBezTo>
                <a:cubicBezTo>
                  <a:pt x="155" y="216"/>
                  <a:pt x="165" y="213"/>
                  <a:pt x="175" y="209"/>
                </a:cubicBezTo>
                <a:lnTo>
                  <a:pt x="189" y="266"/>
                </a:lnTo>
                <a:close/>
                <a:moveTo>
                  <a:pt x="181" y="196"/>
                </a:moveTo>
                <a:cubicBezTo>
                  <a:pt x="179" y="195"/>
                  <a:pt x="177" y="195"/>
                  <a:pt x="175" y="195"/>
                </a:cubicBezTo>
                <a:cubicBezTo>
                  <a:pt x="173" y="195"/>
                  <a:pt x="170" y="195"/>
                  <a:pt x="168" y="196"/>
                </a:cubicBezTo>
                <a:cubicBezTo>
                  <a:pt x="161" y="200"/>
                  <a:pt x="153" y="202"/>
                  <a:pt x="144" y="202"/>
                </a:cubicBezTo>
                <a:cubicBezTo>
                  <a:pt x="136" y="202"/>
                  <a:pt x="127" y="200"/>
                  <a:pt x="120" y="196"/>
                </a:cubicBezTo>
                <a:cubicBezTo>
                  <a:pt x="118" y="195"/>
                  <a:pt x="116" y="195"/>
                  <a:pt x="114" y="195"/>
                </a:cubicBezTo>
                <a:cubicBezTo>
                  <a:pt x="111" y="195"/>
                  <a:pt x="109" y="195"/>
                  <a:pt x="107" y="196"/>
                </a:cubicBezTo>
                <a:cubicBezTo>
                  <a:pt x="105" y="197"/>
                  <a:pt x="103" y="199"/>
                  <a:pt x="101" y="202"/>
                </a:cubicBezTo>
                <a:cubicBezTo>
                  <a:pt x="96" y="198"/>
                  <a:pt x="91" y="193"/>
                  <a:pt x="86" y="187"/>
                </a:cubicBezTo>
                <a:cubicBezTo>
                  <a:pt x="89" y="185"/>
                  <a:pt x="91" y="183"/>
                  <a:pt x="92" y="181"/>
                </a:cubicBezTo>
                <a:cubicBezTo>
                  <a:pt x="94" y="177"/>
                  <a:pt x="94" y="172"/>
                  <a:pt x="92" y="168"/>
                </a:cubicBezTo>
                <a:cubicBezTo>
                  <a:pt x="88" y="161"/>
                  <a:pt x="86" y="152"/>
                  <a:pt x="86" y="144"/>
                </a:cubicBezTo>
                <a:cubicBezTo>
                  <a:pt x="86" y="136"/>
                  <a:pt x="88" y="127"/>
                  <a:pt x="92" y="120"/>
                </a:cubicBezTo>
                <a:cubicBezTo>
                  <a:pt x="94" y="116"/>
                  <a:pt x="94" y="111"/>
                  <a:pt x="92" y="107"/>
                </a:cubicBezTo>
                <a:cubicBezTo>
                  <a:pt x="91" y="105"/>
                  <a:pt x="89" y="103"/>
                  <a:pt x="86" y="101"/>
                </a:cubicBezTo>
                <a:cubicBezTo>
                  <a:pt x="90" y="95"/>
                  <a:pt x="96" y="90"/>
                  <a:pt x="101" y="86"/>
                </a:cubicBezTo>
                <a:cubicBezTo>
                  <a:pt x="103" y="89"/>
                  <a:pt x="105" y="91"/>
                  <a:pt x="107" y="92"/>
                </a:cubicBezTo>
                <a:cubicBezTo>
                  <a:pt x="109" y="93"/>
                  <a:pt x="111" y="93"/>
                  <a:pt x="114" y="93"/>
                </a:cubicBezTo>
                <a:cubicBezTo>
                  <a:pt x="116" y="93"/>
                  <a:pt x="118" y="93"/>
                  <a:pt x="120" y="92"/>
                </a:cubicBezTo>
                <a:cubicBezTo>
                  <a:pt x="127" y="88"/>
                  <a:pt x="136" y="86"/>
                  <a:pt x="144" y="86"/>
                </a:cubicBezTo>
                <a:cubicBezTo>
                  <a:pt x="152" y="86"/>
                  <a:pt x="161" y="88"/>
                  <a:pt x="168" y="92"/>
                </a:cubicBezTo>
                <a:cubicBezTo>
                  <a:pt x="170" y="93"/>
                  <a:pt x="172" y="93"/>
                  <a:pt x="175" y="93"/>
                </a:cubicBezTo>
                <a:cubicBezTo>
                  <a:pt x="177" y="93"/>
                  <a:pt x="179" y="93"/>
                  <a:pt x="181" y="92"/>
                </a:cubicBezTo>
                <a:cubicBezTo>
                  <a:pt x="183" y="91"/>
                  <a:pt x="185" y="89"/>
                  <a:pt x="187" y="86"/>
                </a:cubicBezTo>
                <a:cubicBezTo>
                  <a:pt x="193" y="91"/>
                  <a:pt x="198" y="96"/>
                  <a:pt x="202" y="101"/>
                </a:cubicBezTo>
                <a:cubicBezTo>
                  <a:pt x="199" y="103"/>
                  <a:pt x="197" y="105"/>
                  <a:pt x="196" y="107"/>
                </a:cubicBezTo>
                <a:cubicBezTo>
                  <a:pt x="194" y="111"/>
                  <a:pt x="194" y="116"/>
                  <a:pt x="196" y="120"/>
                </a:cubicBezTo>
                <a:cubicBezTo>
                  <a:pt x="200" y="127"/>
                  <a:pt x="202" y="136"/>
                  <a:pt x="202" y="144"/>
                </a:cubicBezTo>
                <a:cubicBezTo>
                  <a:pt x="202" y="152"/>
                  <a:pt x="200" y="161"/>
                  <a:pt x="196" y="168"/>
                </a:cubicBezTo>
                <a:cubicBezTo>
                  <a:pt x="194" y="172"/>
                  <a:pt x="194" y="177"/>
                  <a:pt x="196" y="181"/>
                </a:cubicBezTo>
                <a:cubicBezTo>
                  <a:pt x="197" y="183"/>
                  <a:pt x="199" y="185"/>
                  <a:pt x="202" y="187"/>
                </a:cubicBezTo>
                <a:cubicBezTo>
                  <a:pt x="198" y="193"/>
                  <a:pt x="193" y="198"/>
                  <a:pt x="187" y="202"/>
                </a:cubicBezTo>
                <a:cubicBezTo>
                  <a:pt x="185" y="199"/>
                  <a:pt x="183" y="197"/>
                  <a:pt x="181" y="196"/>
                </a:cubicBezTo>
                <a:close/>
                <a:moveTo>
                  <a:pt x="14" y="144"/>
                </a:moveTo>
                <a:cubicBezTo>
                  <a:pt x="14" y="128"/>
                  <a:pt x="17" y="113"/>
                  <a:pt x="22" y="100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5" y="123"/>
                  <a:pt x="72" y="133"/>
                  <a:pt x="72" y="144"/>
                </a:cubicBezTo>
                <a:cubicBezTo>
                  <a:pt x="72" y="155"/>
                  <a:pt x="75" y="165"/>
                  <a:pt x="79" y="175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17" y="175"/>
                  <a:pt x="14" y="160"/>
                  <a:pt x="14" y="144"/>
                </a:cubicBezTo>
                <a:close/>
                <a:moveTo>
                  <a:pt x="144" y="14"/>
                </a:moveTo>
                <a:cubicBezTo>
                  <a:pt x="160" y="14"/>
                  <a:pt x="175" y="17"/>
                  <a:pt x="189" y="22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65" y="75"/>
                  <a:pt x="155" y="72"/>
                  <a:pt x="144" y="72"/>
                </a:cubicBezTo>
                <a:cubicBezTo>
                  <a:pt x="133" y="72"/>
                  <a:pt x="123" y="75"/>
                  <a:pt x="114" y="79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13" y="17"/>
                  <a:pt x="128" y="14"/>
                  <a:pt x="144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2" name="Freeform 122"/>
          <p:cNvSpPr/>
          <p:nvPr/>
        </p:nvSpPr>
        <p:spPr bwMode="auto">
          <a:xfrm>
            <a:off x="9881408" y="4425473"/>
            <a:ext cx="289891" cy="289891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3" name="Freeform 123"/>
          <p:cNvSpPr/>
          <p:nvPr/>
        </p:nvSpPr>
        <p:spPr bwMode="auto">
          <a:xfrm>
            <a:off x="1400778" y="3281722"/>
            <a:ext cx="36896" cy="89604"/>
          </a:xfrm>
          <a:custGeom>
            <a:avLst/>
            <a:gdLst>
              <a:gd name="T0" fmla="*/ 18 w 36"/>
              <a:gd name="T1" fmla="*/ 0 h 91"/>
              <a:gd name="T2" fmla="*/ 0 w 36"/>
              <a:gd name="T3" fmla="*/ 14 h 91"/>
              <a:gd name="T4" fmla="*/ 0 w 36"/>
              <a:gd name="T5" fmla="*/ 77 h 91"/>
              <a:gd name="T6" fmla="*/ 18 w 36"/>
              <a:gd name="T7" fmla="*/ 91 h 91"/>
              <a:gd name="T8" fmla="*/ 36 w 36"/>
              <a:gd name="T9" fmla="*/ 77 h 91"/>
              <a:gd name="T10" fmla="*/ 36 w 36"/>
              <a:gd name="T11" fmla="*/ 14 h 91"/>
              <a:gd name="T12" fmla="*/ 18 w 36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91">
                <a:moveTo>
                  <a:pt x="18" y="0"/>
                </a:moveTo>
                <a:cubicBezTo>
                  <a:pt x="8" y="0"/>
                  <a:pt x="0" y="6"/>
                  <a:pt x="0" y="1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5"/>
                  <a:pt x="8" y="91"/>
                  <a:pt x="18" y="91"/>
                </a:cubicBezTo>
                <a:cubicBezTo>
                  <a:pt x="28" y="91"/>
                  <a:pt x="36" y="85"/>
                  <a:pt x="36" y="77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28" y="0"/>
                  <a:pt x="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4" name="Freeform 124"/>
          <p:cNvSpPr/>
          <p:nvPr/>
        </p:nvSpPr>
        <p:spPr bwMode="auto">
          <a:xfrm>
            <a:off x="1400778" y="3478497"/>
            <a:ext cx="36896" cy="89604"/>
          </a:xfrm>
          <a:custGeom>
            <a:avLst/>
            <a:gdLst>
              <a:gd name="T0" fmla="*/ 18 w 36"/>
              <a:gd name="T1" fmla="*/ 0 h 91"/>
              <a:gd name="T2" fmla="*/ 0 w 36"/>
              <a:gd name="T3" fmla="*/ 14 h 91"/>
              <a:gd name="T4" fmla="*/ 0 w 36"/>
              <a:gd name="T5" fmla="*/ 77 h 91"/>
              <a:gd name="T6" fmla="*/ 18 w 36"/>
              <a:gd name="T7" fmla="*/ 91 h 91"/>
              <a:gd name="T8" fmla="*/ 36 w 36"/>
              <a:gd name="T9" fmla="*/ 77 h 91"/>
              <a:gd name="T10" fmla="*/ 36 w 36"/>
              <a:gd name="T11" fmla="*/ 14 h 91"/>
              <a:gd name="T12" fmla="*/ 18 w 36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91">
                <a:moveTo>
                  <a:pt x="18" y="0"/>
                </a:moveTo>
                <a:cubicBezTo>
                  <a:pt x="8" y="0"/>
                  <a:pt x="0" y="7"/>
                  <a:pt x="0" y="1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5"/>
                  <a:pt x="8" y="91"/>
                  <a:pt x="18" y="91"/>
                </a:cubicBezTo>
                <a:cubicBezTo>
                  <a:pt x="28" y="91"/>
                  <a:pt x="36" y="85"/>
                  <a:pt x="36" y="77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7"/>
                  <a:pt x="28" y="0"/>
                  <a:pt x="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472813" y="3406462"/>
            <a:ext cx="89604" cy="36896"/>
          </a:xfrm>
          <a:custGeom>
            <a:avLst/>
            <a:gdLst>
              <a:gd name="T0" fmla="*/ 77 w 91"/>
              <a:gd name="T1" fmla="*/ 0 h 36"/>
              <a:gd name="T2" fmla="*/ 14 w 91"/>
              <a:gd name="T3" fmla="*/ 0 h 36"/>
              <a:gd name="T4" fmla="*/ 0 w 91"/>
              <a:gd name="T5" fmla="*/ 18 h 36"/>
              <a:gd name="T6" fmla="*/ 14 w 91"/>
              <a:gd name="T7" fmla="*/ 36 h 36"/>
              <a:gd name="T8" fmla="*/ 77 w 91"/>
              <a:gd name="T9" fmla="*/ 36 h 36"/>
              <a:gd name="T10" fmla="*/ 91 w 91"/>
              <a:gd name="T11" fmla="*/ 18 h 36"/>
              <a:gd name="T12" fmla="*/ 77 w 91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36">
                <a:moveTo>
                  <a:pt x="77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28"/>
                  <a:pt x="7" y="36"/>
                  <a:pt x="14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5" y="36"/>
                  <a:pt x="91" y="28"/>
                  <a:pt x="91" y="18"/>
                </a:cubicBezTo>
                <a:cubicBezTo>
                  <a:pt x="91" y="9"/>
                  <a:pt x="85" y="0"/>
                  <a:pt x="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276037" y="3406462"/>
            <a:ext cx="91360" cy="36896"/>
          </a:xfrm>
          <a:custGeom>
            <a:avLst/>
            <a:gdLst>
              <a:gd name="T0" fmla="*/ 91 w 91"/>
              <a:gd name="T1" fmla="*/ 18 h 36"/>
              <a:gd name="T2" fmla="*/ 77 w 91"/>
              <a:gd name="T3" fmla="*/ 0 h 36"/>
              <a:gd name="T4" fmla="*/ 14 w 91"/>
              <a:gd name="T5" fmla="*/ 0 h 36"/>
              <a:gd name="T6" fmla="*/ 0 w 91"/>
              <a:gd name="T7" fmla="*/ 18 h 36"/>
              <a:gd name="T8" fmla="*/ 14 w 91"/>
              <a:gd name="T9" fmla="*/ 36 h 36"/>
              <a:gd name="T10" fmla="*/ 77 w 91"/>
              <a:gd name="T11" fmla="*/ 36 h 36"/>
              <a:gd name="T12" fmla="*/ 91 w 91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36">
                <a:moveTo>
                  <a:pt x="91" y="18"/>
                </a:moveTo>
                <a:cubicBezTo>
                  <a:pt x="91" y="9"/>
                  <a:pt x="84" y="0"/>
                  <a:pt x="7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28"/>
                  <a:pt x="6" y="36"/>
                  <a:pt x="14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4" y="36"/>
                  <a:pt x="91" y="28"/>
                  <a:pt x="91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7" name="Freeform 127"/>
          <p:cNvSpPr/>
          <p:nvPr/>
        </p:nvSpPr>
        <p:spPr bwMode="auto">
          <a:xfrm>
            <a:off x="1448216" y="3315103"/>
            <a:ext cx="80819" cy="80819"/>
          </a:xfrm>
          <a:custGeom>
            <a:avLst/>
            <a:gdLst>
              <a:gd name="T0" fmla="*/ 31 w 81"/>
              <a:gd name="T1" fmla="*/ 75 h 81"/>
              <a:gd name="T2" fmla="*/ 76 w 81"/>
              <a:gd name="T3" fmla="*/ 31 h 81"/>
              <a:gd name="T4" fmla="*/ 73 w 81"/>
              <a:gd name="T5" fmla="*/ 8 h 81"/>
              <a:gd name="T6" fmla="*/ 50 w 81"/>
              <a:gd name="T7" fmla="*/ 5 h 81"/>
              <a:gd name="T8" fmla="*/ 6 w 81"/>
              <a:gd name="T9" fmla="*/ 50 h 81"/>
              <a:gd name="T10" fmla="*/ 9 w 81"/>
              <a:gd name="T11" fmla="*/ 72 h 81"/>
              <a:gd name="T12" fmla="*/ 31 w 81"/>
              <a:gd name="T13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31" y="75"/>
                </a:moveTo>
                <a:cubicBezTo>
                  <a:pt x="76" y="31"/>
                  <a:pt x="76" y="31"/>
                  <a:pt x="76" y="31"/>
                </a:cubicBezTo>
                <a:cubicBezTo>
                  <a:pt x="81" y="25"/>
                  <a:pt x="80" y="15"/>
                  <a:pt x="73" y="8"/>
                </a:cubicBezTo>
                <a:cubicBezTo>
                  <a:pt x="66" y="1"/>
                  <a:pt x="56" y="0"/>
                  <a:pt x="50" y="5"/>
                </a:cubicBezTo>
                <a:cubicBezTo>
                  <a:pt x="6" y="50"/>
                  <a:pt x="6" y="50"/>
                  <a:pt x="6" y="50"/>
                </a:cubicBezTo>
                <a:cubicBezTo>
                  <a:pt x="0" y="55"/>
                  <a:pt x="2" y="65"/>
                  <a:pt x="9" y="72"/>
                </a:cubicBezTo>
                <a:cubicBezTo>
                  <a:pt x="16" y="79"/>
                  <a:pt x="26" y="81"/>
                  <a:pt x="31" y="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1309418" y="3453900"/>
            <a:ext cx="80819" cy="80819"/>
          </a:xfrm>
          <a:custGeom>
            <a:avLst/>
            <a:gdLst>
              <a:gd name="T0" fmla="*/ 50 w 81"/>
              <a:gd name="T1" fmla="*/ 5 h 80"/>
              <a:gd name="T2" fmla="*/ 5 w 81"/>
              <a:gd name="T3" fmla="*/ 49 h 80"/>
              <a:gd name="T4" fmla="*/ 8 w 81"/>
              <a:gd name="T5" fmla="*/ 72 h 80"/>
              <a:gd name="T6" fmla="*/ 31 w 81"/>
              <a:gd name="T7" fmla="*/ 75 h 80"/>
              <a:gd name="T8" fmla="*/ 75 w 81"/>
              <a:gd name="T9" fmla="*/ 30 h 80"/>
              <a:gd name="T10" fmla="*/ 72 w 81"/>
              <a:gd name="T11" fmla="*/ 8 h 80"/>
              <a:gd name="T12" fmla="*/ 50 w 81"/>
              <a:gd name="T13" fmla="*/ 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50" y="5"/>
                </a:moveTo>
                <a:cubicBezTo>
                  <a:pt x="5" y="49"/>
                  <a:pt x="5" y="49"/>
                  <a:pt x="5" y="49"/>
                </a:cubicBezTo>
                <a:cubicBezTo>
                  <a:pt x="0" y="55"/>
                  <a:pt x="1" y="65"/>
                  <a:pt x="8" y="72"/>
                </a:cubicBezTo>
                <a:cubicBezTo>
                  <a:pt x="15" y="79"/>
                  <a:pt x="25" y="80"/>
                  <a:pt x="31" y="75"/>
                </a:cubicBezTo>
                <a:cubicBezTo>
                  <a:pt x="75" y="30"/>
                  <a:pt x="75" y="30"/>
                  <a:pt x="75" y="30"/>
                </a:cubicBezTo>
                <a:cubicBezTo>
                  <a:pt x="81" y="25"/>
                  <a:pt x="79" y="15"/>
                  <a:pt x="72" y="8"/>
                </a:cubicBezTo>
                <a:cubicBezTo>
                  <a:pt x="65" y="1"/>
                  <a:pt x="55" y="0"/>
                  <a:pt x="50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1448216" y="3453900"/>
            <a:ext cx="80819" cy="80819"/>
          </a:xfrm>
          <a:custGeom>
            <a:avLst/>
            <a:gdLst>
              <a:gd name="T0" fmla="*/ 31 w 81"/>
              <a:gd name="T1" fmla="*/ 5 h 81"/>
              <a:gd name="T2" fmla="*/ 9 w 81"/>
              <a:gd name="T3" fmla="*/ 8 h 81"/>
              <a:gd name="T4" fmla="*/ 6 w 81"/>
              <a:gd name="T5" fmla="*/ 31 h 81"/>
              <a:gd name="T6" fmla="*/ 50 w 81"/>
              <a:gd name="T7" fmla="*/ 75 h 81"/>
              <a:gd name="T8" fmla="*/ 73 w 81"/>
              <a:gd name="T9" fmla="*/ 72 h 81"/>
              <a:gd name="T10" fmla="*/ 76 w 81"/>
              <a:gd name="T11" fmla="*/ 50 h 81"/>
              <a:gd name="T12" fmla="*/ 31 w 81"/>
              <a:gd name="T13" fmla="*/ 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31" y="5"/>
                </a:moveTo>
                <a:cubicBezTo>
                  <a:pt x="26" y="0"/>
                  <a:pt x="16" y="1"/>
                  <a:pt x="9" y="8"/>
                </a:cubicBezTo>
                <a:cubicBezTo>
                  <a:pt x="1" y="15"/>
                  <a:pt x="0" y="25"/>
                  <a:pt x="6" y="31"/>
                </a:cubicBezTo>
                <a:cubicBezTo>
                  <a:pt x="50" y="75"/>
                  <a:pt x="50" y="75"/>
                  <a:pt x="50" y="75"/>
                </a:cubicBezTo>
                <a:cubicBezTo>
                  <a:pt x="55" y="81"/>
                  <a:pt x="66" y="79"/>
                  <a:pt x="73" y="72"/>
                </a:cubicBezTo>
                <a:cubicBezTo>
                  <a:pt x="80" y="65"/>
                  <a:pt x="81" y="55"/>
                  <a:pt x="76" y="50"/>
                </a:cubicBezTo>
                <a:lnTo>
                  <a:pt x="31" y="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0" name="Freeform 130"/>
          <p:cNvSpPr/>
          <p:nvPr/>
        </p:nvSpPr>
        <p:spPr bwMode="auto">
          <a:xfrm>
            <a:off x="1309418" y="3315103"/>
            <a:ext cx="80819" cy="80819"/>
          </a:xfrm>
          <a:custGeom>
            <a:avLst/>
            <a:gdLst>
              <a:gd name="T0" fmla="*/ 50 w 80"/>
              <a:gd name="T1" fmla="*/ 76 h 81"/>
              <a:gd name="T2" fmla="*/ 72 w 80"/>
              <a:gd name="T3" fmla="*/ 73 h 81"/>
              <a:gd name="T4" fmla="*/ 75 w 80"/>
              <a:gd name="T5" fmla="*/ 50 h 81"/>
              <a:gd name="T6" fmla="*/ 30 w 80"/>
              <a:gd name="T7" fmla="*/ 6 h 81"/>
              <a:gd name="T8" fmla="*/ 8 w 80"/>
              <a:gd name="T9" fmla="*/ 9 h 81"/>
              <a:gd name="T10" fmla="*/ 5 w 80"/>
              <a:gd name="T11" fmla="*/ 31 h 81"/>
              <a:gd name="T12" fmla="*/ 50 w 80"/>
              <a:gd name="T13" fmla="*/ 7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50" y="76"/>
                </a:moveTo>
                <a:cubicBezTo>
                  <a:pt x="55" y="81"/>
                  <a:pt x="65" y="80"/>
                  <a:pt x="72" y="73"/>
                </a:cubicBezTo>
                <a:cubicBezTo>
                  <a:pt x="79" y="66"/>
                  <a:pt x="80" y="56"/>
                  <a:pt x="75" y="50"/>
                </a:cubicBezTo>
                <a:cubicBezTo>
                  <a:pt x="30" y="6"/>
                  <a:pt x="30" y="6"/>
                  <a:pt x="30" y="6"/>
                </a:cubicBezTo>
                <a:cubicBezTo>
                  <a:pt x="25" y="0"/>
                  <a:pt x="15" y="2"/>
                  <a:pt x="8" y="9"/>
                </a:cubicBezTo>
                <a:cubicBezTo>
                  <a:pt x="1" y="16"/>
                  <a:pt x="0" y="26"/>
                  <a:pt x="5" y="31"/>
                </a:cubicBezTo>
                <a:lnTo>
                  <a:pt x="50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1" name="Freeform 131"/>
          <p:cNvSpPr/>
          <p:nvPr/>
        </p:nvSpPr>
        <p:spPr bwMode="auto">
          <a:xfrm>
            <a:off x="1982317" y="3281722"/>
            <a:ext cx="22841" cy="80819"/>
          </a:xfrm>
          <a:custGeom>
            <a:avLst/>
            <a:gdLst>
              <a:gd name="T0" fmla="*/ 21 w 24"/>
              <a:gd name="T1" fmla="*/ 3 h 81"/>
              <a:gd name="T2" fmla="*/ 12 w 24"/>
              <a:gd name="T3" fmla="*/ 0 h 81"/>
              <a:gd name="T4" fmla="*/ 11 w 24"/>
              <a:gd name="T5" fmla="*/ 0 h 81"/>
              <a:gd name="T6" fmla="*/ 3 w 24"/>
              <a:gd name="T7" fmla="*/ 3 h 81"/>
              <a:gd name="T8" fmla="*/ 0 w 24"/>
              <a:gd name="T9" fmla="*/ 7 h 81"/>
              <a:gd name="T10" fmla="*/ 0 w 24"/>
              <a:gd name="T11" fmla="*/ 73 h 81"/>
              <a:gd name="T12" fmla="*/ 3 w 24"/>
              <a:gd name="T13" fmla="*/ 78 h 81"/>
              <a:gd name="T14" fmla="*/ 12 w 24"/>
              <a:gd name="T15" fmla="*/ 81 h 81"/>
              <a:gd name="T16" fmla="*/ 21 w 24"/>
              <a:gd name="T17" fmla="*/ 78 h 81"/>
              <a:gd name="T18" fmla="*/ 24 w 24"/>
              <a:gd name="T19" fmla="*/ 73 h 81"/>
              <a:gd name="T20" fmla="*/ 24 w 24"/>
              <a:gd name="T21" fmla="*/ 7 h 81"/>
              <a:gd name="T22" fmla="*/ 21 w 24"/>
              <a:gd name="T23" fmla="*/ 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81">
                <a:moveTo>
                  <a:pt x="21" y="3"/>
                </a:moveTo>
                <a:cubicBezTo>
                  <a:pt x="19" y="1"/>
                  <a:pt x="15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4"/>
                  <a:pt x="0" y="6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80"/>
                  <a:pt x="8" y="81"/>
                  <a:pt x="12" y="81"/>
                </a:cubicBezTo>
                <a:cubicBezTo>
                  <a:pt x="15" y="81"/>
                  <a:pt x="19" y="80"/>
                  <a:pt x="21" y="78"/>
                </a:cubicBezTo>
                <a:cubicBezTo>
                  <a:pt x="23" y="77"/>
                  <a:pt x="24" y="75"/>
                  <a:pt x="24" y="7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3" y="4"/>
                  <a:pt x="21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2" name="Freeform 132"/>
          <p:cNvSpPr/>
          <p:nvPr/>
        </p:nvSpPr>
        <p:spPr bwMode="auto">
          <a:xfrm>
            <a:off x="1982317" y="3487281"/>
            <a:ext cx="22841" cy="80819"/>
          </a:xfrm>
          <a:custGeom>
            <a:avLst/>
            <a:gdLst>
              <a:gd name="T0" fmla="*/ 21 w 24"/>
              <a:gd name="T1" fmla="*/ 3 h 81"/>
              <a:gd name="T2" fmla="*/ 12 w 24"/>
              <a:gd name="T3" fmla="*/ 0 h 81"/>
              <a:gd name="T4" fmla="*/ 3 w 24"/>
              <a:gd name="T5" fmla="*/ 3 h 81"/>
              <a:gd name="T6" fmla="*/ 0 w 24"/>
              <a:gd name="T7" fmla="*/ 8 h 81"/>
              <a:gd name="T8" fmla="*/ 0 w 24"/>
              <a:gd name="T9" fmla="*/ 74 h 81"/>
              <a:gd name="T10" fmla="*/ 3 w 24"/>
              <a:gd name="T11" fmla="*/ 78 h 81"/>
              <a:gd name="T12" fmla="*/ 12 w 24"/>
              <a:gd name="T13" fmla="*/ 81 h 81"/>
              <a:gd name="T14" fmla="*/ 21 w 24"/>
              <a:gd name="T15" fmla="*/ 78 h 81"/>
              <a:gd name="T16" fmla="*/ 24 w 24"/>
              <a:gd name="T17" fmla="*/ 74 h 81"/>
              <a:gd name="T18" fmla="*/ 24 w 24"/>
              <a:gd name="T19" fmla="*/ 8 h 81"/>
              <a:gd name="T20" fmla="*/ 21 w 24"/>
              <a:gd name="T21" fmla="*/ 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81">
                <a:moveTo>
                  <a:pt x="21" y="3"/>
                </a:moveTo>
                <a:cubicBezTo>
                  <a:pt x="19" y="1"/>
                  <a:pt x="15" y="0"/>
                  <a:pt x="12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80"/>
                  <a:pt x="8" y="81"/>
                  <a:pt x="12" y="81"/>
                </a:cubicBezTo>
                <a:cubicBezTo>
                  <a:pt x="15" y="81"/>
                  <a:pt x="19" y="80"/>
                  <a:pt x="21" y="78"/>
                </a:cubicBezTo>
                <a:cubicBezTo>
                  <a:pt x="23" y="77"/>
                  <a:pt x="24" y="75"/>
                  <a:pt x="24" y="7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3" y="4"/>
                  <a:pt x="21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2057863" y="3413490"/>
            <a:ext cx="79062" cy="22841"/>
          </a:xfrm>
          <a:custGeom>
            <a:avLst/>
            <a:gdLst>
              <a:gd name="T0" fmla="*/ 78 w 80"/>
              <a:gd name="T1" fmla="*/ 3 h 24"/>
              <a:gd name="T2" fmla="*/ 73 w 80"/>
              <a:gd name="T3" fmla="*/ 0 h 24"/>
              <a:gd name="T4" fmla="*/ 7 w 80"/>
              <a:gd name="T5" fmla="*/ 0 h 24"/>
              <a:gd name="T6" fmla="*/ 2 w 80"/>
              <a:gd name="T7" fmla="*/ 3 h 24"/>
              <a:gd name="T8" fmla="*/ 0 w 80"/>
              <a:gd name="T9" fmla="*/ 12 h 24"/>
              <a:gd name="T10" fmla="*/ 2 w 80"/>
              <a:gd name="T11" fmla="*/ 21 h 24"/>
              <a:gd name="T12" fmla="*/ 7 w 80"/>
              <a:gd name="T13" fmla="*/ 24 h 24"/>
              <a:gd name="T14" fmla="*/ 73 w 80"/>
              <a:gd name="T15" fmla="*/ 24 h 24"/>
              <a:gd name="T16" fmla="*/ 78 w 80"/>
              <a:gd name="T17" fmla="*/ 21 h 24"/>
              <a:gd name="T18" fmla="*/ 80 w 80"/>
              <a:gd name="T19" fmla="*/ 12 h 24"/>
              <a:gd name="T20" fmla="*/ 80 w 80"/>
              <a:gd name="T21" fmla="*/ 12 h 24"/>
              <a:gd name="T22" fmla="*/ 78 w 80"/>
              <a:gd name="T23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24">
                <a:moveTo>
                  <a:pt x="78" y="3"/>
                </a:moveTo>
                <a:cubicBezTo>
                  <a:pt x="76" y="1"/>
                  <a:pt x="74" y="0"/>
                  <a:pt x="73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16"/>
                  <a:pt x="1" y="19"/>
                  <a:pt x="2" y="21"/>
                </a:cubicBezTo>
                <a:cubicBezTo>
                  <a:pt x="4" y="23"/>
                  <a:pt x="5" y="24"/>
                  <a:pt x="7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6" y="23"/>
                  <a:pt x="78" y="21"/>
                </a:cubicBezTo>
                <a:cubicBezTo>
                  <a:pt x="79" y="19"/>
                  <a:pt x="80" y="16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8"/>
                  <a:pt x="79" y="5"/>
                  <a:pt x="78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1850549" y="3413490"/>
            <a:ext cx="80819" cy="22841"/>
          </a:xfrm>
          <a:custGeom>
            <a:avLst/>
            <a:gdLst>
              <a:gd name="T0" fmla="*/ 78 w 81"/>
              <a:gd name="T1" fmla="*/ 21 h 24"/>
              <a:gd name="T2" fmla="*/ 81 w 81"/>
              <a:gd name="T3" fmla="*/ 12 h 24"/>
              <a:gd name="T4" fmla="*/ 78 w 81"/>
              <a:gd name="T5" fmla="*/ 3 h 24"/>
              <a:gd name="T6" fmla="*/ 73 w 81"/>
              <a:gd name="T7" fmla="*/ 0 h 24"/>
              <a:gd name="T8" fmla="*/ 7 w 81"/>
              <a:gd name="T9" fmla="*/ 0 h 24"/>
              <a:gd name="T10" fmla="*/ 3 w 81"/>
              <a:gd name="T11" fmla="*/ 3 h 24"/>
              <a:gd name="T12" fmla="*/ 0 w 81"/>
              <a:gd name="T13" fmla="*/ 12 h 24"/>
              <a:gd name="T14" fmla="*/ 3 w 81"/>
              <a:gd name="T15" fmla="*/ 21 h 24"/>
              <a:gd name="T16" fmla="*/ 7 w 81"/>
              <a:gd name="T17" fmla="*/ 24 h 24"/>
              <a:gd name="T18" fmla="*/ 73 w 81"/>
              <a:gd name="T19" fmla="*/ 24 h 24"/>
              <a:gd name="T20" fmla="*/ 78 w 81"/>
              <a:gd name="T21" fmla="*/ 2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24">
                <a:moveTo>
                  <a:pt x="78" y="21"/>
                </a:moveTo>
                <a:cubicBezTo>
                  <a:pt x="79" y="19"/>
                  <a:pt x="81" y="16"/>
                  <a:pt x="81" y="12"/>
                </a:cubicBezTo>
                <a:cubicBezTo>
                  <a:pt x="81" y="8"/>
                  <a:pt x="79" y="5"/>
                  <a:pt x="78" y="3"/>
                </a:cubicBezTo>
                <a:cubicBezTo>
                  <a:pt x="77" y="1"/>
                  <a:pt x="75" y="0"/>
                  <a:pt x="73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4" y="1"/>
                  <a:pt x="3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16"/>
                  <a:pt x="1" y="19"/>
                  <a:pt x="3" y="21"/>
                </a:cubicBezTo>
                <a:cubicBezTo>
                  <a:pt x="4" y="23"/>
                  <a:pt x="6" y="24"/>
                  <a:pt x="7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5" y="24"/>
                  <a:pt x="77" y="23"/>
                  <a:pt x="78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2045567" y="3346728"/>
            <a:ext cx="73790" cy="52707"/>
          </a:xfrm>
          <a:custGeom>
            <a:avLst/>
            <a:gdLst>
              <a:gd name="T0" fmla="*/ 0 w 74"/>
              <a:gd name="T1" fmla="*/ 40 h 54"/>
              <a:gd name="T2" fmla="*/ 2 w 74"/>
              <a:gd name="T3" fmla="*/ 47 h 54"/>
              <a:gd name="T4" fmla="*/ 12 w 74"/>
              <a:gd name="T5" fmla="*/ 54 h 54"/>
              <a:gd name="T6" fmla="*/ 14 w 74"/>
              <a:gd name="T7" fmla="*/ 54 h 54"/>
              <a:gd name="T8" fmla="*/ 71 w 74"/>
              <a:gd name="T9" fmla="*/ 21 h 54"/>
              <a:gd name="T10" fmla="*/ 74 w 74"/>
              <a:gd name="T11" fmla="*/ 15 h 54"/>
              <a:gd name="T12" fmla="*/ 72 w 74"/>
              <a:gd name="T13" fmla="*/ 7 h 54"/>
              <a:gd name="T14" fmla="*/ 72 w 74"/>
              <a:gd name="T15" fmla="*/ 6 h 54"/>
              <a:gd name="T16" fmla="*/ 62 w 74"/>
              <a:gd name="T17" fmla="*/ 0 h 54"/>
              <a:gd name="T18" fmla="*/ 62 w 74"/>
              <a:gd name="T19" fmla="*/ 0 h 54"/>
              <a:gd name="T20" fmla="*/ 60 w 74"/>
              <a:gd name="T21" fmla="*/ 0 h 54"/>
              <a:gd name="T22" fmla="*/ 3 w 74"/>
              <a:gd name="T23" fmla="*/ 33 h 54"/>
              <a:gd name="T24" fmla="*/ 0 w 74"/>
              <a:gd name="T25" fmla="*/ 4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0" y="40"/>
                </a:moveTo>
                <a:cubicBezTo>
                  <a:pt x="0" y="42"/>
                  <a:pt x="1" y="45"/>
                  <a:pt x="2" y="47"/>
                </a:cubicBezTo>
                <a:cubicBezTo>
                  <a:pt x="5" y="52"/>
                  <a:pt x="9" y="54"/>
                  <a:pt x="12" y="54"/>
                </a:cubicBezTo>
                <a:cubicBezTo>
                  <a:pt x="13" y="54"/>
                  <a:pt x="14" y="54"/>
                  <a:pt x="14" y="54"/>
                </a:cubicBezTo>
                <a:cubicBezTo>
                  <a:pt x="71" y="21"/>
                  <a:pt x="71" y="21"/>
                  <a:pt x="71" y="21"/>
                </a:cubicBezTo>
                <a:cubicBezTo>
                  <a:pt x="73" y="20"/>
                  <a:pt x="74" y="18"/>
                  <a:pt x="74" y="15"/>
                </a:cubicBezTo>
                <a:cubicBezTo>
                  <a:pt x="74" y="12"/>
                  <a:pt x="73" y="10"/>
                  <a:pt x="72" y="7"/>
                </a:cubicBezTo>
                <a:cubicBezTo>
                  <a:pt x="72" y="6"/>
                  <a:pt x="72" y="6"/>
                  <a:pt x="72" y="6"/>
                </a:cubicBezTo>
                <a:cubicBezTo>
                  <a:pt x="69" y="2"/>
                  <a:pt x="65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7"/>
                  <a:pt x="0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2019213" y="3297535"/>
            <a:ext cx="52707" cy="73790"/>
          </a:xfrm>
          <a:custGeom>
            <a:avLst/>
            <a:gdLst>
              <a:gd name="T0" fmla="*/ 7 w 54"/>
              <a:gd name="T1" fmla="*/ 72 h 74"/>
              <a:gd name="T2" fmla="*/ 14 w 54"/>
              <a:gd name="T3" fmla="*/ 74 h 74"/>
              <a:gd name="T4" fmla="*/ 21 w 54"/>
              <a:gd name="T5" fmla="*/ 71 h 74"/>
              <a:gd name="T6" fmla="*/ 53 w 54"/>
              <a:gd name="T7" fmla="*/ 14 h 74"/>
              <a:gd name="T8" fmla="*/ 54 w 54"/>
              <a:gd name="T9" fmla="*/ 12 h 74"/>
              <a:gd name="T10" fmla="*/ 47 w 54"/>
              <a:gd name="T11" fmla="*/ 2 h 74"/>
              <a:gd name="T12" fmla="*/ 47 w 54"/>
              <a:gd name="T13" fmla="*/ 2 h 74"/>
              <a:gd name="T14" fmla="*/ 39 w 54"/>
              <a:gd name="T15" fmla="*/ 0 h 74"/>
              <a:gd name="T16" fmla="*/ 39 w 54"/>
              <a:gd name="T17" fmla="*/ 0 h 74"/>
              <a:gd name="T18" fmla="*/ 33 w 54"/>
              <a:gd name="T19" fmla="*/ 2 h 74"/>
              <a:gd name="T20" fmla="*/ 0 w 54"/>
              <a:gd name="T21" fmla="*/ 60 h 74"/>
              <a:gd name="T22" fmla="*/ 0 w 54"/>
              <a:gd name="T23" fmla="*/ 62 h 74"/>
              <a:gd name="T24" fmla="*/ 7 w 54"/>
              <a:gd name="T25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7" y="72"/>
                </a:moveTo>
                <a:cubicBezTo>
                  <a:pt x="9" y="73"/>
                  <a:pt x="12" y="74"/>
                  <a:pt x="14" y="74"/>
                </a:cubicBezTo>
                <a:cubicBezTo>
                  <a:pt x="17" y="74"/>
                  <a:pt x="20" y="73"/>
                  <a:pt x="21" y="71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4"/>
                  <a:pt x="54" y="13"/>
                  <a:pt x="54" y="12"/>
                </a:cubicBezTo>
                <a:cubicBezTo>
                  <a:pt x="54" y="9"/>
                  <a:pt x="52" y="5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4" y="0"/>
                  <a:pt x="42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4" y="1"/>
                  <a:pt x="33" y="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1"/>
                  <a:pt x="0" y="62"/>
                </a:cubicBezTo>
                <a:cubicBezTo>
                  <a:pt x="0" y="65"/>
                  <a:pt x="2" y="69"/>
                  <a:pt x="7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1915555" y="3297535"/>
            <a:ext cx="52707" cy="73790"/>
          </a:xfrm>
          <a:custGeom>
            <a:avLst/>
            <a:gdLst>
              <a:gd name="T0" fmla="*/ 1 w 54"/>
              <a:gd name="T1" fmla="*/ 14 h 74"/>
              <a:gd name="T2" fmla="*/ 34 w 54"/>
              <a:gd name="T3" fmla="*/ 71 h 74"/>
              <a:gd name="T4" fmla="*/ 40 w 54"/>
              <a:gd name="T5" fmla="*/ 74 h 74"/>
              <a:gd name="T6" fmla="*/ 47 w 54"/>
              <a:gd name="T7" fmla="*/ 72 h 74"/>
              <a:gd name="T8" fmla="*/ 54 w 54"/>
              <a:gd name="T9" fmla="*/ 62 h 74"/>
              <a:gd name="T10" fmla="*/ 54 w 54"/>
              <a:gd name="T11" fmla="*/ 60 h 74"/>
              <a:gd name="T12" fmla="*/ 21 w 54"/>
              <a:gd name="T13" fmla="*/ 3 h 74"/>
              <a:gd name="T14" fmla="*/ 15 w 54"/>
              <a:gd name="T15" fmla="*/ 0 h 74"/>
              <a:gd name="T16" fmla="*/ 7 w 54"/>
              <a:gd name="T17" fmla="*/ 2 h 74"/>
              <a:gd name="T18" fmla="*/ 7 w 54"/>
              <a:gd name="T19" fmla="*/ 2 h 74"/>
              <a:gd name="T20" fmla="*/ 0 w 54"/>
              <a:gd name="T21" fmla="*/ 12 h 74"/>
              <a:gd name="T22" fmla="*/ 0 w 54"/>
              <a:gd name="T23" fmla="*/ 12 h 74"/>
              <a:gd name="T24" fmla="*/ 1 w 54"/>
              <a:gd name="T25" fmla="*/ 1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1" y="14"/>
                </a:move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7" y="74"/>
                  <a:pt x="40" y="74"/>
                </a:cubicBezTo>
                <a:cubicBezTo>
                  <a:pt x="42" y="74"/>
                  <a:pt x="45" y="73"/>
                  <a:pt x="47" y="72"/>
                </a:cubicBezTo>
                <a:cubicBezTo>
                  <a:pt x="52" y="69"/>
                  <a:pt x="54" y="65"/>
                  <a:pt x="54" y="62"/>
                </a:cubicBezTo>
                <a:cubicBezTo>
                  <a:pt x="54" y="61"/>
                  <a:pt x="54" y="60"/>
                  <a:pt x="54" y="60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5" y="0"/>
                </a:cubicBezTo>
                <a:cubicBezTo>
                  <a:pt x="12" y="0"/>
                  <a:pt x="10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2" y="5"/>
                  <a:pt x="0" y="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1866362" y="3346728"/>
            <a:ext cx="73790" cy="52707"/>
          </a:xfrm>
          <a:custGeom>
            <a:avLst/>
            <a:gdLst>
              <a:gd name="T0" fmla="*/ 3 w 74"/>
              <a:gd name="T1" fmla="*/ 21 h 54"/>
              <a:gd name="T2" fmla="*/ 60 w 74"/>
              <a:gd name="T3" fmla="*/ 54 h 54"/>
              <a:gd name="T4" fmla="*/ 62 w 74"/>
              <a:gd name="T5" fmla="*/ 54 h 54"/>
              <a:gd name="T6" fmla="*/ 72 w 74"/>
              <a:gd name="T7" fmla="*/ 47 h 54"/>
              <a:gd name="T8" fmla="*/ 74 w 74"/>
              <a:gd name="T9" fmla="*/ 40 h 54"/>
              <a:gd name="T10" fmla="*/ 71 w 74"/>
              <a:gd name="T11" fmla="*/ 34 h 54"/>
              <a:gd name="T12" fmla="*/ 14 w 74"/>
              <a:gd name="T13" fmla="*/ 1 h 54"/>
              <a:gd name="T14" fmla="*/ 12 w 74"/>
              <a:gd name="T15" fmla="*/ 0 h 54"/>
              <a:gd name="T16" fmla="*/ 2 w 74"/>
              <a:gd name="T17" fmla="*/ 7 h 54"/>
              <a:gd name="T18" fmla="*/ 2 w 74"/>
              <a:gd name="T19" fmla="*/ 7 h 54"/>
              <a:gd name="T20" fmla="*/ 0 w 74"/>
              <a:gd name="T21" fmla="*/ 15 h 54"/>
              <a:gd name="T22" fmla="*/ 0 w 74"/>
              <a:gd name="T23" fmla="*/ 15 h 54"/>
              <a:gd name="T24" fmla="*/ 3 w 74"/>
              <a:gd name="T25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3" y="21"/>
                </a:move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1" y="54"/>
                  <a:pt x="62" y="54"/>
                </a:cubicBezTo>
                <a:cubicBezTo>
                  <a:pt x="65" y="54"/>
                  <a:pt x="69" y="52"/>
                  <a:pt x="72" y="47"/>
                </a:cubicBezTo>
                <a:cubicBezTo>
                  <a:pt x="73" y="45"/>
                  <a:pt x="74" y="42"/>
                  <a:pt x="74" y="40"/>
                </a:cubicBezTo>
                <a:cubicBezTo>
                  <a:pt x="74" y="37"/>
                  <a:pt x="73" y="34"/>
                  <a:pt x="71" y="34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5" y="2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10"/>
                  <a:pt x="0" y="12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1" y="20"/>
                  <a:pt x="3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1866362" y="3450387"/>
            <a:ext cx="73790" cy="52707"/>
          </a:xfrm>
          <a:custGeom>
            <a:avLst/>
            <a:gdLst>
              <a:gd name="T0" fmla="*/ 74 w 74"/>
              <a:gd name="T1" fmla="*/ 14 h 54"/>
              <a:gd name="T2" fmla="*/ 72 w 74"/>
              <a:gd name="T3" fmla="*/ 7 h 54"/>
              <a:gd name="T4" fmla="*/ 62 w 74"/>
              <a:gd name="T5" fmla="*/ 0 h 54"/>
              <a:gd name="T6" fmla="*/ 60 w 74"/>
              <a:gd name="T7" fmla="*/ 0 h 54"/>
              <a:gd name="T8" fmla="*/ 3 w 74"/>
              <a:gd name="T9" fmla="*/ 33 h 54"/>
              <a:gd name="T10" fmla="*/ 0 w 74"/>
              <a:gd name="T11" fmla="*/ 39 h 54"/>
              <a:gd name="T12" fmla="*/ 2 w 74"/>
              <a:gd name="T13" fmla="*/ 47 h 54"/>
              <a:gd name="T14" fmla="*/ 2 w 74"/>
              <a:gd name="T15" fmla="*/ 47 h 54"/>
              <a:gd name="T16" fmla="*/ 12 w 74"/>
              <a:gd name="T17" fmla="*/ 54 h 54"/>
              <a:gd name="T18" fmla="*/ 12 w 74"/>
              <a:gd name="T19" fmla="*/ 54 h 54"/>
              <a:gd name="T20" fmla="*/ 14 w 74"/>
              <a:gd name="T21" fmla="*/ 53 h 54"/>
              <a:gd name="T22" fmla="*/ 71 w 74"/>
              <a:gd name="T23" fmla="*/ 20 h 54"/>
              <a:gd name="T24" fmla="*/ 74 w 74"/>
              <a:gd name="T25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74" y="14"/>
                </a:moveTo>
                <a:cubicBezTo>
                  <a:pt x="74" y="12"/>
                  <a:pt x="73" y="9"/>
                  <a:pt x="72" y="7"/>
                </a:cubicBezTo>
                <a:cubicBezTo>
                  <a:pt x="69" y="2"/>
                  <a:pt x="65" y="0"/>
                  <a:pt x="62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6"/>
                  <a:pt x="0" y="39"/>
                </a:cubicBezTo>
                <a:cubicBezTo>
                  <a:pt x="0" y="42"/>
                  <a:pt x="1" y="44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5" y="52"/>
                  <a:pt x="9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3" y="54"/>
                  <a:pt x="14" y="54"/>
                  <a:pt x="14" y="53"/>
                </a:cubicBezTo>
                <a:cubicBezTo>
                  <a:pt x="71" y="20"/>
                  <a:pt x="71" y="20"/>
                  <a:pt x="71" y="20"/>
                </a:cubicBezTo>
                <a:cubicBezTo>
                  <a:pt x="73" y="20"/>
                  <a:pt x="74" y="17"/>
                  <a:pt x="74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1915555" y="3478497"/>
            <a:ext cx="52707" cy="72034"/>
          </a:xfrm>
          <a:custGeom>
            <a:avLst/>
            <a:gdLst>
              <a:gd name="T0" fmla="*/ 47 w 54"/>
              <a:gd name="T1" fmla="*/ 2 h 74"/>
              <a:gd name="T2" fmla="*/ 40 w 54"/>
              <a:gd name="T3" fmla="*/ 0 h 74"/>
              <a:gd name="T4" fmla="*/ 34 w 54"/>
              <a:gd name="T5" fmla="*/ 3 h 74"/>
              <a:gd name="T6" fmla="*/ 1 w 54"/>
              <a:gd name="T7" fmla="*/ 60 h 74"/>
              <a:gd name="T8" fmla="*/ 0 w 54"/>
              <a:gd name="T9" fmla="*/ 62 h 74"/>
              <a:gd name="T10" fmla="*/ 7 w 54"/>
              <a:gd name="T11" fmla="*/ 72 h 74"/>
              <a:gd name="T12" fmla="*/ 7 w 54"/>
              <a:gd name="T13" fmla="*/ 72 h 74"/>
              <a:gd name="T14" fmla="*/ 15 w 54"/>
              <a:gd name="T15" fmla="*/ 74 h 74"/>
              <a:gd name="T16" fmla="*/ 15 w 54"/>
              <a:gd name="T17" fmla="*/ 74 h 74"/>
              <a:gd name="T18" fmla="*/ 21 w 54"/>
              <a:gd name="T19" fmla="*/ 71 h 74"/>
              <a:gd name="T20" fmla="*/ 54 w 54"/>
              <a:gd name="T21" fmla="*/ 14 h 74"/>
              <a:gd name="T22" fmla="*/ 54 w 54"/>
              <a:gd name="T23" fmla="*/ 12 h 74"/>
              <a:gd name="T24" fmla="*/ 47 w 54"/>
              <a:gd name="T25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47" y="2"/>
                </a:moveTo>
                <a:cubicBezTo>
                  <a:pt x="45" y="1"/>
                  <a:pt x="42" y="0"/>
                  <a:pt x="40" y="0"/>
                </a:cubicBezTo>
                <a:cubicBezTo>
                  <a:pt x="37" y="0"/>
                  <a:pt x="34" y="1"/>
                  <a:pt x="34" y="3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0"/>
                  <a:pt x="0" y="61"/>
                  <a:pt x="0" y="62"/>
                </a:cubicBezTo>
                <a:cubicBezTo>
                  <a:pt x="0" y="65"/>
                  <a:pt x="2" y="69"/>
                  <a:pt x="7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10" y="73"/>
                  <a:pt x="12" y="74"/>
                  <a:pt x="15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8" y="74"/>
                  <a:pt x="20" y="73"/>
                  <a:pt x="21" y="71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4" y="13"/>
                  <a:pt x="54" y="12"/>
                </a:cubicBezTo>
                <a:cubicBezTo>
                  <a:pt x="54" y="9"/>
                  <a:pt x="52" y="5"/>
                  <a:pt x="47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2019213" y="3478497"/>
            <a:ext cx="52707" cy="72034"/>
          </a:xfrm>
          <a:custGeom>
            <a:avLst/>
            <a:gdLst>
              <a:gd name="T0" fmla="*/ 54 w 54"/>
              <a:gd name="T1" fmla="*/ 60 h 74"/>
              <a:gd name="T2" fmla="*/ 21 w 54"/>
              <a:gd name="T3" fmla="*/ 3 h 74"/>
              <a:gd name="T4" fmla="*/ 14 w 54"/>
              <a:gd name="T5" fmla="*/ 0 h 74"/>
              <a:gd name="T6" fmla="*/ 7 w 54"/>
              <a:gd name="T7" fmla="*/ 2 h 74"/>
              <a:gd name="T8" fmla="*/ 0 w 54"/>
              <a:gd name="T9" fmla="*/ 12 h 74"/>
              <a:gd name="T10" fmla="*/ 0 w 54"/>
              <a:gd name="T11" fmla="*/ 14 h 74"/>
              <a:gd name="T12" fmla="*/ 33 w 54"/>
              <a:gd name="T13" fmla="*/ 71 h 74"/>
              <a:gd name="T14" fmla="*/ 39 w 54"/>
              <a:gd name="T15" fmla="*/ 74 h 74"/>
              <a:gd name="T16" fmla="*/ 47 w 54"/>
              <a:gd name="T17" fmla="*/ 72 h 74"/>
              <a:gd name="T18" fmla="*/ 48 w 54"/>
              <a:gd name="T19" fmla="*/ 72 h 74"/>
              <a:gd name="T20" fmla="*/ 54 w 54"/>
              <a:gd name="T21" fmla="*/ 62 h 74"/>
              <a:gd name="T22" fmla="*/ 54 w 54"/>
              <a:gd name="T23" fmla="*/ 62 h 74"/>
              <a:gd name="T24" fmla="*/ 54 w 54"/>
              <a:gd name="T25" fmla="*/ 6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54" y="60"/>
                </a:move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4" y="0"/>
                </a:cubicBezTo>
                <a:cubicBezTo>
                  <a:pt x="12" y="0"/>
                  <a:pt x="9" y="1"/>
                  <a:pt x="7" y="2"/>
                </a:cubicBezTo>
                <a:cubicBezTo>
                  <a:pt x="2" y="5"/>
                  <a:pt x="0" y="9"/>
                  <a:pt x="0" y="12"/>
                </a:cubicBezTo>
                <a:cubicBezTo>
                  <a:pt x="0" y="13"/>
                  <a:pt x="0" y="14"/>
                  <a:pt x="0" y="14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3"/>
                  <a:pt x="36" y="74"/>
                  <a:pt x="39" y="74"/>
                </a:cubicBezTo>
                <a:cubicBezTo>
                  <a:pt x="42" y="74"/>
                  <a:pt x="44" y="73"/>
                  <a:pt x="47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52" y="69"/>
                  <a:pt x="54" y="65"/>
                  <a:pt x="54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1"/>
                  <a:pt x="54" y="60"/>
                  <a:pt x="54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2045567" y="3450387"/>
            <a:ext cx="73790" cy="52707"/>
          </a:xfrm>
          <a:custGeom>
            <a:avLst/>
            <a:gdLst>
              <a:gd name="T0" fmla="*/ 72 w 74"/>
              <a:gd name="T1" fmla="*/ 33 h 54"/>
              <a:gd name="T2" fmla="*/ 14 w 74"/>
              <a:gd name="T3" fmla="*/ 0 h 54"/>
              <a:gd name="T4" fmla="*/ 12 w 74"/>
              <a:gd name="T5" fmla="*/ 0 h 54"/>
              <a:gd name="T6" fmla="*/ 2 w 74"/>
              <a:gd name="T7" fmla="*/ 7 h 54"/>
              <a:gd name="T8" fmla="*/ 0 w 74"/>
              <a:gd name="T9" fmla="*/ 14 h 54"/>
              <a:gd name="T10" fmla="*/ 3 w 74"/>
              <a:gd name="T11" fmla="*/ 20 h 54"/>
              <a:gd name="T12" fmla="*/ 60 w 74"/>
              <a:gd name="T13" fmla="*/ 53 h 54"/>
              <a:gd name="T14" fmla="*/ 62 w 74"/>
              <a:gd name="T15" fmla="*/ 54 h 54"/>
              <a:gd name="T16" fmla="*/ 72 w 74"/>
              <a:gd name="T17" fmla="*/ 47 h 54"/>
              <a:gd name="T18" fmla="*/ 72 w 74"/>
              <a:gd name="T19" fmla="*/ 47 h 54"/>
              <a:gd name="T20" fmla="*/ 74 w 74"/>
              <a:gd name="T21" fmla="*/ 39 h 54"/>
              <a:gd name="T22" fmla="*/ 74 w 74"/>
              <a:gd name="T23" fmla="*/ 39 h 54"/>
              <a:gd name="T24" fmla="*/ 72 w 74"/>
              <a:gd name="T25" fmla="*/ 3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72" y="33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5" y="2"/>
                  <a:pt x="2" y="7"/>
                </a:cubicBezTo>
                <a:cubicBezTo>
                  <a:pt x="1" y="9"/>
                  <a:pt x="0" y="12"/>
                  <a:pt x="0" y="14"/>
                </a:cubicBezTo>
                <a:cubicBezTo>
                  <a:pt x="0" y="17"/>
                  <a:pt x="1" y="20"/>
                  <a:pt x="3" y="20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4"/>
                  <a:pt x="61" y="54"/>
                  <a:pt x="62" y="54"/>
                </a:cubicBezTo>
                <a:cubicBezTo>
                  <a:pt x="65" y="54"/>
                  <a:pt x="69" y="52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4" y="44"/>
                  <a:pt x="74" y="42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6"/>
                  <a:pt x="73" y="34"/>
                  <a:pt x="72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8809690" y="2708969"/>
            <a:ext cx="140553" cy="286378"/>
          </a:xfrm>
          <a:custGeom>
            <a:avLst/>
            <a:gdLst>
              <a:gd name="T0" fmla="*/ 119 w 141"/>
              <a:gd name="T1" fmla="*/ 166 h 288"/>
              <a:gd name="T2" fmla="*/ 119 w 141"/>
              <a:gd name="T3" fmla="*/ 49 h 288"/>
              <a:gd name="T4" fmla="*/ 70 w 141"/>
              <a:gd name="T5" fmla="*/ 0 h 288"/>
              <a:gd name="T6" fmla="*/ 22 w 141"/>
              <a:gd name="T7" fmla="*/ 49 h 288"/>
              <a:gd name="T8" fmla="*/ 22 w 141"/>
              <a:gd name="T9" fmla="*/ 166 h 288"/>
              <a:gd name="T10" fmla="*/ 0 w 141"/>
              <a:gd name="T11" fmla="*/ 217 h 288"/>
              <a:gd name="T12" fmla="*/ 70 w 141"/>
              <a:gd name="T13" fmla="*/ 288 h 288"/>
              <a:gd name="T14" fmla="*/ 141 w 141"/>
              <a:gd name="T15" fmla="*/ 217 h 288"/>
              <a:gd name="T16" fmla="*/ 119 w 141"/>
              <a:gd name="T17" fmla="*/ 166 h 288"/>
              <a:gd name="T18" fmla="*/ 70 w 141"/>
              <a:gd name="T19" fmla="*/ 273 h 288"/>
              <a:gd name="T20" fmla="*/ 15 w 141"/>
              <a:gd name="T21" fmla="*/ 217 h 288"/>
              <a:gd name="T22" fmla="*/ 37 w 141"/>
              <a:gd name="T23" fmla="*/ 174 h 288"/>
              <a:gd name="T24" fmla="*/ 37 w 141"/>
              <a:gd name="T25" fmla="*/ 49 h 288"/>
              <a:gd name="T26" fmla="*/ 70 w 141"/>
              <a:gd name="T27" fmla="*/ 15 h 288"/>
              <a:gd name="T28" fmla="*/ 70 w 141"/>
              <a:gd name="T29" fmla="*/ 15 h 288"/>
              <a:gd name="T30" fmla="*/ 70 w 141"/>
              <a:gd name="T31" fmla="*/ 15 h 288"/>
              <a:gd name="T32" fmla="*/ 104 w 141"/>
              <a:gd name="T33" fmla="*/ 49 h 288"/>
              <a:gd name="T34" fmla="*/ 104 w 141"/>
              <a:gd name="T35" fmla="*/ 174 h 288"/>
              <a:gd name="T36" fmla="*/ 126 w 141"/>
              <a:gd name="T37" fmla="*/ 217 h 288"/>
              <a:gd name="T38" fmla="*/ 70 w 141"/>
              <a:gd name="T39" fmla="*/ 27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1" h="288">
                <a:moveTo>
                  <a:pt x="119" y="166"/>
                </a:moveTo>
                <a:cubicBezTo>
                  <a:pt x="119" y="49"/>
                  <a:pt x="119" y="49"/>
                  <a:pt x="119" y="49"/>
                </a:cubicBezTo>
                <a:cubicBezTo>
                  <a:pt x="119" y="22"/>
                  <a:pt x="97" y="0"/>
                  <a:pt x="70" y="0"/>
                </a:cubicBezTo>
                <a:cubicBezTo>
                  <a:pt x="44" y="0"/>
                  <a:pt x="22" y="22"/>
                  <a:pt x="22" y="49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8" y="180"/>
                  <a:pt x="0" y="198"/>
                  <a:pt x="0" y="217"/>
                </a:cubicBezTo>
                <a:cubicBezTo>
                  <a:pt x="0" y="256"/>
                  <a:pt x="32" y="288"/>
                  <a:pt x="70" y="288"/>
                </a:cubicBezTo>
                <a:cubicBezTo>
                  <a:pt x="109" y="288"/>
                  <a:pt x="141" y="256"/>
                  <a:pt x="141" y="217"/>
                </a:cubicBezTo>
                <a:cubicBezTo>
                  <a:pt x="141" y="198"/>
                  <a:pt x="133" y="180"/>
                  <a:pt x="119" y="166"/>
                </a:cubicBezTo>
                <a:close/>
                <a:moveTo>
                  <a:pt x="70" y="273"/>
                </a:moveTo>
                <a:cubicBezTo>
                  <a:pt x="40" y="273"/>
                  <a:pt x="15" y="248"/>
                  <a:pt x="15" y="217"/>
                </a:cubicBezTo>
                <a:cubicBezTo>
                  <a:pt x="15" y="200"/>
                  <a:pt x="23" y="184"/>
                  <a:pt x="37" y="174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30"/>
                  <a:pt x="52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89" y="15"/>
                  <a:pt x="104" y="30"/>
                  <a:pt x="104" y="49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17" y="184"/>
                  <a:pt x="126" y="200"/>
                  <a:pt x="126" y="217"/>
                </a:cubicBezTo>
                <a:cubicBezTo>
                  <a:pt x="126" y="248"/>
                  <a:pt x="101" y="273"/>
                  <a:pt x="70" y="2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8844827" y="2796813"/>
            <a:ext cx="70277" cy="163394"/>
          </a:xfrm>
          <a:custGeom>
            <a:avLst/>
            <a:gdLst>
              <a:gd name="T0" fmla="*/ 35 w 71"/>
              <a:gd name="T1" fmla="*/ 0 h 165"/>
              <a:gd name="T2" fmla="*/ 22 w 71"/>
              <a:gd name="T3" fmla="*/ 13 h 165"/>
              <a:gd name="T4" fmla="*/ 22 w 71"/>
              <a:gd name="T5" fmla="*/ 96 h 165"/>
              <a:gd name="T6" fmla="*/ 18 w 71"/>
              <a:gd name="T7" fmla="*/ 98 h 165"/>
              <a:gd name="T8" fmla="*/ 0 w 71"/>
              <a:gd name="T9" fmla="*/ 129 h 165"/>
              <a:gd name="T10" fmla="*/ 35 w 71"/>
              <a:gd name="T11" fmla="*/ 165 h 165"/>
              <a:gd name="T12" fmla="*/ 71 w 71"/>
              <a:gd name="T13" fmla="*/ 129 h 165"/>
              <a:gd name="T14" fmla="*/ 53 w 71"/>
              <a:gd name="T15" fmla="*/ 98 h 165"/>
              <a:gd name="T16" fmla="*/ 49 w 71"/>
              <a:gd name="T17" fmla="*/ 96 h 165"/>
              <a:gd name="T18" fmla="*/ 49 w 71"/>
              <a:gd name="T19" fmla="*/ 13 h 165"/>
              <a:gd name="T20" fmla="*/ 35 w 71"/>
              <a:gd name="T2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65">
                <a:moveTo>
                  <a:pt x="35" y="0"/>
                </a:moveTo>
                <a:cubicBezTo>
                  <a:pt x="28" y="0"/>
                  <a:pt x="22" y="6"/>
                  <a:pt x="22" y="13"/>
                </a:cubicBezTo>
                <a:cubicBezTo>
                  <a:pt x="22" y="96"/>
                  <a:pt x="22" y="96"/>
                  <a:pt x="22" y="96"/>
                </a:cubicBezTo>
                <a:cubicBezTo>
                  <a:pt x="18" y="98"/>
                  <a:pt x="18" y="98"/>
                  <a:pt x="18" y="98"/>
                </a:cubicBezTo>
                <a:cubicBezTo>
                  <a:pt x="7" y="104"/>
                  <a:pt x="0" y="116"/>
                  <a:pt x="0" y="129"/>
                </a:cubicBezTo>
                <a:cubicBezTo>
                  <a:pt x="0" y="149"/>
                  <a:pt x="16" y="165"/>
                  <a:pt x="35" y="165"/>
                </a:cubicBezTo>
                <a:cubicBezTo>
                  <a:pt x="55" y="165"/>
                  <a:pt x="71" y="149"/>
                  <a:pt x="71" y="129"/>
                </a:cubicBezTo>
                <a:cubicBezTo>
                  <a:pt x="71" y="116"/>
                  <a:pt x="64" y="104"/>
                  <a:pt x="53" y="98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6"/>
                  <a:pt x="43" y="0"/>
                  <a:pt x="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3572325" y="3281722"/>
            <a:ext cx="286378" cy="286378"/>
          </a:xfrm>
          <a:custGeom>
            <a:avLst/>
            <a:gdLst>
              <a:gd name="T0" fmla="*/ 163 w 163"/>
              <a:gd name="T1" fmla="*/ 63 h 163"/>
              <a:gd name="T2" fmla="*/ 163 w 163"/>
              <a:gd name="T3" fmla="*/ 54 h 163"/>
              <a:gd name="T4" fmla="*/ 119 w 163"/>
              <a:gd name="T5" fmla="*/ 54 h 163"/>
              <a:gd name="T6" fmla="*/ 119 w 163"/>
              <a:gd name="T7" fmla="*/ 44 h 163"/>
              <a:gd name="T8" fmla="*/ 109 w 163"/>
              <a:gd name="T9" fmla="*/ 44 h 163"/>
              <a:gd name="T10" fmla="*/ 109 w 163"/>
              <a:gd name="T11" fmla="*/ 0 h 163"/>
              <a:gd name="T12" fmla="*/ 99 w 163"/>
              <a:gd name="T13" fmla="*/ 0 h 163"/>
              <a:gd name="T14" fmla="*/ 99 w 163"/>
              <a:gd name="T15" fmla="*/ 44 h 163"/>
              <a:gd name="T16" fmla="*/ 86 w 163"/>
              <a:gd name="T17" fmla="*/ 44 h 163"/>
              <a:gd name="T18" fmla="*/ 86 w 163"/>
              <a:gd name="T19" fmla="*/ 0 h 163"/>
              <a:gd name="T20" fmla="*/ 76 w 163"/>
              <a:gd name="T21" fmla="*/ 0 h 163"/>
              <a:gd name="T22" fmla="*/ 76 w 163"/>
              <a:gd name="T23" fmla="*/ 44 h 163"/>
              <a:gd name="T24" fmla="*/ 63 w 163"/>
              <a:gd name="T25" fmla="*/ 44 h 163"/>
              <a:gd name="T26" fmla="*/ 63 w 163"/>
              <a:gd name="T27" fmla="*/ 0 h 163"/>
              <a:gd name="T28" fmla="*/ 53 w 163"/>
              <a:gd name="T29" fmla="*/ 0 h 163"/>
              <a:gd name="T30" fmla="*/ 53 w 163"/>
              <a:gd name="T31" fmla="*/ 44 h 163"/>
              <a:gd name="T32" fmla="*/ 44 w 163"/>
              <a:gd name="T33" fmla="*/ 44 h 163"/>
              <a:gd name="T34" fmla="*/ 44 w 163"/>
              <a:gd name="T35" fmla="*/ 54 h 163"/>
              <a:gd name="T36" fmla="*/ 0 w 163"/>
              <a:gd name="T37" fmla="*/ 54 h 163"/>
              <a:gd name="T38" fmla="*/ 0 w 163"/>
              <a:gd name="T39" fmla="*/ 63 h 163"/>
              <a:gd name="T40" fmla="*/ 44 w 163"/>
              <a:gd name="T41" fmla="*/ 63 h 163"/>
              <a:gd name="T42" fmla="*/ 44 w 163"/>
              <a:gd name="T43" fmla="*/ 76 h 163"/>
              <a:gd name="T44" fmla="*/ 0 w 163"/>
              <a:gd name="T45" fmla="*/ 76 h 163"/>
              <a:gd name="T46" fmla="*/ 0 w 163"/>
              <a:gd name="T47" fmla="*/ 87 h 163"/>
              <a:gd name="T48" fmla="*/ 44 w 163"/>
              <a:gd name="T49" fmla="*/ 87 h 163"/>
              <a:gd name="T50" fmla="*/ 44 w 163"/>
              <a:gd name="T51" fmla="*/ 100 h 163"/>
              <a:gd name="T52" fmla="*/ 0 w 163"/>
              <a:gd name="T53" fmla="*/ 100 h 163"/>
              <a:gd name="T54" fmla="*/ 0 w 163"/>
              <a:gd name="T55" fmla="*/ 110 h 163"/>
              <a:gd name="T56" fmla="*/ 44 w 163"/>
              <a:gd name="T57" fmla="*/ 110 h 163"/>
              <a:gd name="T58" fmla="*/ 44 w 163"/>
              <a:gd name="T59" fmla="*/ 119 h 163"/>
              <a:gd name="T60" fmla="*/ 53 w 163"/>
              <a:gd name="T61" fmla="*/ 119 h 163"/>
              <a:gd name="T62" fmla="*/ 53 w 163"/>
              <a:gd name="T63" fmla="*/ 163 h 163"/>
              <a:gd name="T64" fmla="*/ 63 w 163"/>
              <a:gd name="T65" fmla="*/ 163 h 163"/>
              <a:gd name="T66" fmla="*/ 63 w 163"/>
              <a:gd name="T67" fmla="*/ 119 h 163"/>
              <a:gd name="T68" fmla="*/ 76 w 163"/>
              <a:gd name="T69" fmla="*/ 119 h 163"/>
              <a:gd name="T70" fmla="*/ 76 w 163"/>
              <a:gd name="T71" fmla="*/ 163 h 163"/>
              <a:gd name="T72" fmla="*/ 86 w 163"/>
              <a:gd name="T73" fmla="*/ 163 h 163"/>
              <a:gd name="T74" fmla="*/ 86 w 163"/>
              <a:gd name="T75" fmla="*/ 119 h 163"/>
              <a:gd name="T76" fmla="*/ 99 w 163"/>
              <a:gd name="T77" fmla="*/ 119 h 163"/>
              <a:gd name="T78" fmla="*/ 99 w 163"/>
              <a:gd name="T79" fmla="*/ 163 h 163"/>
              <a:gd name="T80" fmla="*/ 109 w 163"/>
              <a:gd name="T81" fmla="*/ 163 h 163"/>
              <a:gd name="T82" fmla="*/ 109 w 163"/>
              <a:gd name="T83" fmla="*/ 119 h 163"/>
              <a:gd name="T84" fmla="*/ 119 w 163"/>
              <a:gd name="T85" fmla="*/ 119 h 163"/>
              <a:gd name="T86" fmla="*/ 119 w 163"/>
              <a:gd name="T87" fmla="*/ 110 h 163"/>
              <a:gd name="T88" fmla="*/ 163 w 163"/>
              <a:gd name="T89" fmla="*/ 110 h 163"/>
              <a:gd name="T90" fmla="*/ 163 w 163"/>
              <a:gd name="T91" fmla="*/ 100 h 163"/>
              <a:gd name="T92" fmla="*/ 119 w 163"/>
              <a:gd name="T93" fmla="*/ 100 h 163"/>
              <a:gd name="T94" fmla="*/ 119 w 163"/>
              <a:gd name="T95" fmla="*/ 87 h 163"/>
              <a:gd name="T96" fmla="*/ 163 w 163"/>
              <a:gd name="T97" fmla="*/ 87 h 163"/>
              <a:gd name="T98" fmla="*/ 163 w 163"/>
              <a:gd name="T99" fmla="*/ 76 h 163"/>
              <a:gd name="T100" fmla="*/ 119 w 163"/>
              <a:gd name="T101" fmla="*/ 76 h 163"/>
              <a:gd name="T102" fmla="*/ 119 w 163"/>
              <a:gd name="T103" fmla="*/ 63 h 163"/>
              <a:gd name="T104" fmla="*/ 163 w 163"/>
              <a:gd name="T105" fmla="*/ 63 h 163"/>
              <a:gd name="T106" fmla="*/ 93 w 163"/>
              <a:gd name="T107" fmla="*/ 96 h 163"/>
              <a:gd name="T108" fmla="*/ 69 w 163"/>
              <a:gd name="T109" fmla="*/ 96 h 163"/>
              <a:gd name="T110" fmla="*/ 69 w 163"/>
              <a:gd name="T111" fmla="*/ 86 h 163"/>
              <a:gd name="T112" fmla="*/ 93 w 163"/>
              <a:gd name="T113" fmla="*/ 86 h 163"/>
              <a:gd name="T114" fmla="*/ 93 w 163"/>
              <a:gd name="T115" fmla="*/ 96 h 163"/>
              <a:gd name="T116" fmla="*/ 93 w 163"/>
              <a:gd name="T117" fmla="*/ 76 h 163"/>
              <a:gd name="T118" fmla="*/ 69 w 163"/>
              <a:gd name="T119" fmla="*/ 76 h 163"/>
              <a:gd name="T120" fmla="*/ 69 w 163"/>
              <a:gd name="T121" fmla="*/ 67 h 163"/>
              <a:gd name="T122" fmla="*/ 93 w 163"/>
              <a:gd name="T123" fmla="*/ 67 h 163"/>
              <a:gd name="T124" fmla="*/ 93 w 163"/>
              <a:gd name="T125" fmla="*/ 76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" h="163">
                <a:moveTo>
                  <a:pt x="163" y="63"/>
                </a:moveTo>
                <a:lnTo>
                  <a:pt x="163" y="54"/>
                </a:lnTo>
                <a:lnTo>
                  <a:pt x="119" y="54"/>
                </a:lnTo>
                <a:lnTo>
                  <a:pt x="119" y="44"/>
                </a:lnTo>
                <a:lnTo>
                  <a:pt x="109" y="44"/>
                </a:lnTo>
                <a:lnTo>
                  <a:pt x="109" y="0"/>
                </a:lnTo>
                <a:lnTo>
                  <a:pt x="99" y="0"/>
                </a:lnTo>
                <a:lnTo>
                  <a:pt x="99" y="44"/>
                </a:lnTo>
                <a:lnTo>
                  <a:pt x="86" y="44"/>
                </a:lnTo>
                <a:lnTo>
                  <a:pt x="86" y="0"/>
                </a:lnTo>
                <a:lnTo>
                  <a:pt x="76" y="0"/>
                </a:lnTo>
                <a:lnTo>
                  <a:pt x="76" y="44"/>
                </a:lnTo>
                <a:lnTo>
                  <a:pt x="63" y="44"/>
                </a:lnTo>
                <a:lnTo>
                  <a:pt x="63" y="0"/>
                </a:lnTo>
                <a:lnTo>
                  <a:pt x="53" y="0"/>
                </a:lnTo>
                <a:lnTo>
                  <a:pt x="53" y="44"/>
                </a:lnTo>
                <a:lnTo>
                  <a:pt x="44" y="44"/>
                </a:lnTo>
                <a:lnTo>
                  <a:pt x="44" y="54"/>
                </a:lnTo>
                <a:lnTo>
                  <a:pt x="0" y="54"/>
                </a:lnTo>
                <a:lnTo>
                  <a:pt x="0" y="63"/>
                </a:lnTo>
                <a:lnTo>
                  <a:pt x="44" y="63"/>
                </a:lnTo>
                <a:lnTo>
                  <a:pt x="44" y="76"/>
                </a:lnTo>
                <a:lnTo>
                  <a:pt x="0" y="76"/>
                </a:lnTo>
                <a:lnTo>
                  <a:pt x="0" y="87"/>
                </a:lnTo>
                <a:lnTo>
                  <a:pt x="44" y="87"/>
                </a:lnTo>
                <a:lnTo>
                  <a:pt x="44" y="100"/>
                </a:lnTo>
                <a:lnTo>
                  <a:pt x="0" y="100"/>
                </a:lnTo>
                <a:lnTo>
                  <a:pt x="0" y="110"/>
                </a:lnTo>
                <a:lnTo>
                  <a:pt x="44" y="110"/>
                </a:lnTo>
                <a:lnTo>
                  <a:pt x="44" y="119"/>
                </a:lnTo>
                <a:lnTo>
                  <a:pt x="53" y="119"/>
                </a:lnTo>
                <a:lnTo>
                  <a:pt x="53" y="163"/>
                </a:lnTo>
                <a:lnTo>
                  <a:pt x="63" y="163"/>
                </a:lnTo>
                <a:lnTo>
                  <a:pt x="63" y="119"/>
                </a:lnTo>
                <a:lnTo>
                  <a:pt x="76" y="119"/>
                </a:lnTo>
                <a:lnTo>
                  <a:pt x="76" y="163"/>
                </a:lnTo>
                <a:lnTo>
                  <a:pt x="86" y="163"/>
                </a:lnTo>
                <a:lnTo>
                  <a:pt x="86" y="119"/>
                </a:lnTo>
                <a:lnTo>
                  <a:pt x="99" y="119"/>
                </a:lnTo>
                <a:lnTo>
                  <a:pt x="99" y="163"/>
                </a:lnTo>
                <a:lnTo>
                  <a:pt x="109" y="163"/>
                </a:lnTo>
                <a:lnTo>
                  <a:pt x="109" y="119"/>
                </a:lnTo>
                <a:lnTo>
                  <a:pt x="119" y="119"/>
                </a:lnTo>
                <a:lnTo>
                  <a:pt x="119" y="110"/>
                </a:lnTo>
                <a:lnTo>
                  <a:pt x="163" y="110"/>
                </a:lnTo>
                <a:lnTo>
                  <a:pt x="163" y="100"/>
                </a:lnTo>
                <a:lnTo>
                  <a:pt x="119" y="100"/>
                </a:lnTo>
                <a:lnTo>
                  <a:pt x="119" y="87"/>
                </a:lnTo>
                <a:lnTo>
                  <a:pt x="163" y="87"/>
                </a:lnTo>
                <a:lnTo>
                  <a:pt x="163" y="76"/>
                </a:lnTo>
                <a:lnTo>
                  <a:pt x="119" y="76"/>
                </a:lnTo>
                <a:lnTo>
                  <a:pt x="119" y="63"/>
                </a:lnTo>
                <a:lnTo>
                  <a:pt x="163" y="63"/>
                </a:lnTo>
                <a:close/>
                <a:moveTo>
                  <a:pt x="93" y="96"/>
                </a:moveTo>
                <a:lnTo>
                  <a:pt x="69" y="96"/>
                </a:lnTo>
                <a:lnTo>
                  <a:pt x="69" y="86"/>
                </a:lnTo>
                <a:lnTo>
                  <a:pt x="93" y="86"/>
                </a:lnTo>
                <a:lnTo>
                  <a:pt x="93" y="96"/>
                </a:lnTo>
                <a:close/>
                <a:moveTo>
                  <a:pt x="93" y="76"/>
                </a:moveTo>
                <a:lnTo>
                  <a:pt x="69" y="76"/>
                </a:lnTo>
                <a:lnTo>
                  <a:pt x="69" y="67"/>
                </a:lnTo>
                <a:lnTo>
                  <a:pt x="93" y="67"/>
                </a:lnTo>
                <a:lnTo>
                  <a:pt x="93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10501597" y="4490480"/>
            <a:ext cx="198532" cy="166908"/>
          </a:xfrm>
          <a:custGeom>
            <a:avLst/>
            <a:gdLst>
              <a:gd name="T0" fmla="*/ 100 w 200"/>
              <a:gd name="T1" fmla="*/ 0 h 168"/>
              <a:gd name="T2" fmla="*/ 0 w 200"/>
              <a:gd name="T3" fmla="*/ 28 h 168"/>
              <a:gd name="T4" fmla="*/ 0 w 200"/>
              <a:gd name="T5" fmla="*/ 141 h 168"/>
              <a:gd name="T6" fmla="*/ 100 w 200"/>
              <a:gd name="T7" fmla="*/ 168 h 168"/>
              <a:gd name="T8" fmla="*/ 200 w 200"/>
              <a:gd name="T9" fmla="*/ 140 h 168"/>
              <a:gd name="T10" fmla="*/ 200 w 200"/>
              <a:gd name="T11" fmla="*/ 29 h 168"/>
              <a:gd name="T12" fmla="*/ 100 w 200"/>
              <a:gd name="T13" fmla="*/ 0 h 168"/>
              <a:gd name="T14" fmla="*/ 162 w 200"/>
              <a:gd name="T15" fmla="*/ 82 h 168"/>
              <a:gd name="T16" fmla="*/ 146 w 200"/>
              <a:gd name="T17" fmla="*/ 82 h 168"/>
              <a:gd name="T18" fmla="*/ 146 w 200"/>
              <a:gd name="T19" fmla="*/ 60 h 168"/>
              <a:gd name="T20" fmla="*/ 126 w 200"/>
              <a:gd name="T21" fmla="*/ 60 h 168"/>
              <a:gd name="T22" fmla="*/ 126 w 200"/>
              <a:gd name="T23" fmla="*/ 82 h 168"/>
              <a:gd name="T24" fmla="*/ 110 w 200"/>
              <a:gd name="T25" fmla="*/ 82 h 168"/>
              <a:gd name="T26" fmla="*/ 110 w 200"/>
              <a:gd name="T27" fmla="*/ 60 h 168"/>
              <a:gd name="T28" fmla="*/ 90 w 200"/>
              <a:gd name="T29" fmla="*/ 60 h 168"/>
              <a:gd name="T30" fmla="*/ 90 w 200"/>
              <a:gd name="T31" fmla="*/ 82 h 168"/>
              <a:gd name="T32" fmla="*/ 74 w 200"/>
              <a:gd name="T33" fmla="*/ 82 h 168"/>
              <a:gd name="T34" fmla="*/ 74 w 200"/>
              <a:gd name="T35" fmla="*/ 60 h 168"/>
              <a:gd name="T36" fmla="*/ 54 w 200"/>
              <a:gd name="T37" fmla="*/ 60 h 168"/>
              <a:gd name="T38" fmla="*/ 54 w 200"/>
              <a:gd name="T39" fmla="*/ 82 h 168"/>
              <a:gd name="T40" fmla="*/ 38 w 200"/>
              <a:gd name="T41" fmla="*/ 82 h 168"/>
              <a:gd name="T42" fmla="*/ 38 w 200"/>
              <a:gd name="T43" fmla="*/ 60 h 168"/>
              <a:gd name="T44" fmla="*/ 19 w 200"/>
              <a:gd name="T45" fmla="*/ 60 h 168"/>
              <a:gd name="T46" fmla="*/ 19 w 200"/>
              <a:gd name="T47" fmla="*/ 44 h 168"/>
              <a:gd name="T48" fmla="*/ 38 w 200"/>
              <a:gd name="T49" fmla="*/ 44 h 168"/>
              <a:gd name="T50" fmla="*/ 38 w 200"/>
              <a:gd name="T51" fmla="*/ 23 h 168"/>
              <a:gd name="T52" fmla="*/ 54 w 200"/>
              <a:gd name="T53" fmla="*/ 23 h 168"/>
              <a:gd name="T54" fmla="*/ 54 w 200"/>
              <a:gd name="T55" fmla="*/ 44 h 168"/>
              <a:gd name="T56" fmla="*/ 74 w 200"/>
              <a:gd name="T57" fmla="*/ 44 h 168"/>
              <a:gd name="T58" fmla="*/ 74 w 200"/>
              <a:gd name="T59" fmla="*/ 23 h 168"/>
              <a:gd name="T60" fmla="*/ 90 w 200"/>
              <a:gd name="T61" fmla="*/ 23 h 168"/>
              <a:gd name="T62" fmla="*/ 90 w 200"/>
              <a:gd name="T63" fmla="*/ 44 h 168"/>
              <a:gd name="T64" fmla="*/ 110 w 200"/>
              <a:gd name="T65" fmla="*/ 44 h 168"/>
              <a:gd name="T66" fmla="*/ 110 w 200"/>
              <a:gd name="T67" fmla="*/ 23 h 168"/>
              <a:gd name="T68" fmla="*/ 126 w 200"/>
              <a:gd name="T69" fmla="*/ 23 h 168"/>
              <a:gd name="T70" fmla="*/ 126 w 200"/>
              <a:gd name="T71" fmla="*/ 44 h 168"/>
              <a:gd name="T72" fmla="*/ 146 w 200"/>
              <a:gd name="T73" fmla="*/ 44 h 168"/>
              <a:gd name="T74" fmla="*/ 146 w 200"/>
              <a:gd name="T75" fmla="*/ 23 h 168"/>
              <a:gd name="T76" fmla="*/ 162 w 200"/>
              <a:gd name="T77" fmla="*/ 23 h 168"/>
              <a:gd name="T78" fmla="*/ 162 w 200"/>
              <a:gd name="T79" fmla="*/ 44 h 168"/>
              <a:gd name="T80" fmla="*/ 182 w 200"/>
              <a:gd name="T81" fmla="*/ 44 h 168"/>
              <a:gd name="T82" fmla="*/ 182 w 200"/>
              <a:gd name="T83" fmla="*/ 60 h 168"/>
              <a:gd name="T84" fmla="*/ 162 w 200"/>
              <a:gd name="T85" fmla="*/ 60 h 168"/>
              <a:gd name="T86" fmla="*/ 162 w 200"/>
              <a:gd name="T87" fmla="*/ 8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68">
                <a:moveTo>
                  <a:pt x="100" y="0"/>
                </a:moveTo>
                <a:cubicBezTo>
                  <a:pt x="61" y="0"/>
                  <a:pt x="26" y="12"/>
                  <a:pt x="0" y="28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57"/>
                  <a:pt x="61" y="168"/>
                  <a:pt x="100" y="168"/>
                </a:cubicBezTo>
                <a:cubicBezTo>
                  <a:pt x="139" y="168"/>
                  <a:pt x="174" y="156"/>
                  <a:pt x="200" y="140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74" y="12"/>
                  <a:pt x="139" y="0"/>
                  <a:pt x="100" y="0"/>
                </a:cubicBezTo>
                <a:close/>
                <a:moveTo>
                  <a:pt x="162" y="82"/>
                </a:moveTo>
                <a:cubicBezTo>
                  <a:pt x="146" y="82"/>
                  <a:pt x="146" y="82"/>
                  <a:pt x="146" y="82"/>
                </a:cubicBezTo>
                <a:cubicBezTo>
                  <a:pt x="146" y="60"/>
                  <a:pt x="146" y="60"/>
                  <a:pt x="146" y="60"/>
                </a:cubicBezTo>
                <a:cubicBezTo>
                  <a:pt x="126" y="60"/>
                  <a:pt x="126" y="60"/>
                  <a:pt x="126" y="60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82"/>
                  <a:pt x="90" y="82"/>
                  <a:pt x="90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60"/>
                  <a:pt x="74" y="60"/>
                  <a:pt x="74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4" y="82"/>
                  <a:pt x="54" y="82"/>
                  <a:pt x="54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60"/>
                  <a:pt x="38" y="60"/>
                  <a:pt x="38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44"/>
                  <a:pt x="19" y="44"/>
                  <a:pt x="19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23"/>
                  <a:pt x="38" y="23"/>
                  <a:pt x="38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44"/>
                  <a:pt x="54" y="44"/>
                  <a:pt x="5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4" y="23"/>
                  <a:pt x="74" y="23"/>
                  <a:pt x="74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44"/>
                  <a:pt x="90" y="44"/>
                  <a:pt x="9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23"/>
                  <a:pt x="146" y="23"/>
                  <a:pt x="146" y="23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62" y="60"/>
                  <a:pt x="162" y="60"/>
                  <a:pt x="162" y="60"/>
                </a:cubicBezTo>
                <a:lnTo>
                  <a:pt x="162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10715942" y="4529133"/>
            <a:ext cx="28110" cy="89604"/>
          </a:xfrm>
          <a:custGeom>
            <a:avLst/>
            <a:gdLst>
              <a:gd name="T0" fmla="*/ 28 w 28"/>
              <a:gd name="T1" fmla="*/ 44 h 89"/>
              <a:gd name="T2" fmla="*/ 0 w 28"/>
              <a:gd name="T3" fmla="*/ 0 h 89"/>
              <a:gd name="T4" fmla="*/ 0 w 28"/>
              <a:gd name="T5" fmla="*/ 89 h 89"/>
              <a:gd name="T6" fmla="*/ 28 w 28"/>
              <a:gd name="T7" fmla="*/ 4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89">
                <a:moveTo>
                  <a:pt x="28" y="44"/>
                </a:moveTo>
                <a:cubicBezTo>
                  <a:pt x="28" y="31"/>
                  <a:pt x="18" y="15"/>
                  <a:pt x="0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8" y="74"/>
                  <a:pt x="28" y="58"/>
                  <a:pt x="28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10455918" y="4529133"/>
            <a:ext cx="29868" cy="89604"/>
          </a:xfrm>
          <a:custGeom>
            <a:avLst/>
            <a:gdLst>
              <a:gd name="T0" fmla="*/ 0 w 29"/>
              <a:gd name="T1" fmla="*/ 45 h 91"/>
              <a:gd name="T2" fmla="*/ 29 w 29"/>
              <a:gd name="T3" fmla="*/ 91 h 91"/>
              <a:gd name="T4" fmla="*/ 29 w 29"/>
              <a:gd name="T5" fmla="*/ 0 h 91"/>
              <a:gd name="T6" fmla="*/ 0 w 29"/>
              <a:gd name="T7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91">
                <a:moveTo>
                  <a:pt x="0" y="45"/>
                </a:moveTo>
                <a:cubicBezTo>
                  <a:pt x="0" y="59"/>
                  <a:pt x="11" y="76"/>
                  <a:pt x="29" y="91"/>
                </a:cubicBezTo>
                <a:cubicBezTo>
                  <a:pt x="29" y="0"/>
                  <a:pt x="29" y="0"/>
                  <a:pt x="29" y="0"/>
                </a:cubicBezTo>
                <a:cubicBezTo>
                  <a:pt x="11" y="15"/>
                  <a:pt x="0" y="31"/>
                  <a:pt x="0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11032186" y="4430745"/>
            <a:ext cx="286378" cy="284620"/>
          </a:xfrm>
          <a:custGeom>
            <a:avLst/>
            <a:gdLst>
              <a:gd name="T0" fmla="*/ 286 w 288"/>
              <a:gd name="T1" fmla="*/ 121 h 287"/>
              <a:gd name="T2" fmla="*/ 265 w 288"/>
              <a:gd name="T3" fmla="*/ 66 h 287"/>
              <a:gd name="T4" fmla="*/ 173 w 288"/>
              <a:gd name="T5" fmla="*/ 3 h 287"/>
              <a:gd name="T6" fmla="*/ 144 w 288"/>
              <a:gd name="T7" fmla="*/ 0 h 287"/>
              <a:gd name="T8" fmla="*/ 116 w 288"/>
              <a:gd name="T9" fmla="*/ 3 h 287"/>
              <a:gd name="T10" fmla="*/ 23 w 288"/>
              <a:gd name="T11" fmla="*/ 66 h 287"/>
              <a:gd name="T12" fmla="*/ 2 w 288"/>
              <a:gd name="T13" fmla="*/ 121 h 287"/>
              <a:gd name="T14" fmla="*/ 0 w 288"/>
              <a:gd name="T15" fmla="*/ 143 h 287"/>
              <a:gd name="T16" fmla="*/ 41 w 288"/>
              <a:gd name="T17" fmla="*/ 244 h 287"/>
              <a:gd name="T18" fmla="*/ 97 w 288"/>
              <a:gd name="T19" fmla="*/ 280 h 287"/>
              <a:gd name="T20" fmla="*/ 144 w 288"/>
              <a:gd name="T21" fmla="*/ 287 h 287"/>
              <a:gd name="T22" fmla="*/ 191 w 288"/>
              <a:gd name="T23" fmla="*/ 279 h 287"/>
              <a:gd name="T24" fmla="*/ 247 w 288"/>
              <a:gd name="T25" fmla="*/ 244 h 287"/>
              <a:gd name="T26" fmla="*/ 288 w 288"/>
              <a:gd name="T27" fmla="*/ 143 h 287"/>
              <a:gd name="T28" fmla="*/ 286 w 288"/>
              <a:gd name="T29" fmla="*/ 121 h 287"/>
              <a:gd name="T30" fmla="*/ 241 w 288"/>
              <a:gd name="T31" fmla="*/ 225 h 287"/>
              <a:gd name="T32" fmla="*/ 239 w 288"/>
              <a:gd name="T33" fmla="*/ 218 h 287"/>
              <a:gd name="T34" fmla="*/ 188 w 288"/>
              <a:gd name="T35" fmla="*/ 218 h 287"/>
              <a:gd name="T36" fmla="*/ 172 w 288"/>
              <a:gd name="T37" fmla="*/ 266 h 287"/>
              <a:gd name="T38" fmla="*/ 174 w 288"/>
              <a:gd name="T39" fmla="*/ 267 h 287"/>
              <a:gd name="T40" fmla="*/ 144 w 288"/>
              <a:gd name="T41" fmla="*/ 270 h 287"/>
              <a:gd name="T42" fmla="*/ 115 w 288"/>
              <a:gd name="T43" fmla="*/ 267 h 287"/>
              <a:gd name="T44" fmla="*/ 116 w 288"/>
              <a:gd name="T45" fmla="*/ 266 h 287"/>
              <a:gd name="T46" fmla="*/ 101 w 288"/>
              <a:gd name="T47" fmla="*/ 218 h 287"/>
              <a:gd name="T48" fmla="*/ 50 w 288"/>
              <a:gd name="T49" fmla="*/ 218 h 287"/>
              <a:gd name="T50" fmla="*/ 48 w 288"/>
              <a:gd name="T51" fmla="*/ 226 h 287"/>
              <a:gd name="T52" fmla="*/ 17 w 288"/>
              <a:gd name="T53" fmla="*/ 143 h 287"/>
              <a:gd name="T54" fmla="*/ 18 w 288"/>
              <a:gd name="T55" fmla="*/ 132 h 287"/>
              <a:gd name="T56" fmla="*/ 34 w 288"/>
              <a:gd name="T57" fmla="*/ 144 h 287"/>
              <a:gd name="T58" fmla="*/ 75 w 288"/>
              <a:gd name="T59" fmla="*/ 114 h 287"/>
              <a:gd name="T60" fmla="*/ 60 w 288"/>
              <a:gd name="T61" fmla="*/ 66 h 287"/>
              <a:gd name="T62" fmla="*/ 43 w 288"/>
              <a:gd name="T63" fmla="*/ 66 h 287"/>
              <a:gd name="T64" fmla="*/ 110 w 288"/>
              <a:gd name="T65" fmla="*/ 21 h 287"/>
              <a:gd name="T66" fmla="*/ 104 w 288"/>
              <a:gd name="T67" fmla="*/ 40 h 287"/>
              <a:gd name="T68" fmla="*/ 145 w 288"/>
              <a:gd name="T69" fmla="*/ 69 h 287"/>
              <a:gd name="T70" fmla="*/ 185 w 288"/>
              <a:gd name="T71" fmla="*/ 40 h 287"/>
              <a:gd name="T72" fmla="*/ 180 w 288"/>
              <a:gd name="T73" fmla="*/ 22 h 287"/>
              <a:gd name="T74" fmla="*/ 245 w 288"/>
              <a:gd name="T75" fmla="*/ 66 h 287"/>
              <a:gd name="T76" fmla="*/ 229 w 288"/>
              <a:gd name="T77" fmla="*/ 66 h 287"/>
              <a:gd name="T78" fmla="*/ 213 w 288"/>
              <a:gd name="T79" fmla="*/ 114 h 287"/>
              <a:gd name="T80" fmla="*/ 254 w 288"/>
              <a:gd name="T81" fmla="*/ 144 h 287"/>
              <a:gd name="T82" fmla="*/ 270 w 288"/>
              <a:gd name="T83" fmla="*/ 132 h 287"/>
              <a:gd name="T84" fmla="*/ 271 w 288"/>
              <a:gd name="T85" fmla="*/ 143 h 287"/>
              <a:gd name="T86" fmla="*/ 241 w 288"/>
              <a:gd name="T87" fmla="*/ 22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8" h="287">
                <a:moveTo>
                  <a:pt x="286" y="121"/>
                </a:moveTo>
                <a:cubicBezTo>
                  <a:pt x="283" y="101"/>
                  <a:pt x="276" y="83"/>
                  <a:pt x="265" y="66"/>
                </a:cubicBezTo>
                <a:cubicBezTo>
                  <a:pt x="245" y="34"/>
                  <a:pt x="212" y="11"/>
                  <a:pt x="173" y="3"/>
                </a:cubicBezTo>
                <a:cubicBezTo>
                  <a:pt x="164" y="1"/>
                  <a:pt x="154" y="0"/>
                  <a:pt x="144" y="0"/>
                </a:cubicBezTo>
                <a:cubicBezTo>
                  <a:pt x="134" y="0"/>
                  <a:pt x="125" y="1"/>
                  <a:pt x="116" y="3"/>
                </a:cubicBezTo>
                <a:cubicBezTo>
                  <a:pt x="77" y="10"/>
                  <a:pt x="43" y="34"/>
                  <a:pt x="23" y="66"/>
                </a:cubicBezTo>
                <a:cubicBezTo>
                  <a:pt x="12" y="83"/>
                  <a:pt x="5" y="101"/>
                  <a:pt x="2" y="121"/>
                </a:cubicBezTo>
                <a:cubicBezTo>
                  <a:pt x="1" y="128"/>
                  <a:pt x="0" y="136"/>
                  <a:pt x="0" y="143"/>
                </a:cubicBezTo>
                <a:cubicBezTo>
                  <a:pt x="0" y="183"/>
                  <a:pt x="16" y="218"/>
                  <a:pt x="41" y="244"/>
                </a:cubicBezTo>
                <a:cubicBezTo>
                  <a:pt x="57" y="260"/>
                  <a:pt x="76" y="272"/>
                  <a:pt x="97" y="280"/>
                </a:cubicBezTo>
                <a:cubicBezTo>
                  <a:pt x="112" y="285"/>
                  <a:pt x="128" y="287"/>
                  <a:pt x="144" y="287"/>
                </a:cubicBezTo>
                <a:cubicBezTo>
                  <a:pt x="160" y="287"/>
                  <a:pt x="176" y="284"/>
                  <a:pt x="191" y="279"/>
                </a:cubicBezTo>
                <a:cubicBezTo>
                  <a:pt x="212" y="272"/>
                  <a:pt x="232" y="260"/>
                  <a:pt x="247" y="244"/>
                </a:cubicBezTo>
                <a:cubicBezTo>
                  <a:pt x="272" y="218"/>
                  <a:pt x="288" y="182"/>
                  <a:pt x="288" y="143"/>
                </a:cubicBezTo>
                <a:cubicBezTo>
                  <a:pt x="288" y="136"/>
                  <a:pt x="287" y="128"/>
                  <a:pt x="286" y="121"/>
                </a:cubicBezTo>
                <a:close/>
                <a:moveTo>
                  <a:pt x="241" y="225"/>
                </a:moveTo>
                <a:cubicBezTo>
                  <a:pt x="239" y="218"/>
                  <a:pt x="239" y="218"/>
                  <a:pt x="239" y="218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4" y="267"/>
                  <a:pt x="174" y="267"/>
                  <a:pt x="174" y="267"/>
                </a:cubicBezTo>
                <a:cubicBezTo>
                  <a:pt x="164" y="269"/>
                  <a:pt x="154" y="270"/>
                  <a:pt x="144" y="270"/>
                </a:cubicBezTo>
                <a:cubicBezTo>
                  <a:pt x="134" y="270"/>
                  <a:pt x="124" y="269"/>
                  <a:pt x="115" y="267"/>
                </a:cubicBezTo>
                <a:cubicBezTo>
                  <a:pt x="116" y="266"/>
                  <a:pt x="116" y="266"/>
                  <a:pt x="116" y="266"/>
                </a:cubicBezTo>
                <a:cubicBezTo>
                  <a:pt x="101" y="218"/>
                  <a:pt x="101" y="218"/>
                  <a:pt x="101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29" y="204"/>
                  <a:pt x="17" y="175"/>
                  <a:pt x="17" y="143"/>
                </a:cubicBezTo>
                <a:cubicBezTo>
                  <a:pt x="17" y="140"/>
                  <a:pt x="17" y="136"/>
                  <a:pt x="18" y="132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60" y="66"/>
                  <a:pt x="60" y="66"/>
                  <a:pt x="60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60" y="45"/>
                  <a:pt x="83" y="29"/>
                  <a:pt x="110" y="21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206" y="29"/>
                  <a:pt x="228" y="45"/>
                  <a:pt x="245" y="66"/>
                </a:cubicBezTo>
                <a:cubicBezTo>
                  <a:pt x="229" y="66"/>
                  <a:pt x="229" y="66"/>
                  <a:pt x="229" y="66"/>
                </a:cubicBezTo>
                <a:cubicBezTo>
                  <a:pt x="213" y="114"/>
                  <a:pt x="213" y="114"/>
                  <a:pt x="213" y="11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71" y="136"/>
                  <a:pt x="271" y="140"/>
                  <a:pt x="271" y="143"/>
                </a:cubicBezTo>
                <a:cubicBezTo>
                  <a:pt x="271" y="175"/>
                  <a:pt x="260" y="203"/>
                  <a:pt x="241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11128818" y="4537916"/>
            <a:ext cx="94873" cy="89604"/>
          </a:xfrm>
          <a:custGeom>
            <a:avLst/>
            <a:gdLst>
              <a:gd name="T0" fmla="*/ 0 w 54"/>
              <a:gd name="T1" fmla="*/ 20 h 51"/>
              <a:gd name="T2" fmla="*/ 10 w 54"/>
              <a:gd name="T3" fmla="*/ 51 h 51"/>
              <a:gd name="T4" fmla="*/ 43 w 54"/>
              <a:gd name="T5" fmla="*/ 51 h 51"/>
              <a:gd name="T6" fmla="*/ 54 w 54"/>
              <a:gd name="T7" fmla="*/ 20 h 51"/>
              <a:gd name="T8" fmla="*/ 27 w 54"/>
              <a:gd name="T9" fmla="*/ 0 h 51"/>
              <a:gd name="T10" fmla="*/ 0 w 54"/>
              <a:gd name="T11" fmla="*/ 2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51">
                <a:moveTo>
                  <a:pt x="0" y="20"/>
                </a:moveTo>
                <a:lnTo>
                  <a:pt x="10" y="51"/>
                </a:lnTo>
                <a:lnTo>
                  <a:pt x="43" y="51"/>
                </a:lnTo>
                <a:lnTo>
                  <a:pt x="54" y="20"/>
                </a:lnTo>
                <a:lnTo>
                  <a:pt x="27" y="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3082147" y="3364296"/>
            <a:ext cx="119470" cy="119470"/>
          </a:xfrm>
          <a:custGeom>
            <a:avLst/>
            <a:gdLst>
              <a:gd name="T0" fmla="*/ 120 w 120"/>
              <a:gd name="T1" fmla="*/ 0 h 120"/>
              <a:gd name="T2" fmla="*/ 119 w 120"/>
              <a:gd name="T3" fmla="*/ 0 h 120"/>
              <a:gd name="T4" fmla="*/ 115 w 120"/>
              <a:gd name="T5" fmla="*/ 0 h 120"/>
              <a:gd name="T6" fmla="*/ 5 w 120"/>
              <a:gd name="T7" fmla="*/ 0 h 120"/>
              <a:gd name="T8" fmla="*/ 1 w 120"/>
              <a:gd name="T9" fmla="*/ 0 h 120"/>
              <a:gd name="T10" fmla="*/ 0 w 120"/>
              <a:gd name="T11" fmla="*/ 0 h 120"/>
              <a:gd name="T12" fmla="*/ 0 w 120"/>
              <a:gd name="T13" fmla="*/ 1 h 120"/>
              <a:gd name="T14" fmla="*/ 0 w 120"/>
              <a:gd name="T15" fmla="*/ 5 h 120"/>
              <a:gd name="T16" fmla="*/ 0 w 120"/>
              <a:gd name="T17" fmla="*/ 115 h 120"/>
              <a:gd name="T18" fmla="*/ 0 w 120"/>
              <a:gd name="T19" fmla="*/ 119 h 120"/>
              <a:gd name="T20" fmla="*/ 0 w 120"/>
              <a:gd name="T21" fmla="*/ 120 h 120"/>
              <a:gd name="T22" fmla="*/ 1 w 120"/>
              <a:gd name="T23" fmla="*/ 120 h 120"/>
              <a:gd name="T24" fmla="*/ 5 w 120"/>
              <a:gd name="T25" fmla="*/ 120 h 120"/>
              <a:gd name="T26" fmla="*/ 115 w 120"/>
              <a:gd name="T27" fmla="*/ 120 h 120"/>
              <a:gd name="T28" fmla="*/ 119 w 120"/>
              <a:gd name="T29" fmla="*/ 120 h 120"/>
              <a:gd name="T30" fmla="*/ 120 w 120"/>
              <a:gd name="T31" fmla="*/ 120 h 120"/>
              <a:gd name="T32" fmla="*/ 120 w 120"/>
              <a:gd name="T33" fmla="*/ 119 h 120"/>
              <a:gd name="T34" fmla="*/ 120 w 120"/>
              <a:gd name="T35" fmla="*/ 115 h 120"/>
              <a:gd name="T36" fmla="*/ 120 w 120"/>
              <a:gd name="T37" fmla="*/ 5 h 120"/>
              <a:gd name="T38" fmla="*/ 120 w 120"/>
              <a:gd name="T39" fmla="*/ 1 h 120"/>
              <a:gd name="T40" fmla="*/ 120 w 120"/>
              <a:gd name="T4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0" h="120">
                <a:moveTo>
                  <a:pt x="120" y="0"/>
                </a:moveTo>
                <a:cubicBezTo>
                  <a:pt x="120" y="0"/>
                  <a:pt x="120" y="0"/>
                  <a:pt x="119" y="0"/>
                </a:cubicBezTo>
                <a:cubicBezTo>
                  <a:pt x="119" y="0"/>
                  <a:pt x="117" y="0"/>
                  <a:pt x="11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3"/>
                  <a:pt x="0" y="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7"/>
                  <a:pt x="0" y="118"/>
                  <a:pt x="0" y="119"/>
                </a:cubicBezTo>
                <a:cubicBezTo>
                  <a:pt x="0" y="119"/>
                  <a:pt x="0" y="120"/>
                  <a:pt x="0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3" y="120"/>
                  <a:pt x="5" y="12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7" y="120"/>
                  <a:pt x="118" y="120"/>
                  <a:pt x="119" y="120"/>
                </a:cubicBezTo>
                <a:cubicBezTo>
                  <a:pt x="119" y="120"/>
                  <a:pt x="120" y="120"/>
                  <a:pt x="120" y="120"/>
                </a:cubicBezTo>
                <a:cubicBezTo>
                  <a:pt x="120" y="120"/>
                  <a:pt x="120" y="120"/>
                  <a:pt x="120" y="119"/>
                </a:cubicBezTo>
                <a:cubicBezTo>
                  <a:pt x="120" y="119"/>
                  <a:pt x="120" y="117"/>
                  <a:pt x="120" y="115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3"/>
                  <a:pt x="120" y="2"/>
                  <a:pt x="120" y="1"/>
                </a:cubicBezTo>
                <a:cubicBezTo>
                  <a:pt x="120" y="1"/>
                  <a:pt x="120" y="0"/>
                  <a:pt x="1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2997815" y="3281722"/>
            <a:ext cx="286378" cy="286378"/>
          </a:xfrm>
          <a:custGeom>
            <a:avLst/>
            <a:gdLst>
              <a:gd name="T0" fmla="*/ 248 w 288"/>
              <a:gd name="T1" fmla="*/ 0 h 288"/>
              <a:gd name="T2" fmla="*/ 40 w 288"/>
              <a:gd name="T3" fmla="*/ 0 h 288"/>
              <a:gd name="T4" fmla="*/ 0 w 288"/>
              <a:gd name="T5" fmla="*/ 40 h 288"/>
              <a:gd name="T6" fmla="*/ 0 w 288"/>
              <a:gd name="T7" fmla="*/ 248 h 288"/>
              <a:gd name="T8" fmla="*/ 40 w 288"/>
              <a:gd name="T9" fmla="*/ 288 h 288"/>
              <a:gd name="T10" fmla="*/ 248 w 288"/>
              <a:gd name="T11" fmla="*/ 288 h 288"/>
              <a:gd name="T12" fmla="*/ 288 w 288"/>
              <a:gd name="T13" fmla="*/ 248 h 288"/>
              <a:gd name="T14" fmla="*/ 288 w 288"/>
              <a:gd name="T15" fmla="*/ 40 h 288"/>
              <a:gd name="T16" fmla="*/ 248 w 288"/>
              <a:gd name="T17" fmla="*/ 0 h 288"/>
              <a:gd name="T18" fmla="*/ 24 w 288"/>
              <a:gd name="T19" fmla="*/ 159 h 288"/>
              <a:gd name="T20" fmla="*/ 9 w 288"/>
              <a:gd name="T21" fmla="*/ 144 h 288"/>
              <a:gd name="T22" fmla="*/ 24 w 288"/>
              <a:gd name="T23" fmla="*/ 129 h 288"/>
              <a:gd name="T24" fmla="*/ 39 w 288"/>
              <a:gd name="T25" fmla="*/ 144 h 288"/>
              <a:gd name="T26" fmla="*/ 24 w 288"/>
              <a:gd name="T27" fmla="*/ 159 h 288"/>
              <a:gd name="T28" fmla="*/ 64 w 288"/>
              <a:gd name="T29" fmla="*/ 13 h 288"/>
              <a:gd name="T30" fmla="*/ 79 w 288"/>
              <a:gd name="T31" fmla="*/ 28 h 288"/>
              <a:gd name="T32" fmla="*/ 64 w 288"/>
              <a:gd name="T33" fmla="*/ 43 h 288"/>
              <a:gd name="T34" fmla="*/ 49 w 288"/>
              <a:gd name="T35" fmla="*/ 28 h 288"/>
              <a:gd name="T36" fmla="*/ 64 w 288"/>
              <a:gd name="T37" fmla="*/ 13 h 288"/>
              <a:gd name="T38" fmla="*/ 64 w 288"/>
              <a:gd name="T39" fmla="*/ 275 h 288"/>
              <a:gd name="T40" fmla="*/ 49 w 288"/>
              <a:gd name="T41" fmla="*/ 260 h 288"/>
              <a:gd name="T42" fmla="*/ 64 w 288"/>
              <a:gd name="T43" fmla="*/ 245 h 288"/>
              <a:gd name="T44" fmla="*/ 79 w 288"/>
              <a:gd name="T45" fmla="*/ 260 h 288"/>
              <a:gd name="T46" fmla="*/ 64 w 288"/>
              <a:gd name="T47" fmla="*/ 275 h 288"/>
              <a:gd name="T48" fmla="*/ 199 w 288"/>
              <a:gd name="T49" fmla="*/ 236 h 288"/>
              <a:gd name="T50" fmla="*/ 89 w 288"/>
              <a:gd name="T51" fmla="*/ 236 h 288"/>
              <a:gd name="T52" fmla="*/ 62 w 288"/>
              <a:gd name="T53" fmla="*/ 226 h 288"/>
              <a:gd name="T54" fmla="*/ 52 w 288"/>
              <a:gd name="T55" fmla="*/ 199 h 288"/>
              <a:gd name="T56" fmla="*/ 52 w 288"/>
              <a:gd name="T57" fmla="*/ 89 h 288"/>
              <a:gd name="T58" fmla="*/ 62 w 288"/>
              <a:gd name="T59" fmla="*/ 62 h 288"/>
              <a:gd name="T60" fmla="*/ 89 w 288"/>
              <a:gd name="T61" fmla="*/ 52 h 288"/>
              <a:gd name="T62" fmla="*/ 199 w 288"/>
              <a:gd name="T63" fmla="*/ 52 h 288"/>
              <a:gd name="T64" fmla="*/ 226 w 288"/>
              <a:gd name="T65" fmla="*/ 62 h 288"/>
              <a:gd name="T66" fmla="*/ 236 w 288"/>
              <a:gd name="T67" fmla="*/ 89 h 288"/>
              <a:gd name="T68" fmla="*/ 236 w 288"/>
              <a:gd name="T69" fmla="*/ 199 h 288"/>
              <a:gd name="T70" fmla="*/ 226 w 288"/>
              <a:gd name="T71" fmla="*/ 226 h 288"/>
              <a:gd name="T72" fmla="*/ 200 w 288"/>
              <a:gd name="T73" fmla="*/ 236 h 288"/>
              <a:gd name="T74" fmla="*/ 199 w 288"/>
              <a:gd name="T75" fmla="*/ 236 h 288"/>
              <a:gd name="T76" fmla="*/ 223 w 288"/>
              <a:gd name="T77" fmla="*/ 275 h 288"/>
              <a:gd name="T78" fmla="*/ 208 w 288"/>
              <a:gd name="T79" fmla="*/ 260 h 288"/>
              <a:gd name="T80" fmla="*/ 223 w 288"/>
              <a:gd name="T81" fmla="*/ 245 h 288"/>
              <a:gd name="T82" fmla="*/ 238 w 288"/>
              <a:gd name="T83" fmla="*/ 260 h 288"/>
              <a:gd name="T84" fmla="*/ 223 w 288"/>
              <a:gd name="T85" fmla="*/ 275 h 288"/>
              <a:gd name="T86" fmla="*/ 223 w 288"/>
              <a:gd name="T87" fmla="*/ 43 h 288"/>
              <a:gd name="T88" fmla="*/ 208 w 288"/>
              <a:gd name="T89" fmla="*/ 28 h 288"/>
              <a:gd name="T90" fmla="*/ 223 w 288"/>
              <a:gd name="T91" fmla="*/ 13 h 288"/>
              <a:gd name="T92" fmla="*/ 238 w 288"/>
              <a:gd name="T93" fmla="*/ 28 h 288"/>
              <a:gd name="T94" fmla="*/ 223 w 288"/>
              <a:gd name="T95" fmla="*/ 43 h 288"/>
              <a:gd name="T96" fmla="*/ 264 w 288"/>
              <a:gd name="T97" fmla="*/ 159 h 288"/>
              <a:gd name="T98" fmla="*/ 249 w 288"/>
              <a:gd name="T99" fmla="*/ 144 h 288"/>
              <a:gd name="T100" fmla="*/ 264 w 288"/>
              <a:gd name="T101" fmla="*/ 129 h 288"/>
              <a:gd name="T102" fmla="*/ 279 w 288"/>
              <a:gd name="T103" fmla="*/ 144 h 288"/>
              <a:gd name="T104" fmla="*/ 264 w 288"/>
              <a:gd name="T105" fmla="*/ 15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8" h="288">
                <a:moveTo>
                  <a:pt x="248" y="0"/>
                </a:moveTo>
                <a:cubicBezTo>
                  <a:pt x="40" y="0"/>
                  <a:pt x="40" y="0"/>
                  <a:pt x="40" y="0"/>
                </a:cubicBezTo>
                <a:cubicBezTo>
                  <a:pt x="13" y="0"/>
                  <a:pt x="0" y="13"/>
                  <a:pt x="0" y="4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5"/>
                  <a:pt x="13" y="288"/>
                  <a:pt x="40" y="288"/>
                </a:cubicBezTo>
                <a:cubicBezTo>
                  <a:pt x="248" y="288"/>
                  <a:pt x="248" y="288"/>
                  <a:pt x="248" y="288"/>
                </a:cubicBezTo>
                <a:cubicBezTo>
                  <a:pt x="275" y="288"/>
                  <a:pt x="288" y="275"/>
                  <a:pt x="288" y="248"/>
                </a:cubicBezTo>
                <a:cubicBezTo>
                  <a:pt x="288" y="40"/>
                  <a:pt x="288" y="40"/>
                  <a:pt x="288" y="40"/>
                </a:cubicBezTo>
                <a:cubicBezTo>
                  <a:pt x="288" y="13"/>
                  <a:pt x="275" y="0"/>
                  <a:pt x="248" y="0"/>
                </a:cubicBezTo>
                <a:close/>
                <a:moveTo>
                  <a:pt x="24" y="159"/>
                </a:moveTo>
                <a:cubicBezTo>
                  <a:pt x="16" y="159"/>
                  <a:pt x="9" y="153"/>
                  <a:pt x="9" y="144"/>
                </a:cubicBezTo>
                <a:cubicBezTo>
                  <a:pt x="9" y="136"/>
                  <a:pt x="16" y="129"/>
                  <a:pt x="24" y="129"/>
                </a:cubicBezTo>
                <a:cubicBezTo>
                  <a:pt x="32" y="129"/>
                  <a:pt x="39" y="136"/>
                  <a:pt x="39" y="144"/>
                </a:cubicBezTo>
                <a:cubicBezTo>
                  <a:pt x="39" y="153"/>
                  <a:pt x="32" y="159"/>
                  <a:pt x="24" y="159"/>
                </a:cubicBezTo>
                <a:close/>
                <a:moveTo>
                  <a:pt x="64" y="13"/>
                </a:moveTo>
                <a:cubicBezTo>
                  <a:pt x="73" y="13"/>
                  <a:pt x="79" y="20"/>
                  <a:pt x="79" y="28"/>
                </a:cubicBezTo>
                <a:cubicBezTo>
                  <a:pt x="79" y="36"/>
                  <a:pt x="73" y="43"/>
                  <a:pt x="64" y="43"/>
                </a:cubicBezTo>
                <a:cubicBezTo>
                  <a:pt x="56" y="43"/>
                  <a:pt x="50" y="36"/>
                  <a:pt x="49" y="28"/>
                </a:cubicBezTo>
                <a:cubicBezTo>
                  <a:pt x="50" y="20"/>
                  <a:pt x="56" y="13"/>
                  <a:pt x="64" y="13"/>
                </a:cubicBezTo>
                <a:close/>
                <a:moveTo>
                  <a:pt x="64" y="275"/>
                </a:moveTo>
                <a:cubicBezTo>
                  <a:pt x="56" y="275"/>
                  <a:pt x="50" y="268"/>
                  <a:pt x="49" y="260"/>
                </a:cubicBezTo>
                <a:cubicBezTo>
                  <a:pt x="50" y="252"/>
                  <a:pt x="56" y="245"/>
                  <a:pt x="64" y="245"/>
                </a:cubicBezTo>
                <a:cubicBezTo>
                  <a:pt x="73" y="245"/>
                  <a:pt x="79" y="252"/>
                  <a:pt x="79" y="260"/>
                </a:cubicBezTo>
                <a:cubicBezTo>
                  <a:pt x="79" y="268"/>
                  <a:pt x="73" y="275"/>
                  <a:pt x="64" y="275"/>
                </a:cubicBezTo>
                <a:close/>
                <a:moveTo>
                  <a:pt x="199" y="236"/>
                </a:moveTo>
                <a:cubicBezTo>
                  <a:pt x="89" y="236"/>
                  <a:pt x="89" y="236"/>
                  <a:pt x="89" y="236"/>
                </a:cubicBezTo>
                <a:cubicBezTo>
                  <a:pt x="79" y="236"/>
                  <a:pt x="69" y="234"/>
                  <a:pt x="62" y="226"/>
                </a:cubicBezTo>
                <a:cubicBezTo>
                  <a:pt x="54" y="219"/>
                  <a:pt x="52" y="209"/>
                  <a:pt x="52" y="19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79"/>
                  <a:pt x="54" y="69"/>
                  <a:pt x="62" y="62"/>
                </a:cubicBezTo>
                <a:cubicBezTo>
                  <a:pt x="69" y="54"/>
                  <a:pt x="79" y="52"/>
                  <a:pt x="89" y="52"/>
                </a:cubicBezTo>
                <a:cubicBezTo>
                  <a:pt x="199" y="52"/>
                  <a:pt x="199" y="52"/>
                  <a:pt x="199" y="52"/>
                </a:cubicBezTo>
                <a:cubicBezTo>
                  <a:pt x="209" y="52"/>
                  <a:pt x="219" y="54"/>
                  <a:pt x="226" y="62"/>
                </a:cubicBezTo>
                <a:cubicBezTo>
                  <a:pt x="234" y="69"/>
                  <a:pt x="237" y="79"/>
                  <a:pt x="236" y="89"/>
                </a:cubicBezTo>
                <a:cubicBezTo>
                  <a:pt x="236" y="199"/>
                  <a:pt x="236" y="199"/>
                  <a:pt x="236" y="199"/>
                </a:cubicBezTo>
                <a:cubicBezTo>
                  <a:pt x="237" y="209"/>
                  <a:pt x="234" y="219"/>
                  <a:pt x="226" y="226"/>
                </a:cubicBezTo>
                <a:cubicBezTo>
                  <a:pt x="219" y="234"/>
                  <a:pt x="209" y="236"/>
                  <a:pt x="200" y="236"/>
                </a:cubicBezTo>
                <a:cubicBezTo>
                  <a:pt x="199" y="236"/>
                  <a:pt x="199" y="236"/>
                  <a:pt x="199" y="236"/>
                </a:cubicBezTo>
                <a:close/>
                <a:moveTo>
                  <a:pt x="223" y="275"/>
                </a:moveTo>
                <a:cubicBezTo>
                  <a:pt x="215" y="275"/>
                  <a:pt x="208" y="268"/>
                  <a:pt x="208" y="260"/>
                </a:cubicBezTo>
                <a:cubicBezTo>
                  <a:pt x="208" y="252"/>
                  <a:pt x="215" y="245"/>
                  <a:pt x="223" y="245"/>
                </a:cubicBezTo>
                <a:cubicBezTo>
                  <a:pt x="231" y="245"/>
                  <a:pt x="238" y="252"/>
                  <a:pt x="238" y="260"/>
                </a:cubicBezTo>
                <a:cubicBezTo>
                  <a:pt x="238" y="268"/>
                  <a:pt x="231" y="275"/>
                  <a:pt x="223" y="275"/>
                </a:cubicBezTo>
                <a:close/>
                <a:moveTo>
                  <a:pt x="223" y="43"/>
                </a:moveTo>
                <a:cubicBezTo>
                  <a:pt x="215" y="43"/>
                  <a:pt x="208" y="36"/>
                  <a:pt x="208" y="28"/>
                </a:cubicBezTo>
                <a:cubicBezTo>
                  <a:pt x="208" y="20"/>
                  <a:pt x="215" y="13"/>
                  <a:pt x="223" y="13"/>
                </a:cubicBezTo>
                <a:cubicBezTo>
                  <a:pt x="231" y="13"/>
                  <a:pt x="238" y="20"/>
                  <a:pt x="238" y="28"/>
                </a:cubicBezTo>
                <a:cubicBezTo>
                  <a:pt x="238" y="36"/>
                  <a:pt x="231" y="43"/>
                  <a:pt x="223" y="43"/>
                </a:cubicBezTo>
                <a:close/>
                <a:moveTo>
                  <a:pt x="264" y="159"/>
                </a:moveTo>
                <a:cubicBezTo>
                  <a:pt x="256" y="159"/>
                  <a:pt x="249" y="153"/>
                  <a:pt x="249" y="144"/>
                </a:cubicBezTo>
                <a:cubicBezTo>
                  <a:pt x="249" y="136"/>
                  <a:pt x="256" y="129"/>
                  <a:pt x="264" y="129"/>
                </a:cubicBezTo>
                <a:cubicBezTo>
                  <a:pt x="273" y="129"/>
                  <a:pt x="279" y="136"/>
                  <a:pt x="279" y="144"/>
                </a:cubicBezTo>
                <a:cubicBezTo>
                  <a:pt x="279" y="153"/>
                  <a:pt x="273" y="159"/>
                  <a:pt x="264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8180715" y="3856233"/>
            <a:ext cx="251240" cy="286378"/>
          </a:xfrm>
          <a:custGeom>
            <a:avLst/>
            <a:gdLst>
              <a:gd name="T0" fmla="*/ 0 w 143"/>
              <a:gd name="T1" fmla="*/ 163 h 163"/>
              <a:gd name="T2" fmla="*/ 143 w 143"/>
              <a:gd name="T3" fmla="*/ 0 h 163"/>
              <a:gd name="T4" fmla="*/ 22 w 143"/>
              <a:gd name="T5" fmla="*/ 151 h 163"/>
              <a:gd name="T6" fmla="*/ 8 w 143"/>
              <a:gd name="T7" fmla="*/ 137 h 163"/>
              <a:gd name="T8" fmla="*/ 22 w 143"/>
              <a:gd name="T9" fmla="*/ 151 h 163"/>
              <a:gd name="T10" fmla="*/ 8 w 143"/>
              <a:gd name="T11" fmla="*/ 126 h 163"/>
              <a:gd name="T12" fmla="*/ 22 w 143"/>
              <a:gd name="T13" fmla="*/ 112 h 163"/>
              <a:gd name="T14" fmla="*/ 22 w 143"/>
              <a:gd name="T15" fmla="*/ 101 h 163"/>
              <a:gd name="T16" fmla="*/ 8 w 143"/>
              <a:gd name="T17" fmla="*/ 87 h 163"/>
              <a:gd name="T18" fmla="*/ 22 w 143"/>
              <a:gd name="T19" fmla="*/ 101 h 163"/>
              <a:gd name="T20" fmla="*/ 8 w 143"/>
              <a:gd name="T21" fmla="*/ 77 h 163"/>
              <a:gd name="T22" fmla="*/ 22 w 143"/>
              <a:gd name="T23" fmla="*/ 62 h 163"/>
              <a:gd name="T24" fmla="*/ 22 w 143"/>
              <a:gd name="T25" fmla="*/ 52 h 163"/>
              <a:gd name="T26" fmla="*/ 8 w 143"/>
              <a:gd name="T27" fmla="*/ 37 h 163"/>
              <a:gd name="T28" fmla="*/ 22 w 143"/>
              <a:gd name="T29" fmla="*/ 52 h 163"/>
              <a:gd name="T30" fmla="*/ 8 w 143"/>
              <a:gd name="T31" fmla="*/ 27 h 163"/>
              <a:gd name="T32" fmla="*/ 22 w 143"/>
              <a:gd name="T33" fmla="*/ 12 h 163"/>
              <a:gd name="T34" fmla="*/ 112 w 143"/>
              <a:gd name="T35" fmla="*/ 143 h 163"/>
              <a:gd name="T36" fmla="*/ 30 w 143"/>
              <a:gd name="T37" fmla="*/ 91 h 163"/>
              <a:gd name="T38" fmla="*/ 112 w 143"/>
              <a:gd name="T39" fmla="*/ 143 h 163"/>
              <a:gd name="T40" fmla="*/ 30 w 143"/>
              <a:gd name="T41" fmla="*/ 71 h 163"/>
              <a:gd name="T42" fmla="*/ 112 w 143"/>
              <a:gd name="T43" fmla="*/ 20 h 163"/>
              <a:gd name="T44" fmla="*/ 135 w 143"/>
              <a:gd name="T45" fmla="*/ 151 h 163"/>
              <a:gd name="T46" fmla="*/ 121 w 143"/>
              <a:gd name="T47" fmla="*/ 137 h 163"/>
              <a:gd name="T48" fmla="*/ 135 w 143"/>
              <a:gd name="T49" fmla="*/ 151 h 163"/>
              <a:gd name="T50" fmla="*/ 121 w 143"/>
              <a:gd name="T51" fmla="*/ 126 h 163"/>
              <a:gd name="T52" fmla="*/ 135 w 143"/>
              <a:gd name="T53" fmla="*/ 112 h 163"/>
              <a:gd name="T54" fmla="*/ 135 w 143"/>
              <a:gd name="T55" fmla="*/ 101 h 163"/>
              <a:gd name="T56" fmla="*/ 121 w 143"/>
              <a:gd name="T57" fmla="*/ 87 h 163"/>
              <a:gd name="T58" fmla="*/ 135 w 143"/>
              <a:gd name="T59" fmla="*/ 101 h 163"/>
              <a:gd name="T60" fmla="*/ 121 w 143"/>
              <a:gd name="T61" fmla="*/ 77 h 163"/>
              <a:gd name="T62" fmla="*/ 135 w 143"/>
              <a:gd name="T63" fmla="*/ 62 h 163"/>
              <a:gd name="T64" fmla="*/ 135 w 143"/>
              <a:gd name="T65" fmla="*/ 52 h 163"/>
              <a:gd name="T66" fmla="*/ 121 w 143"/>
              <a:gd name="T67" fmla="*/ 37 h 163"/>
              <a:gd name="T68" fmla="*/ 135 w 143"/>
              <a:gd name="T69" fmla="*/ 52 h 163"/>
              <a:gd name="T70" fmla="*/ 121 w 143"/>
              <a:gd name="T71" fmla="*/ 27 h 163"/>
              <a:gd name="T72" fmla="*/ 135 w 143"/>
              <a:gd name="T73" fmla="*/ 1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63">
                <a:moveTo>
                  <a:pt x="0" y="0"/>
                </a:moveTo>
                <a:lnTo>
                  <a:pt x="0" y="163"/>
                </a:lnTo>
                <a:lnTo>
                  <a:pt x="143" y="163"/>
                </a:lnTo>
                <a:lnTo>
                  <a:pt x="143" y="0"/>
                </a:lnTo>
                <a:lnTo>
                  <a:pt x="0" y="0"/>
                </a:lnTo>
                <a:close/>
                <a:moveTo>
                  <a:pt x="22" y="151"/>
                </a:moveTo>
                <a:lnTo>
                  <a:pt x="8" y="151"/>
                </a:lnTo>
                <a:lnTo>
                  <a:pt x="8" y="137"/>
                </a:lnTo>
                <a:lnTo>
                  <a:pt x="22" y="137"/>
                </a:lnTo>
                <a:lnTo>
                  <a:pt x="22" y="151"/>
                </a:lnTo>
                <a:close/>
                <a:moveTo>
                  <a:pt x="22" y="126"/>
                </a:moveTo>
                <a:lnTo>
                  <a:pt x="8" y="126"/>
                </a:lnTo>
                <a:lnTo>
                  <a:pt x="8" y="112"/>
                </a:lnTo>
                <a:lnTo>
                  <a:pt x="22" y="112"/>
                </a:lnTo>
                <a:lnTo>
                  <a:pt x="22" y="126"/>
                </a:lnTo>
                <a:close/>
                <a:moveTo>
                  <a:pt x="22" y="101"/>
                </a:moveTo>
                <a:lnTo>
                  <a:pt x="8" y="101"/>
                </a:lnTo>
                <a:lnTo>
                  <a:pt x="8" y="87"/>
                </a:lnTo>
                <a:lnTo>
                  <a:pt x="22" y="87"/>
                </a:lnTo>
                <a:lnTo>
                  <a:pt x="22" y="101"/>
                </a:lnTo>
                <a:close/>
                <a:moveTo>
                  <a:pt x="22" y="77"/>
                </a:moveTo>
                <a:lnTo>
                  <a:pt x="8" y="77"/>
                </a:lnTo>
                <a:lnTo>
                  <a:pt x="8" y="62"/>
                </a:lnTo>
                <a:lnTo>
                  <a:pt x="22" y="62"/>
                </a:lnTo>
                <a:lnTo>
                  <a:pt x="22" y="77"/>
                </a:lnTo>
                <a:close/>
                <a:moveTo>
                  <a:pt x="22" y="52"/>
                </a:moveTo>
                <a:lnTo>
                  <a:pt x="8" y="52"/>
                </a:lnTo>
                <a:lnTo>
                  <a:pt x="8" y="37"/>
                </a:lnTo>
                <a:lnTo>
                  <a:pt x="22" y="37"/>
                </a:lnTo>
                <a:lnTo>
                  <a:pt x="22" y="52"/>
                </a:lnTo>
                <a:close/>
                <a:moveTo>
                  <a:pt x="22" y="27"/>
                </a:moveTo>
                <a:lnTo>
                  <a:pt x="8" y="27"/>
                </a:lnTo>
                <a:lnTo>
                  <a:pt x="8" y="12"/>
                </a:lnTo>
                <a:lnTo>
                  <a:pt x="22" y="12"/>
                </a:lnTo>
                <a:lnTo>
                  <a:pt x="22" y="27"/>
                </a:lnTo>
                <a:close/>
                <a:moveTo>
                  <a:pt x="112" y="143"/>
                </a:moveTo>
                <a:lnTo>
                  <a:pt x="30" y="143"/>
                </a:lnTo>
                <a:lnTo>
                  <a:pt x="30" y="91"/>
                </a:lnTo>
                <a:lnTo>
                  <a:pt x="112" y="91"/>
                </a:lnTo>
                <a:lnTo>
                  <a:pt x="112" y="143"/>
                </a:lnTo>
                <a:close/>
                <a:moveTo>
                  <a:pt x="112" y="71"/>
                </a:moveTo>
                <a:lnTo>
                  <a:pt x="30" y="71"/>
                </a:lnTo>
                <a:lnTo>
                  <a:pt x="30" y="20"/>
                </a:lnTo>
                <a:lnTo>
                  <a:pt x="112" y="20"/>
                </a:lnTo>
                <a:lnTo>
                  <a:pt x="112" y="71"/>
                </a:lnTo>
                <a:close/>
                <a:moveTo>
                  <a:pt x="135" y="151"/>
                </a:moveTo>
                <a:lnTo>
                  <a:pt x="121" y="151"/>
                </a:lnTo>
                <a:lnTo>
                  <a:pt x="121" y="137"/>
                </a:lnTo>
                <a:lnTo>
                  <a:pt x="135" y="137"/>
                </a:lnTo>
                <a:lnTo>
                  <a:pt x="135" y="151"/>
                </a:lnTo>
                <a:close/>
                <a:moveTo>
                  <a:pt x="135" y="126"/>
                </a:moveTo>
                <a:lnTo>
                  <a:pt x="121" y="126"/>
                </a:lnTo>
                <a:lnTo>
                  <a:pt x="121" y="112"/>
                </a:lnTo>
                <a:lnTo>
                  <a:pt x="135" y="112"/>
                </a:lnTo>
                <a:lnTo>
                  <a:pt x="135" y="126"/>
                </a:lnTo>
                <a:close/>
                <a:moveTo>
                  <a:pt x="135" y="101"/>
                </a:moveTo>
                <a:lnTo>
                  <a:pt x="121" y="101"/>
                </a:lnTo>
                <a:lnTo>
                  <a:pt x="121" y="87"/>
                </a:lnTo>
                <a:lnTo>
                  <a:pt x="135" y="87"/>
                </a:lnTo>
                <a:lnTo>
                  <a:pt x="135" y="101"/>
                </a:lnTo>
                <a:close/>
                <a:moveTo>
                  <a:pt x="135" y="77"/>
                </a:moveTo>
                <a:lnTo>
                  <a:pt x="121" y="77"/>
                </a:lnTo>
                <a:lnTo>
                  <a:pt x="121" y="62"/>
                </a:lnTo>
                <a:lnTo>
                  <a:pt x="135" y="62"/>
                </a:lnTo>
                <a:lnTo>
                  <a:pt x="135" y="77"/>
                </a:lnTo>
                <a:close/>
                <a:moveTo>
                  <a:pt x="135" y="52"/>
                </a:moveTo>
                <a:lnTo>
                  <a:pt x="121" y="52"/>
                </a:lnTo>
                <a:lnTo>
                  <a:pt x="121" y="37"/>
                </a:lnTo>
                <a:lnTo>
                  <a:pt x="135" y="37"/>
                </a:lnTo>
                <a:lnTo>
                  <a:pt x="135" y="52"/>
                </a:lnTo>
                <a:close/>
                <a:moveTo>
                  <a:pt x="135" y="27"/>
                </a:moveTo>
                <a:lnTo>
                  <a:pt x="121" y="27"/>
                </a:lnTo>
                <a:lnTo>
                  <a:pt x="121" y="12"/>
                </a:lnTo>
                <a:lnTo>
                  <a:pt x="135" y="12"/>
                </a:lnTo>
                <a:lnTo>
                  <a:pt x="135" y="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8200040" y="5003499"/>
            <a:ext cx="216101" cy="286378"/>
          </a:xfrm>
          <a:custGeom>
            <a:avLst/>
            <a:gdLst>
              <a:gd name="T0" fmla="*/ 191 w 217"/>
              <a:gd name="T1" fmla="*/ 36 h 288"/>
              <a:gd name="T2" fmla="*/ 156 w 217"/>
              <a:gd name="T3" fmla="*/ 0 h 288"/>
              <a:gd name="T4" fmla="*/ 60 w 217"/>
              <a:gd name="T5" fmla="*/ 0 h 288"/>
              <a:gd name="T6" fmla="*/ 27 w 217"/>
              <a:gd name="T7" fmla="*/ 36 h 288"/>
              <a:gd name="T8" fmla="*/ 0 w 217"/>
              <a:gd name="T9" fmla="*/ 36 h 288"/>
              <a:gd name="T10" fmla="*/ 0 w 217"/>
              <a:gd name="T11" fmla="*/ 288 h 288"/>
              <a:gd name="T12" fmla="*/ 217 w 217"/>
              <a:gd name="T13" fmla="*/ 288 h 288"/>
              <a:gd name="T14" fmla="*/ 217 w 217"/>
              <a:gd name="T15" fmla="*/ 36 h 288"/>
              <a:gd name="T16" fmla="*/ 191 w 217"/>
              <a:gd name="T17" fmla="*/ 36 h 288"/>
              <a:gd name="T18" fmla="*/ 74 w 217"/>
              <a:gd name="T19" fmla="*/ 16 h 288"/>
              <a:gd name="T20" fmla="*/ 142 w 217"/>
              <a:gd name="T21" fmla="*/ 16 h 288"/>
              <a:gd name="T22" fmla="*/ 150 w 217"/>
              <a:gd name="T23" fmla="*/ 24 h 288"/>
              <a:gd name="T24" fmla="*/ 142 w 217"/>
              <a:gd name="T25" fmla="*/ 33 h 288"/>
              <a:gd name="T26" fmla="*/ 74 w 217"/>
              <a:gd name="T27" fmla="*/ 33 h 288"/>
              <a:gd name="T28" fmla="*/ 65 w 217"/>
              <a:gd name="T29" fmla="*/ 24 h 288"/>
              <a:gd name="T30" fmla="*/ 74 w 217"/>
              <a:gd name="T31" fmla="*/ 16 h 288"/>
              <a:gd name="T32" fmla="*/ 180 w 217"/>
              <a:gd name="T33" fmla="*/ 260 h 288"/>
              <a:gd name="T34" fmla="*/ 36 w 217"/>
              <a:gd name="T35" fmla="*/ 260 h 288"/>
              <a:gd name="T36" fmla="*/ 36 w 217"/>
              <a:gd name="T37" fmla="*/ 67 h 288"/>
              <a:gd name="T38" fmla="*/ 74 w 217"/>
              <a:gd name="T39" fmla="*/ 67 h 288"/>
              <a:gd name="T40" fmla="*/ 70 w 217"/>
              <a:gd name="T41" fmla="*/ 79 h 288"/>
              <a:gd name="T42" fmla="*/ 70 w 217"/>
              <a:gd name="T43" fmla="*/ 80 h 288"/>
              <a:gd name="T44" fmla="*/ 80 w 217"/>
              <a:gd name="T45" fmla="*/ 87 h 288"/>
              <a:gd name="T46" fmla="*/ 138 w 217"/>
              <a:gd name="T47" fmla="*/ 87 h 288"/>
              <a:gd name="T48" fmla="*/ 148 w 217"/>
              <a:gd name="T49" fmla="*/ 80 h 288"/>
              <a:gd name="T50" fmla="*/ 148 w 217"/>
              <a:gd name="T51" fmla="*/ 79 h 288"/>
              <a:gd name="T52" fmla="*/ 144 w 217"/>
              <a:gd name="T53" fmla="*/ 67 h 288"/>
              <a:gd name="T54" fmla="*/ 180 w 217"/>
              <a:gd name="T55" fmla="*/ 67 h 288"/>
              <a:gd name="T56" fmla="*/ 180 w 217"/>
              <a:gd name="T57" fmla="*/ 26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7" h="288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5" name="Rectangle 155"/>
          <p:cNvSpPr>
            <a:spLocks noChangeArrowheads="1"/>
          </p:cNvSpPr>
          <p:nvPr/>
        </p:nvSpPr>
        <p:spPr bwMode="auto">
          <a:xfrm>
            <a:off x="10146701" y="5082560"/>
            <a:ext cx="22841" cy="175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6" name="Freeform 156"/>
          <p:cNvSpPr>
            <a:spLocks noEditPoints="1"/>
          </p:cNvSpPr>
          <p:nvPr/>
        </p:nvSpPr>
        <p:spPr bwMode="auto">
          <a:xfrm>
            <a:off x="9930601" y="5036880"/>
            <a:ext cx="191504" cy="221372"/>
          </a:xfrm>
          <a:custGeom>
            <a:avLst/>
            <a:gdLst>
              <a:gd name="T0" fmla="*/ 176 w 192"/>
              <a:gd name="T1" fmla="*/ 46 h 222"/>
              <a:gd name="T2" fmla="*/ 132 w 192"/>
              <a:gd name="T3" fmla="*/ 0 h 222"/>
              <a:gd name="T4" fmla="*/ 60 w 192"/>
              <a:gd name="T5" fmla="*/ 0 h 222"/>
              <a:gd name="T6" fmla="*/ 18 w 192"/>
              <a:gd name="T7" fmla="*/ 46 h 222"/>
              <a:gd name="T8" fmla="*/ 0 w 192"/>
              <a:gd name="T9" fmla="*/ 46 h 222"/>
              <a:gd name="T10" fmla="*/ 0 w 192"/>
              <a:gd name="T11" fmla="*/ 222 h 222"/>
              <a:gd name="T12" fmla="*/ 192 w 192"/>
              <a:gd name="T13" fmla="*/ 222 h 222"/>
              <a:gd name="T14" fmla="*/ 192 w 192"/>
              <a:gd name="T15" fmla="*/ 46 h 222"/>
              <a:gd name="T16" fmla="*/ 176 w 192"/>
              <a:gd name="T17" fmla="*/ 46 h 222"/>
              <a:gd name="T18" fmla="*/ 113 w 192"/>
              <a:gd name="T19" fmla="*/ 42 h 222"/>
              <a:gd name="T20" fmla="*/ 77 w 192"/>
              <a:gd name="T21" fmla="*/ 42 h 222"/>
              <a:gd name="T22" fmla="*/ 67 w 192"/>
              <a:gd name="T23" fmla="*/ 31 h 222"/>
              <a:gd name="T24" fmla="*/ 77 w 192"/>
              <a:gd name="T25" fmla="*/ 20 h 222"/>
              <a:gd name="T26" fmla="*/ 113 w 192"/>
              <a:gd name="T27" fmla="*/ 20 h 222"/>
              <a:gd name="T28" fmla="*/ 124 w 192"/>
              <a:gd name="T29" fmla="*/ 31 h 222"/>
              <a:gd name="T30" fmla="*/ 113 w 192"/>
              <a:gd name="T31" fmla="*/ 4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222">
                <a:moveTo>
                  <a:pt x="176" y="46"/>
                </a:moveTo>
                <a:cubicBezTo>
                  <a:pt x="166" y="26"/>
                  <a:pt x="148" y="0"/>
                  <a:pt x="13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5" y="0"/>
                  <a:pt x="29" y="25"/>
                  <a:pt x="1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22"/>
                  <a:pt x="0" y="222"/>
                  <a:pt x="0" y="222"/>
                </a:cubicBezTo>
                <a:cubicBezTo>
                  <a:pt x="192" y="222"/>
                  <a:pt x="192" y="222"/>
                  <a:pt x="192" y="222"/>
                </a:cubicBezTo>
                <a:cubicBezTo>
                  <a:pt x="192" y="46"/>
                  <a:pt x="192" y="46"/>
                  <a:pt x="192" y="46"/>
                </a:cubicBezTo>
                <a:lnTo>
                  <a:pt x="176" y="46"/>
                </a:lnTo>
                <a:close/>
                <a:moveTo>
                  <a:pt x="113" y="42"/>
                </a:moveTo>
                <a:cubicBezTo>
                  <a:pt x="77" y="42"/>
                  <a:pt x="77" y="42"/>
                  <a:pt x="77" y="42"/>
                </a:cubicBezTo>
                <a:cubicBezTo>
                  <a:pt x="72" y="42"/>
                  <a:pt x="67" y="37"/>
                  <a:pt x="67" y="31"/>
                </a:cubicBezTo>
                <a:cubicBezTo>
                  <a:pt x="67" y="25"/>
                  <a:pt x="72" y="20"/>
                  <a:pt x="77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9" y="20"/>
                  <a:pt x="124" y="25"/>
                  <a:pt x="124" y="31"/>
                </a:cubicBezTo>
                <a:cubicBezTo>
                  <a:pt x="124" y="37"/>
                  <a:pt x="119" y="42"/>
                  <a:pt x="113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7" name="Rectangle 157"/>
          <p:cNvSpPr>
            <a:spLocks noChangeArrowheads="1"/>
          </p:cNvSpPr>
          <p:nvPr/>
        </p:nvSpPr>
        <p:spPr bwMode="auto">
          <a:xfrm>
            <a:off x="9883164" y="5082560"/>
            <a:ext cx="22841" cy="175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8" name="Freeform 158"/>
          <p:cNvSpPr/>
          <p:nvPr/>
        </p:nvSpPr>
        <p:spPr bwMode="auto">
          <a:xfrm>
            <a:off x="8282615" y="4481695"/>
            <a:ext cx="166908" cy="145825"/>
          </a:xfrm>
          <a:custGeom>
            <a:avLst/>
            <a:gdLst>
              <a:gd name="T0" fmla="*/ 167 w 167"/>
              <a:gd name="T1" fmla="*/ 0 h 146"/>
              <a:gd name="T2" fmla="*/ 0 w 167"/>
              <a:gd name="T3" fmla="*/ 0 h 146"/>
              <a:gd name="T4" fmla="*/ 0 w 167"/>
              <a:gd name="T5" fmla="*/ 146 h 146"/>
              <a:gd name="T6" fmla="*/ 76 w 167"/>
              <a:gd name="T7" fmla="*/ 146 h 146"/>
              <a:gd name="T8" fmla="*/ 110 w 167"/>
              <a:gd name="T9" fmla="*/ 124 h 146"/>
              <a:gd name="T10" fmla="*/ 145 w 167"/>
              <a:gd name="T11" fmla="*/ 146 h 146"/>
              <a:gd name="T12" fmla="*/ 167 w 167"/>
              <a:gd name="T13" fmla="*/ 146 h 146"/>
              <a:gd name="T14" fmla="*/ 167 w 167"/>
              <a:gd name="T1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" h="146">
                <a:moveTo>
                  <a:pt x="1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82" y="133"/>
                  <a:pt x="95" y="124"/>
                  <a:pt x="110" y="124"/>
                </a:cubicBezTo>
                <a:cubicBezTo>
                  <a:pt x="126" y="124"/>
                  <a:pt x="139" y="133"/>
                  <a:pt x="145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59" name="Freeform 159"/>
          <p:cNvSpPr>
            <a:spLocks noEditPoints="1"/>
          </p:cNvSpPr>
          <p:nvPr/>
        </p:nvSpPr>
        <p:spPr bwMode="auto">
          <a:xfrm>
            <a:off x="8163145" y="4522104"/>
            <a:ext cx="100145" cy="105414"/>
          </a:xfrm>
          <a:custGeom>
            <a:avLst/>
            <a:gdLst>
              <a:gd name="T0" fmla="*/ 72 w 102"/>
              <a:gd name="T1" fmla="*/ 83 h 105"/>
              <a:gd name="T2" fmla="*/ 102 w 102"/>
              <a:gd name="T3" fmla="*/ 98 h 105"/>
              <a:gd name="T4" fmla="*/ 102 w 102"/>
              <a:gd name="T5" fmla="*/ 0 h 105"/>
              <a:gd name="T6" fmla="*/ 39 w 102"/>
              <a:gd name="T7" fmla="*/ 0 h 105"/>
              <a:gd name="T8" fmla="*/ 0 w 102"/>
              <a:gd name="T9" fmla="*/ 42 h 105"/>
              <a:gd name="T10" fmla="*/ 0 w 102"/>
              <a:gd name="T11" fmla="*/ 105 h 105"/>
              <a:gd name="T12" fmla="*/ 37 w 102"/>
              <a:gd name="T13" fmla="*/ 105 h 105"/>
              <a:gd name="T14" fmla="*/ 72 w 102"/>
              <a:gd name="T15" fmla="*/ 83 h 105"/>
              <a:gd name="T16" fmla="*/ 24 w 102"/>
              <a:gd name="T17" fmla="*/ 46 h 105"/>
              <a:gd name="T18" fmla="*/ 45 w 102"/>
              <a:gd name="T19" fmla="*/ 21 h 105"/>
              <a:gd name="T20" fmla="*/ 79 w 102"/>
              <a:gd name="T21" fmla="*/ 21 h 105"/>
              <a:gd name="T22" fmla="*/ 79 w 102"/>
              <a:gd name="T23" fmla="*/ 67 h 105"/>
              <a:gd name="T24" fmla="*/ 24 w 102"/>
              <a:gd name="T25" fmla="*/ 67 h 105"/>
              <a:gd name="T26" fmla="*/ 24 w 102"/>
              <a:gd name="T27" fmla="*/ 4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105">
                <a:moveTo>
                  <a:pt x="72" y="83"/>
                </a:moveTo>
                <a:cubicBezTo>
                  <a:pt x="84" y="83"/>
                  <a:pt x="95" y="89"/>
                  <a:pt x="102" y="98"/>
                </a:cubicBezTo>
                <a:cubicBezTo>
                  <a:pt x="102" y="0"/>
                  <a:pt x="102" y="0"/>
                  <a:pt x="10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5"/>
                  <a:pt x="0" y="105"/>
                  <a:pt x="0" y="105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43" y="92"/>
                  <a:pt x="56" y="83"/>
                  <a:pt x="72" y="83"/>
                </a:cubicBezTo>
                <a:close/>
                <a:moveTo>
                  <a:pt x="24" y="46"/>
                </a:moveTo>
                <a:cubicBezTo>
                  <a:pt x="45" y="21"/>
                  <a:pt x="45" y="21"/>
                  <a:pt x="45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67"/>
                  <a:pt x="79" y="67"/>
                  <a:pt x="79" y="67"/>
                </a:cubicBezTo>
                <a:cubicBezTo>
                  <a:pt x="24" y="67"/>
                  <a:pt x="24" y="67"/>
                  <a:pt x="24" y="67"/>
                </a:cubicBezTo>
                <a:lnTo>
                  <a:pt x="24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0" name="Oval 160"/>
          <p:cNvSpPr>
            <a:spLocks noChangeArrowheads="1"/>
          </p:cNvSpPr>
          <p:nvPr/>
        </p:nvSpPr>
        <p:spPr bwMode="auto">
          <a:xfrm>
            <a:off x="8208825" y="4616977"/>
            <a:ext cx="50951" cy="509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8366946" y="4616977"/>
            <a:ext cx="50951" cy="509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8857126" y="4481695"/>
            <a:ext cx="165150" cy="145825"/>
          </a:xfrm>
          <a:custGeom>
            <a:avLst/>
            <a:gdLst>
              <a:gd name="T0" fmla="*/ 167 w 167"/>
              <a:gd name="T1" fmla="*/ 0 h 146"/>
              <a:gd name="T2" fmla="*/ 0 w 167"/>
              <a:gd name="T3" fmla="*/ 0 h 146"/>
              <a:gd name="T4" fmla="*/ 0 w 167"/>
              <a:gd name="T5" fmla="*/ 146 h 146"/>
              <a:gd name="T6" fmla="*/ 76 w 167"/>
              <a:gd name="T7" fmla="*/ 146 h 146"/>
              <a:gd name="T8" fmla="*/ 111 w 167"/>
              <a:gd name="T9" fmla="*/ 124 h 146"/>
              <a:gd name="T10" fmla="*/ 145 w 167"/>
              <a:gd name="T11" fmla="*/ 146 h 146"/>
              <a:gd name="T12" fmla="*/ 167 w 167"/>
              <a:gd name="T13" fmla="*/ 146 h 146"/>
              <a:gd name="T14" fmla="*/ 167 w 167"/>
              <a:gd name="T1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" h="146">
                <a:moveTo>
                  <a:pt x="1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82" y="133"/>
                  <a:pt x="95" y="124"/>
                  <a:pt x="111" y="124"/>
                </a:cubicBezTo>
                <a:cubicBezTo>
                  <a:pt x="126" y="124"/>
                  <a:pt x="139" y="133"/>
                  <a:pt x="145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3" name="Freeform 163"/>
          <p:cNvSpPr/>
          <p:nvPr/>
        </p:nvSpPr>
        <p:spPr bwMode="auto">
          <a:xfrm>
            <a:off x="8737656" y="4522104"/>
            <a:ext cx="101901" cy="105414"/>
          </a:xfrm>
          <a:custGeom>
            <a:avLst/>
            <a:gdLst>
              <a:gd name="T0" fmla="*/ 71 w 101"/>
              <a:gd name="T1" fmla="*/ 83 h 105"/>
              <a:gd name="T2" fmla="*/ 101 w 101"/>
              <a:gd name="T3" fmla="*/ 98 h 105"/>
              <a:gd name="T4" fmla="*/ 101 w 101"/>
              <a:gd name="T5" fmla="*/ 0 h 105"/>
              <a:gd name="T6" fmla="*/ 38 w 101"/>
              <a:gd name="T7" fmla="*/ 0 h 105"/>
              <a:gd name="T8" fmla="*/ 0 w 101"/>
              <a:gd name="T9" fmla="*/ 42 h 105"/>
              <a:gd name="T10" fmla="*/ 0 w 101"/>
              <a:gd name="T11" fmla="*/ 105 h 105"/>
              <a:gd name="T12" fmla="*/ 36 w 101"/>
              <a:gd name="T13" fmla="*/ 105 h 105"/>
              <a:gd name="T14" fmla="*/ 71 w 101"/>
              <a:gd name="T15" fmla="*/ 8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" h="105">
                <a:moveTo>
                  <a:pt x="71" y="83"/>
                </a:moveTo>
                <a:cubicBezTo>
                  <a:pt x="83" y="83"/>
                  <a:pt x="94" y="89"/>
                  <a:pt x="101" y="98"/>
                </a:cubicBezTo>
                <a:cubicBezTo>
                  <a:pt x="101" y="0"/>
                  <a:pt x="101" y="0"/>
                  <a:pt x="10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5"/>
                  <a:pt x="0" y="105"/>
                  <a:pt x="0" y="105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42" y="92"/>
                  <a:pt x="55" y="83"/>
                  <a:pt x="71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4" name="Oval 164"/>
          <p:cNvSpPr>
            <a:spLocks noChangeArrowheads="1"/>
          </p:cNvSpPr>
          <p:nvPr/>
        </p:nvSpPr>
        <p:spPr bwMode="auto">
          <a:xfrm>
            <a:off x="8783335" y="4616977"/>
            <a:ext cx="50951" cy="509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5" name="Oval 165"/>
          <p:cNvSpPr>
            <a:spLocks noChangeArrowheads="1"/>
          </p:cNvSpPr>
          <p:nvPr/>
        </p:nvSpPr>
        <p:spPr bwMode="auto">
          <a:xfrm>
            <a:off x="8943216" y="4616977"/>
            <a:ext cx="49193" cy="509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9378929" y="4520348"/>
            <a:ext cx="217857" cy="82575"/>
          </a:xfrm>
          <a:custGeom>
            <a:avLst/>
            <a:gdLst>
              <a:gd name="T0" fmla="*/ 218 w 218"/>
              <a:gd name="T1" fmla="*/ 0 h 84"/>
              <a:gd name="T2" fmla="*/ 0 w 218"/>
              <a:gd name="T3" fmla="*/ 0 h 84"/>
              <a:gd name="T4" fmla="*/ 0 w 218"/>
              <a:gd name="T5" fmla="*/ 84 h 84"/>
              <a:gd name="T6" fmla="*/ 165 w 218"/>
              <a:gd name="T7" fmla="*/ 84 h 84"/>
              <a:gd name="T8" fmla="*/ 185 w 218"/>
              <a:gd name="T9" fmla="*/ 71 h 84"/>
              <a:gd name="T10" fmla="*/ 205 w 218"/>
              <a:gd name="T11" fmla="*/ 84 h 84"/>
              <a:gd name="T12" fmla="*/ 218 w 218"/>
              <a:gd name="T13" fmla="*/ 84 h 84"/>
              <a:gd name="T14" fmla="*/ 218 w 218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" h="84">
                <a:moveTo>
                  <a:pt x="2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9" y="77"/>
                  <a:pt x="176" y="71"/>
                  <a:pt x="185" y="71"/>
                </a:cubicBezTo>
                <a:cubicBezTo>
                  <a:pt x="194" y="71"/>
                  <a:pt x="201" y="77"/>
                  <a:pt x="205" y="84"/>
                </a:cubicBezTo>
                <a:cubicBezTo>
                  <a:pt x="218" y="84"/>
                  <a:pt x="218" y="84"/>
                  <a:pt x="218" y="84"/>
                </a:cubicBezTo>
                <a:lnTo>
                  <a:pt x="2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9310410" y="4543187"/>
            <a:ext cx="57979" cy="59736"/>
          </a:xfrm>
          <a:custGeom>
            <a:avLst/>
            <a:gdLst>
              <a:gd name="T0" fmla="*/ 41 w 58"/>
              <a:gd name="T1" fmla="*/ 47 h 60"/>
              <a:gd name="T2" fmla="*/ 58 w 58"/>
              <a:gd name="T3" fmla="*/ 56 h 60"/>
              <a:gd name="T4" fmla="*/ 58 w 58"/>
              <a:gd name="T5" fmla="*/ 0 h 60"/>
              <a:gd name="T6" fmla="*/ 22 w 58"/>
              <a:gd name="T7" fmla="*/ 0 h 60"/>
              <a:gd name="T8" fmla="*/ 0 w 58"/>
              <a:gd name="T9" fmla="*/ 24 h 60"/>
              <a:gd name="T10" fmla="*/ 0 w 58"/>
              <a:gd name="T11" fmla="*/ 60 h 60"/>
              <a:gd name="T12" fmla="*/ 21 w 58"/>
              <a:gd name="T13" fmla="*/ 60 h 60"/>
              <a:gd name="T14" fmla="*/ 41 w 58"/>
              <a:gd name="T15" fmla="*/ 47 h 60"/>
              <a:gd name="T16" fmla="*/ 13 w 58"/>
              <a:gd name="T17" fmla="*/ 27 h 60"/>
              <a:gd name="T18" fmla="*/ 26 w 58"/>
              <a:gd name="T19" fmla="*/ 12 h 60"/>
              <a:gd name="T20" fmla="*/ 45 w 58"/>
              <a:gd name="T21" fmla="*/ 12 h 60"/>
              <a:gd name="T22" fmla="*/ 45 w 58"/>
              <a:gd name="T23" fmla="*/ 38 h 60"/>
              <a:gd name="T24" fmla="*/ 13 w 58"/>
              <a:gd name="T25" fmla="*/ 38 h 60"/>
              <a:gd name="T26" fmla="*/ 13 w 58"/>
              <a:gd name="T27" fmla="*/ 2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0">
                <a:moveTo>
                  <a:pt x="41" y="47"/>
                </a:moveTo>
                <a:cubicBezTo>
                  <a:pt x="48" y="47"/>
                  <a:pt x="54" y="51"/>
                  <a:pt x="58" y="56"/>
                </a:cubicBezTo>
                <a:cubicBezTo>
                  <a:pt x="58" y="0"/>
                  <a:pt x="58" y="0"/>
                  <a:pt x="5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0"/>
                  <a:pt x="0" y="60"/>
                  <a:pt x="0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4" y="53"/>
                  <a:pt x="32" y="47"/>
                  <a:pt x="41" y="47"/>
                </a:cubicBezTo>
                <a:close/>
                <a:moveTo>
                  <a:pt x="13" y="27"/>
                </a:moveTo>
                <a:cubicBezTo>
                  <a:pt x="26" y="12"/>
                  <a:pt x="26" y="12"/>
                  <a:pt x="26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38"/>
                  <a:pt x="45" y="38"/>
                  <a:pt x="45" y="38"/>
                </a:cubicBezTo>
                <a:cubicBezTo>
                  <a:pt x="13" y="38"/>
                  <a:pt x="13" y="38"/>
                  <a:pt x="13" y="38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8" name="Oval 168"/>
          <p:cNvSpPr>
            <a:spLocks noChangeArrowheads="1"/>
          </p:cNvSpPr>
          <p:nvPr/>
        </p:nvSpPr>
        <p:spPr bwMode="auto">
          <a:xfrm>
            <a:off x="9336763" y="4597651"/>
            <a:ext cx="29868" cy="298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69" name="Oval 169"/>
          <p:cNvSpPr>
            <a:spLocks noChangeArrowheads="1"/>
          </p:cNvSpPr>
          <p:nvPr/>
        </p:nvSpPr>
        <p:spPr bwMode="auto">
          <a:xfrm>
            <a:off x="9549350" y="4597651"/>
            <a:ext cx="29868" cy="298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1465784" y="3977460"/>
            <a:ext cx="10541" cy="0"/>
          </a:xfrm>
          <a:custGeom>
            <a:avLst/>
            <a:gdLst>
              <a:gd name="T0" fmla="*/ 11 w 11"/>
              <a:gd name="T1" fmla="*/ 0 w 11"/>
              <a:gd name="T2" fmla="*/ 11 w 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">
                <a:moveTo>
                  <a:pt x="11" y="0"/>
                </a:moveTo>
                <a:cubicBezTo>
                  <a:pt x="8" y="0"/>
                  <a:pt x="4" y="0"/>
                  <a:pt x="0" y="0"/>
                </a:cubicBezTo>
                <a:cubicBezTo>
                  <a:pt x="3" y="0"/>
                  <a:pt x="7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1" name="Freeform 171"/>
          <p:cNvSpPr/>
          <p:nvPr/>
        </p:nvSpPr>
        <p:spPr bwMode="auto">
          <a:xfrm>
            <a:off x="1260225" y="3854476"/>
            <a:ext cx="307461" cy="295162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2" name="Freeform 172"/>
          <p:cNvSpPr/>
          <p:nvPr/>
        </p:nvSpPr>
        <p:spPr bwMode="auto">
          <a:xfrm>
            <a:off x="1936638" y="4017869"/>
            <a:ext cx="10541" cy="0"/>
          </a:xfrm>
          <a:custGeom>
            <a:avLst/>
            <a:gdLst>
              <a:gd name="T0" fmla="*/ 0 w 11"/>
              <a:gd name="T1" fmla="*/ 11 w 11"/>
              <a:gd name="T2" fmla="*/ 0 w 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">
                <a:moveTo>
                  <a:pt x="0" y="0"/>
                </a:moveTo>
                <a:cubicBezTo>
                  <a:pt x="3" y="0"/>
                  <a:pt x="7" y="0"/>
                  <a:pt x="11" y="0"/>
                </a:cubicBezTo>
                <a:cubicBezTo>
                  <a:pt x="8" y="0"/>
                  <a:pt x="4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3" name="Freeform 173"/>
          <p:cNvSpPr/>
          <p:nvPr/>
        </p:nvSpPr>
        <p:spPr bwMode="auto">
          <a:xfrm>
            <a:off x="1845278" y="3847449"/>
            <a:ext cx="307461" cy="295162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4" name="Freeform 174"/>
          <p:cNvSpPr/>
          <p:nvPr/>
        </p:nvSpPr>
        <p:spPr bwMode="auto">
          <a:xfrm>
            <a:off x="2449657" y="3966919"/>
            <a:ext cx="47438" cy="151095"/>
          </a:xfrm>
          <a:custGeom>
            <a:avLst/>
            <a:gdLst>
              <a:gd name="T0" fmla="*/ 38 w 47"/>
              <a:gd name="T1" fmla="*/ 36 h 151"/>
              <a:gd name="T2" fmla="*/ 46 w 47"/>
              <a:gd name="T3" fmla="*/ 0 h 151"/>
              <a:gd name="T4" fmla="*/ 17 w 47"/>
              <a:gd name="T5" fmla="*/ 0 h 151"/>
              <a:gd name="T6" fmla="*/ 0 w 47"/>
              <a:gd name="T7" fmla="*/ 53 h 151"/>
              <a:gd name="T8" fmla="*/ 0 w 47"/>
              <a:gd name="T9" fmla="*/ 98 h 151"/>
              <a:gd name="T10" fmla="*/ 17 w 47"/>
              <a:gd name="T11" fmla="*/ 151 h 151"/>
              <a:gd name="T12" fmla="*/ 47 w 47"/>
              <a:gd name="T13" fmla="*/ 151 h 151"/>
              <a:gd name="T14" fmla="*/ 38 w 47"/>
              <a:gd name="T15" fmla="*/ 114 h 151"/>
              <a:gd name="T16" fmla="*/ 38 w 47"/>
              <a:gd name="T17" fmla="*/ 3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51">
                <a:moveTo>
                  <a:pt x="38" y="36"/>
                </a:moveTo>
                <a:cubicBezTo>
                  <a:pt x="38" y="27"/>
                  <a:pt x="41" y="13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39"/>
                  <a:pt x="0" y="53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2"/>
                  <a:pt x="8" y="151"/>
                  <a:pt x="17" y="151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1" y="137"/>
                  <a:pt x="38" y="123"/>
                  <a:pt x="38" y="114"/>
                </a:cubicBezTo>
                <a:lnTo>
                  <a:pt x="38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5" name="Freeform 175"/>
          <p:cNvSpPr/>
          <p:nvPr/>
        </p:nvSpPr>
        <p:spPr bwMode="auto">
          <a:xfrm>
            <a:off x="2504121" y="3854476"/>
            <a:ext cx="179206" cy="288135"/>
          </a:xfrm>
          <a:custGeom>
            <a:avLst/>
            <a:gdLst>
              <a:gd name="T0" fmla="*/ 17 w 180"/>
              <a:gd name="T1" fmla="*/ 100 h 289"/>
              <a:gd name="T2" fmla="*/ 0 w 180"/>
              <a:gd name="T3" fmla="*/ 149 h 289"/>
              <a:gd name="T4" fmla="*/ 0 w 180"/>
              <a:gd name="T5" fmla="*/ 227 h 289"/>
              <a:gd name="T6" fmla="*/ 36 w 180"/>
              <a:gd name="T7" fmla="*/ 289 h 289"/>
              <a:gd name="T8" fmla="*/ 131 w 180"/>
              <a:gd name="T9" fmla="*/ 289 h 289"/>
              <a:gd name="T10" fmla="*/ 166 w 180"/>
              <a:gd name="T11" fmla="*/ 255 h 289"/>
              <a:gd name="T12" fmla="*/ 167 w 180"/>
              <a:gd name="T13" fmla="*/ 253 h 289"/>
              <a:gd name="T14" fmla="*/ 94 w 180"/>
              <a:gd name="T15" fmla="*/ 253 h 289"/>
              <a:gd name="T16" fmla="*/ 82 w 180"/>
              <a:gd name="T17" fmla="*/ 241 h 289"/>
              <a:gd name="T18" fmla="*/ 94 w 180"/>
              <a:gd name="T19" fmla="*/ 230 h 289"/>
              <a:gd name="T20" fmla="*/ 169 w 180"/>
              <a:gd name="T21" fmla="*/ 230 h 289"/>
              <a:gd name="T22" fmla="*/ 172 w 180"/>
              <a:gd name="T23" fmla="*/ 199 h 289"/>
              <a:gd name="T24" fmla="*/ 94 w 180"/>
              <a:gd name="T25" fmla="*/ 199 h 289"/>
              <a:gd name="T26" fmla="*/ 82 w 180"/>
              <a:gd name="T27" fmla="*/ 188 h 289"/>
              <a:gd name="T28" fmla="*/ 94 w 180"/>
              <a:gd name="T29" fmla="*/ 177 h 289"/>
              <a:gd name="T30" fmla="*/ 175 w 180"/>
              <a:gd name="T31" fmla="*/ 177 h 289"/>
              <a:gd name="T32" fmla="*/ 178 w 180"/>
              <a:gd name="T33" fmla="*/ 146 h 289"/>
              <a:gd name="T34" fmla="*/ 94 w 180"/>
              <a:gd name="T35" fmla="*/ 146 h 289"/>
              <a:gd name="T36" fmla="*/ 82 w 180"/>
              <a:gd name="T37" fmla="*/ 135 h 289"/>
              <a:gd name="T38" fmla="*/ 94 w 180"/>
              <a:gd name="T39" fmla="*/ 124 h 289"/>
              <a:gd name="T40" fmla="*/ 180 w 180"/>
              <a:gd name="T41" fmla="*/ 124 h 289"/>
              <a:gd name="T42" fmla="*/ 180 w 180"/>
              <a:gd name="T43" fmla="*/ 121 h 289"/>
              <a:gd name="T44" fmla="*/ 145 w 180"/>
              <a:gd name="T45" fmla="*/ 87 h 289"/>
              <a:gd name="T46" fmla="*/ 82 w 180"/>
              <a:gd name="T47" fmla="*/ 87 h 289"/>
              <a:gd name="T48" fmla="*/ 84 w 180"/>
              <a:gd name="T49" fmla="*/ 71 h 289"/>
              <a:gd name="T50" fmla="*/ 90 w 180"/>
              <a:gd name="T51" fmla="*/ 38 h 289"/>
              <a:gd name="T52" fmla="*/ 64 w 180"/>
              <a:gd name="T53" fmla="*/ 2 h 289"/>
              <a:gd name="T54" fmla="*/ 29 w 180"/>
              <a:gd name="T55" fmla="*/ 28 h 289"/>
              <a:gd name="T56" fmla="*/ 21 w 180"/>
              <a:gd name="T57" fmla="*/ 74 h 289"/>
              <a:gd name="T58" fmla="*/ 17 w 180"/>
              <a:gd name="T59" fmla="*/ 10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289">
                <a:moveTo>
                  <a:pt x="17" y="100"/>
                </a:moveTo>
                <a:cubicBezTo>
                  <a:pt x="7" y="114"/>
                  <a:pt x="0" y="137"/>
                  <a:pt x="0" y="149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46"/>
                  <a:pt x="16" y="289"/>
                  <a:pt x="36" y="289"/>
                </a:cubicBezTo>
                <a:cubicBezTo>
                  <a:pt x="131" y="289"/>
                  <a:pt x="131" y="289"/>
                  <a:pt x="131" y="289"/>
                </a:cubicBezTo>
                <a:cubicBezTo>
                  <a:pt x="150" y="289"/>
                  <a:pt x="166" y="274"/>
                  <a:pt x="166" y="255"/>
                </a:cubicBezTo>
                <a:cubicBezTo>
                  <a:pt x="167" y="253"/>
                  <a:pt x="167" y="253"/>
                  <a:pt x="167" y="253"/>
                </a:cubicBezTo>
                <a:cubicBezTo>
                  <a:pt x="94" y="253"/>
                  <a:pt x="94" y="253"/>
                  <a:pt x="94" y="253"/>
                </a:cubicBezTo>
                <a:cubicBezTo>
                  <a:pt x="87" y="253"/>
                  <a:pt x="82" y="248"/>
                  <a:pt x="82" y="241"/>
                </a:cubicBezTo>
                <a:cubicBezTo>
                  <a:pt x="82" y="235"/>
                  <a:pt x="87" y="230"/>
                  <a:pt x="94" y="230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72" y="199"/>
                  <a:pt x="172" y="199"/>
                  <a:pt x="172" y="199"/>
                </a:cubicBezTo>
                <a:cubicBezTo>
                  <a:pt x="94" y="199"/>
                  <a:pt x="94" y="199"/>
                  <a:pt x="94" y="199"/>
                </a:cubicBezTo>
                <a:cubicBezTo>
                  <a:pt x="87" y="199"/>
                  <a:pt x="82" y="194"/>
                  <a:pt x="82" y="188"/>
                </a:cubicBezTo>
                <a:cubicBezTo>
                  <a:pt x="82" y="182"/>
                  <a:pt x="87" y="177"/>
                  <a:pt x="94" y="177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8" y="146"/>
                  <a:pt x="178" y="146"/>
                  <a:pt x="178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87" y="146"/>
                  <a:pt x="82" y="141"/>
                  <a:pt x="82" y="135"/>
                </a:cubicBezTo>
                <a:cubicBezTo>
                  <a:pt x="82" y="129"/>
                  <a:pt x="87" y="124"/>
                  <a:pt x="94" y="124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02"/>
                  <a:pt x="164" y="87"/>
                  <a:pt x="145" y="87"/>
                </a:cubicBezTo>
                <a:cubicBezTo>
                  <a:pt x="82" y="87"/>
                  <a:pt x="82" y="87"/>
                  <a:pt x="82" y="87"/>
                </a:cubicBezTo>
                <a:cubicBezTo>
                  <a:pt x="84" y="71"/>
                  <a:pt x="84" y="71"/>
                  <a:pt x="84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92" y="21"/>
                  <a:pt x="81" y="5"/>
                  <a:pt x="64" y="2"/>
                </a:cubicBezTo>
                <a:cubicBezTo>
                  <a:pt x="47" y="0"/>
                  <a:pt x="32" y="11"/>
                  <a:pt x="29" y="28"/>
                </a:cubicBezTo>
                <a:cubicBezTo>
                  <a:pt x="21" y="74"/>
                  <a:pt x="21" y="74"/>
                  <a:pt x="21" y="74"/>
                </a:cubicBezTo>
                <a:lnTo>
                  <a:pt x="17" y="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6" name="Freeform 176"/>
          <p:cNvSpPr/>
          <p:nvPr/>
        </p:nvSpPr>
        <p:spPr bwMode="auto">
          <a:xfrm>
            <a:off x="3210400" y="3880830"/>
            <a:ext cx="47438" cy="151095"/>
          </a:xfrm>
          <a:custGeom>
            <a:avLst/>
            <a:gdLst>
              <a:gd name="T0" fmla="*/ 9 w 47"/>
              <a:gd name="T1" fmla="*/ 115 h 151"/>
              <a:gd name="T2" fmla="*/ 1 w 47"/>
              <a:gd name="T3" fmla="*/ 151 h 151"/>
              <a:gd name="T4" fmla="*/ 30 w 47"/>
              <a:gd name="T5" fmla="*/ 151 h 151"/>
              <a:gd name="T6" fmla="*/ 47 w 47"/>
              <a:gd name="T7" fmla="*/ 98 h 151"/>
              <a:gd name="T8" fmla="*/ 47 w 47"/>
              <a:gd name="T9" fmla="*/ 53 h 151"/>
              <a:gd name="T10" fmla="*/ 30 w 47"/>
              <a:gd name="T11" fmla="*/ 0 h 151"/>
              <a:gd name="T12" fmla="*/ 0 w 47"/>
              <a:gd name="T13" fmla="*/ 0 h 151"/>
              <a:gd name="T14" fmla="*/ 9 w 47"/>
              <a:gd name="T15" fmla="*/ 36 h 151"/>
              <a:gd name="T16" fmla="*/ 9 w 47"/>
              <a:gd name="T17" fmla="*/ 11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51">
                <a:moveTo>
                  <a:pt x="9" y="115"/>
                </a:moveTo>
                <a:cubicBezTo>
                  <a:pt x="9" y="124"/>
                  <a:pt x="6" y="137"/>
                  <a:pt x="1" y="151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9" y="151"/>
                  <a:pt x="47" y="112"/>
                  <a:pt x="47" y="9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39"/>
                  <a:pt x="39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4"/>
                  <a:pt x="9" y="28"/>
                  <a:pt x="9" y="36"/>
                </a:cubicBezTo>
                <a:lnTo>
                  <a:pt x="9" y="1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3024167" y="3856233"/>
            <a:ext cx="179206" cy="288135"/>
          </a:xfrm>
          <a:custGeom>
            <a:avLst/>
            <a:gdLst>
              <a:gd name="T0" fmla="*/ 163 w 180"/>
              <a:gd name="T1" fmla="*/ 189 h 289"/>
              <a:gd name="T2" fmla="*/ 180 w 180"/>
              <a:gd name="T3" fmla="*/ 140 h 289"/>
              <a:gd name="T4" fmla="*/ 180 w 180"/>
              <a:gd name="T5" fmla="*/ 61 h 289"/>
              <a:gd name="T6" fmla="*/ 144 w 180"/>
              <a:gd name="T7" fmla="*/ 0 h 289"/>
              <a:gd name="T8" fmla="*/ 49 w 180"/>
              <a:gd name="T9" fmla="*/ 0 h 289"/>
              <a:gd name="T10" fmla="*/ 14 w 180"/>
              <a:gd name="T11" fmla="*/ 33 h 289"/>
              <a:gd name="T12" fmla="*/ 13 w 180"/>
              <a:gd name="T13" fmla="*/ 36 h 289"/>
              <a:gd name="T14" fmla="*/ 86 w 180"/>
              <a:gd name="T15" fmla="*/ 36 h 289"/>
              <a:gd name="T16" fmla="*/ 98 w 180"/>
              <a:gd name="T17" fmla="*/ 47 h 289"/>
              <a:gd name="T18" fmla="*/ 86 w 180"/>
              <a:gd name="T19" fmla="*/ 59 h 289"/>
              <a:gd name="T20" fmla="*/ 11 w 180"/>
              <a:gd name="T21" fmla="*/ 59 h 289"/>
              <a:gd name="T22" fmla="*/ 8 w 180"/>
              <a:gd name="T23" fmla="*/ 89 h 289"/>
              <a:gd name="T24" fmla="*/ 86 w 180"/>
              <a:gd name="T25" fmla="*/ 89 h 289"/>
              <a:gd name="T26" fmla="*/ 98 w 180"/>
              <a:gd name="T27" fmla="*/ 101 h 289"/>
              <a:gd name="T28" fmla="*/ 86 w 180"/>
              <a:gd name="T29" fmla="*/ 112 h 289"/>
              <a:gd name="T30" fmla="*/ 5 w 180"/>
              <a:gd name="T31" fmla="*/ 112 h 289"/>
              <a:gd name="T32" fmla="*/ 2 w 180"/>
              <a:gd name="T33" fmla="*/ 143 h 289"/>
              <a:gd name="T34" fmla="*/ 86 w 180"/>
              <a:gd name="T35" fmla="*/ 143 h 289"/>
              <a:gd name="T36" fmla="*/ 98 w 180"/>
              <a:gd name="T37" fmla="*/ 154 h 289"/>
              <a:gd name="T38" fmla="*/ 86 w 180"/>
              <a:gd name="T39" fmla="*/ 165 h 289"/>
              <a:gd name="T40" fmla="*/ 0 w 180"/>
              <a:gd name="T41" fmla="*/ 165 h 289"/>
              <a:gd name="T42" fmla="*/ 0 w 180"/>
              <a:gd name="T43" fmla="*/ 168 h 289"/>
              <a:gd name="T44" fmla="*/ 35 w 180"/>
              <a:gd name="T45" fmla="*/ 201 h 289"/>
              <a:gd name="T46" fmla="*/ 98 w 180"/>
              <a:gd name="T47" fmla="*/ 201 h 289"/>
              <a:gd name="T48" fmla="*/ 96 w 180"/>
              <a:gd name="T49" fmla="*/ 218 h 289"/>
              <a:gd name="T50" fmla="*/ 90 w 180"/>
              <a:gd name="T51" fmla="*/ 251 h 289"/>
              <a:gd name="T52" fmla="*/ 116 w 180"/>
              <a:gd name="T53" fmla="*/ 287 h 289"/>
              <a:gd name="T54" fmla="*/ 151 w 180"/>
              <a:gd name="T55" fmla="*/ 261 h 289"/>
              <a:gd name="T56" fmla="*/ 159 w 180"/>
              <a:gd name="T57" fmla="*/ 215 h 289"/>
              <a:gd name="T58" fmla="*/ 163 w 180"/>
              <a:gd name="T59" fmla="*/ 1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289">
                <a:moveTo>
                  <a:pt x="163" y="189"/>
                </a:moveTo>
                <a:cubicBezTo>
                  <a:pt x="173" y="175"/>
                  <a:pt x="180" y="152"/>
                  <a:pt x="180" y="140"/>
                </a:cubicBezTo>
                <a:cubicBezTo>
                  <a:pt x="180" y="61"/>
                  <a:pt x="180" y="61"/>
                  <a:pt x="180" y="61"/>
                </a:cubicBezTo>
                <a:cubicBezTo>
                  <a:pt x="180" y="43"/>
                  <a:pt x="164" y="0"/>
                  <a:pt x="144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30" y="0"/>
                  <a:pt x="14" y="15"/>
                  <a:pt x="14" y="33"/>
                </a:cubicBezTo>
                <a:cubicBezTo>
                  <a:pt x="13" y="36"/>
                  <a:pt x="13" y="36"/>
                  <a:pt x="13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93" y="36"/>
                  <a:pt x="98" y="41"/>
                  <a:pt x="98" y="47"/>
                </a:cubicBezTo>
                <a:cubicBezTo>
                  <a:pt x="98" y="54"/>
                  <a:pt x="93" y="59"/>
                  <a:pt x="86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8" y="89"/>
                  <a:pt x="8" y="89"/>
                  <a:pt x="8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93" y="89"/>
                  <a:pt x="98" y="94"/>
                  <a:pt x="98" y="101"/>
                </a:cubicBezTo>
                <a:cubicBezTo>
                  <a:pt x="98" y="107"/>
                  <a:pt x="93" y="112"/>
                  <a:pt x="86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43"/>
                  <a:pt x="2" y="143"/>
                  <a:pt x="2" y="143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93" y="143"/>
                  <a:pt x="98" y="148"/>
                  <a:pt x="98" y="154"/>
                </a:cubicBezTo>
                <a:cubicBezTo>
                  <a:pt x="98" y="160"/>
                  <a:pt x="93" y="165"/>
                  <a:pt x="86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6"/>
                  <a:pt x="16" y="201"/>
                  <a:pt x="35" y="201"/>
                </a:cubicBezTo>
                <a:cubicBezTo>
                  <a:pt x="98" y="201"/>
                  <a:pt x="98" y="201"/>
                  <a:pt x="98" y="201"/>
                </a:cubicBezTo>
                <a:cubicBezTo>
                  <a:pt x="96" y="218"/>
                  <a:pt x="96" y="218"/>
                  <a:pt x="96" y="218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88" y="268"/>
                  <a:pt x="99" y="284"/>
                  <a:pt x="116" y="287"/>
                </a:cubicBezTo>
                <a:cubicBezTo>
                  <a:pt x="132" y="289"/>
                  <a:pt x="148" y="278"/>
                  <a:pt x="151" y="261"/>
                </a:cubicBezTo>
                <a:cubicBezTo>
                  <a:pt x="159" y="215"/>
                  <a:pt x="159" y="215"/>
                  <a:pt x="159" y="215"/>
                </a:cubicBezTo>
                <a:lnTo>
                  <a:pt x="163" y="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9310410" y="2798571"/>
            <a:ext cx="230157" cy="159879"/>
          </a:xfrm>
          <a:custGeom>
            <a:avLst/>
            <a:gdLst>
              <a:gd name="T0" fmla="*/ 232 w 232"/>
              <a:gd name="T1" fmla="*/ 45 h 160"/>
              <a:gd name="T2" fmla="*/ 187 w 232"/>
              <a:gd name="T3" fmla="*/ 0 h 160"/>
              <a:gd name="T4" fmla="*/ 147 w 232"/>
              <a:gd name="T5" fmla="*/ 25 h 160"/>
              <a:gd name="T6" fmla="*/ 119 w 232"/>
              <a:gd name="T7" fmla="*/ 18 h 160"/>
              <a:gd name="T8" fmla="*/ 64 w 232"/>
              <a:gd name="T9" fmla="*/ 51 h 160"/>
              <a:gd name="T10" fmla="*/ 48 w 232"/>
              <a:gd name="T11" fmla="*/ 46 h 160"/>
              <a:gd name="T12" fmla="*/ 19 w 232"/>
              <a:gd name="T13" fmla="*/ 75 h 160"/>
              <a:gd name="T14" fmla="*/ 20 w 232"/>
              <a:gd name="T15" fmla="*/ 83 h 160"/>
              <a:gd name="T16" fmla="*/ 0 w 232"/>
              <a:gd name="T17" fmla="*/ 118 h 160"/>
              <a:gd name="T18" fmla="*/ 40 w 232"/>
              <a:gd name="T19" fmla="*/ 160 h 160"/>
              <a:gd name="T20" fmla="*/ 40 w 232"/>
              <a:gd name="T21" fmla="*/ 160 h 160"/>
              <a:gd name="T22" fmla="*/ 42 w 232"/>
              <a:gd name="T23" fmla="*/ 160 h 160"/>
              <a:gd name="T24" fmla="*/ 42 w 232"/>
              <a:gd name="T25" fmla="*/ 160 h 160"/>
              <a:gd name="T26" fmla="*/ 43 w 232"/>
              <a:gd name="T27" fmla="*/ 160 h 160"/>
              <a:gd name="T28" fmla="*/ 161 w 232"/>
              <a:gd name="T29" fmla="*/ 160 h 160"/>
              <a:gd name="T30" fmla="*/ 163 w 232"/>
              <a:gd name="T31" fmla="*/ 160 h 160"/>
              <a:gd name="T32" fmla="*/ 195 w 232"/>
              <a:gd name="T33" fmla="*/ 146 h 160"/>
              <a:gd name="T34" fmla="*/ 196 w 232"/>
              <a:gd name="T35" fmla="*/ 146 h 160"/>
              <a:gd name="T36" fmla="*/ 196 w 232"/>
              <a:gd name="T37" fmla="*/ 144 h 160"/>
              <a:gd name="T38" fmla="*/ 204 w 232"/>
              <a:gd name="T39" fmla="*/ 119 h 160"/>
              <a:gd name="T40" fmla="*/ 192 w 232"/>
              <a:gd name="T41" fmla="*/ 90 h 160"/>
              <a:gd name="T42" fmla="*/ 232 w 232"/>
              <a:gd name="T43" fmla="*/ 45 h 160"/>
              <a:gd name="T44" fmla="*/ 163 w 232"/>
              <a:gd name="T45" fmla="*/ 146 h 160"/>
              <a:gd name="T46" fmla="*/ 162 w 232"/>
              <a:gd name="T47" fmla="*/ 146 h 160"/>
              <a:gd name="T48" fmla="*/ 162 w 232"/>
              <a:gd name="T49" fmla="*/ 146 h 160"/>
              <a:gd name="T50" fmla="*/ 161 w 232"/>
              <a:gd name="T51" fmla="*/ 146 h 160"/>
              <a:gd name="T52" fmla="*/ 43 w 232"/>
              <a:gd name="T53" fmla="*/ 146 h 160"/>
              <a:gd name="T54" fmla="*/ 42 w 232"/>
              <a:gd name="T55" fmla="*/ 146 h 160"/>
              <a:gd name="T56" fmla="*/ 42 w 232"/>
              <a:gd name="T57" fmla="*/ 146 h 160"/>
              <a:gd name="T58" fmla="*/ 42 w 232"/>
              <a:gd name="T59" fmla="*/ 146 h 160"/>
              <a:gd name="T60" fmla="*/ 14 w 232"/>
              <a:gd name="T61" fmla="*/ 118 h 160"/>
              <a:gd name="T62" fmla="*/ 28 w 232"/>
              <a:gd name="T63" fmla="*/ 94 h 160"/>
              <a:gd name="T64" fmla="*/ 37 w 232"/>
              <a:gd name="T65" fmla="*/ 89 h 160"/>
              <a:gd name="T66" fmla="*/ 34 w 232"/>
              <a:gd name="T67" fmla="*/ 80 h 160"/>
              <a:gd name="T68" fmla="*/ 33 w 232"/>
              <a:gd name="T69" fmla="*/ 75 h 160"/>
              <a:gd name="T70" fmla="*/ 48 w 232"/>
              <a:gd name="T71" fmla="*/ 60 h 160"/>
              <a:gd name="T72" fmla="*/ 57 w 232"/>
              <a:gd name="T73" fmla="*/ 63 h 160"/>
              <a:gd name="T74" fmla="*/ 70 w 232"/>
              <a:gd name="T75" fmla="*/ 73 h 160"/>
              <a:gd name="T76" fmla="*/ 76 w 232"/>
              <a:gd name="T77" fmla="*/ 59 h 160"/>
              <a:gd name="T78" fmla="*/ 119 w 232"/>
              <a:gd name="T79" fmla="*/ 32 h 160"/>
              <a:gd name="T80" fmla="*/ 166 w 232"/>
              <a:gd name="T81" fmla="*/ 79 h 160"/>
              <a:gd name="T82" fmla="*/ 166 w 232"/>
              <a:gd name="T83" fmla="*/ 81 h 160"/>
              <a:gd name="T84" fmla="*/ 166 w 232"/>
              <a:gd name="T85" fmla="*/ 82 h 160"/>
              <a:gd name="T86" fmla="*/ 166 w 232"/>
              <a:gd name="T87" fmla="*/ 91 h 160"/>
              <a:gd name="T88" fmla="*/ 174 w 232"/>
              <a:gd name="T89" fmla="*/ 94 h 160"/>
              <a:gd name="T90" fmla="*/ 190 w 232"/>
              <a:gd name="T91" fmla="*/ 119 h 160"/>
              <a:gd name="T92" fmla="*/ 163 w 232"/>
              <a:gd name="T93" fmla="*/ 146 h 160"/>
              <a:gd name="T94" fmla="*/ 163 w 232"/>
              <a:gd name="T95" fmla="*/ 14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160">
                <a:moveTo>
                  <a:pt x="232" y="45"/>
                </a:moveTo>
                <a:cubicBezTo>
                  <a:pt x="232" y="20"/>
                  <a:pt x="212" y="0"/>
                  <a:pt x="187" y="0"/>
                </a:cubicBezTo>
                <a:cubicBezTo>
                  <a:pt x="170" y="0"/>
                  <a:pt x="155" y="10"/>
                  <a:pt x="147" y="25"/>
                </a:cubicBezTo>
                <a:cubicBezTo>
                  <a:pt x="139" y="20"/>
                  <a:pt x="129" y="18"/>
                  <a:pt x="119" y="18"/>
                </a:cubicBezTo>
                <a:cubicBezTo>
                  <a:pt x="95" y="18"/>
                  <a:pt x="75" y="31"/>
                  <a:pt x="64" y="51"/>
                </a:cubicBezTo>
                <a:cubicBezTo>
                  <a:pt x="60" y="48"/>
                  <a:pt x="54" y="46"/>
                  <a:pt x="48" y="46"/>
                </a:cubicBezTo>
                <a:cubicBezTo>
                  <a:pt x="32" y="46"/>
                  <a:pt x="19" y="59"/>
                  <a:pt x="19" y="75"/>
                </a:cubicBezTo>
                <a:cubicBezTo>
                  <a:pt x="19" y="78"/>
                  <a:pt x="19" y="80"/>
                  <a:pt x="20" y="83"/>
                </a:cubicBezTo>
                <a:cubicBezTo>
                  <a:pt x="8" y="90"/>
                  <a:pt x="0" y="103"/>
                  <a:pt x="0" y="118"/>
                </a:cubicBezTo>
                <a:cubicBezTo>
                  <a:pt x="0" y="141"/>
                  <a:pt x="18" y="159"/>
                  <a:pt x="40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60"/>
                  <a:pt x="163" y="160"/>
                  <a:pt x="163" y="160"/>
                </a:cubicBezTo>
                <a:cubicBezTo>
                  <a:pt x="176" y="160"/>
                  <a:pt x="187" y="155"/>
                  <a:pt x="195" y="146"/>
                </a:cubicBezTo>
                <a:cubicBezTo>
                  <a:pt x="196" y="146"/>
                  <a:pt x="196" y="146"/>
                  <a:pt x="196" y="146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201" y="137"/>
                  <a:pt x="204" y="129"/>
                  <a:pt x="204" y="119"/>
                </a:cubicBezTo>
                <a:cubicBezTo>
                  <a:pt x="204" y="108"/>
                  <a:pt x="200" y="97"/>
                  <a:pt x="192" y="90"/>
                </a:cubicBezTo>
                <a:cubicBezTo>
                  <a:pt x="214" y="87"/>
                  <a:pt x="232" y="68"/>
                  <a:pt x="232" y="45"/>
                </a:cubicBezTo>
                <a:close/>
                <a:moveTo>
                  <a:pt x="163" y="146"/>
                </a:move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27" y="146"/>
                  <a:pt x="14" y="133"/>
                  <a:pt x="14" y="118"/>
                </a:cubicBezTo>
                <a:cubicBezTo>
                  <a:pt x="14" y="108"/>
                  <a:pt x="20" y="99"/>
                  <a:pt x="28" y="94"/>
                </a:cubicBezTo>
                <a:cubicBezTo>
                  <a:pt x="37" y="89"/>
                  <a:pt x="37" y="89"/>
                  <a:pt x="37" y="89"/>
                </a:cubicBezTo>
                <a:cubicBezTo>
                  <a:pt x="34" y="80"/>
                  <a:pt x="34" y="80"/>
                  <a:pt x="34" y="80"/>
                </a:cubicBezTo>
                <a:cubicBezTo>
                  <a:pt x="33" y="78"/>
                  <a:pt x="33" y="77"/>
                  <a:pt x="33" y="75"/>
                </a:cubicBezTo>
                <a:cubicBezTo>
                  <a:pt x="33" y="67"/>
                  <a:pt x="40" y="60"/>
                  <a:pt x="48" y="60"/>
                </a:cubicBezTo>
                <a:cubicBezTo>
                  <a:pt x="51" y="60"/>
                  <a:pt x="55" y="61"/>
                  <a:pt x="57" y="63"/>
                </a:cubicBezTo>
                <a:cubicBezTo>
                  <a:pt x="70" y="73"/>
                  <a:pt x="70" y="73"/>
                  <a:pt x="70" y="73"/>
                </a:cubicBezTo>
                <a:cubicBezTo>
                  <a:pt x="76" y="59"/>
                  <a:pt x="76" y="59"/>
                  <a:pt x="76" y="59"/>
                </a:cubicBezTo>
                <a:cubicBezTo>
                  <a:pt x="84" y="42"/>
                  <a:pt x="101" y="32"/>
                  <a:pt x="119" y="32"/>
                </a:cubicBezTo>
                <a:cubicBezTo>
                  <a:pt x="145" y="32"/>
                  <a:pt x="166" y="53"/>
                  <a:pt x="166" y="79"/>
                </a:cubicBezTo>
                <a:cubicBezTo>
                  <a:pt x="166" y="80"/>
                  <a:pt x="166" y="80"/>
                  <a:pt x="166" y="81"/>
                </a:cubicBezTo>
                <a:cubicBezTo>
                  <a:pt x="166" y="82"/>
                  <a:pt x="166" y="82"/>
                  <a:pt x="166" y="82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84" y="98"/>
                  <a:pt x="190" y="108"/>
                  <a:pt x="190" y="119"/>
                </a:cubicBezTo>
                <a:cubicBezTo>
                  <a:pt x="190" y="134"/>
                  <a:pt x="178" y="146"/>
                  <a:pt x="163" y="146"/>
                </a:cubicBezTo>
                <a:cubicBezTo>
                  <a:pt x="163" y="146"/>
                  <a:pt x="163" y="146"/>
                  <a:pt x="163" y="1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79" name="Rectangle 179"/>
          <p:cNvSpPr>
            <a:spLocks noChangeArrowheads="1"/>
          </p:cNvSpPr>
          <p:nvPr/>
        </p:nvSpPr>
        <p:spPr bwMode="auto">
          <a:xfrm>
            <a:off x="9487859" y="2744106"/>
            <a:ext cx="17569" cy="29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0" name="Rectangle 180"/>
          <p:cNvSpPr>
            <a:spLocks noChangeArrowheads="1"/>
          </p:cNvSpPr>
          <p:nvPr/>
        </p:nvSpPr>
        <p:spPr bwMode="auto">
          <a:xfrm>
            <a:off x="9566919" y="2835465"/>
            <a:ext cx="29868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1" name="Freeform 181"/>
          <p:cNvSpPr/>
          <p:nvPr/>
        </p:nvSpPr>
        <p:spPr bwMode="auto">
          <a:xfrm>
            <a:off x="9540566" y="2766945"/>
            <a:ext cx="33382" cy="33382"/>
          </a:xfrm>
          <a:custGeom>
            <a:avLst/>
            <a:gdLst>
              <a:gd name="T0" fmla="*/ 19 w 19"/>
              <a:gd name="T1" fmla="*/ 7 h 19"/>
              <a:gd name="T2" fmla="*/ 12 w 19"/>
              <a:gd name="T3" fmla="*/ 0 h 19"/>
              <a:gd name="T4" fmla="*/ 0 w 19"/>
              <a:gd name="T5" fmla="*/ 12 h 19"/>
              <a:gd name="T6" fmla="*/ 7 w 19"/>
              <a:gd name="T7" fmla="*/ 19 h 19"/>
              <a:gd name="T8" fmla="*/ 19 w 19"/>
              <a:gd name="T9" fmla="*/ 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9" y="7"/>
                </a:moveTo>
                <a:lnTo>
                  <a:pt x="12" y="0"/>
                </a:lnTo>
                <a:lnTo>
                  <a:pt x="0" y="12"/>
                </a:lnTo>
                <a:lnTo>
                  <a:pt x="7" y="19"/>
                </a:lnTo>
                <a:lnTo>
                  <a:pt x="19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9540566" y="2886416"/>
            <a:ext cx="33382" cy="35139"/>
          </a:xfrm>
          <a:custGeom>
            <a:avLst/>
            <a:gdLst>
              <a:gd name="T0" fmla="*/ 0 w 19"/>
              <a:gd name="T1" fmla="*/ 7 h 20"/>
              <a:gd name="T2" fmla="*/ 12 w 19"/>
              <a:gd name="T3" fmla="*/ 20 h 20"/>
              <a:gd name="T4" fmla="*/ 19 w 19"/>
              <a:gd name="T5" fmla="*/ 13 h 20"/>
              <a:gd name="T6" fmla="*/ 7 w 19"/>
              <a:gd name="T7" fmla="*/ 0 h 20"/>
              <a:gd name="T8" fmla="*/ 0 w 19"/>
              <a:gd name="T9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0">
                <a:moveTo>
                  <a:pt x="0" y="7"/>
                </a:moveTo>
                <a:lnTo>
                  <a:pt x="12" y="20"/>
                </a:lnTo>
                <a:lnTo>
                  <a:pt x="19" y="13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9419339" y="2766945"/>
            <a:ext cx="33382" cy="33382"/>
          </a:xfrm>
          <a:custGeom>
            <a:avLst/>
            <a:gdLst>
              <a:gd name="T0" fmla="*/ 19 w 19"/>
              <a:gd name="T1" fmla="*/ 12 h 19"/>
              <a:gd name="T2" fmla="*/ 7 w 19"/>
              <a:gd name="T3" fmla="*/ 0 h 19"/>
              <a:gd name="T4" fmla="*/ 0 w 19"/>
              <a:gd name="T5" fmla="*/ 6 h 19"/>
              <a:gd name="T6" fmla="*/ 12 w 19"/>
              <a:gd name="T7" fmla="*/ 19 h 19"/>
              <a:gd name="T8" fmla="*/ 19 w 19"/>
              <a:gd name="T9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9" y="12"/>
                </a:moveTo>
                <a:lnTo>
                  <a:pt x="7" y="0"/>
                </a:lnTo>
                <a:lnTo>
                  <a:pt x="0" y="6"/>
                </a:lnTo>
                <a:lnTo>
                  <a:pt x="12" y="19"/>
                </a:lnTo>
                <a:lnTo>
                  <a:pt x="19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4" name="Freeform 184"/>
          <p:cNvSpPr>
            <a:spLocks noEditPoints="1"/>
          </p:cNvSpPr>
          <p:nvPr/>
        </p:nvSpPr>
        <p:spPr bwMode="auto">
          <a:xfrm>
            <a:off x="1848792" y="4999986"/>
            <a:ext cx="298676" cy="300433"/>
          </a:xfrm>
          <a:custGeom>
            <a:avLst/>
            <a:gdLst>
              <a:gd name="T0" fmla="*/ 271 w 301"/>
              <a:gd name="T1" fmla="*/ 165 h 301"/>
              <a:gd name="T2" fmla="*/ 219 w 301"/>
              <a:gd name="T3" fmla="*/ 143 h 301"/>
              <a:gd name="T4" fmla="*/ 204 w 301"/>
              <a:gd name="T5" fmla="*/ 117 h 301"/>
              <a:gd name="T6" fmla="*/ 136 w 301"/>
              <a:gd name="T7" fmla="*/ 113 h 301"/>
              <a:gd name="T8" fmla="*/ 74 w 301"/>
              <a:gd name="T9" fmla="*/ 52 h 301"/>
              <a:gd name="T10" fmla="*/ 66 w 301"/>
              <a:gd name="T11" fmla="*/ 28 h 301"/>
              <a:gd name="T12" fmla="*/ 49 w 301"/>
              <a:gd name="T13" fmla="*/ 11 h 301"/>
              <a:gd name="T14" fmla="*/ 11 w 301"/>
              <a:gd name="T15" fmla="*/ 11 h 301"/>
              <a:gd name="T16" fmla="*/ 11 w 301"/>
              <a:gd name="T17" fmla="*/ 49 h 301"/>
              <a:gd name="T18" fmla="*/ 28 w 301"/>
              <a:gd name="T19" fmla="*/ 66 h 301"/>
              <a:gd name="T20" fmla="*/ 52 w 301"/>
              <a:gd name="T21" fmla="*/ 74 h 301"/>
              <a:gd name="T22" fmla="*/ 113 w 301"/>
              <a:gd name="T23" fmla="*/ 136 h 301"/>
              <a:gd name="T24" fmla="*/ 117 w 301"/>
              <a:gd name="T25" fmla="*/ 204 h 301"/>
              <a:gd name="T26" fmla="*/ 143 w 301"/>
              <a:gd name="T27" fmla="*/ 219 h 301"/>
              <a:gd name="T28" fmla="*/ 165 w 301"/>
              <a:gd name="T29" fmla="*/ 271 h 301"/>
              <a:gd name="T30" fmla="*/ 265 w 301"/>
              <a:gd name="T31" fmla="*/ 265 h 301"/>
              <a:gd name="T32" fmla="*/ 271 w 301"/>
              <a:gd name="T33" fmla="*/ 165 h 301"/>
              <a:gd name="T34" fmla="*/ 181 w 301"/>
              <a:gd name="T35" fmla="*/ 181 h 301"/>
              <a:gd name="T36" fmla="*/ 148 w 301"/>
              <a:gd name="T37" fmla="*/ 181 h 301"/>
              <a:gd name="T38" fmla="*/ 141 w 301"/>
              <a:gd name="T39" fmla="*/ 164 h 301"/>
              <a:gd name="T40" fmla="*/ 148 w 301"/>
              <a:gd name="T41" fmla="*/ 148 h 301"/>
              <a:gd name="T42" fmla="*/ 164 w 301"/>
              <a:gd name="T43" fmla="*/ 141 h 301"/>
              <a:gd name="T44" fmla="*/ 181 w 301"/>
              <a:gd name="T45" fmla="*/ 148 h 301"/>
              <a:gd name="T46" fmla="*/ 181 w 301"/>
              <a:gd name="T47" fmla="*/ 18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1" h="301">
                <a:moveTo>
                  <a:pt x="271" y="165"/>
                </a:moveTo>
                <a:cubicBezTo>
                  <a:pt x="257" y="151"/>
                  <a:pt x="238" y="143"/>
                  <a:pt x="219" y="143"/>
                </a:cubicBezTo>
                <a:cubicBezTo>
                  <a:pt x="216" y="134"/>
                  <a:pt x="211" y="125"/>
                  <a:pt x="204" y="117"/>
                </a:cubicBezTo>
                <a:cubicBezTo>
                  <a:pt x="184" y="97"/>
                  <a:pt x="158" y="98"/>
                  <a:pt x="136" y="113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43"/>
                  <a:pt x="73" y="34"/>
                  <a:pt x="66" y="28"/>
                </a:cubicBezTo>
                <a:cubicBezTo>
                  <a:pt x="49" y="11"/>
                  <a:pt x="49" y="11"/>
                  <a:pt x="49" y="11"/>
                </a:cubicBezTo>
                <a:cubicBezTo>
                  <a:pt x="39" y="0"/>
                  <a:pt x="21" y="0"/>
                  <a:pt x="11" y="11"/>
                </a:cubicBezTo>
                <a:cubicBezTo>
                  <a:pt x="0" y="21"/>
                  <a:pt x="0" y="39"/>
                  <a:pt x="11" y="49"/>
                </a:cubicBezTo>
                <a:cubicBezTo>
                  <a:pt x="28" y="66"/>
                  <a:pt x="28" y="66"/>
                  <a:pt x="28" y="66"/>
                </a:cubicBezTo>
                <a:cubicBezTo>
                  <a:pt x="34" y="73"/>
                  <a:pt x="43" y="75"/>
                  <a:pt x="52" y="74"/>
                </a:cubicBezTo>
                <a:cubicBezTo>
                  <a:pt x="113" y="136"/>
                  <a:pt x="113" y="136"/>
                  <a:pt x="113" y="136"/>
                </a:cubicBezTo>
                <a:cubicBezTo>
                  <a:pt x="98" y="158"/>
                  <a:pt x="97" y="184"/>
                  <a:pt x="117" y="204"/>
                </a:cubicBezTo>
                <a:cubicBezTo>
                  <a:pt x="125" y="211"/>
                  <a:pt x="134" y="216"/>
                  <a:pt x="143" y="219"/>
                </a:cubicBezTo>
                <a:cubicBezTo>
                  <a:pt x="143" y="238"/>
                  <a:pt x="151" y="257"/>
                  <a:pt x="165" y="271"/>
                </a:cubicBezTo>
                <a:cubicBezTo>
                  <a:pt x="194" y="301"/>
                  <a:pt x="236" y="294"/>
                  <a:pt x="265" y="265"/>
                </a:cubicBezTo>
                <a:cubicBezTo>
                  <a:pt x="294" y="236"/>
                  <a:pt x="301" y="194"/>
                  <a:pt x="271" y="165"/>
                </a:cubicBezTo>
                <a:close/>
                <a:moveTo>
                  <a:pt x="181" y="181"/>
                </a:moveTo>
                <a:cubicBezTo>
                  <a:pt x="172" y="190"/>
                  <a:pt x="157" y="190"/>
                  <a:pt x="148" y="181"/>
                </a:cubicBezTo>
                <a:cubicBezTo>
                  <a:pt x="143" y="176"/>
                  <a:pt x="141" y="170"/>
                  <a:pt x="141" y="164"/>
                </a:cubicBezTo>
                <a:cubicBezTo>
                  <a:pt x="141" y="158"/>
                  <a:pt x="144" y="152"/>
                  <a:pt x="148" y="148"/>
                </a:cubicBezTo>
                <a:cubicBezTo>
                  <a:pt x="152" y="144"/>
                  <a:pt x="158" y="141"/>
                  <a:pt x="164" y="141"/>
                </a:cubicBezTo>
                <a:cubicBezTo>
                  <a:pt x="170" y="141"/>
                  <a:pt x="176" y="143"/>
                  <a:pt x="181" y="148"/>
                </a:cubicBezTo>
                <a:cubicBezTo>
                  <a:pt x="190" y="157"/>
                  <a:pt x="190" y="172"/>
                  <a:pt x="181" y="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7017636" y="3891372"/>
            <a:ext cx="286378" cy="214343"/>
          </a:xfrm>
          <a:custGeom>
            <a:avLst/>
            <a:gdLst>
              <a:gd name="T0" fmla="*/ 279 w 288"/>
              <a:gd name="T1" fmla="*/ 35 h 214"/>
              <a:gd name="T2" fmla="*/ 205 w 288"/>
              <a:gd name="T3" fmla="*/ 35 h 214"/>
              <a:gd name="T4" fmla="*/ 205 w 288"/>
              <a:gd name="T5" fmla="*/ 34 h 214"/>
              <a:gd name="T6" fmla="*/ 196 w 288"/>
              <a:gd name="T7" fmla="*/ 8 h 214"/>
              <a:gd name="T8" fmla="*/ 183 w 288"/>
              <a:gd name="T9" fmla="*/ 0 h 214"/>
              <a:gd name="T10" fmla="*/ 108 w 288"/>
              <a:gd name="T11" fmla="*/ 0 h 214"/>
              <a:gd name="T12" fmla="*/ 94 w 288"/>
              <a:gd name="T13" fmla="*/ 8 h 214"/>
              <a:gd name="T14" fmla="*/ 86 w 288"/>
              <a:gd name="T15" fmla="*/ 34 h 214"/>
              <a:gd name="T16" fmla="*/ 86 w 288"/>
              <a:gd name="T17" fmla="*/ 35 h 214"/>
              <a:gd name="T18" fmla="*/ 9 w 288"/>
              <a:gd name="T19" fmla="*/ 35 h 214"/>
              <a:gd name="T20" fmla="*/ 0 w 288"/>
              <a:gd name="T21" fmla="*/ 44 h 214"/>
              <a:gd name="T22" fmla="*/ 0 w 288"/>
              <a:gd name="T23" fmla="*/ 205 h 214"/>
              <a:gd name="T24" fmla="*/ 9 w 288"/>
              <a:gd name="T25" fmla="*/ 214 h 214"/>
              <a:gd name="T26" fmla="*/ 279 w 288"/>
              <a:gd name="T27" fmla="*/ 214 h 214"/>
              <a:gd name="T28" fmla="*/ 288 w 288"/>
              <a:gd name="T29" fmla="*/ 205 h 214"/>
              <a:gd name="T30" fmla="*/ 288 w 288"/>
              <a:gd name="T31" fmla="*/ 44 h 214"/>
              <a:gd name="T32" fmla="*/ 279 w 288"/>
              <a:gd name="T33" fmla="*/ 35 h 214"/>
              <a:gd name="T34" fmla="*/ 179 w 288"/>
              <a:gd name="T35" fmla="*/ 181 h 214"/>
              <a:gd name="T36" fmla="*/ 33 w 288"/>
              <a:gd name="T37" fmla="*/ 181 h 214"/>
              <a:gd name="T38" fmla="*/ 33 w 288"/>
              <a:gd name="T39" fmla="*/ 69 h 214"/>
              <a:gd name="T40" fmla="*/ 179 w 288"/>
              <a:gd name="T41" fmla="*/ 69 h 214"/>
              <a:gd name="T42" fmla="*/ 179 w 288"/>
              <a:gd name="T43" fmla="*/ 18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14">
                <a:moveTo>
                  <a:pt x="279" y="35"/>
                </a:moveTo>
                <a:cubicBezTo>
                  <a:pt x="205" y="35"/>
                  <a:pt x="205" y="35"/>
                  <a:pt x="205" y="35"/>
                </a:cubicBezTo>
                <a:cubicBezTo>
                  <a:pt x="205" y="35"/>
                  <a:pt x="205" y="35"/>
                  <a:pt x="205" y="34"/>
                </a:cubicBezTo>
                <a:cubicBezTo>
                  <a:pt x="196" y="8"/>
                  <a:pt x="196" y="8"/>
                  <a:pt x="196" y="8"/>
                </a:cubicBezTo>
                <a:cubicBezTo>
                  <a:pt x="194" y="4"/>
                  <a:pt x="188" y="0"/>
                  <a:pt x="183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3" y="0"/>
                  <a:pt x="97" y="4"/>
                  <a:pt x="94" y="8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5"/>
                  <a:pt x="86" y="35"/>
                  <a:pt x="86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4" y="35"/>
                  <a:pt x="0" y="39"/>
                  <a:pt x="0" y="4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10"/>
                  <a:pt x="4" y="214"/>
                  <a:pt x="9" y="214"/>
                </a:cubicBezTo>
                <a:cubicBezTo>
                  <a:pt x="279" y="214"/>
                  <a:pt x="279" y="214"/>
                  <a:pt x="279" y="214"/>
                </a:cubicBezTo>
                <a:cubicBezTo>
                  <a:pt x="284" y="214"/>
                  <a:pt x="288" y="210"/>
                  <a:pt x="288" y="205"/>
                </a:cubicBezTo>
                <a:cubicBezTo>
                  <a:pt x="288" y="44"/>
                  <a:pt x="288" y="44"/>
                  <a:pt x="288" y="44"/>
                </a:cubicBezTo>
                <a:cubicBezTo>
                  <a:pt x="288" y="39"/>
                  <a:pt x="284" y="35"/>
                  <a:pt x="279" y="35"/>
                </a:cubicBezTo>
                <a:close/>
                <a:moveTo>
                  <a:pt x="179" y="181"/>
                </a:moveTo>
                <a:cubicBezTo>
                  <a:pt x="33" y="181"/>
                  <a:pt x="33" y="181"/>
                  <a:pt x="33" y="181"/>
                </a:cubicBezTo>
                <a:cubicBezTo>
                  <a:pt x="33" y="69"/>
                  <a:pt x="33" y="69"/>
                  <a:pt x="33" y="69"/>
                </a:cubicBezTo>
                <a:cubicBezTo>
                  <a:pt x="179" y="69"/>
                  <a:pt x="179" y="69"/>
                  <a:pt x="179" y="69"/>
                </a:cubicBezTo>
                <a:lnTo>
                  <a:pt x="179" y="1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5355595" y="3856233"/>
            <a:ext cx="159879" cy="286378"/>
          </a:xfrm>
          <a:custGeom>
            <a:avLst/>
            <a:gdLst>
              <a:gd name="T0" fmla="*/ 116 w 160"/>
              <a:gd name="T1" fmla="*/ 188 h 288"/>
              <a:gd name="T2" fmla="*/ 149 w 160"/>
              <a:gd name="T3" fmla="*/ 95 h 288"/>
              <a:gd name="T4" fmla="*/ 149 w 160"/>
              <a:gd name="T5" fmla="*/ 95 h 288"/>
              <a:gd name="T6" fmla="*/ 149 w 160"/>
              <a:gd name="T7" fmla="*/ 95 h 288"/>
              <a:gd name="T8" fmla="*/ 149 w 160"/>
              <a:gd name="T9" fmla="*/ 95 h 288"/>
              <a:gd name="T10" fmla="*/ 62 w 160"/>
              <a:gd name="T11" fmla="*/ 95 h 288"/>
              <a:gd name="T12" fmla="*/ 94 w 160"/>
              <a:gd name="T13" fmla="*/ 0 h 288"/>
              <a:gd name="T14" fmla="*/ 45 w 160"/>
              <a:gd name="T15" fmla="*/ 0 h 288"/>
              <a:gd name="T16" fmla="*/ 0 w 160"/>
              <a:gd name="T17" fmla="*/ 128 h 288"/>
              <a:gd name="T18" fmla="*/ 0 w 160"/>
              <a:gd name="T19" fmla="*/ 128 h 288"/>
              <a:gd name="T20" fmla="*/ 0 w 160"/>
              <a:gd name="T21" fmla="*/ 128 h 288"/>
              <a:gd name="T22" fmla="*/ 0 w 160"/>
              <a:gd name="T23" fmla="*/ 128 h 288"/>
              <a:gd name="T24" fmla="*/ 87 w 160"/>
              <a:gd name="T25" fmla="*/ 128 h 288"/>
              <a:gd name="T26" fmla="*/ 66 w 160"/>
              <a:gd name="T27" fmla="*/ 188 h 288"/>
              <a:gd name="T28" fmla="*/ 25 w 160"/>
              <a:gd name="T29" fmla="*/ 188 h 288"/>
              <a:gd name="T30" fmla="*/ 63 w 160"/>
              <a:gd name="T31" fmla="*/ 288 h 288"/>
              <a:gd name="T32" fmla="*/ 160 w 160"/>
              <a:gd name="T33" fmla="*/ 188 h 288"/>
              <a:gd name="T34" fmla="*/ 116 w 160"/>
              <a:gd name="T35" fmla="*/ 1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288">
                <a:moveTo>
                  <a:pt x="116" y="188"/>
                </a:move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62" y="95"/>
                  <a:pt x="62" y="95"/>
                  <a:pt x="62" y="95"/>
                </a:cubicBezTo>
                <a:cubicBezTo>
                  <a:pt x="63" y="93"/>
                  <a:pt x="83" y="37"/>
                  <a:pt x="9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7" y="129"/>
                  <a:pt x="76" y="158"/>
                  <a:pt x="66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160" y="188"/>
                  <a:pt x="160" y="188"/>
                  <a:pt x="160" y="188"/>
                </a:cubicBezTo>
                <a:lnTo>
                  <a:pt x="116" y="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7" name="Freeform 187"/>
          <p:cNvSpPr/>
          <p:nvPr/>
        </p:nvSpPr>
        <p:spPr bwMode="auto">
          <a:xfrm>
            <a:off x="4842575" y="3868532"/>
            <a:ext cx="163394" cy="261781"/>
          </a:xfrm>
          <a:custGeom>
            <a:avLst/>
            <a:gdLst>
              <a:gd name="T0" fmla="*/ 148 w 164"/>
              <a:gd name="T1" fmla="*/ 0 h 262"/>
              <a:gd name="T2" fmla="*/ 16 w 164"/>
              <a:gd name="T3" fmla="*/ 0 h 262"/>
              <a:gd name="T4" fmla="*/ 0 w 164"/>
              <a:gd name="T5" fmla="*/ 16 h 262"/>
              <a:gd name="T6" fmla="*/ 0 w 164"/>
              <a:gd name="T7" fmla="*/ 40 h 262"/>
              <a:gd name="T8" fmla="*/ 37 w 164"/>
              <a:gd name="T9" fmla="*/ 71 h 262"/>
              <a:gd name="T10" fmla="*/ 37 w 164"/>
              <a:gd name="T11" fmla="*/ 37 h 262"/>
              <a:gd name="T12" fmla="*/ 128 w 164"/>
              <a:gd name="T13" fmla="*/ 37 h 262"/>
              <a:gd name="T14" fmla="*/ 128 w 164"/>
              <a:gd name="T15" fmla="*/ 262 h 262"/>
              <a:gd name="T16" fmla="*/ 164 w 164"/>
              <a:gd name="T17" fmla="*/ 262 h 262"/>
              <a:gd name="T18" fmla="*/ 164 w 164"/>
              <a:gd name="T19" fmla="*/ 16 h 262"/>
              <a:gd name="T20" fmla="*/ 148 w 164"/>
              <a:gd name="T2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" h="262">
                <a:moveTo>
                  <a:pt x="148" y="0"/>
                </a:moveTo>
                <a:cubicBezTo>
                  <a:pt x="16" y="0"/>
                  <a:pt x="16" y="0"/>
                  <a:pt x="16" y="0"/>
                </a:cubicBezTo>
                <a:cubicBezTo>
                  <a:pt x="5" y="0"/>
                  <a:pt x="0" y="5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37" y="71"/>
                  <a:pt x="37" y="71"/>
                  <a:pt x="37" y="71"/>
                </a:cubicBezTo>
                <a:cubicBezTo>
                  <a:pt x="37" y="37"/>
                  <a:pt x="37" y="37"/>
                  <a:pt x="37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62"/>
                  <a:pt x="128" y="262"/>
                  <a:pt x="128" y="262"/>
                </a:cubicBezTo>
                <a:cubicBezTo>
                  <a:pt x="164" y="262"/>
                  <a:pt x="164" y="262"/>
                  <a:pt x="164" y="262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5"/>
                  <a:pt x="159" y="0"/>
                  <a:pt x="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4842575" y="4072334"/>
            <a:ext cx="36896" cy="57979"/>
          </a:xfrm>
          <a:custGeom>
            <a:avLst/>
            <a:gdLst>
              <a:gd name="T0" fmla="*/ 0 w 21"/>
              <a:gd name="T1" fmla="*/ 33 h 33"/>
              <a:gd name="T2" fmla="*/ 21 w 21"/>
              <a:gd name="T3" fmla="*/ 33 h 33"/>
              <a:gd name="T4" fmla="*/ 21 w 21"/>
              <a:gd name="T5" fmla="*/ 0 h 33"/>
              <a:gd name="T6" fmla="*/ 0 w 21"/>
              <a:gd name="T7" fmla="*/ 18 h 33"/>
              <a:gd name="T8" fmla="*/ 0 w 2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3">
                <a:moveTo>
                  <a:pt x="0" y="33"/>
                </a:moveTo>
                <a:lnTo>
                  <a:pt x="21" y="33"/>
                </a:lnTo>
                <a:lnTo>
                  <a:pt x="21" y="0"/>
                </a:lnTo>
                <a:lnTo>
                  <a:pt x="0" y="18"/>
                </a:lnTo>
                <a:lnTo>
                  <a:pt x="0" y="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89" name="Freeform 189"/>
          <p:cNvSpPr/>
          <p:nvPr/>
        </p:nvSpPr>
        <p:spPr bwMode="auto">
          <a:xfrm>
            <a:off x="4719592" y="3921239"/>
            <a:ext cx="200289" cy="170421"/>
          </a:xfrm>
          <a:custGeom>
            <a:avLst/>
            <a:gdLst>
              <a:gd name="T0" fmla="*/ 108 w 201"/>
              <a:gd name="T1" fmla="*/ 3 h 171"/>
              <a:gd name="T2" fmla="*/ 102 w 201"/>
              <a:gd name="T3" fmla="*/ 0 h 171"/>
              <a:gd name="T4" fmla="*/ 97 w 201"/>
              <a:gd name="T5" fmla="*/ 8 h 171"/>
              <a:gd name="T6" fmla="*/ 97 w 201"/>
              <a:gd name="T7" fmla="*/ 47 h 171"/>
              <a:gd name="T8" fmla="*/ 97 w 201"/>
              <a:gd name="T9" fmla="*/ 62 h 171"/>
              <a:gd name="T10" fmla="*/ 15 w 201"/>
              <a:gd name="T11" fmla="*/ 62 h 171"/>
              <a:gd name="T12" fmla="*/ 0 w 201"/>
              <a:gd name="T13" fmla="*/ 77 h 171"/>
              <a:gd name="T14" fmla="*/ 0 w 201"/>
              <a:gd name="T15" fmla="*/ 94 h 171"/>
              <a:gd name="T16" fmla="*/ 15 w 201"/>
              <a:gd name="T17" fmla="*/ 109 h 171"/>
              <a:gd name="T18" fmla="*/ 97 w 201"/>
              <a:gd name="T19" fmla="*/ 109 h 171"/>
              <a:gd name="T20" fmla="*/ 97 w 201"/>
              <a:gd name="T21" fmla="*/ 124 h 171"/>
              <a:gd name="T22" fmla="*/ 97 w 201"/>
              <a:gd name="T23" fmla="*/ 163 h 171"/>
              <a:gd name="T24" fmla="*/ 102 w 201"/>
              <a:gd name="T25" fmla="*/ 171 h 171"/>
              <a:gd name="T26" fmla="*/ 108 w 201"/>
              <a:gd name="T27" fmla="*/ 168 h 171"/>
              <a:gd name="T28" fmla="*/ 195 w 201"/>
              <a:gd name="T29" fmla="*/ 95 h 171"/>
              <a:gd name="T30" fmla="*/ 195 w 201"/>
              <a:gd name="T31" fmla="*/ 76 h 171"/>
              <a:gd name="T32" fmla="*/ 108 w 201"/>
              <a:gd name="T33" fmla="*/ 3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1" h="171">
                <a:moveTo>
                  <a:pt x="108" y="3"/>
                </a:moveTo>
                <a:cubicBezTo>
                  <a:pt x="106" y="1"/>
                  <a:pt x="104" y="0"/>
                  <a:pt x="102" y="0"/>
                </a:cubicBezTo>
                <a:cubicBezTo>
                  <a:pt x="99" y="0"/>
                  <a:pt x="97" y="3"/>
                  <a:pt x="97" y="8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51"/>
                  <a:pt x="97" y="56"/>
                  <a:pt x="97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7" y="62"/>
                  <a:pt x="0" y="69"/>
                  <a:pt x="0" y="7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2"/>
                  <a:pt x="7" y="109"/>
                  <a:pt x="15" y="109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7" y="115"/>
                  <a:pt x="97" y="120"/>
                  <a:pt x="97" y="124"/>
                </a:cubicBezTo>
                <a:cubicBezTo>
                  <a:pt x="97" y="163"/>
                  <a:pt x="97" y="163"/>
                  <a:pt x="97" y="163"/>
                </a:cubicBezTo>
                <a:cubicBezTo>
                  <a:pt x="97" y="168"/>
                  <a:pt x="99" y="171"/>
                  <a:pt x="102" y="171"/>
                </a:cubicBezTo>
                <a:cubicBezTo>
                  <a:pt x="104" y="171"/>
                  <a:pt x="106" y="170"/>
                  <a:pt x="108" y="168"/>
                </a:cubicBezTo>
                <a:cubicBezTo>
                  <a:pt x="195" y="95"/>
                  <a:pt x="195" y="95"/>
                  <a:pt x="195" y="95"/>
                </a:cubicBezTo>
                <a:cubicBezTo>
                  <a:pt x="201" y="90"/>
                  <a:pt x="201" y="81"/>
                  <a:pt x="195" y="76"/>
                </a:cubicBezTo>
                <a:lnTo>
                  <a:pt x="108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8203553" y="3309832"/>
            <a:ext cx="205559" cy="80819"/>
          </a:xfrm>
          <a:custGeom>
            <a:avLst/>
            <a:gdLst>
              <a:gd name="T0" fmla="*/ 103 w 206"/>
              <a:gd name="T1" fmla="*/ 29 h 82"/>
              <a:gd name="T2" fmla="*/ 183 w 206"/>
              <a:gd name="T3" fmla="*/ 82 h 82"/>
              <a:gd name="T4" fmla="*/ 206 w 206"/>
              <a:gd name="T5" fmla="*/ 62 h 82"/>
              <a:gd name="T6" fmla="*/ 103 w 206"/>
              <a:gd name="T7" fmla="*/ 0 h 82"/>
              <a:gd name="T8" fmla="*/ 0 w 206"/>
              <a:gd name="T9" fmla="*/ 62 h 82"/>
              <a:gd name="T10" fmla="*/ 23 w 206"/>
              <a:gd name="T11" fmla="*/ 82 h 82"/>
              <a:gd name="T12" fmla="*/ 103 w 206"/>
              <a:gd name="T13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82">
                <a:moveTo>
                  <a:pt x="103" y="29"/>
                </a:moveTo>
                <a:cubicBezTo>
                  <a:pt x="139" y="29"/>
                  <a:pt x="170" y="51"/>
                  <a:pt x="183" y="8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186" y="25"/>
                  <a:pt x="148" y="0"/>
                  <a:pt x="103" y="0"/>
                </a:cubicBezTo>
                <a:cubicBezTo>
                  <a:pt x="58" y="0"/>
                  <a:pt x="20" y="25"/>
                  <a:pt x="0" y="62"/>
                </a:cubicBezTo>
                <a:cubicBezTo>
                  <a:pt x="23" y="82"/>
                  <a:pt x="23" y="82"/>
                  <a:pt x="23" y="82"/>
                </a:cubicBezTo>
                <a:cubicBezTo>
                  <a:pt x="36" y="51"/>
                  <a:pt x="67" y="29"/>
                  <a:pt x="103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8203553" y="3457414"/>
            <a:ext cx="205559" cy="82575"/>
          </a:xfrm>
          <a:custGeom>
            <a:avLst/>
            <a:gdLst>
              <a:gd name="T0" fmla="*/ 103 w 206"/>
              <a:gd name="T1" fmla="*/ 54 h 83"/>
              <a:gd name="T2" fmla="*/ 23 w 206"/>
              <a:gd name="T3" fmla="*/ 0 h 83"/>
              <a:gd name="T4" fmla="*/ 0 w 206"/>
              <a:gd name="T5" fmla="*/ 21 h 83"/>
              <a:gd name="T6" fmla="*/ 103 w 206"/>
              <a:gd name="T7" fmla="*/ 83 h 83"/>
              <a:gd name="T8" fmla="*/ 206 w 206"/>
              <a:gd name="T9" fmla="*/ 21 h 83"/>
              <a:gd name="T10" fmla="*/ 183 w 206"/>
              <a:gd name="T11" fmla="*/ 0 h 83"/>
              <a:gd name="T12" fmla="*/ 103 w 206"/>
              <a:gd name="T13" fmla="*/ 5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83">
                <a:moveTo>
                  <a:pt x="103" y="54"/>
                </a:moveTo>
                <a:cubicBezTo>
                  <a:pt x="67" y="54"/>
                  <a:pt x="36" y="32"/>
                  <a:pt x="2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20" y="57"/>
                  <a:pt x="58" y="83"/>
                  <a:pt x="103" y="83"/>
                </a:cubicBezTo>
                <a:cubicBezTo>
                  <a:pt x="148" y="83"/>
                  <a:pt x="186" y="58"/>
                  <a:pt x="206" y="21"/>
                </a:cubicBezTo>
                <a:cubicBezTo>
                  <a:pt x="183" y="0"/>
                  <a:pt x="183" y="0"/>
                  <a:pt x="183" y="0"/>
                </a:cubicBezTo>
                <a:cubicBezTo>
                  <a:pt x="170" y="32"/>
                  <a:pt x="139" y="54"/>
                  <a:pt x="103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2" name="Freeform 192"/>
          <p:cNvSpPr/>
          <p:nvPr/>
        </p:nvSpPr>
        <p:spPr bwMode="auto">
          <a:xfrm>
            <a:off x="8349378" y="3332672"/>
            <a:ext cx="100145" cy="184477"/>
          </a:xfrm>
          <a:custGeom>
            <a:avLst/>
            <a:gdLst>
              <a:gd name="T0" fmla="*/ 57 w 57"/>
              <a:gd name="T1" fmla="*/ 0 h 105"/>
              <a:gd name="T2" fmla="*/ 34 w 57"/>
              <a:gd name="T3" fmla="*/ 22 h 105"/>
              <a:gd name="T4" fmla="*/ 21 w 57"/>
              <a:gd name="T5" fmla="*/ 33 h 105"/>
              <a:gd name="T6" fmla="*/ 0 w 57"/>
              <a:gd name="T7" fmla="*/ 52 h 105"/>
              <a:gd name="T8" fmla="*/ 21 w 57"/>
              <a:gd name="T9" fmla="*/ 71 h 105"/>
              <a:gd name="T10" fmla="*/ 34 w 57"/>
              <a:gd name="T11" fmla="*/ 83 h 105"/>
              <a:gd name="T12" fmla="*/ 57 w 57"/>
              <a:gd name="T13" fmla="*/ 105 h 105"/>
              <a:gd name="T14" fmla="*/ 57 w 57"/>
              <a:gd name="T1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105">
                <a:moveTo>
                  <a:pt x="57" y="0"/>
                </a:moveTo>
                <a:lnTo>
                  <a:pt x="34" y="22"/>
                </a:lnTo>
                <a:lnTo>
                  <a:pt x="21" y="33"/>
                </a:lnTo>
                <a:lnTo>
                  <a:pt x="0" y="52"/>
                </a:lnTo>
                <a:lnTo>
                  <a:pt x="21" y="71"/>
                </a:lnTo>
                <a:lnTo>
                  <a:pt x="34" y="83"/>
                </a:lnTo>
                <a:lnTo>
                  <a:pt x="57" y="105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3" name="Freeform 193"/>
          <p:cNvSpPr/>
          <p:nvPr/>
        </p:nvSpPr>
        <p:spPr bwMode="auto">
          <a:xfrm>
            <a:off x="8161387" y="3332672"/>
            <a:ext cx="101901" cy="184477"/>
          </a:xfrm>
          <a:custGeom>
            <a:avLst/>
            <a:gdLst>
              <a:gd name="T0" fmla="*/ 58 w 58"/>
              <a:gd name="T1" fmla="*/ 52 h 105"/>
              <a:gd name="T2" fmla="*/ 37 w 58"/>
              <a:gd name="T3" fmla="*/ 33 h 105"/>
              <a:gd name="T4" fmla="*/ 24 w 58"/>
              <a:gd name="T5" fmla="*/ 22 h 105"/>
              <a:gd name="T6" fmla="*/ 0 w 58"/>
              <a:gd name="T7" fmla="*/ 0 h 105"/>
              <a:gd name="T8" fmla="*/ 0 w 58"/>
              <a:gd name="T9" fmla="*/ 105 h 105"/>
              <a:gd name="T10" fmla="*/ 24 w 58"/>
              <a:gd name="T11" fmla="*/ 83 h 105"/>
              <a:gd name="T12" fmla="*/ 37 w 58"/>
              <a:gd name="T13" fmla="*/ 71 h 105"/>
              <a:gd name="T14" fmla="*/ 58 w 58"/>
              <a:gd name="T15" fmla="*/ 5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105">
                <a:moveTo>
                  <a:pt x="58" y="52"/>
                </a:moveTo>
                <a:lnTo>
                  <a:pt x="37" y="33"/>
                </a:lnTo>
                <a:lnTo>
                  <a:pt x="24" y="22"/>
                </a:lnTo>
                <a:lnTo>
                  <a:pt x="0" y="0"/>
                </a:lnTo>
                <a:lnTo>
                  <a:pt x="0" y="105"/>
                </a:lnTo>
                <a:lnTo>
                  <a:pt x="24" y="83"/>
                </a:lnTo>
                <a:lnTo>
                  <a:pt x="37" y="71"/>
                </a:lnTo>
                <a:lnTo>
                  <a:pt x="58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4" name="Freeform 194"/>
          <p:cNvSpPr/>
          <p:nvPr/>
        </p:nvSpPr>
        <p:spPr bwMode="auto">
          <a:xfrm>
            <a:off x="8771037" y="3374839"/>
            <a:ext cx="217857" cy="195018"/>
          </a:xfrm>
          <a:custGeom>
            <a:avLst/>
            <a:gdLst>
              <a:gd name="T0" fmla="*/ 177 w 218"/>
              <a:gd name="T1" fmla="*/ 1 h 195"/>
              <a:gd name="T2" fmla="*/ 158 w 218"/>
              <a:gd name="T3" fmla="*/ 20 h 195"/>
              <a:gd name="T4" fmla="*/ 191 w 218"/>
              <a:gd name="T5" fmla="*/ 86 h 195"/>
              <a:gd name="T6" fmla="*/ 109 w 218"/>
              <a:gd name="T7" fmla="*/ 167 h 195"/>
              <a:gd name="T8" fmla="*/ 28 w 218"/>
              <a:gd name="T9" fmla="*/ 86 h 195"/>
              <a:gd name="T10" fmla="*/ 61 w 218"/>
              <a:gd name="T11" fmla="*/ 20 h 195"/>
              <a:gd name="T12" fmla="*/ 42 w 218"/>
              <a:gd name="T13" fmla="*/ 0 h 195"/>
              <a:gd name="T14" fmla="*/ 0 w 218"/>
              <a:gd name="T15" fmla="*/ 86 h 195"/>
              <a:gd name="T16" fmla="*/ 109 w 218"/>
              <a:gd name="T17" fmla="*/ 195 h 195"/>
              <a:gd name="T18" fmla="*/ 218 w 218"/>
              <a:gd name="T19" fmla="*/ 86 h 195"/>
              <a:gd name="T20" fmla="*/ 177 w 218"/>
              <a:gd name="T21" fmla="*/ 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8" h="195">
                <a:moveTo>
                  <a:pt x="177" y="1"/>
                </a:moveTo>
                <a:cubicBezTo>
                  <a:pt x="158" y="20"/>
                  <a:pt x="158" y="20"/>
                  <a:pt x="158" y="20"/>
                </a:cubicBezTo>
                <a:cubicBezTo>
                  <a:pt x="178" y="35"/>
                  <a:pt x="191" y="59"/>
                  <a:pt x="191" y="86"/>
                </a:cubicBezTo>
                <a:cubicBezTo>
                  <a:pt x="191" y="131"/>
                  <a:pt x="154" y="167"/>
                  <a:pt x="109" y="167"/>
                </a:cubicBezTo>
                <a:cubicBezTo>
                  <a:pt x="64" y="167"/>
                  <a:pt x="28" y="131"/>
                  <a:pt x="28" y="86"/>
                </a:cubicBezTo>
                <a:cubicBezTo>
                  <a:pt x="28" y="59"/>
                  <a:pt x="41" y="35"/>
                  <a:pt x="61" y="20"/>
                </a:cubicBezTo>
                <a:cubicBezTo>
                  <a:pt x="42" y="0"/>
                  <a:pt x="42" y="0"/>
                  <a:pt x="42" y="0"/>
                </a:cubicBezTo>
                <a:cubicBezTo>
                  <a:pt x="17" y="20"/>
                  <a:pt x="0" y="51"/>
                  <a:pt x="0" y="86"/>
                </a:cubicBezTo>
                <a:cubicBezTo>
                  <a:pt x="0" y="146"/>
                  <a:pt x="49" y="195"/>
                  <a:pt x="109" y="195"/>
                </a:cubicBezTo>
                <a:cubicBezTo>
                  <a:pt x="169" y="195"/>
                  <a:pt x="218" y="146"/>
                  <a:pt x="218" y="86"/>
                </a:cubicBezTo>
                <a:cubicBezTo>
                  <a:pt x="218" y="51"/>
                  <a:pt x="202" y="20"/>
                  <a:pt x="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8818474" y="3281722"/>
            <a:ext cx="124742" cy="175692"/>
          </a:xfrm>
          <a:custGeom>
            <a:avLst/>
            <a:gdLst>
              <a:gd name="T0" fmla="*/ 43 w 71"/>
              <a:gd name="T1" fmla="*/ 100 h 100"/>
              <a:gd name="T2" fmla="*/ 43 w 71"/>
              <a:gd name="T3" fmla="*/ 80 h 100"/>
              <a:gd name="T4" fmla="*/ 43 w 71"/>
              <a:gd name="T5" fmla="*/ 41 h 100"/>
              <a:gd name="T6" fmla="*/ 71 w 71"/>
              <a:gd name="T7" fmla="*/ 41 h 100"/>
              <a:gd name="T8" fmla="*/ 35 w 71"/>
              <a:gd name="T9" fmla="*/ 0 h 100"/>
              <a:gd name="T10" fmla="*/ 0 w 71"/>
              <a:gd name="T11" fmla="*/ 41 h 100"/>
              <a:gd name="T12" fmla="*/ 27 w 71"/>
              <a:gd name="T13" fmla="*/ 41 h 100"/>
              <a:gd name="T14" fmla="*/ 27 w 71"/>
              <a:gd name="T15" fmla="*/ 83 h 100"/>
              <a:gd name="T16" fmla="*/ 27 w 71"/>
              <a:gd name="T17" fmla="*/ 100 h 100"/>
              <a:gd name="T18" fmla="*/ 43 w 71"/>
              <a:gd name="T1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0">
                <a:moveTo>
                  <a:pt x="43" y="100"/>
                </a:moveTo>
                <a:lnTo>
                  <a:pt x="43" y="80"/>
                </a:lnTo>
                <a:lnTo>
                  <a:pt x="43" y="41"/>
                </a:lnTo>
                <a:lnTo>
                  <a:pt x="71" y="41"/>
                </a:lnTo>
                <a:lnTo>
                  <a:pt x="35" y="0"/>
                </a:lnTo>
                <a:lnTo>
                  <a:pt x="0" y="41"/>
                </a:lnTo>
                <a:lnTo>
                  <a:pt x="27" y="41"/>
                </a:lnTo>
                <a:lnTo>
                  <a:pt x="27" y="83"/>
                </a:lnTo>
                <a:lnTo>
                  <a:pt x="27" y="100"/>
                </a:lnTo>
                <a:lnTo>
                  <a:pt x="43" y="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6" name="Freeform 196"/>
          <p:cNvSpPr>
            <a:spLocks noEditPoints="1"/>
          </p:cNvSpPr>
          <p:nvPr/>
        </p:nvSpPr>
        <p:spPr bwMode="auto">
          <a:xfrm>
            <a:off x="2423302" y="1591570"/>
            <a:ext cx="288135" cy="224885"/>
          </a:xfrm>
          <a:custGeom>
            <a:avLst/>
            <a:gdLst>
              <a:gd name="T0" fmla="*/ 82 w 164"/>
              <a:gd name="T1" fmla="*/ 0 h 128"/>
              <a:gd name="T2" fmla="*/ 0 w 164"/>
              <a:gd name="T3" fmla="*/ 22 h 128"/>
              <a:gd name="T4" fmla="*/ 0 w 164"/>
              <a:gd name="T5" fmla="*/ 22 h 128"/>
              <a:gd name="T6" fmla="*/ 0 w 164"/>
              <a:gd name="T7" fmla="*/ 107 h 128"/>
              <a:gd name="T8" fmla="*/ 76 w 164"/>
              <a:gd name="T9" fmla="*/ 128 h 128"/>
              <a:gd name="T10" fmla="*/ 76 w 164"/>
              <a:gd name="T11" fmla="*/ 43 h 128"/>
              <a:gd name="T12" fmla="*/ 22 w 164"/>
              <a:gd name="T13" fmla="*/ 28 h 128"/>
              <a:gd name="T14" fmla="*/ 82 w 164"/>
              <a:gd name="T15" fmla="*/ 12 h 128"/>
              <a:gd name="T16" fmla="*/ 141 w 164"/>
              <a:gd name="T17" fmla="*/ 28 h 128"/>
              <a:gd name="T18" fmla="*/ 141 w 164"/>
              <a:gd name="T19" fmla="*/ 28 h 128"/>
              <a:gd name="T20" fmla="*/ 88 w 164"/>
              <a:gd name="T21" fmla="*/ 43 h 128"/>
              <a:gd name="T22" fmla="*/ 88 w 164"/>
              <a:gd name="T23" fmla="*/ 128 h 128"/>
              <a:gd name="T24" fmla="*/ 164 w 164"/>
              <a:gd name="T25" fmla="*/ 107 h 128"/>
              <a:gd name="T26" fmla="*/ 164 w 164"/>
              <a:gd name="T27" fmla="*/ 22 h 128"/>
              <a:gd name="T28" fmla="*/ 82 w 164"/>
              <a:gd name="T29" fmla="*/ 0 h 128"/>
              <a:gd name="T30" fmla="*/ 143 w 164"/>
              <a:gd name="T31" fmla="*/ 62 h 128"/>
              <a:gd name="T32" fmla="*/ 110 w 164"/>
              <a:gd name="T33" fmla="*/ 71 h 128"/>
              <a:gd name="T34" fmla="*/ 110 w 164"/>
              <a:gd name="T35" fmla="*/ 55 h 128"/>
              <a:gd name="T36" fmla="*/ 143 w 164"/>
              <a:gd name="T37" fmla="*/ 46 h 128"/>
              <a:gd name="T38" fmla="*/ 143 w 164"/>
              <a:gd name="T39" fmla="*/ 6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7" name="Freeform 197"/>
          <p:cNvSpPr/>
          <p:nvPr/>
        </p:nvSpPr>
        <p:spPr bwMode="auto">
          <a:xfrm>
            <a:off x="3034709" y="1689956"/>
            <a:ext cx="100145" cy="156366"/>
          </a:xfrm>
          <a:custGeom>
            <a:avLst/>
            <a:gdLst>
              <a:gd name="T0" fmla="*/ 0 w 57"/>
              <a:gd name="T1" fmla="*/ 9 h 89"/>
              <a:gd name="T2" fmla="*/ 0 w 57"/>
              <a:gd name="T3" fmla="*/ 9 h 89"/>
              <a:gd name="T4" fmla="*/ 0 w 57"/>
              <a:gd name="T5" fmla="*/ 73 h 89"/>
              <a:gd name="T6" fmla="*/ 57 w 57"/>
              <a:gd name="T7" fmla="*/ 89 h 89"/>
              <a:gd name="T8" fmla="*/ 57 w 57"/>
              <a:gd name="T9" fmla="*/ 25 h 89"/>
              <a:gd name="T10" fmla="*/ 16 w 57"/>
              <a:gd name="T11" fmla="*/ 14 h 89"/>
              <a:gd name="T12" fmla="*/ 41 w 57"/>
              <a:gd name="T13" fmla="*/ 7 h 89"/>
              <a:gd name="T14" fmla="*/ 36 w 57"/>
              <a:gd name="T15" fmla="*/ 0 h 89"/>
              <a:gd name="T16" fmla="*/ 0 w 57"/>
              <a:gd name="T17" fmla="*/ 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89">
                <a:moveTo>
                  <a:pt x="0" y="9"/>
                </a:moveTo>
                <a:lnTo>
                  <a:pt x="0" y="9"/>
                </a:lnTo>
                <a:lnTo>
                  <a:pt x="0" y="73"/>
                </a:lnTo>
                <a:lnTo>
                  <a:pt x="57" y="89"/>
                </a:lnTo>
                <a:lnTo>
                  <a:pt x="57" y="25"/>
                </a:lnTo>
                <a:lnTo>
                  <a:pt x="16" y="14"/>
                </a:lnTo>
                <a:lnTo>
                  <a:pt x="41" y="7"/>
                </a:lnTo>
                <a:lnTo>
                  <a:pt x="36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3150665" y="1689956"/>
            <a:ext cx="98387" cy="156366"/>
          </a:xfrm>
          <a:custGeom>
            <a:avLst/>
            <a:gdLst>
              <a:gd name="T0" fmla="*/ 21 w 56"/>
              <a:gd name="T1" fmla="*/ 0 h 89"/>
              <a:gd name="T2" fmla="*/ 15 w 56"/>
              <a:gd name="T3" fmla="*/ 7 h 89"/>
              <a:gd name="T4" fmla="*/ 40 w 56"/>
              <a:gd name="T5" fmla="*/ 14 h 89"/>
              <a:gd name="T6" fmla="*/ 40 w 56"/>
              <a:gd name="T7" fmla="*/ 14 h 89"/>
              <a:gd name="T8" fmla="*/ 0 w 56"/>
              <a:gd name="T9" fmla="*/ 25 h 89"/>
              <a:gd name="T10" fmla="*/ 0 w 56"/>
              <a:gd name="T11" fmla="*/ 89 h 89"/>
              <a:gd name="T12" fmla="*/ 56 w 56"/>
              <a:gd name="T13" fmla="*/ 73 h 89"/>
              <a:gd name="T14" fmla="*/ 56 w 56"/>
              <a:gd name="T15" fmla="*/ 9 h 89"/>
              <a:gd name="T16" fmla="*/ 21 w 56"/>
              <a:gd name="T17" fmla="*/ 0 h 89"/>
              <a:gd name="T18" fmla="*/ 41 w 56"/>
              <a:gd name="T19" fmla="*/ 39 h 89"/>
              <a:gd name="T20" fmla="*/ 17 w 56"/>
              <a:gd name="T21" fmla="*/ 46 h 89"/>
              <a:gd name="T22" fmla="*/ 17 w 56"/>
              <a:gd name="T23" fmla="*/ 34 h 89"/>
              <a:gd name="T24" fmla="*/ 41 w 56"/>
              <a:gd name="T25" fmla="*/ 28 h 89"/>
              <a:gd name="T26" fmla="*/ 41 w 56"/>
              <a:gd name="T27" fmla="*/ 3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" h="89">
                <a:moveTo>
                  <a:pt x="21" y="0"/>
                </a:moveTo>
                <a:lnTo>
                  <a:pt x="15" y="7"/>
                </a:lnTo>
                <a:lnTo>
                  <a:pt x="40" y="14"/>
                </a:lnTo>
                <a:lnTo>
                  <a:pt x="40" y="14"/>
                </a:lnTo>
                <a:lnTo>
                  <a:pt x="0" y="25"/>
                </a:lnTo>
                <a:lnTo>
                  <a:pt x="0" y="89"/>
                </a:lnTo>
                <a:lnTo>
                  <a:pt x="56" y="73"/>
                </a:lnTo>
                <a:lnTo>
                  <a:pt x="56" y="9"/>
                </a:lnTo>
                <a:lnTo>
                  <a:pt x="21" y="0"/>
                </a:lnTo>
                <a:close/>
                <a:moveTo>
                  <a:pt x="41" y="39"/>
                </a:moveTo>
                <a:lnTo>
                  <a:pt x="17" y="46"/>
                </a:lnTo>
                <a:lnTo>
                  <a:pt x="17" y="34"/>
                </a:lnTo>
                <a:lnTo>
                  <a:pt x="41" y="28"/>
                </a:lnTo>
                <a:lnTo>
                  <a:pt x="41" y="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199" name="Freeform 199"/>
          <p:cNvSpPr/>
          <p:nvPr/>
        </p:nvSpPr>
        <p:spPr bwMode="auto">
          <a:xfrm>
            <a:off x="3075118" y="1561702"/>
            <a:ext cx="135284" cy="152852"/>
          </a:xfrm>
          <a:custGeom>
            <a:avLst/>
            <a:gdLst>
              <a:gd name="T0" fmla="*/ 38 w 77"/>
              <a:gd name="T1" fmla="*/ 87 h 87"/>
              <a:gd name="T2" fmla="*/ 77 w 77"/>
              <a:gd name="T3" fmla="*/ 42 h 87"/>
              <a:gd name="T4" fmla="*/ 48 w 77"/>
              <a:gd name="T5" fmla="*/ 42 h 87"/>
              <a:gd name="T6" fmla="*/ 48 w 77"/>
              <a:gd name="T7" fmla="*/ 0 h 87"/>
              <a:gd name="T8" fmla="*/ 29 w 77"/>
              <a:gd name="T9" fmla="*/ 0 h 87"/>
              <a:gd name="T10" fmla="*/ 29 w 77"/>
              <a:gd name="T11" fmla="*/ 42 h 87"/>
              <a:gd name="T12" fmla="*/ 0 w 77"/>
              <a:gd name="T13" fmla="*/ 42 h 87"/>
              <a:gd name="T14" fmla="*/ 38 w 77"/>
              <a:gd name="T1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" h="87">
                <a:moveTo>
                  <a:pt x="38" y="87"/>
                </a:moveTo>
                <a:lnTo>
                  <a:pt x="77" y="42"/>
                </a:lnTo>
                <a:lnTo>
                  <a:pt x="48" y="42"/>
                </a:lnTo>
                <a:lnTo>
                  <a:pt x="48" y="0"/>
                </a:lnTo>
                <a:lnTo>
                  <a:pt x="29" y="0"/>
                </a:lnTo>
                <a:lnTo>
                  <a:pt x="29" y="42"/>
                </a:lnTo>
                <a:lnTo>
                  <a:pt x="0" y="42"/>
                </a:lnTo>
                <a:lnTo>
                  <a:pt x="38" y="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4721348" y="1589812"/>
            <a:ext cx="286378" cy="228399"/>
          </a:xfrm>
          <a:custGeom>
            <a:avLst/>
            <a:gdLst>
              <a:gd name="T0" fmla="*/ 163 w 163"/>
              <a:gd name="T1" fmla="*/ 92 h 130"/>
              <a:gd name="T2" fmla="*/ 163 w 163"/>
              <a:gd name="T3" fmla="*/ 44 h 130"/>
              <a:gd name="T4" fmla="*/ 115 w 163"/>
              <a:gd name="T5" fmla="*/ 44 h 130"/>
              <a:gd name="T6" fmla="*/ 131 w 163"/>
              <a:gd name="T7" fmla="*/ 60 h 130"/>
              <a:gd name="T8" fmla="*/ 92 w 163"/>
              <a:gd name="T9" fmla="*/ 99 h 130"/>
              <a:gd name="T10" fmla="*/ 92 w 163"/>
              <a:gd name="T11" fmla="*/ 34 h 130"/>
              <a:gd name="T12" fmla="*/ 115 w 163"/>
              <a:gd name="T13" fmla="*/ 34 h 130"/>
              <a:gd name="T14" fmla="*/ 82 w 163"/>
              <a:gd name="T15" fmla="*/ 0 h 130"/>
              <a:gd name="T16" fmla="*/ 48 w 163"/>
              <a:gd name="T17" fmla="*/ 34 h 130"/>
              <a:gd name="T18" fmla="*/ 70 w 163"/>
              <a:gd name="T19" fmla="*/ 34 h 130"/>
              <a:gd name="T20" fmla="*/ 70 w 163"/>
              <a:gd name="T21" fmla="*/ 99 h 130"/>
              <a:gd name="T22" fmla="*/ 32 w 163"/>
              <a:gd name="T23" fmla="*/ 60 h 130"/>
              <a:gd name="T24" fmla="*/ 48 w 163"/>
              <a:gd name="T25" fmla="*/ 44 h 130"/>
              <a:gd name="T26" fmla="*/ 0 w 163"/>
              <a:gd name="T27" fmla="*/ 44 h 130"/>
              <a:gd name="T28" fmla="*/ 0 w 163"/>
              <a:gd name="T29" fmla="*/ 92 h 130"/>
              <a:gd name="T30" fmla="*/ 16 w 163"/>
              <a:gd name="T31" fmla="*/ 76 h 130"/>
              <a:gd name="T32" fmla="*/ 70 w 163"/>
              <a:gd name="T33" fmla="*/ 130 h 130"/>
              <a:gd name="T34" fmla="*/ 93 w 163"/>
              <a:gd name="T35" fmla="*/ 130 h 130"/>
              <a:gd name="T36" fmla="*/ 147 w 163"/>
              <a:gd name="T37" fmla="*/ 76 h 130"/>
              <a:gd name="T38" fmla="*/ 163 w 163"/>
              <a:gd name="T39" fmla="*/ 9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3" h="130">
                <a:moveTo>
                  <a:pt x="163" y="92"/>
                </a:moveTo>
                <a:lnTo>
                  <a:pt x="163" y="44"/>
                </a:lnTo>
                <a:lnTo>
                  <a:pt x="115" y="44"/>
                </a:lnTo>
                <a:lnTo>
                  <a:pt x="131" y="60"/>
                </a:lnTo>
                <a:lnTo>
                  <a:pt x="92" y="99"/>
                </a:lnTo>
                <a:lnTo>
                  <a:pt x="92" y="34"/>
                </a:lnTo>
                <a:lnTo>
                  <a:pt x="115" y="34"/>
                </a:lnTo>
                <a:lnTo>
                  <a:pt x="82" y="0"/>
                </a:lnTo>
                <a:lnTo>
                  <a:pt x="48" y="34"/>
                </a:lnTo>
                <a:lnTo>
                  <a:pt x="70" y="34"/>
                </a:lnTo>
                <a:lnTo>
                  <a:pt x="70" y="99"/>
                </a:lnTo>
                <a:lnTo>
                  <a:pt x="32" y="60"/>
                </a:lnTo>
                <a:lnTo>
                  <a:pt x="48" y="44"/>
                </a:lnTo>
                <a:lnTo>
                  <a:pt x="0" y="44"/>
                </a:lnTo>
                <a:lnTo>
                  <a:pt x="0" y="92"/>
                </a:lnTo>
                <a:lnTo>
                  <a:pt x="16" y="76"/>
                </a:lnTo>
                <a:lnTo>
                  <a:pt x="70" y="130"/>
                </a:lnTo>
                <a:lnTo>
                  <a:pt x="93" y="130"/>
                </a:lnTo>
                <a:lnTo>
                  <a:pt x="147" y="76"/>
                </a:lnTo>
                <a:lnTo>
                  <a:pt x="163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1" name="Freeform 201"/>
          <p:cNvSpPr>
            <a:spLocks noEditPoints="1"/>
          </p:cNvSpPr>
          <p:nvPr/>
        </p:nvSpPr>
        <p:spPr bwMode="auto">
          <a:xfrm>
            <a:off x="6480021" y="3281722"/>
            <a:ext cx="209074" cy="288135"/>
          </a:xfrm>
          <a:custGeom>
            <a:avLst/>
            <a:gdLst>
              <a:gd name="T0" fmla="*/ 35 w 119"/>
              <a:gd name="T1" fmla="*/ 0 h 164"/>
              <a:gd name="T2" fmla="*/ 35 w 119"/>
              <a:gd name="T3" fmla="*/ 0 h 164"/>
              <a:gd name="T4" fmla="*/ 0 w 119"/>
              <a:gd name="T5" fmla="*/ 34 h 164"/>
              <a:gd name="T6" fmla="*/ 0 w 119"/>
              <a:gd name="T7" fmla="*/ 164 h 164"/>
              <a:gd name="T8" fmla="*/ 119 w 119"/>
              <a:gd name="T9" fmla="*/ 164 h 164"/>
              <a:gd name="T10" fmla="*/ 119 w 119"/>
              <a:gd name="T11" fmla="*/ 0 h 164"/>
              <a:gd name="T12" fmla="*/ 35 w 119"/>
              <a:gd name="T13" fmla="*/ 0 h 164"/>
              <a:gd name="T14" fmla="*/ 105 w 119"/>
              <a:gd name="T15" fmla="*/ 42 h 164"/>
              <a:gd name="T16" fmla="*/ 76 w 119"/>
              <a:gd name="T17" fmla="*/ 14 h 164"/>
              <a:gd name="T18" fmla="*/ 105 w 119"/>
              <a:gd name="T19" fmla="*/ 14 h 164"/>
              <a:gd name="T20" fmla="*/ 105 w 119"/>
              <a:gd name="T21" fmla="*/ 42 h 164"/>
              <a:gd name="T22" fmla="*/ 56 w 119"/>
              <a:gd name="T23" fmla="*/ 21 h 164"/>
              <a:gd name="T24" fmla="*/ 56 w 119"/>
              <a:gd name="T25" fmla="*/ 150 h 164"/>
              <a:gd name="T26" fmla="*/ 16 w 119"/>
              <a:gd name="T27" fmla="*/ 150 h 164"/>
              <a:gd name="T28" fmla="*/ 56 w 119"/>
              <a:gd name="T29" fmla="*/ 21 h 164"/>
              <a:gd name="T30" fmla="*/ 14 w 119"/>
              <a:gd name="T31" fmla="*/ 132 h 164"/>
              <a:gd name="T32" fmla="*/ 14 w 119"/>
              <a:gd name="T33" fmla="*/ 48 h 164"/>
              <a:gd name="T34" fmla="*/ 41 w 119"/>
              <a:gd name="T35" fmla="*/ 48 h 164"/>
              <a:gd name="T36" fmla="*/ 14 w 119"/>
              <a:gd name="T37" fmla="*/ 132 h 164"/>
              <a:gd name="T38" fmla="*/ 63 w 119"/>
              <a:gd name="T39" fmla="*/ 21 h 164"/>
              <a:gd name="T40" fmla="*/ 104 w 119"/>
              <a:gd name="T41" fmla="*/ 150 h 164"/>
              <a:gd name="T42" fmla="*/ 63 w 119"/>
              <a:gd name="T43" fmla="*/ 150 h 164"/>
              <a:gd name="T44" fmla="*/ 63 w 119"/>
              <a:gd name="T45" fmla="*/ 21 h 164"/>
              <a:gd name="T46" fmla="*/ 68 w 119"/>
              <a:gd name="T47" fmla="*/ 15 h 164"/>
              <a:gd name="T48" fmla="*/ 105 w 119"/>
              <a:gd name="T49" fmla="*/ 52 h 164"/>
              <a:gd name="T50" fmla="*/ 105 w 119"/>
              <a:gd name="T51" fmla="*/ 131 h 164"/>
              <a:gd name="T52" fmla="*/ 68 w 119"/>
              <a:gd name="T53" fmla="*/ 15 h 164"/>
              <a:gd name="T54" fmla="*/ 52 w 119"/>
              <a:gd name="T55" fmla="*/ 14 h 164"/>
              <a:gd name="T56" fmla="*/ 49 w 119"/>
              <a:gd name="T57" fmla="*/ 24 h 164"/>
              <a:gd name="T58" fmla="*/ 49 w 119"/>
              <a:gd name="T59" fmla="*/ 14 h 164"/>
              <a:gd name="T60" fmla="*/ 52 w 119"/>
              <a:gd name="T61" fmla="*/ 14 h 164"/>
              <a:gd name="T62" fmla="*/ 38 w 119"/>
              <a:gd name="T63" fmla="*/ 12 h 164"/>
              <a:gd name="T64" fmla="*/ 38 w 119"/>
              <a:gd name="T65" fmla="*/ 38 h 164"/>
              <a:gd name="T66" fmla="*/ 12 w 119"/>
              <a:gd name="T67" fmla="*/ 38 h 164"/>
              <a:gd name="T68" fmla="*/ 38 w 119"/>
              <a:gd name="T69" fmla="*/ 1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9" h="164">
                <a:moveTo>
                  <a:pt x="35" y="0"/>
                </a:moveTo>
                <a:lnTo>
                  <a:pt x="35" y="0"/>
                </a:lnTo>
                <a:lnTo>
                  <a:pt x="0" y="34"/>
                </a:lnTo>
                <a:lnTo>
                  <a:pt x="0" y="164"/>
                </a:lnTo>
                <a:lnTo>
                  <a:pt x="119" y="164"/>
                </a:lnTo>
                <a:lnTo>
                  <a:pt x="119" y="0"/>
                </a:lnTo>
                <a:lnTo>
                  <a:pt x="35" y="0"/>
                </a:lnTo>
                <a:close/>
                <a:moveTo>
                  <a:pt x="105" y="42"/>
                </a:moveTo>
                <a:lnTo>
                  <a:pt x="76" y="14"/>
                </a:lnTo>
                <a:lnTo>
                  <a:pt x="105" y="14"/>
                </a:lnTo>
                <a:lnTo>
                  <a:pt x="105" y="42"/>
                </a:lnTo>
                <a:close/>
                <a:moveTo>
                  <a:pt x="56" y="21"/>
                </a:moveTo>
                <a:lnTo>
                  <a:pt x="56" y="150"/>
                </a:lnTo>
                <a:lnTo>
                  <a:pt x="16" y="150"/>
                </a:lnTo>
                <a:lnTo>
                  <a:pt x="56" y="21"/>
                </a:lnTo>
                <a:close/>
                <a:moveTo>
                  <a:pt x="14" y="132"/>
                </a:moveTo>
                <a:lnTo>
                  <a:pt x="14" y="48"/>
                </a:lnTo>
                <a:lnTo>
                  <a:pt x="41" y="48"/>
                </a:lnTo>
                <a:lnTo>
                  <a:pt x="14" y="132"/>
                </a:lnTo>
                <a:close/>
                <a:moveTo>
                  <a:pt x="63" y="21"/>
                </a:moveTo>
                <a:lnTo>
                  <a:pt x="104" y="150"/>
                </a:lnTo>
                <a:lnTo>
                  <a:pt x="63" y="150"/>
                </a:lnTo>
                <a:lnTo>
                  <a:pt x="63" y="21"/>
                </a:lnTo>
                <a:close/>
                <a:moveTo>
                  <a:pt x="68" y="15"/>
                </a:moveTo>
                <a:lnTo>
                  <a:pt x="105" y="52"/>
                </a:lnTo>
                <a:lnTo>
                  <a:pt x="105" y="131"/>
                </a:lnTo>
                <a:lnTo>
                  <a:pt x="68" y="15"/>
                </a:lnTo>
                <a:close/>
                <a:moveTo>
                  <a:pt x="52" y="14"/>
                </a:moveTo>
                <a:lnTo>
                  <a:pt x="49" y="24"/>
                </a:lnTo>
                <a:lnTo>
                  <a:pt x="49" y="14"/>
                </a:lnTo>
                <a:lnTo>
                  <a:pt x="52" y="14"/>
                </a:lnTo>
                <a:close/>
                <a:moveTo>
                  <a:pt x="38" y="12"/>
                </a:moveTo>
                <a:lnTo>
                  <a:pt x="38" y="38"/>
                </a:lnTo>
                <a:lnTo>
                  <a:pt x="12" y="38"/>
                </a:lnTo>
                <a:lnTo>
                  <a:pt x="38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9883165" y="3861503"/>
            <a:ext cx="307461" cy="275837"/>
          </a:xfrm>
          <a:custGeom>
            <a:avLst/>
            <a:gdLst>
              <a:gd name="T0" fmla="*/ 266 w 308"/>
              <a:gd name="T1" fmla="*/ 12 h 278"/>
              <a:gd name="T2" fmla="*/ 250 w 308"/>
              <a:gd name="T3" fmla="*/ 0 h 278"/>
              <a:gd name="T4" fmla="*/ 239 w 308"/>
              <a:gd name="T5" fmla="*/ 12 h 278"/>
              <a:gd name="T6" fmla="*/ 221 w 308"/>
              <a:gd name="T7" fmla="*/ 15 h 278"/>
              <a:gd name="T8" fmla="*/ 208 w 308"/>
              <a:gd name="T9" fmla="*/ 36 h 278"/>
              <a:gd name="T10" fmla="*/ 176 w 308"/>
              <a:gd name="T11" fmla="*/ 30 h 278"/>
              <a:gd name="T12" fmla="*/ 167 w 308"/>
              <a:gd name="T13" fmla="*/ 38 h 278"/>
              <a:gd name="T14" fmla="*/ 134 w 308"/>
              <a:gd name="T15" fmla="*/ 34 h 278"/>
              <a:gd name="T16" fmla="*/ 129 w 308"/>
              <a:gd name="T17" fmla="*/ 39 h 278"/>
              <a:gd name="T18" fmla="*/ 90 w 308"/>
              <a:gd name="T19" fmla="*/ 159 h 278"/>
              <a:gd name="T20" fmla="*/ 43 w 308"/>
              <a:gd name="T21" fmla="*/ 207 h 278"/>
              <a:gd name="T22" fmla="*/ 24 w 308"/>
              <a:gd name="T23" fmla="*/ 197 h 278"/>
              <a:gd name="T24" fmla="*/ 0 w 308"/>
              <a:gd name="T25" fmla="*/ 221 h 278"/>
              <a:gd name="T26" fmla="*/ 24 w 308"/>
              <a:gd name="T27" fmla="*/ 245 h 278"/>
              <a:gd name="T28" fmla="*/ 36 w 308"/>
              <a:gd name="T29" fmla="*/ 242 h 278"/>
              <a:gd name="T30" fmla="*/ 33 w 308"/>
              <a:gd name="T31" fmla="*/ 254 h 278"/>
              <a:gd name="T32" fmla="*/ 56 w 308"/>
              <a:gd name="T33" fmla="*/ 278 h 278"/>
              <a:gd name="T34" fmla="*/ 80 w 308"/>
              <a:gd name="T35" fmla="*/ 254 h 278"/>
              <a:gd name="T36" fmla="*/ 70 w 308"/>
              <a:gd name="T37" fmla="*/ 234 h 278"/>
              <a:gd name="T38" fmla="*/ 117 w 308"/>
              <a:gd name="T39" fmla="*/ 187 h 278"/>
              <a:gd name="T40" fmla="*/ 239 w 308"/>
              <a:gd name="T41" fmla="*/ 150 h 278"/>
              <a:gd name="T42" fmla="*/ 266 w 308"/>
              <a:gd name="T43" fmla="*/ 1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78">
                <a:moveTo>
                  <a:pt x="266" y="12"/>
                </a:moveTo>
                <a:cubicBezTo>
                  <a:pt x="261" y="7"/>
                  <a:pt x="256" y="3"/>
                  <a:pt x="250" y="0"/>
                </a:cubicBezTo>
                <a:cubicBezTo>
                  <a:pt x="248" y="5"/>
                  <a:pt x="244" y="9"/>
                  <a:pt x="239" y="12"/>
                </a:cubicBezTo>
                <a:cubicBezTo>
                  <a:pt x="233" y="15"/>
                  <a:pt x="227" y="16"/>
                  <a:pt x="221" y="15"/>
                </a:cubicBezTo>
                <a:cubicBezTo>
                  <a:pt x="220" y="24"/>
                  <a:pt x="215" y="32"/>
                  <a:pt x="208" y="36"/>
                </a:cubicBezTo>
                <a:cubicBezTo>
                  <a:pt x="198" y="41"/>
                  <a:pt x="186" y="38"/>
                  <a:pt x="176" y="30"/>
                </a:cubicBezTo>
                <a:cubicBezTo>
                  <a:pt x="174" y="33"/>
                  <a:pt x="171" y="36"/>
                  <a:pt x="167" y="38"/>
                </a:cubicBezTo>
                <a:cubicBezTo>
                  <a:pt x="156" y="44"/>
                  <a:pt x="143" y="42"/>
                  <a:pt x="134" y="34"/>
                </a:cubicBezTo>
                <a:cubicBezTo>
                  <a:pt x="132" y="36"/>
                  <a:pt x="130" y="37"/>
                  <a:pt x="129" y="39"/>
                </a:cubicBezTo>
                <a:cubicBezTo>
                  <a:pt x="91" y="77"/>
                  <a:pt x="76" y="126"/>
                  <a:pt x="90" y="159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38" y="201"/>
                  <a:pt x="31" y="197"/>
                  <a:pt x="24" y="197"/>
                </a:cubicBezTo>
                <a:cubicBezTo>
                  <a:pt x="11" y="197"/>
                  <a:pt x="0" y="208"/>
                  <a:pt x="0" y="221"/>
                </a:cubicBezTo>
                <a:cubicBezTo>
                  <a:pt x="0" y="234"/>
                  <a:pt x="11" y="245"/>
                  <a:pt x="24" y="245"/>
                </a:cubicBezTo>
                <a:cubicBezTo>
                  <a:pt x="28" y="245"/>
                  <a:pt x="32" y="244"/>
                  <a:pt x="36" y="242"/>
                </a:cubicBezTo>
                <a:cubicBezTo>
                  <a:pt x="34" y="245"/>
                  <a:pt x="33" y="249"/>
                  <a:pt x="33" y="254"/>
                </a:cubicBezTo>
                <a:cubicBezTo>
                  <a:pt x="33" y="267"/>
                  <a:pt x="43" y="278"/>
                  <a:pt x="56" y="278"/>
                </a:cubicBezTo>
                <a:cubicBezTo>
                  <a:pt x="69" y="278"/>
                  <a:pt x="80" y="267"/>
                  <a:pt x="80" y="254"/>
                </a:cubicBezTo>
                <a:cubicBezTo>
                  <a:pt x="80" y="246"/>
                  <a:pt x="76" y="239"/>
                  <a:pt x="70" y="234"/>
                </a:cubicBezTo>
                <a:cubicBezTo>
                  <a:pt x="117" y="187"/>
                  <a:pt x="117" y="187"/>
                  <a:pt x="117" y="187"/>
                </a:cubicBezTo>
                <a:cubicBezTo>
                  <a:pt x="150" y="203"/>
                  <a:pt x="200" y="189"/>
                  <a:pt x="239" y="150"/>
                </a:cubicBezTo>
                <a:cubicBezTo>
                  <a:pt x="284" y="104"/>
                  <a:pt x="308" y="55"/>
                  <a:pt x="266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3" name="Freeform 203"/>
          <p:cNvSpPr/>
          <p:nvPr/>
        </p:nvSpPr>
        <p:spPr bwMode="auto">
          <a:xfrm>
            <a:off x="10457676" y="3854476"/>
            <a:ext cx="286378" cy="288135"/>
          </a:xfrm>
          <a:custGeom>
            <a:avLst/>
            <a:gdLst>
              <a:gd name="T0" fmla="*/ 260 w 287"/>
              <a:gd name="T1" fmla="*/ 194 h 288"/>
              <a:gd name="T2" fmla="*/ 237 w 287"/>
              <a:gd name="T3" fmla="*/ 205 h 288"/>
              <a:gd name="T4" fmla="*/ 176 w 287"/>
              <a:gd name="T5" fmla="*/ 144 h 288"/>
              <a:gd name="T6" fmla="*/ 237 w 287"/>
              <a:gd name="T7" fmla="*/ 83 h 288"/>
              <a:gd name="T8" fmla="*/ 260 w 287"/>
              <a:gd name="T9" fmla="*/ 94 h 288"/>
              <a:gd name="T10" fmla="*/ 287 w 287"/>
              <a:gd name="T11" fmla="*/ 66 h 288"/>
              <a:gd name="T12" fmla="*/ 260 w 287"/>
              <a:gd name="T13" fmla="*/ 38 h 288"/>
              <a:gd name="T14" fmla="*/ 245 w 287"/>
              <a:gd name="T15" fmla="*/ 42 h 288"/>
              <a:gd name="T16" fmla="*/ 249 w 287"/>
              <a:gd name="T17" fmla="*/ 28 h 288"/>
              <a:gd name="T18" fmla="*/ 221 w 287"/>
              <a:gd name="T19" fmla="*/ 0 h 288"/>
              <a:gd name="T20" fmla="*/ 194 w 287"/>
              <a:gd name="T21" fmla="*/ 28 h 288"/>
              <a:gd name="T22" fmla="*/ 206 w 287"/>
              <a:gd name="T23" fmla="*/ 50 h 288"/>
              <a:gd name="T24" fmla="*/ 205 w 287"/>
              <a:gd name="T25" fmla="*/ 51 h 288"/>
              <a:gd name="T26" fmla="*/ 205 w 287"/>
              <a:gd name="T27" fmla="*/ 50 h 288"/>
              <a:gd name="T28" fmla="*/ 144 w 287"/>
              <a:gd name="T29" fmla="*/ 111 h 288"/>
              <a:gd name="T30" fmla="*/ 83 w 287"/>
              <a:gd name="T31" fmla="*/ 50 h 288"/>
              <a:gd name="T32" fmla="*/ 94 w 287"/>
              <a:gd name="T33" fmla="*/ 28 h 288"/>
              <a:gd name="T34" fmla="*/ 66 w 287"/>
              <a:gd name="T35" fmla="*/ 0 h 288"/>
              <a:gd name="T36" fmla="*/ 38 w 287"/>
              <a:gd name="T37" fmla="*/ 28 h 288"/>
              <a:gd name="T38" fmla="*/ 42 w 287"/>
              <a:gd name="T39" fmla="*/ 42 h 288"/>
              <a:gd name="T40" fmla="*/ 28 w 287"/>
              <a:gd name="T41" fmla="*/ 38 h 288"/>
              <a:gd name="T42" fmla="*/ 0 w 287"/>
              <a:gd name="T43" fmla="*/ 66 h 288"/>
              <a:gd name="T44" fmla="*/ 28 w 287"/>
              <a:gd name="T45" fmla="*/ 94 h 288"/>
              <a:gd name="T46" fmla="*/ 50 w 287"/>
              <a:gd name="T47" fmla="*/ 83 h 288"/>
              <a:gd name="T48" fmla="*/ 111 w 287"/>
              <a:gd name="T49" fmla="*/ 144 h 288"/>
              <a:gd name="T50" fmla="*/ 50 w 287"/>
              <a:gd name="T51" fmla="*/ 205 h 288"/>
              <a:gd name="T52" fmla="*/ 28 w 287"/>
              <a:gd name="T53" fmla="*/ 194 h 288"/>
              <a:gd name="T54" fmla="*/ 0 w 287"/>
              <a:gd name="T55" fmla="*/ 222 h 288"/>
              <a:gd name="T56" fmla="*/ 28 w 287"/>
              <a:gd name="T57" fmla="*/ 250 h 288"/>
              <a:gd name="T58" fmla="*/ 42 w 287"/>
              <a:gd name="T59" fmla="*/ 246 h 288"/>
              <a:gd name="T60" fmla="*/ 38 w 287"/>
              <a:gd name="T61" fmla="*/ 260 h 288"/>
              <a:gd name="T62" fmla="*/ 66 w 287"/>
              <a:gd name="T63" fmla="*/ 288 h 288"/>
              <a:gd name="T64" fmla="*/ 94 w 287"/>
              <a:gd name="T65" fmla="*/ 260 h 288"/>
              <a:gd name="T66" fmla="*/ 82 w 287"/>
              <a:gd name="T67" fmla="*/ 237 h 288"/>
              <a:gd name="T68" fmla="*/ 82 w 287"/>
              <a:gd name="T69" fmla="*/ 237 h 288"/>
              <a:gd name="T70" fmla="*/ 83 w 287"/>
              <a:gd name="T71" fmla="*/ 237 h 288"/>
              <a:gd name="T72" fmla="*/ 144 w 287"/>
              <a:gd name="T73" fmla="*/ 176 h 288"/>
              <a:gd name="T74" fmla="*/ 205 w 287"/>
              <a:gd name="T75" fmla="*/ 237 h 288"/>
              <a:gd name="T76" fmla="*/ 194 w 287"/>
              <a:gd name="T77" fmla="*/ 259 h 288"/>
              <a:gd name="T78" fmla="*/ 221 w 287"/>
              <a:gd name="T79" fmla="*/ 287 h 288"/>
              <a:gd name="T80" fmla="*/ 249 w 287"/>
              <a:gd name="T81" fmla="*/ 259 h 288"/>
              <a:gd name="T82" fmla="*/ 245 w 287"/>
              <a:gd name="T83" fmla="*/ 245 h 288"/>
              <a:gd name="T84" fmla="*/ 260 w 287"/>
              <a:gd name="T85" fmla="*/ 249 h 288"/>
              <a:gd name="T86" fmla="*/ 287 w 287"/>
              <a:gd name="T87" fmla="*/ 221 h 288"/>
              <a:gd name="T88" fmla="*/ 260 w 287"/>
              <a:gd name="T89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" h="288">
                <a:moveTo>
                  <a:pt x="260" y="194"/>
                </a:moveTo>
                <a:cubicBezTo>
                  <a:pt x="250" y="194"/>
                  <a:pt x="242" y="198"/>
                  <a:pt x="237" y="205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43" y="89"/>
                  <a:pt x="251" y="94"/>
                  <a:pt x="260" y="94"/>
                </a:cubicBezTo>
                <a:cubicBezTo>
                  <a:pt x="275" y="94"/>
                  <a:pt x="287" y="81"/>
                  <a:pt x="287" y="66"/>
                </a:cubicBezTo>
                <a:cubicBezTo>
                  <a:pt x="287" y="50"/>
                  <a:pt x="275" y="38"/>
                  <a:pt x="260" y="38"/>
                </a:cubicBezTo>
                <a:cubicBezTo>
                  <a:pt x="254" y="38"/>
                  <a:pt x="249" y="39"/>
                  <a:pt x="245" y="42"/>
                </a:cubicBezTo>
                <a:cubicBezTo>
                  <a:pt x="248" y="38"/>
                  <a:pt x="249" y="33"/>
                  <a:pt x="249" y="28"/>
                </a:cubicBezTo>
                <a:cubicBezTo>
                  <a:pt x="249" y="12"/>
                  <a:pt x="237" y="0"/>
                  <a:pt x="221" y="0"/>
                </a:cubicBezTo>
                <a:cubicBezTo>
                  <a:pt x="206" y="0"/>
                  <a:pt x="194" y="12"/>
                  <a:pt x="194" y="28"/>
                </a:cubicBezTo>
                <a:cubicBezTo>
                  <a:pt x="194" y="37"/>
                  <a:pt x="198" y="45"/>
                  <a:pt x="206" y="50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144" y="111"/>
                  <a:pt x="144" y="111"/>
                  <a:pt x="144" y="111"/>
                </a:cubicBezTo>
                <a:cubicBezTo>
                  <a:pt x="83" y="50"/>
                  <a:pt x="83" y="50"/>
                  <a:pt x="83" y="50"/>
                </a:cubicBezTo>
                <a:cubicBezTo>
                  <a:pt x="89" y="45"/>
                  <a:pt x="94" y="37"/>
                  <a:pt x="94" y="28"/>
                </a:cubicBezTo>
                <a:cubicBezTo>
                  <a:pt x="94" y="13"/>
                  <a:pt x="81" y="0"/>
                  <a:pt x="66" y="0"/>
                </a:cubicBezTo>
                <a:cubicBezTo>
                  <a:pt x="51" y="0"/>
                  <a:pt x="38" y="13"/>
                  <a:pt x="38" y="28"/>
                </a:cubicBezTo>
                <a:cubicBezTo>
                  <a:pt x="38" y="33"/>
                  <a:pt x="40" y="38"/>
                  <a:pt x="42" y="42"/>
                </a:cubicBezTo>
                <a:cubicBezTo>
                  <a:pt x="38" y="40"/>
                  <a:pt x="33" y="38"/>
                  <a:pt x="28" y="38"/>
                </a:cubicBezTo>
                <a:cubicBezTo>
                  <a:pt x="12" y="38"/>
                  <a:pt x="0" y="51"/>
                  <a:pt x="0" y="66"/>
                </a:cubicBezTo>
                <a:cubicBezTo>
                  <a:pt x="0" y="81"/>
                  <a:pt x="12" y="94"/>
                  <a:pt x="28" y="94"/>
                </a:cubicBezTo>
                <a:cubicBezTo>
                  <a:pt x="37" y="94"/>
                  <a:pt x="45" y="89"/>
                  <a:pt x="50" y="83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45" y="198"/>
                  <a:pt x="37" y="194"/>
                  <a:pt x="28" y="194"/>
                </a:cubicBezTo>
                <a:cubicBezTo>
                  <a:pt x="12" y="194"/>
                  <a:pt x="0" y="206"/>
                  <a:pt x="0" y="222"/>
                </a:cubicBezTo>
                <a:cubicBezTo>
                  <a:pt x="0" y="237"/>
                  <a:pt x="12" y="250"/>
                  <a:pt x="28" y="250"/>
                </a:cubicBezTo>
                <a:cubicBezTo>
                  <a:pt x="33" y="250"/>
                  <a:pt x="38" y="248"/>
                  <a:pt x="42" y="246"/>
                </a:cubicBezTo>
                <a:cubicBezTo>
                  <a:pt x="40" y="250"/>
                  <a:pt x="38" y="255"/>
                  <a:pt x="38" y="260"/>
                </a:cubicBezTo>
                <a:cubicBezTo>
                  <a:pt x="38" y="275"/>
                  <a:pt x="51" y="288"/>
                  <a:pt x="66" y="288"/>
                </a:cubicBezTo>
                <a:cubicBezTo>
                  <a:pt x="81" y="288"/>
                  <a:pt x="94" y="275"/>
                  <a:pt x="94" y="260"/>
                </a:cubicBezTo>
                <a:cubicBezTo>
                  <a:pt x="94" y="250"/>
                  <a:pt x="89" y="242"/>
                  <a:pt x="82" y="237"/>
                </a:cubicBezTo>
                <a:cubicBezTo>
                  <a:pt x="82" y="237"/>
                  <a:pt x="82" y="237"/>
                  <a:pt x="82" y="237"/>
                </a:cubicBezTo>
                <a:cubicBezTo>
                  <a:pt x="83" y="237"/>
                  <a:pt x="83" y="237"/>
                  <a:pt x="83" y="237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205" y="237"/>
                  <a:pt x="205" y="237"/>
                  <a:pt x="205" y="237"/>
                </a:cubicBezTo>
                <a:cubicBezTo>
                  <a:pt x="198" y="242"/>
                  <a:pt x="194" y="250"/>
                  <a:pt x="194" y="259"/>
                </a:cubicBezTo>
                <a:cubicBezTo>
                  <a:pt x="194" y="275"/>
                  <a:pt x="206" y="287"/>
                  <a:pt x="221" y="287"/>
                </a:cubicBezTo>
                <a:cubicBezTo>
                  <a:pt x="237" y="287"/>
                  <a:pt x="249" y="275"/>
                  <a:pt x="249" y="259"/>
                </a:cubicBezTo>
                <a:cubicBezTo>
                  <a:pt x="249" y="254"/>
                  <a:pt x="248" y="249"/>
                  <a:pt x="245" y="245"/>
                </a:cubicBezTo>
                <a:cubicBezTo>
                  <a:pt x="249" y="248"/>
                  <a:pt x="254" y="249"/>
                  <a:pt x="260" y="249"/>
                </a:cubicBezTo>
                <a:cubicBezTo>
                  <a:pt x="275" y="249"/>
                  <a:pt x="287" y="237"/>
                  <a:pt x="287" y="221"/>
                </a:cubicBezTo>
                <a:cubicBezTo>
                  <a:pt x="287" y="206"/>
                  <a:pt x="275" y="194"/>
                  <a:pt x="260" y="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4" name="Freeform 204"/>
          <p:cNvSpPr>
            <a:spLocks noEditPoints="1"/>
          </p:cNvSpPr>
          <p:nvPr/>
        </p:nvSpPr>
        <p:spPr bwMode="auto">
          <a:xfrm>
            <a:off x="11032186" y="3854476"/>
            <a:ext cx="286378" cy="288135"/>
          </a:xfrm>
          <a:custGeom>
            <a:avLst/>
            <a:gdLst>
              <a:gd name="T0" fmla="*/ 207 w 288"/>
              <a:gd name="T1" fmla="*/ 0 h 288"/>
              <a:gd name="T2" fmla="*/ 152 w 288"/>
              <a:gd name="T3" fmla="*/ 22 h 288"/>
              <a:gd name="T4" fmla="*/ 21 w 288"/>
              <a:gd name="T5" fmla="*/ 153 h 288"/>
              <a:gd name="T6" fmla="*/ 0 w 288"/>
              <a:gd name="T7" fmla="*/ 207 h 288"/>
              <a:gd name="T8" fmla="*/ 81 w 288"/>
              <a:gd name="T9" fmla="*/ 288 h 288"/>
              <a:gd name="T10" fmla="*/ 81 w 288"/>
              <a:gd name="T11" fmla="*/ 288 h 288"/>
              <a:gd name="T12" fmla="*/ 135 w 288"/>
              <a:gd name="T13" fmla="*/ 267 h 288"/>
              <a:gd name="T14" fmla="*/ 266 w 288"/>
              <a:gd name="T15" fmla="*/ 136 h 288"/>
              <a:gd name="T16" fmla="*/ 288 w 288"/>
              <a:gd name="T17" fmla="*/ 81 h 288"/>
              <a:gd name="T18" fmla="*/ 288 w 288"/>
              <a:gd name="T19" fmla="*/ 81 h 288"/>
              <a:gd name="T20" fmla="*/ 207 w 288"/>
              <a:gd name="T21" fmla="*/ 0 h 288"/>
              <a:gd name="T22" fmla="*/ 18 w 288"/>
              <a:gd name="T23" fmla="*/ 207 h 288"/>
              <a:gd name="T24" fmla="*/ 34 w 288"/>
              <a:gd name="T25" fmla="*/ 165 h 288"/>
              <a:gd name="T26" fmla="*/ 84 w 288"/>
              <a:gd name="T27" fmla="*/ 115 h 288"/>
              <a:gd name="T28" fmla="*/ 173 w 288"/>
              <a:gd name="T29" fmla="*/ 204 h 288"/>
              <a:gd name="T30" fmla="*/ 123 w 288"/>
              <a:gd name="T31" fmla="*/ 254 h 288"/>
              <a:gd name="T32" fmla="*/ 81 w 288"/>
              <a:gd name="T33" fmla="*/ 271 h 288"/>
              <a:gd name="T34" fmla="*/ 18 w 288"/>
              <a:gd name="T35" fmla="*/ 2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5" name="Freeform 206"/>
          <p:cNvSpPr>
            <a:spLocks noEditPoints="1"/>
          </p:cNvSpPr>
          <p:nvPr/>
        </p:nvSpPr>
        <p:spPr bwMode="auto">
          <a:xfrm>
            <a:off x="2425060" y="4428988"/>
            <a:ext cx="286378" cy="286378"/>
          </a:xfrm>
          <a:custGeom>
            <a:avLst/>
            <a:gdLst>
              <a:gd name="T0" fmla="*/ 216 w 288"/>
              <a:gd name="T1" fmla="*/ 0 h 288"/>
              <a:gd name="T2" fmla="*/ 165 w 288"/>
              <a:gd name="T3" fmla="*/ 21 h 288"/>
              <a:gd name="T4" fmla="*/ 165 w 288"/>
              <a:gd name="T5" fmla="*/ 21 h 288"/>
              <a:gd name="T6" fmla="*/ 139 w 288"/>
              <a:gd name="T7" fmla="*/ 47 h 288"/>
              <a:gd name="T8" fmla="*/ 46 w 288"/>
              <a:gd name="T9" fmla="*/ 140 h 288"/>
              <a:gd name="T10" fmla="*/ 20 w 288"/>
              <a:gd name="T11" fmla="*/ 166 h 288"/>
              <a:gd name="T12" fmla="*/ 20 w 288"/>
              <a:gd name="T13" fmla="*/ 166 h 288"/>
              <a:gd name="T14" fmla="*/ 0 w 288"/>
              <a:gd name="T15" fmla="*/ 216 h 288"/>
              <a:gd name="T16" fmla="*/ 72 w 288"/>
              <a:gd name="T17" fmla="*/ 288 h 288"/>
              <a:gd name="T18" fmla="*/ 124 w 288"/>
              <a:gd name="T19" fmla="*/ 265 h 288"/>
              <a:gd name="T20" fmla="*/ 148 w 288"/>
              <a:gd name="T21" fmla="*/ 242 h 288"/>
              <a:gd name="T22" fmla="*/ 194 w 288"/>
              <a:gd name="T23" fmla="*/ 195 h 288"/>
              <a:gd name="T24" fmla="*/ 265 w 288"/>
              <a:gd name="T25" fmla="*/ 125 h 288"/>
              <a:gd name="T26" fmla="*/ 288 w 288"/>
              <a:gd name="T27" fmla="*/ 72 h 288"/>
              <a:gd name="T28" fmla="*/ 216 w 288"/>
              <a:gd name="T29" fmla="*/ 0 h 288"/>
              <a:gd name="T30" fmla="*/ 186 w 288"/>
              <a:gd name="T31" fmla="*/ 27 h 288"/>
              <a:gd name="T32" fmla="*/ 205 w 288"/>
              <a:gd name="T33" fmla="*/ 27 h 288"/>
              <a:gd name="T34" fmla="*/ 205 w 288"/>
              <a:gd name="T35" fmla="*/ 46 h 288"/>
              <a:gd name="T36" fmla="*/ 186 w 288"/>
              <a:gd name="T37" fmla="*/ 46 h 288"/>
              <a:gd name="T38" fmla="*/ 186 w 288"/>
              <a:gd name="T39" fmla="*/ 27 h 288"/>
              <a:gd name="T40" fmla="*/ 27 w 288"/>
              <a:gd name="T41" fmla="*/ 187 h 288"/>
              <a:gd name="T42" fmla="*/ 45 w 288"/>
              <a:gd name="T43" fmla="*/ 187 h 288"/>
              <a:gd name="T44" fmla="*/ 45 w 288"/>
              <a:gd name="T45" fmla="*/ 205 h 288"/>
              <a:gd name="T46" fmla="*/ 27 w 288"/>
              <a:gd name="T47" fmla="*/ 205 h 288"/>
              <a:gd name="T48" fmla="*/ 27 w 288"/>
              <a:gd name="T49" fmla="*/ 187 h 288"/>
              <a:gd name="T50" fmla="*/ 56 w 288"/>
              <a:gd name="T51" fmla="*/ 250 h 288"/>
              <a:gd name="T52" fmla="*/ 38 w 288"/>
              <a:gd name="T53" fmla="*/ 250 h 288"/>
              <a:gd name="T54" fmla="*/ 38 w 288"/>
              <a:gd name="T55" fmla="*/ 232 h 288"/>
              <a:gd name="T56" fmla="*/ 56 w 288"/>
              <a:gd name="T57" fmla="*/ 232 h 288"/>
              <a:gd name="T58" fmla="*/ 56 w 288"/>
              <a:gd name="T59" fmla="*/ 250 h 288"/>
              <a:gd name="T60" fmla="*/ 71 w 288"/>
              <a:gd name="T61" fmla="*/ 216 h 288"/>
              <a:gd name="T62" fmla="*/ 71 w 288"/>
              <a:gd name="T63" fmla="*/ 198 h 288"/>
              <a:gd name="T64" fmla="*/ 90 w 288"/>
              <a:gd name="T65" fmla="*/ 198 h 288"/>
              <a:gd name="T66" fmla="*/ 90 w 288"/>
              <a:gd name="T67" fmla="*/ 216 h 288"/>
              <a:gd name="T68" fmla="*/ 71 w 288"/>
              <a:gd name="T69" fmla="*/ 216 h 288"/>
              <a:gd name="T70" fmla="*/ 100 w 288"/>
              <a:gd name="T71" fmla="*/ 261 h 288"/>
              <a:gd name="T72" fmla="*/ 82 w 288"/>
              <a:gd name="T73" fmla="*/ 261 h 288"/>
              <a:gd name="T74" fmla="*/ 82 w 288"/>
              <a:gd name="T75" fmla="*/ 242 h 288"/>
              <a:gd name="T76" fmla="*/ 100 w 288"/>
              <a:gd name="T77" fmla="*/ 242 h 288"/>
              <a:gd name="T78" fmla="*/ 100 w 288"/>
              <a:gd name="T79" fmla="*/ 261 h 288"/>
              <a:gd name="T80" fmla="*/ 148 w 288"/>
              <a:gd name="T81" fmla="*/ 219 h 288"/>
              <a:gd name="T82" fmla="*/ 68 w 288"/>
              <a:gd name="T83" fmla="*/ 140 h 288"/>
              <a:gd name="T84" fmla="*/ 139 w 288"/>
              <a:gd name="T85" fmla="*/ 69 h 288"/>
              <a:gd name="T86" fmla="*/ 218 w 288"/>
              <a:gd name="T87" fmla="*/ 148 h 288"/>
              <a:gd name="T88" fmla="*/ 148 w 288"/>
              <a:gd name="T89" fmla="*/ 219 h 288"/>
              <a:gd name="T90" fmla="*/ 215 w 288"/>
              <a:gd name="T91" fmla="*/ 90 h 288"/>
              <a:gd name="T92" fmla="*/ 197 w 288"/>
              <a:gd name="T93" fmla="*/ 90 h 288"/>
              <a:gd name="T94" fmla="*/ 197 w 288"/>
              <a:gd name="T95" fmla="*/ 72 h 288"/>
              <a:gd name="T96" fmla="*/ 215 w 288"/>
              <a:gd name="T97" fmla="*/ 72 h 288"/>
              <a:gd name="T98" fmla="*/ 215 w 288"/>
              <a:gd name="T99" fmla="*/ 90 h 288"/>
              <a:gd name="T100" fmla="*/ 231 w 288"/>
              <a:gd name="T101" fmla="*/ 38 h 288"/>
              <a:gd name="T102" fmla="*/ 249 w 288"/>
              <a:gd name="T103" fmla="*/ 38 h 288"/>
              <a:gd name="T104" fmla="*/ 249 w 288"/>
              <a:gd name="T105" fmla="*/ 56 h 288"/>
              <a:gd name="T106" fmla="*/ 231 w 288"/>
              <a:gd name="T107" fmla="*/ 56 h 288"/>
              <a:gd name="T108" fmla="*/ 231 w 288"/>
              <a:gd name="T109" fmla="*/ 38 h 288"/>
              <a:gd name="T110" fmla="*/ 260 w 288"/>
              <a:gd name="T111" fmla="*/ 101 h 288"/>
              <a:gd name="T112" fmla="*/ 242 w 288"/>
              <a:gd name="T113" fmla="*/ 101 h 288"/>
              <a:gd name="T114" fmla="*/ 242 w 288"/>
              <a:gd name="T115" fmla="*/ 83 h 288"/>
              <a:gd name="T116" fmla="*/ 260 w 288"/>
              <a:gd name="T117" fmla="*/ 83 h 288"/>
              <a:gd name="T118" fmla="*/ 260 w 288"/>
              <a:gd name="T119" fmla="*/ 10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8" h="288">
                <a:moveTo>
                  <a:pt x="216" y="0"/>
                </a:moveTo>
                <a:cubicBezTo>
                  <a:pt x="196" y="0"/>
                  <a:pt x="178" y="8"/>
                  <a:pt x="165" y="21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7" y="179"/>
                  <a:pt x="0" y="197"/>
                  <a:pt x="0" y="216"/>
                </a:cubicBezTo>
                <a:cubicBezTo>
                  <a:pt x="0" y="256"/>
                  <a:pt x="32" y="288"/>
                  <a:pt x="72" y="288"/>
                </a:cubicBezTo>
                <a:cubicBezTo>
                  <a:pt x="92" y="288"/>
                  <a:pt x="111" y="279"/>
                  <a:pt x="124" y="265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94" y="195"/>
                  <a:pt x="194" y="195"/>
                  <a:pt x="194" y="195"/>
                </a:cubicBezTo>
                <a:cubicBezTo>
                  <a:pt x="265" y="125"/>
                  <a:pt x="265" y="125"/>
                  <a:pt x="265" y="125"/>
                </a:cubicBezTo>
                <a:cubicBezTo>
                  <a:pt x="279" y="112"/>
                  <a:pt x="288" y="93"/>
                  <a:pt x="288" y="72"/>
                </a:cubicBezTo>
                <a:cubicBezTo>
                  <a:pt x="288" y="32"/>
                  <a:pt x="255" y="0"/>
                  <a:pt x="216" y="0"/>
                </a:cubicBezTo>
                <a:close/>
                <a:moveTo>
                  <a:pt x="186" y="27"/>
                </a:moveTo>
                <a:cubicBezTo>
                  <a:pt x="192" y="22"/>
                  <a:pt x="200" y="22"/>
                  <a:pt x="205" y="27"/>
                </a:cubicBezTo>
                <a:cubicBezTo>
                  <a:pt x="210" y="32"/>
                  <a:pt x="210" y="41"/>
                  <a:pt x="205" y="46"/>
                </a:cubicBezTo>
                <a:cubicBezTo>
                  <a:pt x="200" y="51"/>
                  <a:pt x="192" y="51"/>
                  <a:pt x="186" y="46"/>
                </a:cubicBezTo>
                <a:cubicBezTo>
                  <a:pt x="181" y="41"/>
                  <a:pt x="181" y="32"/>
                  <a:pt x="186" y="27"/>
                </a:cubicBezTo>
                <a:close/>
                <a:moveTo>
                  <a:pt x="27" y="187"/>
                </a:moveTo>
                <a:cubicBezTo>
                  <a:pt x="32" y="182"/>
                  <a:pt x="40" y="182"/>
                  <a:pt x="45" y="187"/>
                </a:cubicBezTo>
                <a:cubicBezTo>
                  <a:pt x="50" y="192"/>
                  <a:pt x="50" y="200"/>
                  <a:pt x="45" y="205"/>
                </a:cubicBezTo>
                <a:cubicBezTo>
                  <a:pt x="40" y="210"/>
                  <a:pt x="32" y="210"/>
                  <a:pt x="27" y="205"/>
                </a:cubicBezTo>
                <a:cubicBezTo>
                  <a:pt x="22" y="200"/>
                  <a:pt x="22" y="192"/>
                  <a:pt x="27" y="187"/>
                </a:cubicBezTo>
                <a:close/>
                <a:moveTo>
                  <a:pt x="56" y="250"/>
                </a:moveTo>
                <a:cubicBezTo>
                  <a:pt x="51" y="255"/>
                  <a:pt x="43" y="255"/>
                  <a:pt x="38" y="250"/>
                </a:cubicBezTo>
                <a:cubicBezTo>
                  <a:pt x="32" y="245"/>
                  <a:pt x="32" y="237"/>
                  <a:pt x="38" y="232"/>
                </a:cubicBezTo>
                <a:cubicBezTo>
                  <a:pt x="43" y="226"/>
                  <a:pt x="51" y="226"/>
                  <a:pt x="56" y="232"/>
                </a:cubicBezTo>
                <a:cubicBezTo>
                  <a:pt x="61" y="237"/>
                  <a:pt x="61" y="245"/>
                  <a:pt x="56" y="250"/>
                </a:cubicBezTo>
                <a:close/>
                <a:moveTo>
                  <a:pt x="71" y="216"/>
                </a:moveTo>
                <a:cubicBezTo>
                  <a:pt x="66" y="211"/>
                  <a:pt x="66" y="203"/>
                  <a:pt x="71" y="198"/>
                </a:cubicBezTo>
                <a:cubicBezTo>
                  <a:pt x="77" y="193"/>
                  <a:pt x="85" y="193"/>
                  <a:pt x="90" y="198"/>
                </a:cubicBezTo>
                <a:cubicBezTo>
                  <a:pt x="95" y="203"/>
                  <a:pt x="95" y="211"/>
                  <a:pt x="90" y="216"/>
                </a:cubicBezTo>
                <a:cubicBezTo>
                  <a:pt x="85" y="221"/>
                  <a:pt x="77" y="221"/>
                  <a:pt x="71" y="216"/>
                </a:cubicBezTo>
                <a:close/>
                <a:moveTo>
                  <a:pt x="100" y="261"/>
                </a:moveTo>
                <a:cubicBezTo>
                  <a:pt x="95" y="266"/>
                  <a:pt x="87" y="266"/>
                  <a:pt x="82" y="261"/>
                </a:cubicBezTo>
                <a:cubicBezTo>
                  <a:pt x="77" y="255"/>
                  <a:pt x="77" y="247"/>
                  <a:pt x="82" y="242"/>
                </a:cubicBezTo>
                <a:cubicBezTo>
                  <a:pt x="87" y="237"/>
                  <a:pt x="95" y="237"/>
                  <a:pt x="100" y="242"/>
                </a:cubicBezTo>
                <a:cubicBezTo>
                  <a:pt x="106" y="247"/>
                  <a:pt x="106" y="255"/>
                  <a:pt x="100" y="261"/>
                </a:cubicBezTo>
                <a:close/>
                <a:moveTo>
                  <a:pt x="148" y="219"/>
                </a:moveTo>
                <a:cubicBezTo>
                  <a:pt x="68" y="140"/>
                  <a:pt x="68" y="140"/>
                  <a:pt x="68" y="140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218" y="148"/>
                  <a:pt x="218" y="148"/>
                  <a:pt x="218" y="148"/>
                </a:cubicBezTo>
                <a:lnTo>
                  <a:pt x="148" y="219"/>
                </a:lnTo>
                <a:close/>
                <a:moveTo>
                  <a:pt x="215" y="90"/>
                </a:moveTo>
                <a:cubicBezTo>
                  <a:pt x="210" y="95"/>
                  <a:pt x="202" y="95"/>
                  <a:pt x="197" y="90"/>
                </a:cubicBezTo>
                <a:cubicBezTo>
                  <a:pt x="192" y="85"/>
                  <a:pt x="192" y="77"/>
                  <a:pt x="197" y="72"/>
                </a:cubicBezTo>
                <a:cubicBezTo>
                  <a:pt x="202" y="67"/>
                  <a:pt x="210" y="67"/>
                  <a:pt x="215" y="72"/>
                </a:cubicBezTo>
                <a:cubicBezTo>
                  <a:pt x="221" y="77"/>
                  <a:pt x="221" y="85"/>
                  <a:pt x="215" y="90"/>
                </a:cubicBezTo>
                <a:close/>
                <a:moveTo>
                  <a:pt x="231" y="38"/>
                </a:moveTo>
                <a:cubicBezTo>
                  <a:pt x="236" y="33"/>
                  <a:pt x="244" y="33"/>
                  <a:pt x="249" y="38"/>
                </a:cubicBezTo>
                <a:cubicBezTo>
                  <a:pt x="254" y="43"/>
                  <a:pt x="254" y="51"/>
                  <a:pt x="249" y="56"/>
                </a:cubicBezTo>
                <a:cubicBezTo>
                  <a:pt x="244" y="61"/>
                  <a:pt x="236" y="61"/>
                  <a:pt x="231" y="56"/>
                </a:cubicBezTo>
                <a:cubicBezTo>
                  <a:pt x="226" y="51"/>
                  <a:pt x="226" y="43"/>
                  <a:pt x="231" y="38"/>
                </a:cubicBezTo>
                <a:close/>
                <a:moveTo>
                  <a:pt x="260" y="101"/>
                </a:moveTo>
                <a:cubicBezTo>
                  <a:pt x="255" y="106"/>
                  <a:pt x="247" y="106"/>
                  <a:pt x="242" y="101"/>
                </a:cubicBezTo>
                <a:cubicBezTo>
                  <a:pt x="237" y="96"/>
                  <a:pt x="237" y="88"/>
                  <a:pt x="242" y="83"/>
                </a:cubicBezTo>
                <a:cubicBezTo>
                  <a:pt x="247" y="77"/>
                  <a:pt x="255" y="77"/>
                  <a:pt x="260" y="83"/>
                </a:cubicBezTo>
                <a:cubicBezTo>
                  <a:pt x="265" y="88"/>
                  <a:pt x="265" y="96"/>
                  <a:pt x="260" y="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6" name="Freeform 207"/>
          <p:cNvSpPr>
            <a:spLocks noEditPoints="1"/>
          </p:cNvSpPr>
          <p:nvPr/>
        </p:nvSpPr>
        <p:spPr bwMode="auto">
          <a:xfrm>
            <a:off x="9322708" y="3854476"/>
            <a:ext cx="267052" cy="288135"/>
          </a:xfrm>
          <a:custGeom>
            <a:avLst/>
            <a:gdLst>
              <a:gd name="T0" fmla="*/ 267 w 267"/>
              <a:gd name="T1" fmla="*/ 70 h 288"/>
              <a:gd name="T2" fmla="*/ 144 w 267"/>
              <a:gd name="T3" fmla="*/ 0 h 288"/>
              <a:gd name="T4" fmla="*/ 0 w 267"/>
              <a:gd name="T5" fmla="*/ 144 h 288"/>
              <a:gd name="T6" fmla="*/ 144 w 267"/>
              <a:gd name="T7" fmla="*/ 288 h 288"/>
              <a:gd name="T8" fmla="*/ 266 w 267"/>
              <a:gd name="T9" fmla="*/ 219 h 288"/>
              <a:gd name="T10" fmla="*/ 142 w 267"/>
              <a:gd name="T11" fmla="*/ 145 h 288"/>
              <a:gd name="T12" fmla="*/ 267 w 267"/>
              <a:gd name="T13" fmla="*/ 70 h 288"/>
              <a:gd name="T14" fmla="*/ 169 w 267"/>
              <a:gd name="T15" fmla="*/ 39 h 288"/>
              <a:gd name="T16" fmla="*/ 192 w 267"/>
              <a:gd name="T17" fmla="*/ 62 h 288"/>
              <a:gd name="T18" fmla="*/ 169 w 267"/>
              <a:gd name="T19" fmla="*/ 85 h 288"/>
              <a:gd name="T20" fmla="*/ 146 w 267"/>
              <a:gd name="T21" fmla="*/ 62 h 288"/>
              <a:gd name="T22" fmla="*/ 169 w 267"/>
              <a:gd name="T23" fmla="*/ 3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7" h="288">
                <a:moveTo>
                  <a:pt x="267" y="70"/>
                </a:moveTo>
                <a:cubicBezTo>
                  <a:pt x="242" y="28"/>
                  <a:pt x="196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195" y="288"/>
                  <a:pt x="241" y="261"/>
                  <a:pt x="266" y="219"/>
                </a:cubicBezTo>
                <a:cubicBezTo>
                  <a:pt x="142" y="145"/>
                  <a:pt x="142" y="145"/>
                  <a:pt x="142" y="145"/>
                </a:cubicBezTo>
                <a:lnTo>
                  <a:pt x="267" y="70"/>
                </a:lnTo>
                <a:close/>
                <a:moveTo>
                  <a:pt x="169" y="39"/>
                </a:moveTo>
                <a:cubicBezTo>
                  <a:pt x="182" y="39"/>
                  <a:pt x="192" y="49"/>
                  <a:pt x="192" y="62"/>
                </a:cubicBezTo>
                <a:cubicBezTo>
                  <a:pt x="192" y="74"/>
                  <a:pt x="182" y="85"/>
                  <a:pt x="169" y="85"/>
                </a:cubicBezTo>
                <a:cubicBezTo>
                  <a:pt x="156" y="85"/>
                  <a:pt x="146" y="74"/>
                  <a:pt x="146" y="62"/>
                </a:cubicBezTo>
                <a:cubicBezTo>
                  <a:pt x="146" y="49"/>
                  <a:pt x="156" y="39"/>
                  <a:pt x="169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7" name="Freeform 208"/>
          <p:cNvSpPr>
            <a:spLocks noEditPoints="1"/>
          </p:cNvSpPr>
          <p:nvPr/>
        </p:nvSpPr>
        <p:spPr bwMode="auto">
          <a:xfrm>
            <a:off x="5311672" y="5576254"/>
            <a:ext cx="249482" cy="286378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8" name="Freeform 209"/>
          <p:cNvSpPr>
            <a:spLocks noEditPoints="1"/>
          </p:cNvSpPr>
          <p:nvPr/>
        </p:nvSpPr>
        <p:spPr bwMode="auto">
          <a:xfrm>
            <a:off x="5292345" y="3281722"/>
            <a:ext cx="288135" cy="286378"/>
          </a:xfrm>
          <a:custGeom>
            <a:avLst/>
            <a:gdLst>
              <a:gd name="T0" fmla="*/ 268 w 288"/>
              <a:gd name="T1" fmla="*/ 0 h 288"/>
              <a:gd name="T2" fmla="*/ 20 w 288"/>
              <a:gd name="T3" fmla="*/ 0 h 288"/>
              <a:gd name="T4" fmla="*/ 0 w 288"/>
              <a:gd name="T5" fmla="*/ 20 h 288"/>
              <a:gd name="T6" fmla="*/ 0 w 288"/>
              <a:gd name="T7" fmla="*/ 240 h 288"/>
              <a:gd name="T8" fmla="*/ 48 w 288"/>
              <a:gd name="T9" fmla="*/ 288 h 288"/>
              <a:gd name="T10" fmla="*/ 62 w 288"/>
              <a:gd name="T11" fmla="*/ 288 h 288"/>
              <a:gd name="T12" fmla="*/ 62 w 288"/>
              <a:gd name="T13" fmla="*/ 204 h 288"/>
              <a:gd name="T14" fmla="*/ 196 w 288"/>
              <a:gd name="T15" fmla="*/ 204 h 288"/>
              <a:gd name="T16" fmla="*/ 196 w 288"/>
              <a:gd name="T17" fmla="*/ 288 h 288"/>
              <a:gd name="T18" fmla="*/ 268 w 288"/>
              <a:gd name="T19" fmla="*/ 288 h 288"/>
              <a:gd name="T20" fmla="*/ 288 w 288"/>
              <a:gd name="T21" fmla="*/ 268 h 288"/>
              <a:gd name="T22" fmla="*/ 288 w 288"/>
              <a:gd name="T23" fmla="*/ 20 h 288"/>
              <a:gd name="T24" fmla="*/ 268 w 288"/>
              <a:gd name="T25" fmla="*/ 0 h 288"/>
              <a:gd name="T26" fmla="*/ 244 w 288"/>
              <a:gd name="T27" fmla="*/ 145 h 288"/>
              <a:gd name="T28" fmla="*/ 44 w 288"/>
              <a:gd name="T29" fmla="*/ 145 h 288"/>
              <a:gd name="T30" fmla="*/ 44 w 288"/>
              <a:gd name="T31" fmla="*/ 14 h 288"/>
              <a:gd name="T32" fmla="*/ 244 w 288"/>
              <a:gd name="T33" fmla="*/ 14 h 288"/>
              <a:gd name="T34" fmla="*/ 244 w 288"/>
              <a:gd name="T35" fmla="*/ 1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68" y="0"/>
                </a:moveTo>
                <a:cubicBezTo>
                  <a:pt x="20" y="0"/>
                  <a:pt x="20" y="0"/>
                  <a:pt x="20" y="0"/>
                </a:cubicBezTo>
                <a:cubicBezTo>
                  <a:pt x="5" y="0"/>
                  <a:pt x="0" y="5"/>
                  <a:pt x="0" y="20"/>
                </a:cubicBezTo>
                <a:cubicBezTo>
                  <a:pt x="0" y="240"/>
                  <a:pt x="0" y="240"/>
                  <a:pt x="0" y="240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04"/>
                  <a:pt x="62" y="204"/>
                  <a:pt x="62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88"/>
                  <a:pt x="196" y="288"/>
                  <a:pt x="196" y="288"/>
                </a:cubicBezTo>
                <a:cubicBezTo>
                  <a:pt x="268" y="288"/>
                  <a:pt x="268" y="288"/>
                  <a:pt x="268" y="288"/>
                </a:cubicBezTo>
                <a:cubicBezTo>
                  <a:pt x="284" y="288"/>
                  <a:pt x="288" y="284"/>
                  <a:pt x="288" y="268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5"/>
                  <a:pt x="284" y="0"/>
                  <a:pt x="268" y="0"/>
                </a:cubicBezTo>
                <a:close/>
                <a:moveTo>
                  <a:pt x="244" y="145"/>
                </a:moveTo>
                <a:cubicBezTo>
                  <a:pt x="44" y="145"/>
                  <a:pt x="44" y="145"/>
                  <a:pt x="44" y="145"/>
                </a:cubicBezTo>
                <a:cubicBezTo>
                  <a:pt x="44" y="14"/>
                  <a:pt x="44" y="14"/>
                  <a:pt x="44" y="14"/>
                </a:cubicBezTo>
                <a:cubicBezTo>
                  <a:pt x="244" y="14"/>
                  <a:pt x="244" y="14"/>
                  <a:pt x="244" y="14"/>
                </a:cubicBezTo>
                <a:lnTo>
                  <a:pt x="244" y="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09" name="Rectangle 210"/>
          <p:cNvSpPr>
            <a:spLocks noChangeArrowheads="1"/>
          </p:cNvSpPr>
          <p:nvPr/>
        </p:nvSpPr>
        <p:spPr bwMode="auto">
          <a:xfrm>
            <a:off x="5381948" y="3513635"/>
            <a:ext cx="33382" cy="5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0" name="Freeform 211"/>
          <p:cNvSpPr>
            <a:spLocks noEditPoints="1"/>
          </p:cNvSpPr>
          <p:nvPr/>
        </p:nvSpPr>
        <p:spPr bwMode="auto">
          <a:xfrm>
            <a:off x="7625528" y="5003499"/>
            <a:ext cx="217857" cy="286378"/>
          </a:xfrm>
          <a:custGeom>
            <a:avLst/>
            <a:gdLst>
              <a:gd name="T0" fmla="*/ 191 w 218"/>
              <a:gd name="T1" fmla="*/ 36 h 288"/>
              <a:gd name="T2" fmla="*/ 157 w 218"/>
              <a:gd name="T3" fmla="*/ 0 h 288"/>
              <a:gd name="T4" fmla="*/ 61 w 218"/>
              <a:gd name="T5" fmla="*/ 0 h 288"/>
              <a:gd name="T6" fmla="*/ 28 w 218"/>
              <a:gd name="T7" fmla="*/ 36 h 288"/>
              <a:gd name="T8" fmla="*/ 0 w 218"/>
              <a:gd name="T9" fmla="*/ 36 h 288"/>
              <a:gd name="T10" fmla="*/ 0 w 218"/>
              <a:gd name="T11" fmla="*/ 288 h 288"/>
              <a:gd name="T12" fmla="*/ 218 w 218"/>
              <a:gd name="T13" fmla="*/ 288 h 288"/>
              <a:gd name="T14" fmla="*/ 218 w 218"/>
              <a:gd name="T15" fmla="*/ 36 h 288"/>
              <a:gd name="T16" fmla="*/ 191 w 218"/>
              <a:gd name="T17" fmla="*/ 36 h 288"/>
              <a:gd name="T18" fmla="*/ 74 w 218"/>
              <a:gd name="T19" fmla="*/ 16 h 288"/>
              <a:gd name="T20" fmla="*/ 142 w 218"/>
              <a:gd name="T21" fmla="*/ 16 h 288"/>
              <a:gd name="T22" fmla="*/ 151 w 218"/>
              <a:gd name="T23" fmla="*/ 24 h 288"/>
              <a:gd name="T24" fmla="*/ 142 w 218"/>
              <a:gd name="T25" fmla="*/ 33 h 288"/>
              <a:gd name="T26" fmla="*/ 74 w 218"/>
              <a:gd name="T27" fmla="*/ 33 h 288"/>
              <a:gd name="T28" fmla="*/ 66 w 218"/>
              <a:gd name="T29" fmla="*/ 24 h 288"/>
              <a:gd name="T30" fmla="*/ 74 w 218"/>
              <a:gd name="T31" fmla="*/ 16 h 288"/>
              <a:gd name="T32" fmla="*/ 171 w 218"/>
              <a:gd name="T33" fmla="*/ 236 h 288"/>
              <a:gd name="T34" fmla="*/ 45 w 218"/>
              <a:gd name="T35" fmla="*/ 236 h 288"/>
              <a:gd name="T36" fmla="*/ 45 w 218"/>
              <a:gd name="T37" fmla="*/ 217 h 288"/>
              <a:gd name="T38" fmla="*/ 171 w 218"/>
              <a:gd name="T39" fmla="*/ 217 h 288"/>
              <a:gd name="T40" fmla="*/ 171 w 218"/>
              <a:gd name="T41" fmla="*/ 236 h 288"/>
              <a:gd name="T42" fmla="*/ 171 w 218"/>
              <a:gd name="T43" fmla="*/ 193 h 288"/>
              <a:gd name="T44" fmla="*/ 45 w 218"/>
              <a:gd name="T45" fmla="*/ 193 h 288"/>
              <a:gd name="T46" fmla="*/ 45 w 218"/>
              <a:gd name="T47" fmla="*/ 174 h 288"/>
              <a:gd name="T48" fmla="*/ 171 w 218"/>
              <a:gd name="T49" fmla="*/ 174 h 288"/>
              <a:gd name="T50" fmla="*/ 171 w 218"/>
              <a:gd name="T51" fmla="*/ 193 h 288"/>
              <a:gd name="T52" fmla="*/ 171 w 218"/>
              <a:gd name="T53" fmla="*/ 150 h 288"/>
              <a:gd name="T54" fmla="*/ 45 w 218"/>
              <a:gd name="T55" fmla="*/ 150 h 288"/>
              <a:gd name="T56" fmla="*/ 45 w 218"/>
              <a:gd name="T57" fmla="*/ 131 h 288"/>
              <a:gd name="T58" fmla="*/ 171 w 218"/>
              <a:gd name="T59" fmla="*/ 131 h 288"/>
              <a:gd name="T60" fmla="*/ 171 w 218"/>
              <a:gd name="T61" fmla="*/ 150 h 288"/>
              <a:gd name="T62" fmla="*/ 171 w 218"/>
              <a:gd name="T63" fmla="*/ 107 h 288"/>
              <a:gd name="T64" fmla="*/ 45 w 218"/>
              <a:gd name="T65" fmla="*/ 107 h 288"/>
              <a:gd name="T66" fmla="*/ 45 w 218"/>
              <a:gd name="T67" fmla="*/ 88 h 288"/>
              <a:gd name="T68" fmla="*/ 171 w 218"/>
              <a:gd name="T69" fmla="*/ 88 h 288"/>
              <a:gd name="T70" fmla="*/ 171 w 218"/>
              <a:gd name="T71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1" name="Freeform 212"/>
          <p:cNvSpPr/>
          <p:nvPr/>
        </p:nvSpPr>
        <p:spPr bwMode="auto">
          <a:xfrm>
            <a:off x="1850547" y="4483453"/>
            <a:ext cx="288135" cy="180962"/>
          </a:xfrm>
          <a:custGeom>
            <a:avLst/>
            <a:gdLst>
              <a:gd name="T0" fmla="*/ 288 w 288"/>
              <a:gd name="T1" fmla="*/ 67 h 182"/>
              <a:gd name="T2" fmla="*/ 267 w 288"/>
              <a:gd name="T3" fmla="*/ 67 h 182"/>
              <a:gd name="T4" fmla="*/ 267 w 288"/>
              <a:gd name="T5" fmla="*/ 50 h 182"/>
              <a:gd name="T6" fmla="*/ 252 w 288"/>
              <a:gd name="T7" fmla="*/ 31 h 182"/>
              <a:gd name="T8" fmla="*/ 250 w 288"/>
              <a:gd name="T9" fmla="*/ 31 h 182"/>
              <a:gd name="T10" fmla="*/ 235 w 288"/>
              <a:gd name="T11" fmla="*/ 48 h 182"/>
              <a:gd name="T12" fmla="*/ 235 w 288"/>
              <a:gd name="T13" fmla="*/ 19 h 182"/>
              <a:gd name="T14" fmla="*/ 220 w 288"/>
              <a:gd name="T15" fmla="*/ 0 h 182"/>
              <a:gd name="T16" fmla="*/ 219 w 288"/>
              <a:gd name="T17" fmla="*/ 0 h 182"/>
              <a:gd name="T18" fmla="*/ 204 w 288"/>
              <a:gd name="T19" fmla="*/ 19 h 182"/>
              <a:gd name="T20" fmla="*/ 204 w 288"/>
              <a:gd name="T21" fmla="*/ 67 h 182"/>
              <a:gd name="T22" fmla="*/ 84 w 288"/>
              <a:gd name="T23" fmla="*/ 67 h 182"/>
              <a:gd name="T24" fmla="*/ 84 w 288"/>
              <a:gd name="T25" fmla="*/ 19 h 182"/>
              <a:gd name="T26" fmla="*/ 68 w 288"/>
              <a:gd name="T27" fmla="*/ 0 h 182"/>
              <a:gd name="T28" fmla="*/ 67 w 288"/>
              <a:gd name="T29" fmla="*/ 0 h 182"/>
              <a:gd name="T30" fmla="*/ 52 w 288"/>
              <a:gd name="T31" fmla="*/ 19 h 182"/>
              <a:gd name="T32" fmla="*/ 52 w 288"/>
              <a:gd name="T33" fmla="*/ 48 h 182"/>
              <a:gd name="T34" fmla="*/ 37 w 288"/>
              <a:gd name="T35" fmla="*/ 31 h 182"/>
              <a:gd name="T36" fmla="*/ 36 w 288"/>
              <a:gd name="T37" fmla="*/ 31 h 182"/>
              <a:gd name="T38" fmla="*/ 20 w 288"/>
              <a:gd name="T39" fmla="*/ 50 h 182"/>
              <a:gd name="T40" fmla="*/ 20 w 288"/>
              <a:gd name="T41" fmla="*/ 67 h 182"/>
              <a:gd name="T42" fmla="*/ 0 w 288"/>
              <a:gd name="T43" fmla="*/ 67 h 182"/>
              <a:gd name="T44" fmla="*/ 0 w 288"/>
              <a:gd name="T45" fmla="*/ 115 h 182"/>
              <a:gd name="T46" fmla="*/ 20 w 288"/>
              <a:gd name="T47" fmla="*/ 115 h 182"/>
              <a:gd name="T48" fmla="*/ 20 w 288"/>
              <a:gd name="T49" fmla="*/ 132 h 182"/>
              <a:gd name="T50" fmla="*/ 36 w 288"/>
              <a:gd name="T51" fmla="*/ 151 h 182"/>
              <a:gd name="T52" fmla="*/ 37 w 288"/>
              <a:gd name="T53" fmla="*/ 151 h 182"/>
              <a:gd name="T54" fmla="*/ 52 w 288"/>
              <a:gd name="T55" fmla="*/ 135 h 182"/>
              <a:gd name="T56" fmla="*/ 52 w 288"/>
              <a:gd name="T57" fmla="*/ 163 h 182"/>
              <a:gd name="T58" fmla="*/ 67 w 288"/>
              <a:gd name="T59" fmla="*/ 182 h 182"/>
              <a:gd name="T60" fmla="*/ 68 w 288"/>
              <a:gd name="T61" fmla="*/ 182 h 182"/>
              <a:gd name="T62" fmla="*/ 84 w 288"/>
              <a:gd name="T63" fmla="*/ 163 h 182"/>
              <a:gd name="T64" fmla="*/ 84 w 288"/>
              <a:gd name="T65" fmla="*/ 115 h 182"/>
              <a:gd name="T66" fmla="*/ 204 w 288"/>
              <a:gd name="T67" fmla="*/ 115 h 182"/>
              <a:gd name="T68" fmla="*/ 204 w 288"/>
              <a:gd name="T69" fmla="*/ 163 h 182"/>
              <a:gd name="T70" fmla="*/ 219 w 288"/>
              <a:gd name="T71" fmla="*/ 182 h 182"/>
              <a:gd name="T72" fmla="*/ 220 w 288"/>
              <a:gd name="T73" fmla="*/ 182 h 182"/>
              <a:gd name="T74" fmla="*/ 235 w 288"/>
              <a:gd name="T75" fmla="*/ 163 h 182"/>
              <a:gd name="T76" fmla="*/ 235 w 288"/>
              <a:gd name="T77" fmla="*/ 135 h 182"/>
              <a:gd name="T78" fmla="*/ 250 w 288"/>
              <a:gd name="T79" fmla="*/ 151 h 182"/>
              <a:gd name="T80" fmla="*/ 252 w 288"/>
              <a:gd name="T81" fmla="*/ 151 h 182"/>
              <a:gd name="T82" fmla="*/ 267 w 288"/>
              <a:gd name="T83" fmla="*/ 132 h 182"/>
              <a:gd name="T84" fmla="*/ 267 w 288"/>
              <a:gd name="T85" fmla="*/ 115 h 182"/>
              <a:gd name="T86" fmla="*/ 288 w 288"/>
              <a:gd name="T87" fmla="*/ 115 h 182"/>
              <a:gd name="T88" fmla="*/ 288 w 288"/>
              <a:gd name="T89" fmla="*/ 6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182">
                <a:moveTo>
                  <a:pt x="288" y="67"/>
                </a:moveTo>
                <a:cubicBezTo>
                  <a:pt x="267" y="67"/>
                  <a:pt x="267" y="67"/>
                  <a:pt x="267" y="67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67" y="40"/>
                  <a:pt x="260" y="31"/>
                  <a:pt x="252" y="31"/>
                </a:cubicBezTo>
                <a:cubicBezTo>
                  <a:pt x="250" y="31"/>
                  <a:pt x="250" y="31"/>
                  <a:pt x="250" y="31"/>
                </a:cubicBezTo>
                <a:cubicBezTo>
                  <a:pt x="243" y="31"/>
                  <a:pt x="236" y="38"/>
                  <a:pt x="235" y="48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8"/>
                  <a:pt x="228" y="0"/>
                  <a:pt x="220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0" y="0"/>
                  <a:pt x="204" y="8"/>
                  <a:pt x="204" y="19"/>
                </a:cubicBezTo>
                <a:cubicBezTo>
                  <a:pt x="204" y="67"/>
                  <a:pt x="204" y="67"/>
                  <a:pt x="20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8"/>
                  <a:pt x="77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9" y="0"/>
                  <a:pt x="52" y="8"/>
                  <a:pt x="52" y="19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38"/>
                  <a:pt x="45" y="31"/>
                  <a:pt x="37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7" y="31"/>
                  <a:pt x="20" y="40"/>
                  <a:pt x="20" y="50"/>
                </a:cubicBezTo>
                <a:cubicBezTo>
                  <a:pt x="20" y="67"/>
                  <a:pt x="20" y="67"/>
                  <a:pt x="2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15"/>
                  <a:pt x="0" y="115"/>
                  <a:pt x="0" y="115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43"/>
                  <a:pt x="27" y="151"/>
                  <a:pt x="36" y="151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45" y="151"/>
                  <a:pt x="51" y="144"/>
                  <a:pt x="52" y="135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52" y="174"/>
                  <a:pt x="59" y="182"/>
                  <a:pt x="67" y="182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77" y="182"/>
                  <a:pt x="84" y="174"/>
                  <a:pt x="84" y="163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163"/>
                  <a:pt x="204" y="163"/>
                  <a:pt x="204" y="163"/>
                </a:cubicBezTo>
                <a:cubicBezTo>
                  <a:pt x="204" y="174"/>
                  <a:pt x="210" y="182"/>
                  <a:pt x="219" y="182"/>
                </a:cubicBezTo>
                <a:cubicBezTo>
                  <a:pt x="220" y="182"/>
                  <a:pt x="220" y="182"/>
                  <a:pt x="220" y="182"/>
                </a:cubicBezTo>
                <a:cubicBezTo>
                  <a:pt x="228" y="182"/>
                  <a:pt x="235" y="174"/>
                  <a:pt x="235" y="163"/>
                </a:cubicBezTo>
                <a:cubicBezTo>
                  <a:pt x="235" y="135"/>
                  <a:pt x="235" y="135"/>
                  <a:pt x="235" y="135"/>
                </a:cubicBezTo>
                <a:cubicBezTo>
                  <a:pt x="236" y="144"/>
                  <a:pt x="243" y="151"/>
                  <a:pt x="250" y="151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60" y="151"/>
                  <a:pt x="267" y="143"/>
                  <a:pt x="267" y="132"/>
                </a:cubicBezTo>
                <a:cubicBezTo>
                  <a:pt x="267" y="115"/>
                  <a:pt x="267" y="115"/>
                  <a:pt x="267" y="115"/>
                </a:cubicBezTo>
                <a:cubicBezTo>
                  <a:pt x="288" y="115"/>
                  <a:pt x="288" y="115"/>
                  <a:pt x="288" y="115"/>
                </a:cubicBezTo>
                <a:lnTo>
                  <a:pt x="288" y="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2" name="Freeform 213"/>
          <p:cNvSpPr/>
          <p:nvPr/>
        </p:nvSpPr>
        <p:spPr bwMode="auto">
          <a:xfrm>
            <a:off x="1277794" y="5003499"/>
            <a:ext cx="286378" cy="286378"/>
          </a:xfrm>
          <a:custGeom>
            <a:avLst/>
            <a:gdLst>
              <a:gd name="T0" fmla="*/ 96 w 288"/>
              <a:gd name="T1" fmla="*/ 0 h 288"/>
              <a:gd name="T2" fmla="*/ 144 w 288"/>
              <a:gd name="T3" fmla="*/ 40 h 288"/>
              <a:gd name="T4" fmla="*/ 192 w 288"/>
              <a:gd name="T5" fmla="*/ 0 h 288"/>
              <a:gd name="T6" fmla="*/ 288 w 288"/>
              <a:gd name="T7" fmla="*/ 36 h 288"/>
              <a:gd name="T8" fmla="*/ 288 w 288"/>
              <a:gd name="T9" fmla="*/ 108 h 288"/>
              <a:gd name="T10" fmla="*/ 224 w 288"/>
              <a:gd name="T11" fmla="*/ 90 h 288"/>
              <a:gd name="T12" fmla="*/ 224 w 288"/>
              <a:gd name="T13" fmla="*/ 288 h 288"/>
              <a:gd name="T14" fmla="*/ 64 w 288"/>
              <a:gd name="T15" fmla="*/ 288 h 288"/>
              <a:gd name="T16" fmla="*/ 64 w 288"/>
              <a:gd name="T17" fmla="*/ 90 h 288"/>
              <a:gd name="T18" fmla="*/ 0 w 288"/>
              <a:gd name="T19" fmla="*/ 108 h 288"/>
              <a:gd name="T20" fmla="*/ 0 w 288"/>
              <a:gd name="T21" fmla="*/ 36 h 288"/>
              <a:gd name="T22" fmla="*/ 96 w 288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3" name="Freeform 214"/>
          <p:cNvSpPr>
            <a:spLocks noEditPoints="1"/>
          </p:cNvSpPr>
          <p:nvPr/>
        </p:nvSpPr>
        <p:spPr bwMode="auto">
          <a:xfrm>
            <a:off x="8735900" y="3891371"/>
            <a:ext cx="286378" cy="212587"/>
          </a:xfrm>
          <a:custGeom>
            <a:avLst/>
            <a:gdLst>
              <a:gd name="T0" fmla="*/ 226 w 288"/>
              <a:gd name="T1" fmla="*/ 88 h 213"/>
              <a:gd name="T2" fmla="*/ 226 w 288"/>
              <a:gd name="T3" fmla="*/ 88 h 213"/>
              <a:gd name="T4" fmla="*/ 158 w 288"/>
              <a:gd name="T5" fmla="*/ 88 h 213"/>
              <a:gd name="T6" fmla="*/ 159 w 288"/>
              <a:gd name="T7" fmla="*/ 71 h 213"/>
              <a:gd name="T8" fmla="*/ 145 w 288"/>
              <a:gd name="T9" fmla="*/ 11 h 213"/>
              <a:gd name="T10" fmla="*/ 133 w 288"/>
              <a:gd name="T11" fmla="*/ 1 h 213"/>
              <a:gd name="T12" fmla="*/ 127 w 288"/>
              <a:gd name="T13" fmla="*/ 11 h 213"/>
              <a:gd name="T14" fmla="*/ 143 w 288"/>
              <a:gd name="T15" fmla="*/ 71 h 213"/>
              <a:gd name="T16" fmla="*/ 142 w 288"/>
              <a:gd name="T17" fmla="*/ 88 h 213"/>
              <a:gd name="T18" fmla="*/ 63 w 288"/>
              <a:gd name="T19" fmla="*/ 88 h 213"/>
              <a:gd name="T20" fmla="*/ 0 w 288"/>
              <a:gd name="T21" fmla="*/ 150 h 213"/>
              <a:gd name="T22" fmla="*/ 63 w 288"/>
              <a:gd name="T23" fmla="*/ 213 h 213"/>
              <a:gd name="T24" fmla="*/ 113 w 288"/>
              <a:gd name="T25" fmla="*/ 189 h 213"/>
              <a:gd name="T26" fmla="*/ 176 w 288"/>
              <a:gd name="T27" fmla="*/ 189 h 213"/>
              <a:gd name="T28" fmla="*/ 226 w 288"/>
              <a:gd name="T29" fmla="*/ 213 h 213"/>
              <a:gd name="T30" fmla="*/ 288 w 288"/>
              <a:gd name="T31" fmla="*/ 150 h 213"/>
              <a:gd name="T32" fmla="*/ 226 w 288"/>
              <a:gd name="T33" fmla="*/ 88 h 213"/>
              <a:gd name="T34" fmla="*/ 89 w 288"/>
              <a:gd name="T35" fmla="*/ 161 h 213"/>
              <a:gd name="T36" fmla="*/ 67 w 288"/>
              <a:gd name="T37" fmla="*/ 161 h 213"/>
              <a:gd name="T38" fmla="*/ 67 w 288"/>
              <a:gd name="T39" fmla="*/ 183 h 213"/>
              <a:gd name="T40" fmla="*/ 50 w 288"/>
              <a:gd name="T41" fmla="*/ 183 h 213"/>
              <a:gd name="T42" fmla="*/ 50 w 288"/>
              <a:gd name="T43" fmla="*/ 161 h 213"/>
              <a:gd name="T44" fmla="*/ 28 w 288"/>
              <a:gd name="T45" fmla="*/ 161 h 213"/>
              <a:gd name="T46" fmla="*/ 28 w 288"/>
              <a:gd name="T47" fmla="*/ 144 h 213"/>
              <a:gd name="T48" fmla="*/ 50 w 288"/>
              <a:gd name="T49" fmla="*/ 144 h 213"/>
              <a:gd name="T50" fmla="*/ 50 w 288"/>
              <a:gd name="T51" fmla="*/ 122 h 213"/>
              <a:gd name="T52" fmla="*/ 67 w 288"/>
              <a:gd name="T53" fmla="*/ 122 h 213"/>
              <a:gd name="T54" fmla="*/ 67 w 288"/>
              <a:gd name="T55" fmla="*/ 144 h 213"/>
              <a:gd name="T56" fmla="*/ 89 w 288"/>
              <a:gd name="T57" fmla="*/ 144 h 213"/>
              <a:gd name="T58" fmla="*/ 89 w 288"/>
              <a:gd name="T59" fmla="*/ 161 h 213"/>
              <a:gd name="T60" fmla="*/ 157 w 288"/>
              <a:gd name="T61" fmla="*/ 148 h 213"/>
              <a:gd name="T62" fmla="*/ 132 w 288"/>
              <a:gd name="T63" fmla="*/ 148 h 213"/>
              <a:gd name="T64" fmla="*/ 122 w 288"/>
              <a:gd name="T65" fmla="*/ 139 h 213"/>
              <a:gd name="T66" fmla="*/ 132 w 288"/>
              <a:gd name="T67" fmla="*/ 130 h 213"/>
              <a:gd name="T68" fmla="*/ 157 w 288"/>
              <a:gd name="T69" fmla="*/ 130 h 213"/>
              <a:gd name="T70" fmla="*/ 166 w 288"/>
              <a:gd name="T71" fmla="*/ 139 h 213"/>
              <a:gd name="T72" fmla="*/ 157 w 288"/>
              <a:gd name="T73" fmla="*/ 148 h 213"/>
              <a:gd name="T74" fmla="*/ 217 w 288"/>
              <a:gd name="T75" fmla="*/ 188 h 213"/>
              <a:gd name="T76" fmla="*/ 201 w 288"/>
              <a:gd name="T77" fmla="*/ 173 h 213"/>
              <a:gd name="T78" fmla="*/ 217 w 288"/>
              <a:gd name="T79" fmla="*/ 157 h 213"/>
              <a:gd name="T80" fmla="*/ 232 w 288"/>
              <a:gd name="T81" fmla="*/ 173 h 213"/>
              <a:gd name="T82" fmla="*/ 217 w 288"/>
              <a:gd name="T83" fmla="*/ 188 h 213"/>
              <a:gd name="T84" fmla="*/ 250 w 288"/>
              <a:gd name="T85" fmla="*/ 155 h 213"/>
              <a:gd name="T86" fmla="*/ 235 w 288"/>
              <a:gd name="T87" fmla="*/ 139 h 213"/>
              <a:gd name="T88" fmla="*/ 250 w 288"/>
              <a:gd name="T89" fmla="*/ 124 h 213"/>
              <a:gd name="T90" fmla="*/ 266 w 288"/>
              <a:gd name="T91" fmla="*/ 139 h 213"/>
              <a:gd name="T92" fmla="*/ 250 w 288"/>
              <a:gd name="T93" fmla="*/ 15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8" h="213">
                <a:moveTo>
                  <a:pt x="226" y="88"/>
                </a:moveTo>
                <a:cubicBezTo>
                  <a:pt x="226" y="88"/>
                  <a:pt x="226" y="88"/>
                  <a:pt x="226" y="88"/>
                </a:cubicBezTo>
                <a:cubicBezTo>
                  <a:pt x="158" y="88"/>
                  <a:pt x="158" y="88"/>
                  <a:pt x="158" y="88"/>
                </a:cubicBezTo>
                <a:cubicBezTo>
                  <a:pt x="158" y="83"/>
                  <a:pt x="159" y="77"/>
                  <a:pt x="159" y="71"/>
                </a:cubicBezTo>
                <a:cubicBezTo>
                  <a:pt x="159" y="54"/>
                  <a:pt x="156" y="32"/>
                  <a:pt x="145" y="11"/>
                </a:cubicBezTo>
                <a:cubicBezTo>
                  <a:pt x="145" y="11"/>
                  <a:pt x="142" y="0"/>
                  <a:pt x="133" y="1"/>
                </a:cubicBezTo>
                <a:cubicBezTo>
                  <a:pt x="122" y="2"/>
                  <a:pt x="127" y="11"/>
                  <a:pt x="127" y="11"/>
                </a:cubicBezTo>
                <a:cubicBezTo>
                  <a:pt x="140" y="31"/>
                  <a:pt x="143" y="54"/>
                  <a:pt x="143" y="71"/>
                </a:cubicBezTo>
                <a:cubicBezTo>
                  <a:pt x="143" y="77"/>
                  <a:pt x="142" y="83"/>
                  <a:pt x="142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28" y="88"/>
                  <a:pt x="0" y="116"/>
                  <a:pt x="0" y="150"/>
                </a:cubicBezTo>
                <a:cubicBezTo>
                  <a:pt x="0" y="185"/>
                  <a:pt x="28" y="213"/>
                  <a:pt x="63" y="213"/>
                </a:cubicBezTo>
                <a:cubicBezTo>
                  <a:pt x="83" y="213"/>
                  <a:pt x="101" y="203"/>
                  <a:pt x="113" y="189"/>
                </a:cubicBezTo>
                <a:cubicBezTo>
                  <a:pt x="176" y="189"/>
                  <a:pt x="176" y="189"/>
                  <a:pt x="176" y="189"/>
                </a:cubicBezTo>
                <a:cubicBezTo>
                  <a:pt x="187" y="203"/>
                  <a:pt x="205" y="213"/>
                  <a:pt x="226" y="213"/>
                </a:cubicBezTo>
                <a:cubicBezTo>
                  <a:pt x="260" y="213"/>
                  <a:pt x="288" y="185"/>
                  <a:pt x="288" y="150"/>
                </a:cubicBezTo>
                <a:cubicBezTo>
                  <a:pt x="288" y="116"/>
                  <a:pt x="261" y="88"/>
                  <a:pt x="226" y="88"/>
                </a:cubicBezTo>
                <a:close/>
                <a:moveTo>
                  <a:pt x="89" y="161"/>
                </a:moveTo>
                <a:cubicBezTo>
                  <a:pt x="67" y="161"/>
                  <a:pt x="67" y="161"/>
                  <a:pt x="67" y="161"/>
                </a:cubicBezTo>
                <a:cubicBezTo>
                  <a:pt x="67" y="183"/>
                  <a:pt x="67" y="183"/>
                  <a:pt x="67" y="183"/>
                </a:cubicBezTo>
                <a:cubicBezTo>
                  <a:pt x="50" y="183"/>
                  <a:pt x="50" y="183"/>
                  <a:pt x="50" y="183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28" y="161"/>
                  <a:pt x="28" y="161"/>
                  <a:pt x="28" y="161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7" y="122"/>
                  <a:pt x="67" y="122"/>
                  <a:pt x="67" y="122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89" y="144"/>
                  <a:pt x="89" y="144"/>
                  <a:pt x="89" y="144"/>
                </a:cubicBezTo>
                <a:lnTo>
                  <a:pt x="89" y="161"/>
                </a:lnTo>
                <a:close/>
                <a:moveTo>
                  <a:pt x="157" y="148"/>
                </a:moveTo>
                <a:cubicBezTo>
                  <a:pt x="132" y="148"/>
                  <a:pt x="132" y="148"/>
                  <a:pt x="132" y="148"/>
                </a:cubicBezTo>
                <a:cubicBezTo>
                  <a:pt x="126" y="148"/>
                  <a:pt x="122" y="144"/>
                  <a:pt x="122" y="139"/>
                </a:cubicBezTo>
                <a:cubicBezTo>
                  <a:pt x="122" y="134"/>
                  <a:pt x="126" y="130"/>
                  <a:pt x="132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62" y="130"/>
                  <a:pt x="166" y="134"/>
                  <a:pt x="166" y="139"/>
                </a:cubicBezTo>
                <a:cubicBezTo>
                  <a:pt x="166" y="144"/>
                  <a:pt x="162" y="148"/>
                  <a:pt x="157" y="148"/>
                </a:cubicBezTo>
                <a:close/>
                <a:moveTo>
                  <a:pt x="217" y="188"/>
                </a:moveTo>
                <a:cubicBezTo>
                  <a:pt x="208" y="188"/>
                  <a:pt x="201" y="181"/>
                  <a:pt x="201" y="173"/>
                </a:cubicBezTo>
                <a:cubicBezTo>
                  <a:pt x="201" y="164"/>
                  <a:pt x="208" y="157"/>
                  <a:pt x="217" y="157"/>
                </a:cubicBezTo>
                <a:cubicBezTo>
                  <a:pt x="225" y="157"/>
                  <a:pt x="232" y="164"/>
                  <a:pt x="232" y="173"/>
                </a:cubicBezTo>
                <a:cubicBezTo>
                  <a:pt x="232" y="181"/>
                  <a:pt x="225" y="188"/>
                  <a:pt x="217" y="188"/>
                </a:cubicBezTo>
                <a:close/>
                <a:moveTo>
                  <a:pt x="250" y="155"/>
                </a:moveTo>
                <a:cubicBezTo>
                  <a:pt x="241" y="155"/>
                  <a:pt x="235" y="148"/>
                  <a:pt x="235" y="139"/>
                </a:cubicBezTo>
                <a:cubicBezTo>
                  <a:pt x="235" y="131"/>
                  <a:pt x="241" y="124"/>
                  <a:pt x="250" y="124"/>
                </a:cubicBezTo>
                <a:cubicBezTo>
                  <a:pt x="259" y="124"/>
                  <a:pt x="266" y="131"/>
                  <a:pt x="266" y="139"/>
                </a:cubicBezTo>
                <a:cubicBezTo>
                  <a:pt x="266" y="148"/>
                  <a:pt x="259" y="155"/>
                  <a:pt x="250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4" name="Freeform 215"/>
          <p:cNvSpPr>
            <a:spLocks noEditPoints="1"/>
          </p:cNvSpPr>
          <p:nvPr/>
        </p:nvSpPr>
        <p:spPr bwMode="auto">
          <a:xfrm>
            <a:off x="10461190" y="2134456"/>
            <a:ext cx="284620" cy="288135"/>
          </a:xfrm>
          <a:custGeom>
            <a:avLst/>
            <a:gdLst>
              <a:gd name="T0" fmla="*/ 127 w 162"/>
              <a:gd name="T1" fmla="*/ 41 h 164"/>
              <a:gd name="T2" fmla="*/ 162 w 162"/>
              <a:gd name="T3" fmla="*/ 6 h 164"/>
              <a:gd name="T4" fmla="*/ 157 w 162"/>
              <a:gd name="T5" fmla="*/ 0 h 164"/>
              <a:gd name="T6" fmla="*/ 122 w 162"/>
              <a:gd name="T7" fmla="*/ 34 h 164"/>
              <a:gd name="T8" fmla="*/ 50 w 162"/>
              <a:gd name="T9" fmla="*/ 34 h 164"/>
              <a:gd name="T10" fmla="*/ 50 w 162"/>
              <a:gd name="T11" fmla="*/ 6 h 164"/>
              <a:gd name="T12" fmla="*/ 28 w 162"/>
              <a:gd name="T13" fmla="*/ 6 h 164"/>
              <a:gd name="T14" fmla="*/ 28 w 162"/>
              <a:gd name="T15" fmla="*/ 34 h 164"/>
              <a:gd name="T16" fmla="*/ 0 w 162"/>
              <a:gd name="T17" fmla="*/ 34 h 164"/>
              <a:gd name="T18" fmla="*/ 0 w 162"/>
              <a:gd name="T19" fmla="*/ 56 h 164"/>
              <a:gd name="T20" fmla="*/ 28 w 162"/>
              <a:gd name="T21" fmla="*/ 56 h 164"/>
              <a:gd name="T22" fmla="*/ 28 w 162"/>
              <a:gd name="T23" fmla="*/ 136 h 164"/>
              <a:gd name="T24" fmla="*/ 105 w 162"/>
              <a:gd name="T25" fmla="*/ 136 h 164"/>
              <a:gd name="T26" fmla="*/ 105 w 162"/>
              <a:gd name="T27" fmla="*/ 164 h 164"/>
              <a:gd name="T28" fmla="*/ 127 w 162"/>
              <a:gd name="T29" fmla="*/ 164 h 164"/>
              <a:gd name="T30" fmla="*/ 127 w 162"/>
              <a:gd name="T31" fmla="*/ 136 h 164"/>
              <a:gd name="T32" fmla="*/ 155 w 162"/>
              <a:gd name="T33" fmla="*/ 136 h 164"/>
              <a:gd name="T34" fmla="*/ 155 w 162"/>
              <a:gd name="T35" fmla="*/ 114 h 164"/>
              <a:gd name="T36" fmla="*/ 155 w 162"/>
              <a:gd name="T37" fmla="*/ 114 h 164"/>
              <a:gd name="T38" fmla="*/ 127 w 162"/>
              <a:gd name="T39" fmla="*/ 114 h 164"/>
              <a:gd name="T40" fmla="*/ 127 w 162"/>
              <a:gd name="T41" fmla="*/ 41 h 164"/>
              <a:gd name="T42" fmla="*/ 100 w 162"/>
              <a:gd name="T43" fmla="*/ 56 h 164"/>
              <a:gd name="T44" fmla="*/ 50 w 162"/>
              <a:gd name="T45" fmla="*/ 107 h 164"/>
              <a:gd name="T46" fmla="*/ 50 w 162"/>
              <a:gd name="T47" fmla="*/ 56 h 164"/>
              <a:gd name="T48" fmla="*/ 100 w 162"/>
              <a:gd name="T49" fmla="*/ 56 h 164"/>
              <a:gd name="T50" fmla="*/ 55 w 162"/>
              <a:gd name="T51" fmla="*/ 114 h 164"/>
              <a:gd name="T52" fmla="*/ 105 w 162"/>
              <a:gd name="T53" fmla="*/ 63 h 164"/>
              <a:gd name="T54" fmla="*/ 105 w 162"/>
              <a:gd name="T55" fmla="*/ 114 h 164"/>
              <a:gd name="T56" fmla="*/ 55 w 162"/>
              <a:gd name="T57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2" h="164">
                <a:moveTo>
                  <a:pt x="127" y="41"/>
                </a:moveTo>
                <a:lnTo>
                  <a:pt x="162" y="6"/>
                </a:lnTo>
                <a:lnTo>
                  <a:pt x="157" y="0"/>
                </a:lnTo>
                <a:lnTo>
                  <a:pt x="122" y="34"/>
                </a:lnTo>
                <a:lnTo>
                  <a:pt x="50" y="34"/>
                </a:lnTo>
                <a:lnTo>
                  <a:pt x="50" y="6"/>
                </a:lnTo>
                <a:lnTo>
                  <a:pt x="28" y="6"/>
                </a:lnTo>
                <a:lnTo>
                  <a:pt x="28" y="34"/>
                </a:lnTo>
                <a:lnTo>
                  <a:pt x="0" y="34"/>
                </a:lnTo>
                <a:lnTo>
                  <a:pt x="0" y="56"/>
                </a:lnTo>
                <a:lnTo>
                  <a:pt x="28" y="56"/>
                </a:lnTo>
                <a:lnTo>
                  <a:pt x="28" y="136"/>
                </a:lnTo>
                <a:lnTo>
                  <a:pt x="105" y="136"/>
                </a:lnTo>
                <a:lnTo>
                  <a:pt x="105" y="164"/>
                </a:lnTo>
                <a:lnTo>
                  <a:pt x="127" y="164"/>
                </a:lnTo>
                <a:lnTo>
                  <a:pt x="127" y="136"/>
                </a:lnTo>
                <a:lnTo>
                  <a:pt x="155" y="136"/>
                </a:lnTo>
                <a:lnTo>
                  <a:pt x="155" y="114"/>
                </a:lnTo>
                <a:lnTo>
                  <a:pt x="155" y="114"/>
                </a:lnTo>
                <a:lnTo>
                  <a:pt x="127" y="114"/>
                </a:lnTo>
                <a:lnTo>
                  <a:pt x="127" y="41"/>
                </a:lnTo>
                <a:close/>
                <a:moveTo>
                  <a:pt x="100" y="56"/>
                </a:moveTo>
                <a:lnTo>
                  <a:pt x="50" y="107"/>
                </a:lnTo>
                <a:lnTo>
                  <a:pt x="50" y="56"/>
                </a:lnTo>
                <a:lnTo>
                  <a:pt x="100" y="56"/>
                </a:lnTo>
                <a:close/>
                <a:moveTo>
                  <a:pt x="55" y="114"/>
                </a:moveTo>
                <a:lnTo>
                  <a:pt x="105" y="63"/>
                </a:lnTo>
                <a:lnTo>
                  <a:pt x="105" y="114"/>
                </a:lnTo>
                <a:lnTo>
                  <a:pt x="55" y="1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5" name="Freeform 216"/>
          <p:cNvSpPr>
            <a:spLocks noEditPoints="1"/>
          </p:cNvSpPr>
          <p:nvPr/>
        </p:nvSpPr>
        <p:spPr bwMode="auto">
          <a:xfrm>
            <a:off x="6439610" y="3900156"/>
            <a:ext cx="286378" cy="209074"/>
          </a:xfrm>
          <a:custGeom>
            <a:avLst/>
            <a:gdLst>
              <a:gd name="T0" fmla="*/ 278 w 288"/>
              <a:gd name="T1" fmla="*/ 24 h 210"/>
              <a:gd name="T2" fmla="*/ 128 w 288"/>
              <a:gd name="T3" fmla="*/ 24 h 210"/>
              <a:gd name="T4" fmla="*/ 128 w 288"/>
              <a:gd name="T5" fmla="*/ 24 h 210"/>
              <a:gd name="T6" fmla="*/ 118 w 288"/>
              <a:gd name="T7" fmla="*/ 8 h 210"/>
              <a:gd name="T8" fmla="*/ 104 w 288"/>
              <a:gd name="T9" fmla="*/ 0 h 210"/>
              <a:gd name="T10" fmla="*/ 61 w 288"/>
              <a:gd name="T11" fmla="*/ 0 h 210"/>
              <a:gd name="T12" fmla="*/ 47 w 288"/>
              <a:gd name="T13" fmla="*/ 8 h 210"/>
              <a:gd name="T14" fmla="*/ 37 w 288"/>
              <a:gd name="T15" fmla="*/ 24 h 210"/>
              <a:gd name="T16" fmla="*/ 37 w 288"/>
              <a:gd name="T17" fmla="*/ 24 h 210"/>
              <a:gd name="T18" fmla="*/ 10 w 288"/>
              <a:gd name="T19" fmla="*/ 24 h 210"/>
              <a:gd name="T20" fmla="*/ 0 w 288"/>
              <a:gd name="T21" fmla="*/ 34 h 210"/>
              <a:gd name="T22" fmla="*/ 0 w 288"/>
              <a:gd name="T23" fmla="*/ 200 h 210"/>
              <a:gd name="T24" fmla="*/ 10 w 288"/>
              <a:gd name="T25" fmla="*/ 210 h 210"/>
              <a:gd name="T26" fmla="*/ 278 w 288"/>
              <a:gd name="T27" fmla="*/ 210 h 210"/>
              <a:gd name="T28" fmla="*/ 288 w 288"/>
              <a:gd name="T29" fmla="*/ 200 h 210"/>
              <a:gd name="T30" fmla="*/ 288 w 288"/>
              <a:gd name="T31" fmla="*/ 34 h 210"/>
              <a:gd name="T32" fmla="*/ 278 w 288"/>
              <a:gd name="T33" fmla="*/ 24 h 210"/>
              <a:gd name="T34" fmla="*/ 42 w 288"/>
              <a:gd name="T35" fmla="*/ 194 h 210"/>
              <a:gd name="T36" fmla="*/ 8 w 288"/>
              <a:gd name="T37" fmla="*/ 194 h 210"/>
              <a:gd name="T38" fmla="*/ 8 w 288"/>
              <a:gd name="T39" fmla="*/ 41 h 210"/>
              <a:gd name="T40" fmla="*/ 42 w 288"/>
              <a:gd name="T41" fmla="*/ 41 h 210"/>
              <a:gd name="T42" fmla="*/ 42 w 288"/>
              <a:gd name="T43" fmla="*/ 194 h 210"/>
              <a:gd name="T44" fmla="*/ 144 w 288"/>
              <a:gd name="T45" fmla="*/ 179 h 210"/>
              <a:gd name="T46" fmla="*/ 82 w 288"/>
              <a:gd name="T47" fmla="*/ 117 h 210"/>
              <a:gd name="T48" fmla="*/ 144 w 288"/>
              <a:gd name="T49" fmla="*/ 56 h 210"/>
              <a:gd name="T50" fmla="*/ 205 w 288"/>
              <a:gd name="T51" fmla="*/ 117 h 210"/>
              <a:gd name="T52" fmla="*/ 144 w 288"/>
              <a:gd name="T53" fmla="*/ 179 h 210"/>
              <a:gd name="T54" fmla="*/ 261 w 288"/>
              <a:gd name="T55" fmla="*/ 91 h 210"/>
              <a:gd name="T56" fmla="*/ 225 w 288"/>
              <a:gd name="T57" fmla="*/ 91 h 210"/>
              <a:gd name="T58" fmla="*/ 225 w 288"/>
              <a:gd name="T59" fmla="*/ 55 h 210"/>
              <a:gd name="T60" fmla="*/ 261 w 288"/>
              <a:gd name="T61" fmla="*/ 55 h 210"/>
              <a:gd name="T62" fmla="*/ 261 w 288"/>
              <a:gd name="T63" fmla="*/ 9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8" h="210">
                <a:moveTo>
                  <a:pt x="27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4"/>
                  <a:pt x="109" y="0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6" y="0"/>
                  <a:pt x="49" y="4"/>
                  <a:pt x="47" y="8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4"/>
                  <a:pt x="0" y="28"/>
                  <a:pt x="0" y="34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06"/>
                  <a:pt x="5" y="210"/>
                  <a:pt x="10" y="210"/>
                </a:cubicBezTo>
                <a:cubicBezTo>
                  <a:pt x="278" y="210"/>
                  <a:pt x="278" y="210"/>
                  <a:pt x="278" y="210"/>
                </a:cubicBezTo>
                <a:cubicBezTo>
                  <a:pt x="284" y="210"/>
                  <a:pt x="288" y="206"/>
                  <a:pt x="288" y="200"/>
                </a:cubicBezTo>
                <a:cubicBezTo>
                  <a:pt x="288" y="34"/>
                  <a:pt x="288" y="34"/>
                  <a:pt x="288" y="34"/>
                </a:cubicBezTo>
                <a:cubicBezTo>
                  <a:pt x="288" y="28"/>
                  <a:pt x="284" y="24"/>
                  <a:pt x="278" y="24"/>
                </a:cubicBezTo>
                <a:close/>
                <a:moveTo>
                  <a:pt x="42" y="194"/>
                </a:moveTo>
                <a:cubicBezTo>
                  <a:pt x="8" y="194"/>
                  <a:pt x="8" y="194"/>
                  <a:pt x="8" y="194"/>
                </a:cubicBezTo>
                <a:cubicBezTo>
                  <a:pt x="8" y="41"/>
                  <a:pt x="8" y="41"/>
                  <a:pt x="8" y="41"/>
                </a:cubicBezTo>
                <a:cubicBezTo>
                  <a:pt x="42" y="41"/>
                  <a:pt x="42" y="41"/>
                  <a:pt x="42" y="41"/>
                </a:cubicBezTo>
                <a:lnTo>
                  <a:pt x="42" y="194"/>
                </a:lnTo>
                <a:close/>
                <a:moveTo>
                  <a:pt x="144" y="179"/>
                </a:moveTo>
                <a:cubicBezTo>
                  <a:pt x="110" y="179"/>
                  <a:pt x="82" y="151"/>
                  <a:pt x="82" y="117"/>
                </a:cubicBezTo>
                <a:cubicBezTo>
                  <a:pt x="82" y="83"/>
                  <a:pt x="110" y="56"/>
                  <a:pt x="144" y="56"/>
                </a:cubicBezTo>
                <a:cubicBezTo>
                  <a:pt x="178" y="56"/>
                  <a:pt x="205" y="83"/>
                  <a:pt x="205" y="117"/>
                </a:cubicBezTo>
                <a:cubicBezTo>
                  <a:pt x="205" y="151"/>
                  <a:pt x="178" y="179"/>
                  <a:pt x="144" y="179"/>
                </a:cubicBezTo>
                <a:close/>
                <a:moveTo>
                  <a:pt x="261" y="91"/>
                </a:moveTo>
                <a:cubicBezTo>
                  <a:pt x="225" y="91"/>
                  <a:pt x="225" y="91"/>
                  <a:pt x="225" y="91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61" y="55"/>
                  <a:pt x="261" y="55"/>
                  <a:pt x="261" y="55"/>
                </a:cubicBezTo>
                <a:lnTo>
                  <a:pt x="261" y="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6" name="Freeform 217"/>
          <p:cNvSpPr/>
          <p:nvPr/>
        </p:nvSpPr>
        <p:spPr bwMode="auto">
          <a:xfrm>
            <a:off x="1861090" y="6150764"/>
            <a:ext cx="263537" cy="202045"/>
          </a:xfrm>
          <a:custGeom>
            <a:avLst/>
            <a:gdLst>
              <a:gd name="T0" fmla="*/ 139 w 150"/>
              <a:gd name="T1" fmla="*/ 42 h 115"/>
              <a:gd name="T2" fmla="*/ 150 w 150"/>
              <a:gd name="T3" fmla="*/ 0 h 115"/>
              <a:gd name="T4" fmla="*/ 107 w 150"/>
              <a:gd name="T5" fmla="*/ 10 h 115"/>
              <a:gd name="T6" fmla="*/ 118 w 150"/>
              <a:gd name="T7" fmla="*/ 21 h 115"/>
              <a:gd name="T8" fmla="*/ 77 w 150"/>
              <a:gd name="T9" fmla="*/ 61 h 115"/>
              <a:gd name="T10" fmla="*/ 59 w 150"/>
              <a:gd name="T11" fmla="*/ 44 h 115"/>
              <a:gd name="T12" fmla="*/ 0 w 150"/>
              <a:gd name="T13" fmla="*/ 104 h 115"/>
              <a:gd name="T14" fmla="*/ 11 w 150"/>
              <a:gd name="T15" fmla="*/ 115 h 115"/>
              <a:gd name="T16" fmla="*/ 11 w 150"/>
              <a:gd name="T17" fmla="*/ 115 h 115"/>
              <a:gd name="T18" fmla="*/ 59 w 150"/>
              <a:gd name="T19" fmla="*/ 67 h 115"/>
              <a:gd name="T20" fmla="*/ 77 w 150"/>
              <a:gd name="T21" fmla="*/ 84 h 115"/>
              <a:gd name="T22" fmla="*/ 129 w 150"/>
              <a:gd name="T23" fmla="*/ 32 h 115"/>
              <a:gd name="T24" fmla="*/ 139 w 150"/>
              <a:gd name="T25" fmla="*/ 4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15">
                <a:moveTo>
                  <a:pt x="139" y="42"/>
                </a:moveTo>
                <a:lnTo>
                  <a:pt x="150" y="0"/>
                </a:lnTo>
                <a:lnTo>
                  <a:pt x="107" y="10"/>
                </a:lnTo>
                <a:lnTo>
                  <a:pt x="118" y="21"/>
                </a:lnTo>
                <a:lnTo>
                  <a:pt x="77" y="61"/>
                </a:lnTo>
                <a:lnTo>
                  <a:pt x="59" y="44"/>
                </a:lnTo>
                <a:lnTo>
                  <a:pt x="0" y="104"/>
                </a:lnTo>
                <a:lnTo>
                  <a:pt x="11" y="115"/>
                </a:lnTo>
                <a:lnTo>
                  <a:pt x="11" y="115"/>
                </a:lnTo>
                <a:lnTo>
                  <a:pt x="59" y="67"/>
                </a:lnTo>
                <a:lnTo>
                  <a:pt x="77" y="84"/>
                </a:lnTo>
                <a:lnTo>
                  <a:pt x="129" y="32"/>
                </a:lnTo>
                <a:lnTo>
                  <a:pt x="139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7" name="Rectangle 218"/>
          <p:cNvSpPr>
            <a:spLocks noChangeArrowheads="1"/>
          </p:cNvSpPr>
          <p:nvPr/>
        </p:nvSpPr>
        <p:spPr bwMode="auto">
          <a:xfrm>
            <a:off x="1885686" y="6368622"/>
            <a:ext cx="35139" cy="70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8" name="Rectangle 219"/>
          <p:cNvSpPr>
            <a:spLocks noChangeArrowheads="1"/>
          </p:cNvSpPr>
          <p:nvPr/>
        </p:nvSpPr>
        <p:spPr bwMode="auto">
          <a:xfrm>
            <a:off x="1947179" y="6335241"/>
            <a:ext cx="36896" cy="10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19" name="Rectangle 220"/>
          <p:cNvSpPr>
            <a:spLocks noChangeArrowheads="1"/>
          </p:cNvSpPr>
          <p:nvPr/>
        </p:nvSpPr>
        <p:spPr bwMode="auto">
          <a:xfrm>
            <a:off x="2012185" y="6300103"/>
            <a:ext cx="36896" cy="138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0" name="Rectangle 221"/>
          <p:cNvSpPr>
            <a:spLocks noChangeArrowheads="1"/>
          </p:cNvSpPr>
          <p:nvPr/>
        </p:nvSpPr>
        <p:spPr bwMode="auto">
          <a:xfrm>
            <a:off x="2073678" y="6266721"/>
            <a:ext cx="38652" cy="1721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1" name="Freeform 222"/>
          <p:cNvSpPr/>
          <p:nvPr/>
        </p:nvSpPr>
        <p:spPr bwMode="auto">
          <a:xfrm>
            <a:off x="9331493" y="3397678"/>
            <a:ext cx="245968" cy="170421"/>
          </a:xfrm>
          <a:custGeom>
            <a:avLst/>
            <a:gdLst>
              <a:gd name="T0" fmla="*/ 206 w 247"/>
              <a:gd name="T1" fmla="*/ 0 h 172"/>
              <a:gd name="T2" fmla="*/ 180 w 247"/>
              <a:gd name="T3" fmla="*/ 0 h 172"/>
              <a:gd name="T4" fmla="*/ 180 w 247"/>
              <a:gd name="T5" fmla="*/ 31 h 172"/>
              <a:gd name="T6" fmla="*/ 206 w 247"/>
              <a:gd name="T7" fmla="*/ 31 h 172"/>
              <a:gd name="T8" fmla="*/ 216 w 247"/>
              <a:gd name="T9" fmla="*/ 41 h 172"/>
              <a:gd name="T10" fmla="*/ 216 w 247"/>
              <a:gd name="T11" fmla="*/ 131 h 172"/>
              <a:gd name="T12" fmla="*/ 206 w 247"/>
              <a:gd name="T13" fmla="*/ 141 h 172"/>
              <a:gd name="T14" fmla="*/ 41 w 247"/>
              <a:gd name="T15" fmla="*/ 141 h 172"/>
              <a:gd name="T16" fmla="*/ 31 w 247"/>
              <a:gd name="T17" fmla="*/ 131 h 172"/>
              <a:gd name="T18" fmla="*/ 31 w 247"/>
              <a:gd name="T19" fmla="*/ 41 h 172"/>
              <a:gd name="T20" fmla="*/ 41 w 247"/>
              <a:gd name="T21" fmla="*/ 31 h 172"/>
              <a:gd name="T22" fmla="*/ 67 w 247"/>
              <a:gd name="T23" fmla="*/ 31 h 172"/>
              <a:gd name="T24" fmla="*/ 67 w 247"/>
              <a:gd name="T25" fmla="*/ 0 h 172"/>
              <a:gd name="T26" fmla="*/ 41 w 247"/>
              <a:gd name="T27" fmla="*/ 0 h 172"/>
              <a:gd name="T28" fmla="*/ 0 w 247"/>
              <a:gd name="T29" fmla="*/ 41 h 172"/>
              <a:gd name="T30" fmla="*/ 0 w 247"/>
              <a:gd name="T31" fmla="*/ 131 h 172"/>
              <a:gd name="T32" fmla="*/ 41 w 247"/>
              <a:gd name="T33" fmla="*/ 172 h 172"/>
              <a:gd name="T34" fmla="*/ 206 w 247"/>
              <a:gd name="T35" fmla="*/ 172 h 172"/>
              <a:gd name="T36" fmla="*/ 247 w 247"/>
              <a:gd name="T37" fmla="*/ 131 h 172"/>
              <a:gd name="T38" fmla="*/ 247 w 247"/>
              <a:gd name="T39" fmla="*/ 41 h 172"/>
              <a:gd name="T40" fmla="*/ 206 w 247"/>
              <a:gd name="T41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7" h="172">
                <a:moveTo>
                  <a:pt x="206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80" y="31"/>
                  <a:pt x="180" y="31"/>
                  <a:pt x="180" y="31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12" y="31"/>
                  <a:pt x="216" y="36"/>
                  <a:pt x="216" y="41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16" y="136"/>
                  <a:pt x="212" y="141"/>
                  <a:pt x="206" y="141"/>
                </a:cubicBezTo>
                <a:cubicBezTo>
                  <a:pt x="41" y="141"/>
                  <a:pt x="41" y="141"/>
                  <a:pt x="41" y="141"/>
                </a:cubicBezTo>
                <a:cubicBezTo>
                  <a:pt x="36" y="141"/>
                  <a:pt x="31" y="136"/>
                  <a:pt x="31" y="13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6"/>
                  <a:pt x="36" y="31"/>
                  <a:pt x="41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3"/>
                  <a:pt x="19" y="172"/>
                  <a:pt x="41" y="172"/>
                </a:cubicBezTo>
                <a:cubicBezTo>
                  <a:pt x="206" y="172"/>
                  <a:pt x="206" y="172"/>
                  <a:pt x="206" y="172"/>
                </a:cubicBezTo>
                <a:cubicBezTo>
                  <a:pt x="229" y="172"/>
                  <a:pt x="247" y="153"/>
                  <a:pt x="247" y="131"/>
                </a:cubicBezTo>
                <a:cubicBezTo>
                  <a:pt x="247" y="41"/>
                  <a:pt x="247" y="41"/>
                  <a:pt x="247" y="41"/>
                </a:cubicBezTo>
                <a:cubicBezTo>
                  <a:pt x="247" y="19"/>
                  <a:pt x="229" y="0"/>
                  <a:pt x="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2" name="Freeform 223"/>
          <p:cNvSpPr/>
          <p:nvPr/>
        </p:nvSpPr>
        <p:spPr bwMode="auto">
          <a:xfrm>
            <a:off x="9375416" y="3279965"/>
            <a:ext cx="158123" cy="205559"/>
          </a:xfrm>
          <a:custGeom>
            <a:avLst/>
            <a:gdLst>
              <a:gd name="T0" fmla="*/ 34 w 90"/>
              <a:gd name="T1" fmla="*/ 117 h 117"/>
              <a:gd name="T2" fmla="*/ 56 w 90"/>
              <a:gd name="T3" fmla="*/ 117 h 117"/>
              <a:gd name="T4" fmla="*/ 56 w 90"/>
              <a:gd name="T5" fmla="*/ 52 h 117"/>
              <a:gd name="T6" fmla="*/ 90 w 90"/>
              <a:gd name="T7" fmla="*/ 52 h 117"/>
              <a:gd name="T8" fmla="*/ 44 w 90"/>
              <a:gd name="T9" fmla="*/ 0 h 117"/>
              <a:gd name="T10" fmla="*/ 0 w 90"/>
              <a:gd name="T11" fmla="*/ 52 h 117"/>
              <a:gd name="T12" fmla="*/ 34 w 90"/>
              <a:gd name="T13" fmla="*/ 52 h 117"/>
              <a:gd name="T14" fmla="*/ 34 w 90"/>
              <a:gd name="T15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" h="117">
                <a:moveTo>
                  <a:pt x="34" y="117"/>
                </a:moveTo>
                <a:lnTo>
                  <a:pt x="56" y="117"/>
                </a:lnTo>
                <a:lnTo>
                  <a:pt x="56" y="52"/>
                </a:lnTo>
                <a:lnTo>
                  <a:pt x="90" y="52"/>
                </a:lnTo>
                <a:lnTo>
                  <a:pt x="44" y="0"/>
                </a:lnTo>
                <a:lnTo>
                  <a:pt x="0" y="52"/>
                </a:lnTo>
                <a:lnTo>
                  <a:pt x="34" y="52"/>
                </a:lnTo>
                <a:lnTo>
                  <a:pt x="34" y="1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3" name="Freeform 224"/>
          <p:cNvSpPr/>
          <p:nvPr/>
        </p:nvSpPr>
        <p:spPr bwMode="auto">
          <a:xfrm>
            <a:off x="8208825" y="5570982"/>
            <a:ext cx="184477" cy="298676"/>
          </a:xfrm>
          <a:custGeom>
            <a:avLst/>
            <a:gdLst>
              <a:gd name="T0" fmla="*/ 149 w 185"/>
              <a:gd name="T1" fmla="*/ 36 h 300"/>
              <a:gd name="T2" fmla="*/ 185 w 185"/>
              <a:gd name="T3" fmla="*/ 9 h 300"/>
              <a:gd name="T4" fmla="*/ 57 w 185"/>
              <a:gd name="T5" fmla="*/ 48 h 300"/>
              <a:gd name="T6" fmla="*/ 57 w 185"/>
              <a:gd name="T7" fmla="*/ 252 h 300"/>
              <a:gd name="T8" fmla="*/ 185 w 185"/>
              <a:gd name="T9" fmla="*/ 292 h 300"/>
              <a:gd name="T10" fmla="*/ 149 w 185"/>
              <a:gd name="T11" fmla="*/ 265 h 300"/>
              <a:gd name="T12" fmla="*/ 149 w 185"/>
              <a:gd name="T13" fmla="*/ 36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300">
                <a:moveTo>
                  <a:pt x="149" y="36"/>
                </a:moveTo>
                <a:cubicBezTo>
                  <a:pt x="160" y="25"/>
                  <a:pt x="172" y="16"/>
                  <a:pt x="185" y="9"/>
                </a:cubicBezTo>
                <a:cubicBezTo>
                  <a:pt x="140" y="0"/>
                  <a:pt x="92" y="14"/>
                  <a:pt x="57" y="48"/>
                </a:cubicBezTo>
                <a:cubicBezTo>
                  <a:pt x="0" y="105"/>
                  <a:pt x="0" y="196"/>
                  <a:pt x="57" y="252"/>
                </a:cubicBezTo>
                <a:cubicBezTo>
                  <a:pt x="92" y="287"/>
                  <a:pt x="140" y="300"/>
                  <a:pt x="185" y="292"/>
                </a:cubicBezTo>
                <a:cubicBezTo>
                  <a:pt x="172" y="285"/>
                  <a:pt x="160" y="276"/>
                  <a:pt x="149" y="265"/>
                </a:cubicBezTo>
                <a:cubicBezTo>
                  <a:pt x="86" y="202"/>
                  <a:pt x="86" y="99"/>
                  <a:pt x="149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4" name="Freeform 225"/>
          <p:cNvSpPr/>
          <p:nvPr/>
        </p:nvSpPr>
        <p:spPr bwMode="auto">
          <a:xfrm>
            <a:off x="8200039" y="2134456"/>
            <a:ext cx="219615" cy="293405"/>
          </a:xfrm>
          <a:custGeom>
            <a:avLst/>
            <a:gdLst>
              <a:gd name="T0" fmla="*/ 130 w 221"/>
              <a:gd name="T1" fmla="*/ 50 h 295"/>
              <a:gd name="T2" fmla="*/ 193 w 221"/>
              <a:gd name="T3" fmla="*/ 80 h 295"/>
              <a:gd name="T4" fmla="*/ 221 w 221"/>
              <a:gd name="T5" fmla="*/ 79 h 295"/>
              <a:gd name="T6" fmla="*/ 136 w 221"/>
              <a:gd name="T7" fmla="*/ 2 h 295"/>
              <a:gd name="T8" fmla="*/ 72 w 221"/>
              <a:gd name="T9" fmla="*/ 2 h 295"/>
              <a:gd name="T10" fmla="*/ 60 w 221"/>
              <a:gd name="T11" fmla="*/ 10 h 295"/>
              <a:gd name="T12" fmla="*/ 41 w 221"/>
              <a:gd name="T13" fmla="*/ 4 h 295"/>
              <a:gd name="T14" fmla="*/ 18 w 221"/>
              <a:gd name="T15" fmla="*/ 1 h 295"/>
              <a:gd name="T16" fmla="*/ 15 w 221"/>
              <a:gd name="T17" fmla="*/ 1 h 295"/>
              <a:gd name="T18" fmla="*/ 0 w 221"/>
              <a:gd name="T19" fmla="*/ 14 h 295"/>
              <a:gd name="T20" fmla="*/ 0 w 221"/>
              <a:gd name="T21" fmla="*/ 53 h 295"/>
              <a:gd name="T22" fmla="*/ 15 w 221"/>
              <a:gd name="T23" fmla="*/ 66 h 295"/>
              <a:gd name="T24" fmla="*/ 18 w 221"/>
              <a:gd name="T25" fmla="*/ 66 h 295"/>
              <a:gd name="T26" fmla="*/ 43 w 221"/>
              <a:gd name="T27" fmla="*/ 61 h 295"/>
              <a:gd name="T28" fmla="*/ 70 w 221"/>
              <a:gd name="T29" fmla="*/ 55 h 295"/>
              <a:gd name="T30" fmla="*/ 85 w 221"/>
              <a:gd name="T31" fmla="*/ 79 h 295"/>
              <a:gd name="T32" fmla="*/ 85 w 221"/>
              <a:gd name="T33" fmla="*/ 139 h 295"/>
              <a:gd name="T34" fmla="*/ 75 w 221"/>
              <a:gd name="T35" fmla="*/ 154 h 295"/>
              <a:gd name="T36" fmla="*/ 75 w 221"/>
              <a:gd name="T37" fmla="*/ 158 h 295"/>
              <a:gd name="T38" fmla="*/ 75 w 221"/>
              <a:gd name="T39" fmla="*/ 266 h 295"/>
              <a:gd name="T40" fmla="*/ 75 w 221"/>
              <a:gd name="T41" fmla="*/ 269 h 295"/>
              <a:gd name="T42" fmla="*/ 136 w 221"/>
              <a:gd name="T43" fmla="*/ 269 h 295"/>
              <a:gd name="T44" fmla="*/ 136 w 221"/>
              <a:gd name="T45" fmla="*/ 266 h 295"/>
              <a:gd name="T46" fmla="*/ 136 w 221"/>
              <a:gd name="T47" fmla="*/ 158 h 295"/>
              <a:gd name="T48" fmla="*/ 136 w 221"/>
              <a:gd name="T49" fmla="*/ 154 h 295"/>
              <a:gd name="T50" fmla="*/ 125 w 221"/>
              <a:gd name="T51" fmla="*/ 139 h 295"/>
              <a:gd name="T52" fmla="*/ 125 w 221"/>
              <a:gd name="T53" fmla="*/ 66 h 295"/>
              <a:gd name="T54" fmla="*/ 130 w 221"/>
              <a:gd name="T55" fmla="*/ 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" h="295">
                <a:moveTo>
                  <a:pt x="130" y="50"/>
                </a:moveTo>
                <a:cubicBezTo>
                  <a:pt x="163" y="41"/>
                  <a:pt x="193" y="80"/>
                  <a:pt x="193" y="80"/>
                </a:cubicBezTo>
                <a:cubicBezTo>
                  <a:pt x="221" y="79"/>
                  <a:pt x="221" y="79"/>
                  <a:pt x="221" y="79"/>
                </a:cubicBezTo>
                <a:cubicBezTo>
                  <a:pt x="221" y="79"/>
                  <a:pt x="185" y="2"/>
                  <a:pt x="136" y="2"/>
                </a:cubicBezTo>
                <a:cubicBezTo>
                  <a:pt x="119" y="2"/>
                  <a:pt x="93" y="2"/>
                  <a:pt x="72" y="2"/>
                </a:cubicBezTo>
                <a:cubicBezTo>
                  <a:pt x="68" y="2"/>
                  <a:pt x="64" y="10"/>
                  <a:pt x="60" y="10"/>
                </a:cubicBezTo>
                <a:cubicBezTo>
                  <a:pt x="50" y="8"/>
                  <a:pt x="43" y="5"/>
                  <a:pt x="41" y="4"/>
                </a:cubicBezTo>
                <a:cubicBezTo>
                  <a:pt x="36" y="0"/>
                  <a:pt x="26" y="1"/>
                  <a:pt x="18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3" y="1"/>
                  <a:pt x="0" y="0"/>
                  <a:pt x="0" y="1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7"/>
                  <a:pt x="3" y="66"/>
                  <a:pt x="15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7" y="66"/>
                  <a:pt x="38" y="67"/>
                  <a:pt x="43" y="61"/>
                </a:cubicBezTo>
                <a:cubicBezTo>
                  <a:pt x="48" y="58"/>
                  <a:pt x="59" y="52"/>
                  <a:pt x="70" y="55"/>
                </a:cubicBezTo>
                <a:cubicBezTo>
                  <a:pt x="83" y="60"/>
                  <a:pt x="84" y="73"/>
                  <a:pt x="85" y="79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79" y="143"/>
                  <a:pt x="75" y="148"/>
                  <a:pt x="75" y="154"/>
                </a:cubicBezTo>
                <a:cubicBezTo>
                  <a:pt x="75" y="155"/>
                  <a:pt x="75" y="156"/>
                  <a:pt x="75" y="158"/>
                </a:cubicBezTo>
                <a:cubicBezTo>
                  <a:pt x="75" y="158"/>
                  <a:pt x="75" y="244"/>
                  <a:pt x="75" y="266"/>
                </a:cubicBezTo>
                <a:cubicBezTo>
                  <a:pt x="75" y="267"/>
                  <a:pt x="75" y="268"/>
                  <a:pt x="75" y="269"/>
                </a:cubicBezTo>
                <a:cubicBezTo>
                  <a:pt x="75" y="295"/>
                  <a:pt x="136" y="295"/>
                  <a:pt x="136" y="269"/>
                </a:cubicBezTo>
                <a:cubicBezTo>
                  <a:pt x="136" y="268"/>
                  <a:pt x="136" y="267"/>
                  <a:pt x="136" y="266"/>
                </a:cubicBezTo>
                <a:cubicBezTo>
                  <a:pt x="136" y="243"/>
                  <a:pt x="136" y="158"/>
                  <a:pt x="136" y="158"/>
                </a:cubicBezTo>
                <a:cubicBezTo>
                  <a:pt x="136" y="156"/>
                  <a:pt x="136" y="155"/>
                  <a:pt x="136" y="154"/>
                </a:cubicBezTo>
                <a:cubicBezTo>
                  <a:pt x="136" y="148"/>
                  <a:pt x="131" y="143"/>
                  <a:pt x="125" y="139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126" y="58"/>
                  <a:pt x="127" y="51"/>
                  <a:pt x="130" y="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6" name="Freeform 226"/>
          <p:cNvSpPr>
            <a:spLocks noEditPoints="1"/>
          </p:cNvSpPr>
          <p:nvPr/>
        </p:nvSpPr>
        <p:spPr bwMode="auto">
          <a:xfrm>
            <a:off x="7015878" y="4499263"/>
            <a:ext cx="286378" cy="119470"/>
          </a:xfrm>
          <a:custGeom>
            <a:avLst/>
            <a:gdLst>
              <a:gd name="T0" fmla="*/ 265 w 288"/>
              <a:gd name="T1" fmla="*/ 46 h 120"/>
              <a:gd name="T2" fmla="*/ 252 w 288"/>
              <a:gd name="T3" fmla="*/ 46 h 120"/>
              <a:gd name="T4" fmla="*/ 217 w 288"/>
              <a:gd name="T5" fmla="*/ 0 h 120"/>
              <a:gd name="T6" fmla="*/ 115 w 288"/>
              <a:gd name="T7" fmla="*/ 0 h 120"/>
              <a:gd name="T8" fmla="*/ 68 w 288"/>
              <a:gd name="T9" fmla="*/ 46 h 120"/>
              <a:gd name="T10" fmla="*/ 55 w 288"/>
              <a:gd name="T11" fmla="*/ 46 h 120"/>
              <a:gd name="T12" fmla="*/ 0 w 288"/>
              <a:gd name="T13" fmla="*/ 69 h 120"/>
              <a:gd name="T14" fmla="*/ 0 w 288"/>
              <a:gd name="T15" fmla="*/ 105 h 120"/>
              <a:gd name="T16" fmla="*/ 10 w 288"/>
              <a:gd name="T17" fmla="*/ 119 h 120"/>
              <a:gd name="T18" fmla="*/ 54 w 288"/>
              <a:gd name="T19" fmla="*/ 76 h 120"/>
              <a:gd name="T20" fmla="*/ 97 w 288"/>
              <a:gd name="T21" fmla="*/ 119 h 120"/>
              <a:gd name="T22" fmla="*/ 97 w 288"/>
              <a:gd name="T23" fmla="*/ 120 h 120"/>
              <a:gd name="T24" fmla="*/ 189 w 288"/>
              <a:gd name="T25" fmla="*/ 120 h 120"/>
              <a:gd name="T26" fmla="*/ 189 w 288"/>
              <a:gd name="T27" fmla="*/ 119 h 120"/>
              <a:gd name="T28" fmla="*/ 232 w 288"/>
              <a:gd name="T29" fmla="*/ 76 h 120"/>
              <a:gd name="T30" fmla="*/ 276 w 288"/>
              <a:gd name="T31" fmla="*/ 119 h 120"/>
              <a:gd name="T32" fmla="*/ 288 w 288"/>
              <a:gd name="T33" fmla="*/ 105 h 120"/>
              <a:gd name="T34" fmla="*/ 288 w 288"/>
              <a:gd name="T35" fmla="*/ 65 h 120"/>
              <a:gd name="T36" fmla="*/ 265 w 288"/>
              <a:gd name="T37" fmla="*/ 46 h 120"/>
              <a:gd name="T38" fmla="*/ 209 w 288"/>
              <a:gd name="T39" fmla="*/ 12 h 120"/>
              <a:gd name="T40" fmla="*/ 233 w 288"/>
              <a:gd name="T41" fmla="*/ 43 h 120"/>
              <a:gd name="T42" fmla="*/ 174 w 288"/>
              <a:gd name="T43" fmla="*/ 43 h 120"/>
              <a:gd name="T44" fmla="*/ 174 w 288"/>
              <a:gd name="T45" fmla="*/ 12 h 120"/>
              <a:gd name="T46" fmla="*/ 209 w 288"/>
              <a:gd name="T47" fmla="*/ 12 h 120"/>
              <a:gd name="T48" fmla="*/ 123 w 288"/>
              <a:gd name="T49" fmla="*/ 12 h 120"/>
              <a:gd name="T50" fmla="*/ 156 w 288"/>
              <a:gd name="T51" fmla="*/ 12 h 120"/>
              <a:gd name="T52" fmla="*/ 156 w 288"/>
              <a:gd name="T53" fmla="*/ 43 h 120"/>
              <a:gd name="T54" fmla="*/ 93 w 288"/>
              <a:gd name="T55" fmla="*/ 43 h 120"/>
              <a:gd name="T56" fmla="*/ 123 w 288"/>
              <a:gd name="T57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120">
                <a:moveTo>
                  <a:pt x="265" y="46"/>
                </a:moveTo>
                <a:cubicBezTo>
                  <a:pt x="252" y="46"/>
                  <a:pt x="252" y="46"/>
                  <a:pt x="252" y="46"/>
                </a:cubicBezTo>
                <a:cubicBezTo>
                  <a:pt x="244" y="29"/>
                  <a:pt x="223" y="0"/>
                  <a:pt x="21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80" y="29"/>
                  <a:pt x="68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46" y="46"/>
                  <a:pt x="0" y="48"/>
                  <a:pt x="0" y="69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1"/>
                  <a:pt x="4" y="117"/>
                  <a:pt x="10" y="119"/>
                </a:cubicBezTo>
                <a:cubicBezTo>
                  <a:pt x="11" y="95"/>
                  <a:pt x="30" y="76"/>
                  <a:pt x="54" y="76"/>
                </a:cubicBezTo>
                <a:cubicBezTo>
                  <a:pt x="78" y="76"/>
                  <a:pt x="97" y="95"/>
                  <a:pt x="97" y="119"/>
                </a:cubicBezTo>
                <a:cubicBezTo>
                  <a:pt x="97" y="119"/>
                  <a:pt x="97" y="120"/>
                  <a:pt x="97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19"/>
                  <a:pt x="189" y="119"/>
                </a:cubicBezTo>
                <a:cubicBezTo>
                  <a:pt x="189" y="95"/>
                  <a:pt x="209" y="76"/>
                  <a:pt x="232" y="76"/>
                </a:cubicBezTo>
                <a:cubicBezTo>
                  <a:pt x="256" y="76"/>
                  <a:pt x="276" y="95"/>
                  <a:pt x="276" y="119"/>
                </a:cubicBezTo>
                <a:cubicBezTo>
                  <a:pt x="283" y="118"/>
                  <a:pt x="288" y="112"/>
                  <a:pt x="288" y="105"/>
                </a:cubicBezTo>
                <a:cubicBezTo>
                  <a:pt x="288" y="65"/>
                  <a:pt x="288" y="65"/>
                  <a:pt x="288" y="65"/>
                </a:cubicBezTo>
                <a:cubicBezTo>
                  <a:pt x="288" y="56"/>
                  <a:pt x="273" y="46"/>
                  <a:pt x="265" y="46"/>
                </a:cubicBezTo>
                <a:close/>
                <a:moveTo>
                  <a:pt x="209" y="12"/>
                </a:moveTo>
                <a:cubicBezTo>
                  <a:pt x="215" y="12"/>
                  <a:pt x="222" y="26"/>
                  <a:pt x="233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12"/>
                  <a:pt x="174" y="12"/>
                  <a:pt x="174" y="12"/>
                </a:cubicBezTo>
                <a:lnTo>
                  <a:pt x="209" y="12"/>
                </a:lnTo>
                <a:close/>
                <a:moveTo>
                  <a:pt x="123" y="12"/>
                </a:moveTo>
                <a:cubicBezTo>
                  <a:pt x="156" y="12"/>
                  <a:pt x="156" y="12"/>
                  <a:pt x="156" y="12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106" y="27"/>
                  <a:pt x="117" y="12"/>
                  <a:pt x="12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7" name="Oval 227"/>
          <p:cNvSpPr>
            <a:spLocks noChangeArrowheads="1"/>
          </p:cNvSpPr>
          <p:nvPr/>
        </p:nvSpPr>
        <p:spPr bwMode="auto">
          <a:xfrm>
            <a:off x="7042232" y="4590622"/>
            <a:ext cx="54465" cy="56221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28" name="Oval 228"/>
          <p:cNvSpPr>
            <a:spLocks noChangeArrowheads="1"/>
          </p:cNvSpPr>
          <p:nvPr/>
        </p:nvSpPr>
        <p:spPr bwMode="auto">
          <a:xfrm>
            <a:off x="7219680" y="4590622"/>
            <a:ext cx="54465" cy="56221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0" name="Freeform 229"/>
          <p:cNvSpPr>
            <a:spLocks noEditPoints="1"/>
          </p:cNvSpPr>
          <p:nvPr/>
        </p:nvSpPr>
        <p:spPr bwMode="auto">
          <a:xfrm>
            <a:off x="11032186" y="5003499"/>
            <a:ext cx="286378" cy="284620"/>
          </a:xfrm>
          <a:custGeom>
            <a:avLst/>
            <a:gdLst>
              <a:gd name="T0" fmla="*/ 249 w 288"/>
              <a:gd name="T1" fmla="*/ 60 h 286"/>
              <a:gd name="T2" fmla="*/ 138 w 288"/>
              <a:gd name="T3" fmla="*/ 27 h 286"/>
              <a:gd name="T4" fmla="*/ 86 w 288"/>
              <a:gd name="T5" fmla="*/ 0 h 286"/>
              <a:gd name="T6" fmla="*/ 68 w 288"/>
              <a:gd name="T7" fmla="*/ 17 h 286"/>
              <a:gd name="T8" fmla="*/ 68 w 288"/>
              <a:gd name="T9" fmla="*/ 18 h 286"/>
              <a:gd name="T10" fmla="*/ 32 w 288"/>
              <a:gd name="T11" fmla="*/ 104 h 286"/>
              <a:gd name="T12" fmla="*/ 16 w 288"/>
              <a:gd name="T13" fmla="*/ 103 h 286"/>
              <a:gd name="T14" fmla="*/ 0 w 288"/>
              <a:gd name="T15" fmla="*/ 118 h 286"/>
              <a:gd name="T16" fmla="*/ 5 w 288"/>
              <a:gd name="T17" fmla="*/ 182 h 286"/>
              <a:gd name="T18" fmla="*/ 17 w 288"/>
              <a:gd name="T19" fmla="*/ 186 h 286"/>
              <a:gd name="T20" fmla="*/ 75 w 288"/>
              <a:gd name="T21" fmla="*/ 237 h 286"/>
              <a:gd name="T22" fmla="*/ 71 w 288"/>
              <a:gd name="T23" fmla="*/ 270 h 286"/>
              <a:gd name="T24" fmla="*/ 87 w 288"/>
              <a:gd name="T25" fmla="*/ 286 h 286"/>
              <a:gd name="T26" fmla="*/ 150 w 288"/>
              <a:gd name="T27" fmla="*/ 280 h 286"/>
              <a:gd name="T28" fmla="*/ 153 w 288"/>
              <a:gd name="T29" fmla="*/ 268 h 286"/>
              <a:gd name="T30" fmla="*/ 156 w 288"/>
              <a:gd name="T31" fmla="*/ 262 h 286"/>
              <a:gd name="T32" fmla="*/ 162 w 288"/>
              <a:gd name="T33" fmla="*/ 268 h 286"/>
              <a:gd name="T34" fmla="*/ 165 w 288"/>
              <a:gd name="T35" fmla="*/ 280 h 286"/>
              <a:gd name="T36" fmla="*/ 228 w 288"/>
              <a:gd name="T37" fmla="*/ 286 h 286"/>
              <a:gd name="T38" fmla="*/ 244 w 288"/>
              <a:gd name="T39" fmla="*/ 270 h 286"/>
              <a:gd name="T40" fmla="*/ 240 w 288"/>
              <a:gd name="T41" fmla="*/ 236 h 286"/>
              <a:gd name="T42" fmla="*/ 224 w 288"/>
              <a:gd name="T43" fmla="*/ 223 h 286"/>
              <a:gd name="T44" fmla="*/ 224 w 288"/>
              <a:gd name="T45" fmla="*/ 266 h 286"/>
              <a:gd name="T46" fmla="*/ 185 w 288"/>
              <a:gd name="T47" fmla="*/ 240 h 286"/>
              <a:gd name="T48" fmla="*/ 156 w 288"/>
              <a:gd name="T49" fmla="*/ 243 h 286"/>
              <a:gd name="T50" fmla="*/ 130 w 288"/>
              <a:gd name="T51" fmla="*/ 241 h 286"/>
              <a:gd name="T52" fmla="*/ 91 w 288"/>
              <a:gd name="T53" fmla="*/ 266 h 286"/>
              <a:gd name="T54" fmla="*/ 91 w 288"/>
              <a:gd name="T55" fmla="*/ 224 h 286"/>
              <a:gd name="T56" fmla="*/ 46 w 288"/>
              <a:gd name="T57" fmla="*/ 164 h 286"/>
              <a:gd name="T58" fmla="*/ 20 w 288"/>
              <a:gd name="T59" fmla="*/ 122 h 286"/>
              <a:gd name="T60" fmla="*/ 48 w 288"/>
              <a:gd name="T61" fmla="*/ 117 h 286"/>
              <a:gd name="T62" fmla="*/ 88 w 288"/>
              <a:gd name="T63" fmla="*/ 65 h 286"/>
              <a:gd name="T64" fmla="*/ 135 w 288"/>
              <a:gd name="T65" fmla="*/ 47 h 286"/>
              <a:gd name="T66" fmla="*/ 156 w 288"/>
              <a:gd name="T67" fmla="*/ 45 h 286"/>
              <a:gd name="T68" fmla="*/ 269 w 288"/>
              <a:gd name="T69" fmla="*/ 144 h 286"/>
              <a:gd name="T70" fmla="*/ 224 w 288"/>
              <a:gd name="T71" fmla="*/ 22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6">
                <a:moveTo>
                  <a:pt x="288" y="144"/>
                </a:moveTo>
                <a:cubicBezTo>
                  <a:pt x="288" y="111"/>
                  <a:pt x="273" y="81"/>
                  <a:pt x="249" y="60"/>
                </a:cubicBezTo>
                <a:cubicBezTo>
                  <a:pt x="225" y="39"/>
                  <a:pt x="192" y="26"/>
                  <a:pt x="156" y="26"/>
                </a:cubicBezTo>
                <a:cubicBezTo>
                  <a:pt x="150" y="26"/>
                  <a:pt x="144" y="26"/>
                  <a:pt x="138" y="27"/>
                </a:cubicBezTo>
                <a:cubicBezTo>
                  <a:pt x="94" y="2"/>
                  <a:pt x="94" y="2"/>
                  <a:pt x="94" y="2"/>
                </a:cubicBezTo>
                <a:cubicBezTo>
                  <a:pt x="92" y="0"/>
                  <a:pt x="89" y="0"/>
                  <a:pt x="86" y="0"/>
                </a:cubicBezTo>
                <a:cubicBezTo>
                  <a:pt x="83" y="0"/>
                  <a:pt x="80" y="0"/>
                  <a:pt x="77" y="2"/>
                </a:cubicBezTo>
                <a:cubicBezTo>
                  <a:pt x="72" y="5"/>
                  <a:pt x="68" y="11"/>
                  <a:pt x="68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68" y="17"/>
                  <a:pt x="68" y="18"/>
                </a:cubicBezTo>
                <a:cubicBezTo>
                  <a:pt x="69" y="55"/>
                  <a:pt x="69" y="55"/>
                  <a:pt x="69" y="55"/>
                </a:cubicBezTo>
                <a:cubicBezTo>
                  <a:pt x="52" y="68"/>
                  <a:pt x="40" y="85"/>
                  <a:pt x="32" y="104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7" y="103"/>
                  <a:pt x="16" y="103"/>
                  <a:pt x="16" y="103"/>
                </a:cubicBezTo>
                <a:cubicBezTo>
                  <a:pt x="12" y="103"/>
                  <a:pt x="8" y="104"/>
                  <a:pt x="5" y="107"/>
                </a:cubicBezTo>
                <a:cubicBezTo>
                  <a:pt x="2" y="110"/>
                  <a:pt x="0" y="114"/>
                  <a:pt x="0" y="118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5"/>
                  <a:pt x="2" y="179"/>
                  <a:pt x="5" y="182"/>
                </a:cubicBezTo>
                <a:cubicBezTo>
                  <a:pt x="8" y="184"/>
                  <a:pt x="12" y="186"/>
                  <a:pt x="16" y="186"/>
                </a:cubicBezTo>
                <a:cubicBezTo>
                  <a:pt x="16" y="186"/>
                  <a:pt x="17" y="186"/>
                  <a:pt x="17" y="186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41" y="206"/>
                  <a:pt x="56" y="224"/>
                  <a:pt x="75" y="237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70"/>
                </a:cubicBezTo>
                <a:cubicBezTo>
                  <a:pt x="71" y="274"/>
                  <a:pt x="73" y="277"/>
                  <a:pt x="75" y="280"/>
                </a:cubicBezTo>
                <a:cubicBezTo>
                  <a:pt x="78" y="284"/>
                  <a:pt x="82" y="286"/>
                  <a:pt x="87" y="286"/>
                </a:cubicBezTo>
                <a:cubicBezTo>
                  <a:pt x="138" y="286"/>
                  <a:pt x="138" y="286"/>
                  <a:pt x="138" y="286"/>
                </a:cubicBezTo>
                <a:cubicBezTo>
                  <a:pt x="142" y="286"/>
                  <a:pt x="147" y="284"/>
                  <a:pt x="150" y="280"/>
                </a:cubicBezTo>
                <a:cubicBezTo>
                  <a:pt x="152" y="277"/>
                  <a:pt x="153" y="274"/>
                  <a:pt x="153" y="270"/>
                </a:cubicBezTo>
                <a:cubicBezTo>
                  <a:pt x="153" y="269"/>
                  <a:pt x="153" y="269"/>
                  <a:pt x="153" y="268"/>
                </a:cubicBezTo>
                <a:cubicBezTo>
                  <a:pt x="153" y="262"/>
                  <a:pt x="153" y="262"/>
                  <a:pt x="153" y="262"/>
                </a:cubicBezTo>
                <a:cubicBezTo>
                  <a:pt x="154" y="262"/>
                  <a:pt x="155" y="262"/>
                  <a:pt x="156" y="262"/>
                </a:cubicBezTo>
                <a:cubicBezTo>
                  <a:pt x="158" y="262"/>
                  <a:pt x="160" y="262"/>
                  <a:pt x="162" y="262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162" y="269"/>
                  <a:pt x="161" y="269"/>
                  <a:pt x="161" y="270"/>
                </a:cubicBezTo>
                <a:cubicBezTo>
                  <a:pt x="161" y="274"/>
                  <a:pt x="163" y="277"/>
                  <a:pt x="165" y="280"/>
                </a:cubicBezTo>
                <a:cubicBezTo>
                  <a:pt x="168" y="284"/>
                  <a:pt x="173" y="286"/>
                  <a:pt x="177" y="286"/>
                </a:cubicBezTo>
                <a:cubicBezTo>
                  <a:pt x="228" y="286"/>
                  <a:pt x="228" y="286"/>
                  <a:pt x="228" y="286"/>
                </a:cubicBezTo>
                <a:cubicBezTo>
                  <a:pt x="233" y="285"/>
                  <a:pt x="237" y="284"/>
                  <a:pt x="240" y="280"/>
                </a:cubicBezTo>
                <a:cubicBezTo>
                  <a:pt x="242" y="277"/>
                  <a:pt x="244" y="274"/>
                  <a:pt x="244" y="270"/>
                </a:cubicBezTo>
                <a:cubicBezTo>
                  <a:pt x="244" y="269"/>
                  <a:pt x="244" y="269"/>
                  <a:pt x="243" y="268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69" y="214"/>
                  <a:pt x="288" y="181"/>
                  <a:pt x="288" y="144"/>
                </a:cubicBezTo>
                <a:close/>
                <a:moveTo>
                  <a:pt x="224" y="223"/>
                </a:moveTo>
                <a:cubicBezTo>
                  <a:pt x="219" y="226"/>
                  <a:pt x="219" y="226"/>
                  <a:pt x="219" y="226"/>
                </a:cubicBezTo>
                <a:cubicBezTo>
                  <a:pt x="224" y="266"/>
                  <a:pt x="224" y="266"/>
                  <a:pt x="224" y="266"/>
                </a:cubicBezTo>
                <a:cubicBezTo>
                  <a:pt x="181" y="266"/>
                  <a:pt x="181" y="266"/>
                  <a:pt x="181" y="266"/>
                </a:cubicBezTo>
                <a:cubicBezTo>
                  <a:pt x="185" y="240"/>
                  <a:pt x="185" y="240"/>
                  <a:pt x="185" y="240"/>
                </a:cubicBezTo>
                <a:cubicBezTo>
                  <a:pt x="172" y="242"/>
                  <a:pt x="172" y="242"/>
                  <a:pt x="172" y="242"/>
                </a:cubicBezTo>
                <a:cubicBezTo>
                  <a:pt x="167" y="242"/>
                  <a:pt x="162" y="243"/>
                  <a:pt x="156" y="243"/>
                </a:cubicBezTo>
                <a:cubicBezTo>
                  <a:pt x="152" y="243"/>
                  <a:pt x="147" y="243"/>
                  <a:pt x="143" y="242"/>
                </a:cubicBezTo>
                <a:cubicBezTo>
                  <a:pt x="130" y="241"/>
                  <a:pt x="130" y="241"/>
                  <a:pt x="130" y="241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96" y="228"/>
                  <a:pt x="96" y="228"/>
                  <a:pt x="96" y="228"/>
                </a:cubicBezTo>
                <a:cubicBezTo>
                  <a:pt x="91" y="224"/>
                  <a:pt x="91" y="224"/>
                  <a:pt x="91" y="224"/>
                </a:cubicBezTo>
                <a:cubicBezTo>
                  <a:pt x="70" y="211"/>
                  <a:pt x="55" y="193"/>
                  <a:pt x="48" y="171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54" y="98"/>
                  <a:pt x="67" y="81"/>
                  <a:pt x="84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8" y="20"/>
                  <a:pt x="88" y="20"/>
                  <a:pt x="88" y="20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44" y="46"/>
                  <a:pt x="150" y="45"/>
                  <a:pt x="156" y="45"/>
                </a:cubicBezTo>
                <a:cubicBezTo>
                  <a:pt x="188" y="45"/>
                  <a:pt x="216" y="56"/>
                  <a:pt x="236" y="74"/>
                </a:cubicBezTo>
                <a:cubicBezTo>
                  <a:pt x="256" y="92"/>
                  <a:pt x="269" y="117"/>
                  <a:pt x="269" y="144"/>
                </a:cubicBezTo>
                <a:cubicBezTo>
                  <a:pt x="269" y="144"/>
                  <a:pt x="269" y="144"/>
                  <a:pt x="269" y="144"/>
                </a:cubicBezTo>
                <a:cubicBezTo>
                  <a:pt x="269" y="176"/>
                  <a:pt x="251" y="205"/>
                  <a:pt x="224" y="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1" name="Freeform 230"/>
          <p:cNvSpPr/>
          <p:nvPr/>
        </p:nvSpPr>
        <p:spPr bwMode="auto">
          <a:xfrm>
            <a:off x="11183281" y="5063234"/>
            <a:ext cx="79062" cy="43923"/>
          </a:xfrm>
          <a:custGeom>
            <a:avLst/>
            <a:gdLst>
              <a:gd name="T0" fmla="*/ 10 w 80"/>
              <a:gd name="T1" fmla="*/ 0 h 44"/>
              <a:gd name="T2" fmla="*/ 0 w 80"/>
              <a:gd name="T3" fmla="*/ 9 h 44"/>
              <a:gd name="T4" fmla="*/ 9 w 80"/>
              <a:gd name="T5" fmla="*/ 19 h 44"/>
              <a:gd name="T6" fmla="*/ 9 w 80"/>
              <a:gd name="T7" fmla="*/ 19 h 44"/>
              <a:gd name="T8" fmla="*/ 10 w 80"/>
              <a:gd name="T9" fmla="*/ 19 h 44"/>
              <a:gd name="T10" fmla="*/ 62 w 80"/>
              <a:gd name="T11" fmla="*/ 41 h 44"/>
              <a:gd name="T12" fmla="*/ 69 w 80"/>
              <a:gd name="T13" fmla="*/ 44 h 44"/>
              <a:gd name="T14" fmla="*/ 76 w 80"/>
              <a:gd name="T15" fmla="*/ 41 h 44"/>
              <a:gd name="T16" fmla="*/ 76 w 80"/>
              <a:gd name="T17" fmla="*/ 27 h 44"/>
              <a:gd name="T18" fmla="*/ 10 w 80"/>
              <a:gd name="T1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44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9"/>
                  <a:pt x="10" y="19"/>
                </a:cubicBezTo>
                <a:cubicBezTo>
                  <a:pt x="16" y="20"/>
                  <a:pt x="44" y="23"/>
                  <a:pt x="62" y="41"/>
                </a:cubicBezTo>
                <a:cubicBezTo>
                  <a:pt x="64" y="43"/>
                  <a:pt x="66" y="44"/>
                  <a:pt x="69" y="44"/>
                </a:cubicBezTo>
                <a:cubicBezTo>
                  <a:pt x="71" y="44"/>
                  <a:pt x="74" y="43"/>
                  <a:pt x="76" y="41"/>
                </a:cubicBezTo>
                <a:cubicBezTo>
                  <a:pt x="80" y="37"/>
                  <a:pt x="79" y="31"/>
                  <a:pt x="76" y="27"/>
                </a:cubicBezTo>
                <a:cubicBezTo>
                  <a:pt x="48" y="1"/>
                  <a:pt x="11" y="0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2" name="Freeform 231"/>
          <p:cNvSpPr/>
          <p:nvPr/>
        </p:nvSpPr>
        <p:spPr bwMode="auto">
          <a:xfrm>
            <a:off x="11090165" y="5098372"/>
            <a:ext cx="40410" cy="42166"/>
          </a:xfrm>
          <a:custGeom>
            <a:avLst/>
            <a:gdLst>
              <a:gd name="T0" fmla="*/ 11 w 42"/>
              <a:gd name="T1" fmla="*/ 12 h 43"/>
              <a:gd name="T2" fmla="*/ 5 w 42"/>
              <a:gd name="T3" fmla="*/ 38 h 43"/>
              <a:gd name="T4" fmla="*/ 31 w 42"/>
              <a:gd name="T5" fmla="*/ 31 h 43"/>
              <a:gd name="T6" fmla="*/ 37 w 42"/>
              <a:gd name="T7" fmla="*/ 5 h 43"/>
              <a:gd name="T8" fmla="*/ 11 w 42"/>
              <a:gd name="T9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3">
                <a:moveTo>
                  <a:pt x="11" y="12"/>
                </a:moveTo>
                <a:cubicBezTo>
                  <a:pt x="2" y="21"/>
                  <a:pt x="0" y="33"/>
                  <a:pt x="5" y="38"/>
                </a:cubicBezTo>
                <a:cubicBezTo>
                  <a:pt x="11" y="43"/>
                  <a:pt x="22" y="40"/>
                  <a:pt x="31" y="31"/>
                </a:cubicBezTo>
                <a:cubicBezTo>
                  <a:pt x="40" y="21"/>
                  <a:pt x="42" y="10"/>
                  <a:pt x="37" y="5"/>
                </a:cubicBezTo>
                <a:cubicBezTo>
                  <a:pt x="31" y="0"/>
                  <a:pt x="20" y="3"/>
                  <a:pt x="11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11090166" y="5743159"/>
            <a:ext cx="172177" cy="65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4" name="Freeform 233"/>
          <p:cNvSpPr>
            <a:spLocks noEditPoints="1"/>
          </p:cNvSpPr>
          <p:nvPr/>
        </p:nvSpPr>
        <p:spPr bwMode="auto">
          <a:xfrm>
            <a:off x="11035701" y="5578010"/>
            <a:ext cx="279350" cy="284620"/>
          </a:xfrm>
          <a:custGeom>
            <a:avLst/>
            <a:gdLst>
              <a:gd name="T0" fmla="*/ 254 w 281"/>
              <a:gd name="T1" fmla="*/ 111 h 287"/>
              <a:gd name="T2" fmla="*/ 254 w 281"/>
              <a:gd name="T3" fmla="*/ 111 h 287"/>
              <a:gd name="T4" fmla="*/ 145 w 281"/>
              <a:gd name="T5" fmla="*/ 2 h 287"/>
              <a:gd name="T6" fmla="*/ 145 w 281"/>
              <a:gd name="T7" fmla="*/ 2 h 287"/>
              <a:gd name="T8" fmla="*/ 137 w 281"/>
              <a:gd name="T9" fmla="*/ 2 h 287"/>
              <a:gd name="T10" fmla="*/ 137 w 281"/>
              <a:gd name="T11" fmla="*/ 2 h 287"/>
              <a:gd name="T12" fmla="*/ 137 w 281"/>
              <a:gd name="T13" fmla="*/ 2 h 287"/>
              <a:gd name="T14" fmla="*/ 27 w 281"/>
              <a:gd name="T15" fmla="*/ 111 h 287"/>
              <a:gd name="T16" fmla="*/ 0 w 281"/>
              <a:gd name="T17" fmla="*/ 111 h 287"/>
              <a:gd name="T18" fmla="*/ 0 w 281"/>
              <a:gd name="T19" fmla="*/ 287 h 287"/>
              <a:gd name="T20" fmla="*/ 281 w 281"/>
              <a:gd name="T21" fmla="*/ 287 h 287"/>
              <a:gd name="T22" fmla="*/ 281 w 281"/>
              <a:gd name="T23" fmla="*/ 111 h 287"/>
              <a:gd name="T24" fmla="*/ 254 w 281"/>
              <a:gd name="T25" fmla="*/ 111 h 287"/>
              <a:gd name="T26" fmla="*/ 141 w 281"/>
              <a:gd name="T27" fmla="*/ 14 h 287"/>
              <a:gd name="T28" fmla="*/ 238 w 281"/>
              <a:gd name="T29" fmla="*/ 111 h 287"/>
              <a:gd name="T30" fmla="*/ 44 w 281"/>
              <a:gd name="T31" fmla="*/ 111 h 287"/>
              <a:gd name="T32" fmla="*/ 141 w 281"/>
              <a:gd name="T33" fmla="*/ 14 h 287"/>
              <a:gd name="T34" fmla="*/ 242 w 281"/>
              <a:gd name="T35" fmla="*/ 248 h 287"/>
              <a:gd name="T36" fmla="*/ 39 w 281"/>
              <a:gd name="T37" fmla="*/ 248 h 287"/>
              <a:gd name="T38" fmla="*/ 39 w 281"/>
              <a:gd name="T39" fmla="*/ 150 h 287"/>
              <a:gd name="T40" fmla="*/ 242 w 281"/>
              <a:gd name="T41" fmla="*/ 150 h 287"/>
              <a:gd name="T42" fmla="*/ 242 w 281"/>
              <a:gd name="T43" fmla="*/ 24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1" h="287">
                <a:moveTo>
                  <a:pt x="254" y="111"/>
                </a:moveTo>
                <a:cubicBezTo>
                  <a:pt x="254" y="111"/>
                  <a:pt x="254" y="111"/>
                  <a:pt x="254" y="111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3" y="0"/>
                  <a:pt x="139" y="0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87"/>
                  <a:pt x="0" y="287"/>
                  <a:pt x="0" y="287"/>
                </a:cubicBezTo>
                <a:cubicBezTo>
                  <a:pt x="281" y="287"/>
                  <a:pt x="281" y="287"/>
                  <a:pt x="281" y="287"/>
                </a:cubicBezTo>
                <a:cubicBezTo>
                  <a:pt x="281" y="111"/>
                  <a:pt x="281" y="111"/>
                  <a:pt x="281" y="111"/>
                </a:cubicBezTo>
                <a:lnTo>
                  <a:pt x="254" y="111"/>
                </a:lnTo>
                <a:close/>
                <a:moveTo>
                  <a:pt x="141" y="14"/>
                </a:moveTo>
                <a:cubicBezTo>
                  <a:pt x="238" y="111"/>
                  <a:pt x="238" y="111"/>
                  <a:pt x="238" y="111"/>
                </a:cubicBezTo>
                <a:cubicBezTo>
                  <a:pt x="44" y="111"/>
                  <a:pt x="44" y="111"/>
                  <a:pt x="44" y="111"/>
                </a:cubicBezTo>
                <a:lnTo>
                  <a:pt x="141" y="14"/>
                </a:lnTo>
                <a:close/>
                <a:moveTo>
                  <a:pt x="242" y="248"/>
                </a:moveTo>
                <a:cubicBezTo>
                  <a:pt x="39" y="248"/>
                  <a:pt x="39" y="248"/>
                  <a:pt x="39" y="248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242" y="150"/>
                  <a:pt x="242" y="150"/>
                  <a:pt x="242" y="150"/>
                </a:cubicBezTo>
                <a:lnTo>
                  <a:pt x="242" y="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5" name="Freeform 234"/>
          <p:cNvSpPr>
            <a:spLocks noEditPoints="1"/>
          </p:cNvSpPr>
          <p:nvPr/>
        </p:nvSpPr>
        <p:spPr bwMode="auto">
          <a:xfrm>
            <a:off x="9301626" y="2141483"/>
            <a:ext cx="303947" cy="274079"/>
          </a:xfrm>
          <a:custGeom>
            <a:avLst/>
            <a:gdLst>
              <a:gd name="T0" fmla="*/ 268 w 305"/>
              <a:gd name="T1" fmla="*/ 178 h 275"/>
              <a:gd name="T2" fmla="*/ 209 w 305"/>
              <a:gd name="T3" fmla="*/ 150 h 275"/>
              <a:gd name="T4" fmla="*/ 201 w 305"/>
              <a:gd name="T5" fmla="*/ 151 h 275"/>
              <a:gd name="T6" fmla="*/ 182 w 305"/>
              <a:gd name="T7" fmla="*/ 132 h 275"/>
              <a:gd name="T8" fmla="*/ 239 w 305"/>
              <a:gd name="T9" fmla="*/ 75 h 275"/>
              <a:gd name="T10" fmla="*/ 254 w 305"/>
              <a:gd name="T11" fmla="*/ 0 h 275"/>
              <a:gd name="T12" fmla="*/ 152 w 305"/>
              <a:gd name="T13" fmla="*/ 102 h 275"/>
              <a:gd name="T14" fmla="*/ 51 w 305"/>
              <a:gd name="T15" fmla="*/ 0 h 275"/>
              <a:gd name="T16" fmla="*/ 66 w 305"/>
              <a:gd name="T17" fmla="*/ 75 h 275"/>
              <a:gd name="T18" fmla="*/ 123 w 305"/>
              <a:gd name="T19" fmla="*/ 132 h 275"/>
              <a:gd name="T20" fmla="*/ 104 w 305"/>
              <a:gd name="T21" fmla="*/ 151 h 275"/>
              <a:gd name="T22" fmla="*/ 95 w 305"/>
              <a:gd name="T23" fmla="*/ 150 h 275"/>
              <a:gd name="T24" fmla="*/ 36 w 305"/>
              <a:gd name="T25" fmla="*/ 178 h 275"/>
              <a:gd name="T26" fmla="*/ 19 w 305"/>
              <a:gd name="T27" fmla="*/ 265 h 275"/>
              <a:gd name="T28" fmla="*/ 47 w 305"/>
              <a:gd name="T29" fmla="*/ 275 h 275"/>
              <a:gd name="T30" fmla="*/ 106 w 305"/>
              <a:gd name="T31" fmla="*/ 247 h 275"/>
              <a:gd name="T32" fmla="*/ 133 w 305"/>
              <a:gd name="T33" fmla="*/ 181 h 275"/>
              <a:gd name="T34" fmla="*/ 152 w 305"/>
              <a:gd name="T35" fmla="*/ 162 h 275"/>
              <a:gd name="T36" fmla="*/ 171 w 305"/>
              <a:gd name="T37" fmla="*/ 181 h 275"/>
              <a:gd name="T38" fmla="*/ 199 w 305"/>
              <a:gd name="T39" fmla="*/ 247 h 275"/>
              <a:gd name="T40" fmla="*/ 258 w 305"/>
              <a:gd name="T41" fmla="*/ 275 h 275"/>
              <a:gd name="T42" fmla="*/ 286 w 305"/>
              <a:gd name="T43" fmla="*/ 265 h 275"/>
              <a:gd name="T44" fmla="*/ 268 w 305"/>
              <a:gd name="T45" fmla="*/ 178 h 275"/>
              <a:gd name="T46" fmla="*/ 87 w 305"/>
              <a:gd name="T47" fmla="*/ 228 h 275"/>
              <a:gd name="T48" fmla="*/ 47 w 305"/>
              <a:gd name="T49" fmla="*/ 248 h 275"/>
              <a:gd name="T50" fmla="*/ 39 w 305"/>
              <a:gd name="T51" fmla="*/ 245 h 275"/>
              <a:gd name="T52" fmla="*/ 56 w 305"/>
              <a:gd name="T53" fmla="*/ 197 h 275"/>
              <a:gd name="T54" fmla="*/ 95 w 305"/>
              <a:gd name="T55" fmla="*/ 177 h 275"/>
              <a:gd name="T56" fmla="*/ 104 w 305"/>
              <a:gd name="T57" fmla="*/ 180 h 275"/>
              <a:gd name="T58" fmla="*/ 87 w 305"/>
              <a:gd name="T59" fmla="*/ 228 h 275"/>
              <a:gd name="T60" fmla="*/ 266 w 305"/>
              <a:gd name="T61" fmla="*/ 245 h 275"/>
              <a:gd name="T62" fmla="*/ 258 w 305"/>
              <a:gd name="T63" fmla="*/ 248 h 275"/>
              <a:gd name="T64" fmla="*/ 218 w 305"/>
              <a:gd name="T65" fmla="*/ 228 h 275"/>
              <a:gd name="T66" fmla="*/ 201 w 305"/>
              <a:gd name="T67" fmla="*/ 180 h 275"/>
              <a:gd name="T68" fmla="*/ 209 w 305"/>
              <a:gd name="T69" fmla="*/ 177 h 275"/>
              <a:gd name="T70" fmla="*/ 249 w 305"/>
              <a:gd name="T71" fmla="*/ 197 h 275"/>
              <a:gd name="T72" fmla="*/ 266 w 305"/>
              <a:gd name="T73" fmla="*/ 24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5" h="275">
                <a:moveTo>
                  <a:pt x="268" y="178"/>
                </a:moveTo>
                <a:cubicBezTo>
                  <a:pt x="250" y="160"/>
                  <a:pt x="228" y="150"/>
                  <a:pt x="209" y="150"/>
                </a:cubicBezTo>
                <a:cubicBezTo>
                  <a:pt x="206" y="150"/>
                  <a:pt x="203" y="150"/>
                  <a:pt x="201" y="151"/>
                </a:cubicBezTo>
                <a:cubicBezTo>
                  <a:pt x="182" y="132"/>
                  <a:pt x="182" y="132"/>
                  <a:pt x="182" y="132"/>
                </a:cubicBezTo>
                <a:cubicBezTo>
                  <a:pt x="239" y="75"/>
                  <a:pt x="239" y="75"/>
                  <a:pt x="239" y="75"/>
                </a:cubicBezTo>
                <a:cubicBezTo>
                  <a:pt x="239" y="75"/>
                  <a:pt x="283" y="29"/>
                  <a:pt x="254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51" y="0"/>
                  <a:pt x="51" y="0"/>
                  <a:pt x="51" y="0"/>
                </a:cubicBezTo>
                <a:cubicBezTo>
                  <a:pt x="22" y="29"/>
                  <a:pt x="66" y="75"/>
                  <a:pt x="66" y="75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01" y="150"/>
                  <a:pt x="98" y="150"/>
                  <a:pt x="95" y="150"/>
                </a:cubicBezTo>
                <a:cubicBezTo>
                  <a:pt x="77" y="150"/>
                  <a:pt x="55" y="160"/>
                  <a:pt x="36" y="178"/>
                </a:cubicBezTo>
                <a:cubicBezTo>
                  <a:pt x="8" y="207"/>
                  <a:pt x="0" y="245"/>
                  <a:pt x="19" y="265"/>
                </a:cubicBezTo>
                <a:cubicBezTo>
                  <a:pt x="26" y="272"/>
                  <a:pt x="36" y="275"/>
                  <a:pt x="47" y="275"/>
                </a:cubicBezTo>
                <a:cubicBezTo>
                  <a:pt x="66" y="275"/>
                  <a:pt x="88" y="265"/>
                  <a:pt x="106" y="247"/>
                </a:cubicBezTo>
                <a:cubicBezTo>
                  <a:pt x="127" y="227"/>
                  <a:pt x="137" y="201"/>
                  <a:pt x="133" y="181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68" y="201"/>
                  <a:pt x="178" y="227"/>
                  <a:pt x="199" y="247"/>
                </a:cubicBezTo>
                <a:cubicBezTo>
                  <a:pt x="217" y="265"/>
                  <a:pt x="239" y="275"/>
                  <a:pt x="258" y="275"/>
                </a:cubicBezTo>
                <a:cubicBezTo>
                  <a:pt x="269" y="275"/>
                  <a:pt x="279" y="272"/>
                  <a:pt x="286" y="265"/>
                </a:cubicBezTo>
                <a:cubicBezTo>
                  <a:pt x="305" y="245"/>
                  <a:pt x="297" y="207"/>
                  <a:pt x="268" y="178"/>
                </a:cubicBezTo>
                <a:close/>
                <a:moveTo>
                  <a:pt x="87" y="228"/>
                </a:moveTo>
                <a:cubicBezTo>
                  <a:pt x="72" y="242"/>
                  <a:pt x="56" y="248"/>
                  <a:pt x="47" y="248"/>
                </a:cubicBezTo>
                <a:cubicBezTo>
                  <a:pt x="45" y="248"/>
                  <a:pt x="41" y="247"/>
                  <a:pt x="39" y="245"/>
                </a:cubicBezTo>
                <a:cubicBezTo>
                  <a:pt x="33" y="240"/>
                  <a:pt x="36" y="217"/>
                  <a:pt x="56" y="197"/>
                </a:cubicBezTo>
                <a:cubicBezTo>
                  <a:pt x="71" y="183"/>
                  <a:pt x="86" y="177"/>
                  <a:pt x="95" y="177"/>
                </a:cubicBezTo>
                <a:cubicBezTo>
                  <a:pt x="98" y="177"/>
                  <a:pt x="102" y="178"/>
                  <a:pt x="104" y="180"/>
                </a:cubicBezTo>
                <a:cubicBezTo>
                  <a:pt x="109" y="185"/>
                  <a:pt x="107" y="208"/>
                  <a:pt x="87" y="228"/>
                </a:cubicBezTo>
                <a:close/>
                <a:moveTo>
                  <a:pt x="266" y="245"/>
                </a:moveTo>
                <a:cubicBezTo>
                  <a:pt x="264" y="247"/>
                  <a:pt x="260" y="248"/>
                  <a:pt x="258" y="248"/>
                </a:cubicBezTo>
                <a:cubicBezTo>
                  <a:pt x="249" y="248"/>
                  <a:pt x="233" y="242"/>
                  <a:pt x="218" y="228"/>
                </a:cubicBezTo>
                <a:cubicBezTo>
                  <a:pt x="198" y="208"/>
                  <a:pt x="195" y="185"/>
                  <a:pt x="201" y="180"/>
                </a:cubicBezTo>
                <a:cubicBezTo>
                  <a:pt x="203" y="178"/>
                  <a:pt x="207" y="177"/>
                  <a:pt x="209" y="177"/>
                </a:cubicBezTo>
                <a:cubicBezTo>
                  <a:pt x="218" y="177"/>
                  <a:pt x="234" y="183"/>
                  <a:pt x="249" y="197"/>
                </a:cubicBezTo>
                <a:cubicBezTo>
                  <a:pt x="269" y="217"/>
                  <a:pt x="272" y="240"/>
                  <a:pt x="266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6" name="Freeform 235"/>
          <p:cNvSpPr>
            <a:spLocks noEditPoints="1"/>
          </p:cNvSpPr>
          <p:nvPr/>
        </p:nvSpPr>
        <p:spPr bwMode="auto">
          <a:xfrm>
            <a:off x="5868614" y="2241628"/>
            <a:ext cx="286378" cy="72034"/>
          </a:xfrm>
          <a:custGeom>
            <a:avLst/>
            <a:gdLst>
              <a:gd name="T0" fmla="*/ 0 w 163"/>
              <a:gd name="T1" fmla="*/ 0 h 41"/>
              <a:gd name="T2" fmla="*/ 0 w 163"/>
              <a:gd name="T3" fmla="*/ 41 h 41"/>
              <a:gd name="T4" fmla="*/ 163 w 163"/>
              <a:gd name="T5" fmla="*/ 41 h 41"/>
              <a:gd name="T6" fmla="*/ 163 w 163"/>
              <a:gd name="T7" fmla="*/ 0 h 41"/>
              <a:gd name="T8" fmla="*/ 0 w 163"/>
              <a:gd name="T9" fmla="*/ 0 h 41"/>
              <a:gd name="T10" fmla="*/ 23 w 163"/>
              <a:gd name="T11" fmla="*/ 19 h 41"/>
              <a:gd name="T12" fmla="*/ 17 w 163"/>
              <a:gd name="T13" fmla="*/ 19 h 41"/>
              <a:gd name="T14" fmla="*/ 17 w 163"/>
              <a:gd name="T15" fmla="*/ 7 h 41"/>
              <a:gd name="T16" fmla="*/ 23 w 163"/>
              <a:gd name="T17" fmla="*/ 7 h 41"/>
              <a:gd name="T18" fmla="*/ 23 w 163"/>
              <a:gd name="T19" fmla="*/ 19 h 41"/>
              <a:gd name="T20" fmla="*/ 44 w 163"/>
              <a:gd name="T21" fmla="*/ 28 h 41"/>
              <a:gd name="T22" fmla="*/ 37 w 163"/>
              <a:gd name="T23" fmla="*/ 28 h 41"/>
              <a:gd name="T24" fmla="*/ 37 w 163"/>
              <a:gd name="T25" fmla="*/ 7 h 41"/>
              <a:gd name="T26" fmla="*/ 44 w 163"/>
              <a:gd name="T27" fmla="*/ 7 h 41"/>
              <a:gd name="T28" fmla="*/ 44 w 163"/>
              <a:gd name="T29" fmla="*/ 28 h 41"/>
              <a:gd name="T30" fmla="*/ 64 w 163"/>
              <a:gd name="T31" fmla="*/ 19 h 41"/>
              <a:gd name="T32" fmla="*/ 57 w 163"/>
              <a:gd name="T33" fmla="*/ 19 h 41"/>
              <a:gd name="T34" fmla="*/ 57 w 163"/>
              <a:gd name="T35" fmla="*/ 7 h 41"/>
              <a:gd name="T36" fmla="*/ 64 w 163"/>
              <a:gd name="T37" fmla="*/ 7 h 41"/>
              <a:gd name="T38" fmla="*/ 64 w 163"/>
              <a:gd name="T39" fmla="*/ 19 h 41"/>
              <a:gd name="T40" fmla="*/ 85 w 163"/>
              <a:gd name="T41" fmla="*/ 28 h 41"/>
              <a:gd name="T42" fmla="*/ 78 w 163"/>
              <a:gd name="T43" fmla="*/ 28 h 41"/>
              <a:gd name="T44" fmla="*/ 78 w 163"/>
              <a:gd name="T45" fmla="*/ 7 h 41"/>
              <a:gd name="T46" fmla="*/ 85 w 163"/>
              <a:gd name="T47" fmla="*/ 7 h 41"/>
              <a:gd name="T48" fmla="*/ 85 w 163"/>
              <a:gd name="T49" fmla="*/ 28 h 41"/>
              <a:gd name="T50" fmla="*/ 105 w 163"/>
              <a:gd name="T51" fmla="*/ 19 h 41"/>
              <a:gd name="T52" fmla="*/ 98 w 163"/>
              <a:gd name="T53" fmla="*/ 19 h 41"/>
              <a:gd name="T54" fmla="*/ 98 w 163"/>
              <a:gd name="T55" fmla="*/ 7 h 41"/>
              <a:gd name="T56" fmla="*/ 105 w 163"/>
              <a:gd name="T57" fmla="*/ 7 h 41"/>
              <a:gd name="T58" fmla="*/ 105 w 163"/>
              <a:gd name="T59" fmla="*/ 19 h 41"/>
              <a:gd name="T60" fmla="*/ 125 w 163"/>
              <a:gd name="T61" fmla="*/ 28 h 41"/>
              <a:gd name="T62" fmla="*/ 119 w 163"/>
              <a:gd name="T63" fmla="*/ 28 h 41"/>
              <a:gd name="T64" fmla="*/ 119 w 163"/>
              <a:gd name="T65" fmla="*/ 7 h 41"/>
              <a:gd name="T66" fmla="*/ 125 w 163"/>
              <a:gd name="T67" fmla="*/ 7 h 41"/>
              <a:gd name="T68" fmla="*/ 125 w 163"/>
              <a:gd name="T69" fmla="*/ 28 h 41"/>
              <a:gd name="T70" fmla="*/ 146 w 163"/>
              <a:gd name="T71" fmla="*/ 19 h 41"/>
              <a:gd name="T72" fmla="*/ 139 w 163"/>
              <a:gd name="T73" fmla="*/ 19 h 41"/>
              <a:gd name="T74" fmla="*/ 139 w 163"/>
              <a:gd name="T75" fmla="*/ 7 h 41"/>
              <a:gd name="T76" fmla="*/ 146 w 163"/>
              <a:gd name="T77" fmla="*/ 7 h 41"/>
              <a:gd name="T78" fmla="*/ 146 w 163"/>
              <a:gd name="T79" fmla="*/ 1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3" h="41">
                <a:moveTo>
                  <a:pt x="0" y="0"/>
                </a:moveTo>
                <a:lnTo>
                  <a:pt x="0" y="41"/>
                </a:lnTo>
                <a:lnTo>
                  <a:pt x="163" y="41"/>
                </a:lnTo>
                <a:lnTo>
                  <a:pt x="163" y="0"/>
                </a:lnTo>
                <a:lnTo>
                  <a:pt x="0" y="0"/>
                </a:lnTo>
                <a:close/>
                <a:moveTo>
                  <a:pt x="23" y="19"/>
                </a:moveTo>
                <a:lnTo>
                  <a:pt x="17" y="19"/>
                </a:lnTo>
                <a:lnTo>
                  <a:pt x="17" y="7"/>
                </a:lnTo>
                <a:lnTo>
                  <a:pt x="23" y="7"/>
                </a:lnTo>
                <a:lnTo>
                  <a:pt x="23" y="19"/>
                </a:lnTo>
                <a:close/>
                <a:moveTo>
                  <a:pt x="44" y="28"/>
                </a:moveTo>
                <a:lnTo>
                  <a:pt x="37" y="28"/>
                </a:lnTo>
                <a:lnTo>
                  <a:pt x="37" y="7"/>
                </a:lnTo>
                <a:lnTo>
                  <a:pt x="44" y="7"/>
                </a:lnTo>
                <a:lnTo>
                  <a:pt x="44" y="28"/>
                </a:lnTo>
                <a:close/>
                <a:moveTo>
                  <a:pt x="64" y="19"/>
                </a:moveTo>
                <a:lnTo>
                  <a:pt x="57" y="19"/>
                </a:lnTo>
                <a:lnTo>
                  <a:pt x="57" y="7"/>
                </a:lnTo>
                <a:lnTo>
                  <a:pt x="64" y="7"/>
                </a:lnTo>
                <a:lnTo>
                  <a:pt x="64" y="19"/>
                </a:lnTo>
                <a:close/>
                <a:moveTo>
                  <a:pt x="85" y="28"/>
                </a:moveTo>
                <a:lnTo>
                  <a:pt x="78" y="28"/>
                </a:lnTo>
                <a:lnTo>
                  <a:pt x="78" y="7"/>
                </a:lnTo>
                <a:lnTo>
                  <a:pt x="85" y="7"/>
                </a:lnTo>
                <a:lnTo>
                  <a:pt x="85" y="28"/>
                </a:lnTo>
                <a:close/>
                <a:moveTo>
                  <a:pt x="105" y="19"/>
                </a:moveTo>
                <a:lnTo>
                  <a:pt x="98" y="19"/>
                </a:lnTo>
                <a:lnTo>
                  <a:pt x="98" y="7"/>
                </a:lnTo>
                <a:lnTo>
                  <a:pt x="105" y="7"/>
                </a:lnTo>
                <a:lnTo>
                  <a:pt x="105" y="19"/>
                </a:lnTo>
                <a:close/>
                <a:moveTo>
                  <a:pt x="125" y="28"/>
                </a:moveTo>
                <a:lnTo>
                  <a:pt x="119" y="28"/>
                </a:lnTo>
                <a:lnTo>
                  <a:pt x="119" y="7"/>
                </a:lnTo>
                <a:lnTo>
                  <a:pt x="125" y="7"/>
                </a:lnTo>
                <a:lnTo>
                  <a:pt x="125" y="28"/>
                </a:lnTo>
                <a:close/>
                <a:moveTo>
                  <a:pt x="146" y="19"/>
                </a:moveTo>
                <a:lnTo>
                  <a:pt x="139" y="19"/>
                </a:lnTo>
                <a:lnTo>
                  <a:pt x="139" y="7"/>
                </a:lnTo>
                <a:lnTo>
                  <a:pt x="146" y="7"/>
                </a:lnTo>
                <a:lnTo>
                  <a:pt x="146" y="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7" name="Freeform 236"/>
          <p:cNvSpPr/>
          <p:nvPr/>
        </p:nvSpPr>
        <p:spPr bwMode="auto">
          <a:xfrm>
            <a:off x="6441368" y="2260953"/>
            <a:ext cx="54465" cy="70277"/>
          </a:xfrm>
          <a:custGeom>
            <a:avLst/>
            <a:gdLst>
              <a:gd name="T0" fmla="*/ 42 w 56"/>
              <a:gd name="T1" fmla="*/ 32 h 72"/>
              <a:gd name="T2" fmla="*/ 30 w 56"/>
              <a:gd name="T3" fmla="*/ 32 h 72"/>
              <a:gd name="T4" fmla="*/ 30 w 56"/>
              <a:gd name="T5" fmla="*/ 11 h 72"/>
              <a:gd name="T6" fmla="*/ 42 w 56"/>
              <a:gd name="T7" fmla="*/ 11 h 72"/>
              <a:gd name="T8" fmla="*/ 42 w 56"/>
              <a:gd name="T9" fmla="*/ 32 h 72"/>
              <a:gd name="T10" fmla="*/ 45 w 56"/>
              <a:gd name="T11" fmla="*/ 30 h 72"/>
              <a:gd name="T12" fmla="*/ 46 w 56"/>
              <a:gd name="T13" fmla="*/ 28 h 72"/>
              <a:gd name="T14" fmla="*/ 52 w 56"/>
              <a:gd name="T15" fmla="*/ 10 h 72"/>
              <a:gd name="T16" fmla="*/ 56 w 56"/>
              <a:gd name="T17" fmla="*/ 0 h 72"/>
              <a:gd name="T18" fmla="*/ 0 w 56"/>
              <a:gd name="T19" fmla="*/ 0 h 72"/>
              <a:gd name="T20" fmla="*/ 0 w 56"/>
              <a:gd name="T21" fmla="*/ 72 h 72"/>
              <a:gd name="T22" fmla="*/ 11 w 56"/>
              <a:gd name="T23" fmla="*/ 72 h 72"/>
              <a:gd name="T24" fmla="*/ 42 w 56"/>
              <a:gd name="T25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72"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11"/>
                  <a:pt x="30" y="11"/>
                  <a:pt x="3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1"/>
                  <a:pt x="44" y="31"/>
                  <a:pt x="45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52" y="10"/>
                  <a:pt x="52" y="10"/>
                  <a:pt x="52" y="10"/>
                </a:cubicBezTo>
                <a:cubicBezTo>
                  <a:pt x="53" y="6"/>
                  <a:pt x="54" y="3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16" y="55"/>
                  <a:pt x="30" y="41"/>
                  <a:pt x="42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8" name="Freeform 237"/>
          <p:cNvSpPr>
            <a:spLocks noEditPoints="1"/>
          </p:cNvSpPr>
          <p:nvPr/>
        </p:nvSpPr>
        <p:spPr bwMode="auto">
          <a:xfrm>
            <a:off x="6668009" y="2348800"/>
            <a:ext cx="57979" cy="68521"/>
          </a:xfrm>
          <a:custGeom>
            <a:avLst/>
            <a:gdLst>
              <a:gd name="T0" fmla="*/ 11 w 59"/>
              <a:gd name="T1" fmla="*/ 46 h 70"/>
              <a:gd name="T2" fmla="*/ 41 w 59"/>
              <a:gd name="T3" fmla="*/ 70 h 70"/>
              <a:gd name="T4" fmla="*/ 57 w 59"/>
              <a:gd name="T5" fmla="*/ 64 h 70"/>
              <a:gd name="T6" fmla="*/ 59 w 59"/>
              <a:gd name="T7" fmla="*/ 26 h 70"/>
              <a:gd name="T8" fmla="*/ 43 w 59"/>
              <a:gd name="T9" fmla="*/ 0 h 70"/>
              <a:gd name="T10" fmla="*/ 0 w 59"/>
              <a:gd name="T11" fmla="*/ 0 h 70"/>
              <a:gd name="T12" fmla="*/ 11 w 59"/>
              <a:gd name="T13" fmla="*/ 46 h 70"/>
              <a:gd name="T14" fmla="*/ 32 w 59"/>
              <a:gd name="T15" fmla="*/ 27 h 70"/>
              <a:gd name="T16" fmla="*/ 41 w 59"/>
              <a:gd name="T17" fmla="*/ 31 h 70"/>
              <a:gd name="T18" fmla="*/ 38 w 59"/>
              <a:gd name="T19" fmla="*/ 40 h 70"/>
              <a:gd name="T20" fmla="*/ 28 w 59"/>
              <a:gd name="T21" fmla="*/ 37 h 70"/>
              <a:gd name="T22" fmla="*/ 32 w 59"/>
              <a:gd name="T23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70">
                <a:moveTo>
                  <a:pt x="11" y="46"/>
                </a:moveTo>
                <a:cubicBezTo>
                  <a:pt x="21" y="44"/>
                  <a:pt x="33" y="54"/>
                  <a:pt x="41" y="70"/>
                </a:cubicBezTo>
                <a:cubicBezTo>
                  <a:pt x="57" y="64"/>
                  <a:pt x="57" y="64"/>
                  <a:pt x="57" y="64"/>
                </a:cubicBezTo>
                <a:cubicBezTo>
                  <a:pt x="50" y="47"/>
                  <a:pt x="52" y="31"/>
                  <a:pt x="59" y="26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0"/>
                  <a:pt x="0" y="0"/>
                  <a:pt x="0" y="0"/>
                </a:cubicBezTo>
                <a:lnTo>
                  <a:pt x="11" y="46"/>
                </a:lnTo>
                <a:close/>
                <a:moveTo>
                  <a:pt x="32" y="27"/>
                </a:moveTo>
                <a:cubicBezTo>
                  <a:pt x="36" y="26"/>
                  <a:pt x="40" y="27"/>
                  <a:pt x="41" y="31"/>
                </a:cubicBezTo>
                <a:cubicBezTo>
                  <a:pt x="43" y="35"/>
                  <a:pt x="41" y="39"/>
                  <a:pt x="38" y="40"/>
                </a:cubicBezTo>
                <a:cubicBezTo>
                  <a:pt x="34" y="42"/>
                  <a:pt x="30" y="40"/>
                  <a:pt x="28" y="37"/>
                </a:cubicBezTo>
                <a:cubicBezTo>
                  <a:pt x="27" y="33"/>
                  <a:pt x="28" y="29"/>
                  <a:pt x="32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39" name="Freeform 238"/>
          <p:cNvSpPr/>
          <p:nvPr/>
        </p:nvSpPr>
        <p:spPr bwMode="auto">
          <a:xfrm>
            <a:off x="6583678" y="2134456"/>
            <a:ext cx="82575" cy="110686"/>
          </a:xfrm>
          <a:custGeom>
            <a:avLst/>
            <a:gdLst>
              <a:gd name="T0" fmla="*/ 44 w 84"/>
              <a:gd name="T1" fmla="*/ 16 h 110"/>
              <a:gd name="T2" fmla="*/ 16 w 84"/>
              <a:gd name="T3" fmla="*/ 4 h 110"/>
              <a:gd name="T4" fmla="*/ 5 w 84"/>
              <a:gd name="T5" fmla="*/ 32 h 110"/>
              <a:gd name="T6" fmla="*/ 38 w 84"/>
              <a:gd name="T7" fmla="*/ 110 h 110"/>
              <a:gd name="T8" fmla="*/ 84 w 84"/>
              <a:gd name="T9" fmla="*/ 110 h 110"/>
              <a:gd name="T10" fmla="*/ 44 w 84"/>
              <a:gd name="T11" fmla="*/ 1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10">
                <a:moveTo>
                  <a:pt x="44" y="16"/>
                </a:moveTo>
                <a:cubicBezTo>
                  <a:pt x="39" y="5"/>
                  <a:pt x="27" y="0"/>
                  <a:pt x="16" y="4"/>
                </a:cubicBezTo>
                <a:cubicBezTo>
                  <a:pt x="5" y="9"/>
                  <a:pt x="0" y="21"/>
                  <a:pt x="5" y="32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84" y="110"/>
                  <a:pt x="84" y="110"/>
                  <a:pt x="84" y="110"/>
                </a:cubicBezTo>
                <a:lnTo>
                  <a:pt x="4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0" name="Freeform 239"/>
          <p:cNvSpPr>
            <a:spLocks noEditPoints="1"/>
          </p:cNvSpPr>
          <p:nvPr/>
        </p:nvSpPr>
        <p:spPr bwMode="auto">
          <a:xfrm>
            <a:off x="6559081" y="2260953"/>
            <a:ext cx="168664" cy="70277"/>
          </a:xfrm>
          <a:custGeom>
            <a:avLst/>
            <a:gdLst>
              <a:gd name="T0" fmla="*/ 169 w 169"/>
              <a:gd name="T1" fmla="*/ 72 h 72"/>
              <a:gd name="T2" fmla="*/ 169 w 169"/>
              <a:gd name="T3" fmla="*/ 0 h 72"/>
              <a:gd name="T4" fmla="*/ 12 w 169"/>
              <a:gd name="T5" fmla="*/ 0 h 72"/>
              <a:gd name="T6" fmla="*/ 9 w 169"/>
              <a:gd name="T7" fmla="*/ 9 h 72"/>
              <a:gd name="T8" fmla="*/ 9 w 169"/>
              <a:gd name="T9" fmla="*/ 35 h 72"/>
              <a:gd name="T10" fmla="*/ 2 w 169"/>
              <a:gd name="T11" fmla="*/ 56 h 72"/>
              <a:gd name="T12" fmla="*/ 0 w 169"/>
              <a:gd name="T13" fmla="*/ 61 h 72"/>
              <a:gd name="T14" fmla="*/ 2 w 169"/>
              <a:gd name="T15" fmla="*/ 72 h 72"/>
              <a:gd name="T16" fmla="*/ 169 w 169"/>
              <a:gd name="T17" fmla="*/ 72 h 72"/>
              <a:gd name="T18" fmla="*/ 139 w 169"/>
              <a:gd name="T19" fmla="*/ 11 h 72"/>
              <a:gd name="T20" fmla="*/ 139 w 169"/>
              <a:gd name="T21" fmla="*/ 32 h 72"/>
              <a:gd name="T22" fmla="*/ 127 w 169"/>
              <a:gd name="T23" fmla="*/ 32 h 72"/>
              <a:gd name="T24" fmla="*/ 127 w 169"/>
              <a:gd name="T25" fmla="*/ 11 h 72"/>
              <a:gd name="T26" fmla="*/ 139 w 169"/>
              <a:gd name="T27" fmla="*/ 11 h 72"/>
              <a:gd name="T28" fmla="*/ 31 w 169"/>
              <a:gd name="T29" fmla="*/ 49 h 72"/>
              <a:gd name="T30" fmla="*/ 19 w 169"/>
              <a:gd name="T31" fmla="*/ 49 h 72"/>
              <a:gd name="T32" fmla="*/ 19 w 169"/>
              <a:gd name="T33" fmla="*/ 11 h 72"/>
              <a:gd name="T34" fmla="*/ 31 w 169"/>
              <a:gd name="T35" fmla="*/ 11 h 72"/>
              <a:gd name="T36" fmla="*/ 31 w 169"/>
              <a:gd name="T37" fmla="*/ 49 h 72"/>
              <a:gd name="T38" fmla="*/ 67 w 169"/>
              <a:gd name="T39" fmla="*/ 32 h 72"/>
              <a:gd name="T40" fmla="*/ 55 w 169"/>
              <a:gd name="T41" fmla="*/ 32 h 72"/>
              <a:gd name="T42" fmla="*/ 55 w 169"/>
              <a:gd name="T43" fmla="*/ 11 h 72"/>
              <a:gd name="T44" fmla="*/ 67 w 169"/>
              <a:gd name="T45" fmla="*/ 11 h 72"/>
              <a:gd name="T46" fmla="*/ 67 w 169"/>
              <a:gd name="T47" fmla="*/ 32 h 72"/>
              <a:gd name="T48" fmla="*/ 103 w 169"/>
              <a:gd name="T49" fmla="*/ 49 h 72"/>
              <a:gd name="T50" fmla="*/ 91 w 169"/>
              <a:gd name="T51" fmla="*/ 49 h 72"/>
              <a:gd name="T52" fmla="*/ 91 w 169"/>
              <a:gd name="T53" fmla="*/ 11 h 72"/>
              <a:gd name="T54" fmla="*/ 103 w 169"/>
              <a:gd name="T55" fmla="*/ 11 h 72"/>
              <a:gd name="T56" fmla="*/ 103 w 169"/>
              <a:gd name="T57" fmla="*/ 4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9" h="72">
                <a:moveTo>
                  <a:pt x="169" y="72"/>
                </a:moveTo>
                <a:cubicBezTo>
                  <a:pt x="169" y="0"/>
                  <a:pt x="169" y="0"/>
                  <a:pt x="16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9"/>
                  <a:pt x="9" y="9"/>
                  <a:pt x="9" y="9"/>
                </a:cubicBezTo>
                <a:cubicBezTo>
                  <a:pt x="11" y="17"/>
                  <a:pt x="12" y="26"/>
                  <a:pt x="9" y="35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5"/>
                  <a:pt x="2" y="68"/>
                  <a:pt x="2" y="72"/>
                </a:cubicBezTo>
                <a:lnTo>
                  <a:pt x="169" y="72"/>
                </a:lnTo>
                <a:close/>
                <a:moveTo>
                  <a:pt x="139" y="11"/>
                </a:moveTo>
                <a:cubicBezTo>
                  <a:pt x="139" y="32"/>
                  <a:pt x="139" y="32"/>
                  <a:pt x="139" y="32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7" y="11"/>
                  <a:pt x="127" y="11"/>
                  <a:pt x="127" y="11"/>
                </a:cubicBezTo>
                <a:lnTo>
                  <a:pt x="139" y="11"/>
                </a:lnTo>
                <a:close/>
                <a:moveTo>
                  <a:pt x="31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1"/>
                  <a:pt x="19" y="11"/>
                  <a:pt x="19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49"/>
                </a:lnTo>
                <a:close/>
                <a:moveTo>
                  <a:pt x="67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11"/>
                  <a:pt x="55" y="11"/>
                  <a:pt x="55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32"/>
                </a:lnTo>
                <a:close/>
                <a:moveTo>
                  <a:pt x="103" y="49"/>
                </a:moveTo>
                <a:cubicBezTo>
                  <a:pt x="91" y="49"/>
                  <a:pt x="91" y="49"/>
                  <a:pt x="91" y="49"/>
                </a:cubicBezTo>
                <a:cubicBezTo>
                  <a:pt x="91" y="11"/>
                  <a:pt x="91" y="11"/>
                  <a:pt x="91" y="11"/>
                </a:cubicBezTo>
                <a:cubicBezTo>
                  <a:pt x="103" y="11"/>
                  <a:pt x="103" y="11"/>
                  <a:pt x="103" y="11"/>
                </a:cubicBezTo>
                <a:lnTo>
                  <a:pt x="103" y="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1" name="Freeform 240"/>
          <p:cNvSpPr/>
          <p:nvPr/>
        </p:nvSpPr>
        <p:spPr bwMode="auto">
          <a:xfrm>
            <a:off x="6444882" y="2303120"/>
            <a:ext cx="110686" cy="114199"/>
          </a:xfrm>
          <a:custGeom>
            <a:avLst/>
            <a:gdLst>
              <a:gd name="T0" fmla="*/ 94 w 110"/>
              <a:gd name="T1" fmla="*/ 18 h 114"/>
              <a:gd name="T2" fmla="*/ 95 w 110"/>
              <a:gd name="T3" fmla="*/ 17 h 114"/>
              <a:gd name="T4" fmla="*/ 63 w 110"/>
              <a:gd name="T5" fmla="*/ 0 h 114"/>
              <a:gd name="T6" fmla="*/ 55 w 110"/>
              <a:gd name="T7" fmla="*/ 0 h 114"/>
              <a:gd name="T8" fmla="*/ 24 w 110"/>
              <a:gd name="T9" fmla="*/ 53 h 114"/>
              <a:gd name="T10" fmla="*/ 2 w 110"/>
              <a:gd name="T11" fmla="*/ 98 h 114"/>
              <a:gd name="T12" fmla="*/ 32 w 110"/>
              <a:gd name="T13" fmla="*/ 112 h 114"/>
              <a:gd name="T14" fmla="*/ 42 w 110"/>
              <a:gd name="T15" fmla="*/ 109 h 114"/>
              <a:gd name="T16" fmla="*/ 94 w 110"/>
              <a:gd name="T17" fmla="*/ 1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14">
                <a:moveTo>
                  <a:pt x="94" y="18"/>
                </a:moveTo>
                <a:cubicBezTo>
                  <a:pt x="95" y="17"/>
                  <a:pt x="95" y="17"/>
                  <a:pt x="95" y="17"/>
                </a:cubicBezTo>
                <a:cubicBezTo>
                  <a:pt x="86" y="5"/>
                  <a:pt x="74" y="1"/>
                  <a:pt x="63" y="0"/>
                </a:cubicBezTo>
                <a:cubicBezTo>
                  <a:pt x="60" y="0"/>
                  <a:pt x="57" y="0"/>
                  <a:pt x="55" y="0"/>
                </a:cubicBezTo>
                <a:cubicBezTo>
                  <a:pt x="47" y="4"/>
                  <a:pt x="16" y="25"/>
                  <a:pt x="24" y="53"/>
                </a:cubicBezTo>
                <a:cubicBezTo>
                  <a:pt x="35" y="91"/>
                  <a:pt x="8" y="95"/>
                  <a:pt x="2" y="98"/>
                </a:cubicBezTo>
                <a:cubicBezTo>
                  <a:pt x="0" y="99"/>
                  <a:pt x="11" y="114"/>
                  <a:pt x="32" y="112"/>
                </a:cubicBezTo>
                <a:cubicBezTo>
                  <a:pt x="35" y="111"/>
                  <a:pt x="38" y="110"/>
                  <a:pt x="42" y="109"/>
                </a:cubicBezTo>
                <a:cubicBezTo>
                  <a:pt x="69" y="99"/>
                  <a:pt x="110" y="63"/>
                  <a:pt x="94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2" name="Freeform 241"/>
          <p:cNvSpPr/>
          <p:nvPr/>
        </p:nvSpPr>
        <p:spPr bwMode="auto">
          <a:xfrm>
            <a:off x="6504617" y="2136214"/>
            <a:ext cx="84332" cy="173935"/>
          </a:xfrm>
          <a:custGeom>
            <a:avLst/>
            <a:gdLst>
              <a:gd name="T0" fmla="*/ 18 w 84"/>
              <a:gd name="T1" fmla="*/ 126 h 174"/>
              <a:gd name="T2" fmla="*/ 5 w 84"/>
              <a:gd name="T3" fmla="*/ 140 h 174"/>
              <a:gd name="T4" fmla="*/ 0 w 84"/>
              <a:gd name="T5" fmla="*/ 157 h 174"/>
              <a:gd name="T6" fmla="*/ 5 w 84"/>
              <a:gd name="T7" fmla="*/ 158 h 174"/>
              <a:gd name="T8" fmla="*/ 39 w 84"/>
              <a:gd name="T9" fmla="*/ 174 h 174"/>
              <a:gd name="T10" fmla="*/ 46 w 84"/>
              <a:gd name="T11" fmla="*/ 153 h 174"/>
              <a:gd name="T12" fmla="*/ 43 w 84"/>
              <a:gd name="T13" fmla="*/ 134 h 174"/>
              <a:gd name="T14" fmla="*/ 82 w 84"/>
              <a:gd name="T15" fmla="*/ 17 h 174"/>
              <a:gd name="T16" fmla="*/ 73 w 84"/>
              <a:gd name="T17" fmla="*/ 1 h 174"/>
              <a:gd name="T18" fmla="*/ 68 w 84"/>
              <a:gd name="T19" fmla="*/ 0 h 174"/>
              <a:gd name="T20" fmla="*/ 57 w 84"/>
              <a:gd name="T21" fmla="*/ 9 h 174"/>
              <a:gd name="T22" fmla="*/ 18 w 84"/>
              <a:gd name="T23" fmla="*/ 12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74">
                <a:moveTo>
                  <a:pt x="18" y="126"/>
                </a:moveTo>
                <a:cubicBezTo>
                  <a:pt x="13" y="128"/>
                  <a:pt x="8" y="133"/>
                  <a:pt x="5" y="140"/>
                </a:cubicBezTo>
                <a:cubicBezTo>
                  <a:pt x="0" y="157"/>
                  <a:pt x="0" y="157"/>
                  <a:pt x="0" y="157"/>
                </a:cubicBezTo>
                <a:cubicBezTo>
                  <a:pt x="1" y="157"/>
                  <a:pt x="3" y="158"/>
                  <a:pt x="5" y="158"/>
                </a:cubicBezTo>
                <a:cubicBezTo>
                  <a:pt x="16" y="158"/>
                  <a:pt x="29" y="163"/>
                  <a:pt x="39" y="17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8" y="146"/>
                  <a:pt x="47" y="140"/>
                  <a:pt x="43" y="134"/>
                </a:cubicBezTo>
                <a:cubicBezTo>
                  <a:pt x="82" y="17"/>
                  <a:pt x="82" y="17"/>
                  <a:pt x="82" y="17"/>
                </a:cubicBezTo>
                <a:cubicBezTo>
                  <a:pt x="84" y="10"/>
                  <a:pt x="80" y="3"/>
                  <a:pt x="73" y="1"/>
                </a:cubicBezTo>
                <a:cubicBezTo>
                  <a:pt x="72" y="0"/>
                  <a:pt x="70" y="0"/>
                  <a:pt x="68" y="0"/>
                </a:cubicBezTo>
                <a:cubicBezTo>
                  <a:pt x="63" y="1"/>
                  <a:pt x="59" y="4"/>
                  <a:pt x="57" y="9"/>
                </a:cubicBezTo>
                <a:lnTo>
                  <a:pt x="18" y="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3" name="Freeform 242"/>
          <p:cNvSpPr>
            <a:spLocks noEditPoints="1"/>
          </p:cNvSpPr>
          <p:nvPr/>
        </p:nvSpPr>
        <p:spPr bwMode="auto">
          <a:xfrm>
            <a:off x="7586876" y="2134456"/>
            <a:ext cx="288135" cy="286378"/>
          </a:xfrm>
          <a:custGeom>
            <a:avLst/>
            <a:gdLst>
              <a:gd name="T0" fmla="*/ 164 w 164"/>
              <a:gd name="T1" fmla="*/ 0 h 163"/>
              <a:gd name="T2" fmla="*/ 164 w 164"/>
              <a:gd name="T3" fmla="*/ 0 h 163"/>
              <a:gd name="T4" fmla="*/ 0 w 164"/>
              <a:gd name="T5" fmla="*/ 163 h 163"/>
              <a:gd name="T6" fmla="*/ 0 w 164"/>
              <a:gd name="T7" fmla="*/ 163 h 163"/>
              <a:gd name="T8" fmla="*/ 164 w 164"/>
              <a:gd name="T9" fmla="*/ 163 h 163"/>
              <a:gd name="T10" fmla="*/ 164 w 164"/>
              <a:gd name="T11" fmla="*/ 0 h 163"/>
              <a:gd name="T12" fmla="*/ 129 w 164"/>
              <a:gd name="T13" fmla="*/ 42 h 163"/>
              <a:gd name="T14" fmla="*/ 137 w 164"/>
              <a:gd name="T15" fmla="*/ 50 h 163"/>
              <a:gd name="T16" fmla="*/ 132 w 164"/>
              <a:gd name="T17" fmla="*/ 55 h 163"/>
              <a:gd name="T18" fmla="*/ 125 w 164"/>
              <a:gd name="T19" fmla="*/ 47 h 163"/>
              <a:gd name="T20" fmla="*/ 129 w 164"/>
              <a:gd name="T21" fmla="*/ 42 h 163"/>
              <a:gd name="T22" fmla="*/ 115 w 164"/>
              <a:gd name="T23" fmla="*/ 56 h 163"/>
              <a:gd name="T24" fmla="*/ 130 w 164"/>
              <a:gd name="T25" fmla="*/ 71 h 163"/>
              <a:gd name="T26" fmla="*/ 125 w 164"/>
              <a:gd name="T27" fmla="*/ 75 h 163"/>
              <a:gd name="T28" fmla="*/ 111 w 164"/>
              <a:gd name="T29" fmla="*/ 60 h 163"/>
              <a:gd name="T30" fmla="*/ 115 w 164"/>
              <a:gd name="T31" fmla="*/ 56 h 163"/>
              <a:gd name="T32" fmla="*/ 102 w 164"/>
              <a:gd name="T33" fmla="*/ 69 h 163"/>
              <a:gd name="T34" fmla="*/ 110 w 164"/>
              <a:gd name="T35" fmla="*/ 77 h 163"/>
              <a:gd name="T36" fmla="*/ 105 w 164"/>
              <a:gd name="T37" fmla="*/ 82 h 163"/>
              <a:gd name="T38" fmla="*/ 97 w 164"/>
              <a:gd name="T39" fmla="*/ 74 h 163"/>
              <a:gd name="T40" fmla="*/ 102 w 164"/>
              <a:gd name="T41" fmla="*/ 69 h 163"/>
              <a:gd name="T42" fmla="*/ 88 w 164"/>
              <a:gd name="T43" fmla="*/ 83 h 163"/>
              <a:gd name="T44" fmla="*/ 102 w 164"/>
              <a:gd name="T45" fmla="*/ 98 h 163"/>
              <a:gd name="T46" fmla="*/ 98 w 164"/>
              <a:gd name="T47" fmla="*/ 102 h 163"/>
              <a:gd name="T48" fmla="*/ 84 w 164"/>
              <a:gd name="T49" fmla="*/ 88 h 163"/>
              <a:gd name="T50" fmla="*/ 88 w 164"/>
              <a:gd name="T51" fmla="*/ 83 h 163"/>
              <a:gd name="T52" fmla="*/ 75 w 164"/>
              <a:gd name="T53" fmla="*/ 97 h 163"/>
              <a:gd name="T54" fmla="*/ 83 w 164"/>
              <a:gd name="T55" fmla="*/ 105 h 163"/>
              <a:gd name="T56" fmla="*/ 78 w 164"/>
              <a:gd name="T57" fmla="*/ 109 h 163"/>
              <a:gd name="T58" fmla="*/ 70 w 164"/>
              <a:gd name="T59" fmla="*/ 101 h 163"/>
              <a:gd name="T60" fmla="*/ 75 w 164"/>
              <a:gd name="T61" fmla="*/ 97 h 163"/>
              <a:gd name="T62" fmla="*/ 61 w 164"/>
              <a:gd name="T63" fmla="*/ 110 h 163"/>
              <a:gd name="T64" fmla="*/ 75 w 164"/>
              <a:gd name="T65" fmla="*/ 125 h 163"/>
              <a:gd name="T66" fmla="*/ 71 w 164"/>
              <a:gd name="T67" fmla="*/ 129 h 163"/>
              <a:gd name="T68" fmla="*/ 56 w 164"/>
              <a:gd name="T69" fmla="*/ 115 h 163"/>
              <a:gd name="T70" fmla="*/ 61 w 164"/>
              <a:gd name="T71" fmla="*/ 110 h 163"/>
              <a:gd name="T72" fmla="*/ 51 w 164"/>
              <a:gd name="T73" fmla="*/ 136 h 163"/>
              <a:gd name="T74" fmla="*/ 43 w 164"/>
              <a:gd name="T75" fmla="*/ 128 h 163"/>
              <a:gd name="T76" fmla="*/ 47 w 164"/>
              <a:gd name="T77" fmla="*/ 124 h 163"/>
              <a:gd name="T78" fmla="*/ 55 w 164"/>
              <a:gd name="T79" fmla="*/ 132 h 163"/>
              <a:gd name="T80" fmla="*/ 51 w 164"/>
              <a:gd name="T81" fmla="*/ 136 h 163"/>
              <a:gd name="T82" fmla="*/ 136 w 164"/>
              <a:gd name="T83" fmla="*/ 136 h 163"/>
              <a:gd name="T84" fmla="*/ 82 w 164"/>
              <a:gd name="T85" fmla="*/ 136 h 163"/>
              <a:gd name="T86" fmla="*/ 136 w 164"/>
              <a:gd name="T87" fmla="*/ 81 h 163"/>
              <a:gd name="T88" fmla="*/ 136 w 164"/>
              <a:gd name="T89" fmla="*/ 136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4" h="163">
                <a:moveTo>
                  <a:pt x="164" y="0"/>
                </a:moveTo>
                <a:lnTo>
                  <a:pt x="164" y="0"/>
                </a:lnTo>
                <a:lnTo>
                  <a:pt x="0" y="163"/>
                </a:lnTo>
                <a:lnTo>
                  <a:pt x="0" y="163"/>
                </a:lnTo>
                <a:lnTo>
                  <a:pt x="164" y="163"/>
                </a:lnTo>
                <a:lnTo>
                  <a:pt x="164" y="0"/>
                </a:lnTo>
                <a:close/>
                <a:moveTo>
                  <a:pt x="129" y="42"/>
                </a:moveTo>
                <a:lnTo>
                  <a:pt x="137" y="50"/>
                </a:lnTo>
                <a:lnTo>
                  <a:pt x="132" y="55"/>
                </a:lnTo>
                <a:lnTo>
                  <a:pt x="125" y="47"/>
                </a:lnTo>
                <a:lnTo>
                  <a:pt x="129" y="42"/>
                </a:lnTo>
                <a:close/>
                <a:moveTo>
                  <a:pt x="115" y="56"/>
                </a:moveTo>
                <a:lnTo>
                  <a:pt x="130" y="71"/>
                </a:lnTo>
                <a:lnTo>
                  <a:pt x="125" y="75"/>
                </a:lnTo>
                <a:lnTo>
                  <a:pt x="111" y="60"/>
                </a:lnTo>
                <a:lnTo>
                  <a:pt x="115" y="56"/>
                </a:lnTo>
                <a:close/>
                <a:moveTo>
                  <a:pt x="102" y="69"/>
                </a:moveTo>
                <a:lnTo>
                  <a:pt x="110" y="77"/>
                </a:lnTo>
                <a:lnTo>
                  <a:pt x="105" y="82"/>
                </a:lnTo>
                <a:lnTo>
                  <a:pt x="97" y="74"/>
                </a:lnTo>
                <a:lnTo>
                  <a:pt x="102" y="69"/>
                </a:lnTo>
                <a:close/>
                <a:moveTo>
                  <a:pt x="88" y="83"/>
                </a:moveTo>
                <a:lnTo>
                  <a:pt x="102" y="98"/>
                </a:lnTo>
                <a:lnTo>
                  <a:pt x="98" y="102"/>
                </a:lnTo>
                <a:lnTo>
                  <a:pt x="84" y="88"/>
                </a:lnTo>
                <a:lnTo>
                  <a:pt x="88" y="83"/>
                </a:lnTo>
                <a:close/>
                <a:moveTo>
                  <a:pt x="75" y="97"/>
                </a:moveTo>
                <a:lnTo>
                  <a:pt x="83" y="105"/>
                </a:lnTo>
                <a:lnTo>
                  <a:pt x="78" y="109"/>
                </a:lnTo>
                <a:lnTo>
                  <a:pt x="70" y="101"/>
                </a:lnTo>
                <a:lnTo>
                  <a:pt x="75" y="97"/>
                </a:lnTo>
                <a:close/>
                <a:moveTo>
                  <a:pt x="61" y="110"/>
                </a:moveTo>
                <a:lnTo>
                  <a:pt x="75" y="125"/>
                </a:lnTo>
                <a:lnTo>
                  <a:pt x="71" y="129"/>
                </a:lnTo>
                <a:lnTo>
                  <a:pt x="56" y="115"/>
                </a:lnTo>
                <a:lnTo>
                  <a:pt x="61" y="110"/>
                </a:lnTo>
                <a:close/>
                <a:moveTo>
                  <a:pt x="51" y="136"/>
                </a:moveTo>
                <a:lnTo>
                  <a:pt x="43" y="128"/>
                </a:lnTo>
                <a:lnTo>
                  <a:pt x="47" y="124"/>
                </a:lnTo>
                <a:lnTo>
                  <a:pt x="55" y="132"/>
                </a:lnTo>
                <a:lnTo>
                  <a:pt x="51" y="136"/>
                </a:lnTo>
                <a:close/>
                <a:moveTo>
                  <a:pt x="136" y="136"/>
                </a:moveTo>
                <a:lnTo>
                  <a:pt x="82" y="136"/>
                </a:lnTo>
                <a:lnTo>
                  <a:pt x="136" y="81"/>
                </a:lnTo>
                <a:lnTo>
                  <a:pt x="13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4" name="Freeform 243"/>
          <p:cNvSpPr>
            <a:spLocks noEditPoints="1"/>
          </p:cNvSpPr>
          <p:nvPr/>
        </p:nvSpPr>
        <p:spPr bwMode="auto">
          <a:xfrm>
            <a:off x="5868614" y="5003499"/>
            <a:ext cx="284620" cy="286378"/>
          </a:xfrm>
          <a:custGeom>
            <a:avLst/>
            <a:gdLst>
              <a:gd name="T0" fmla="*/ 0 w 162"/>
              <a:gd name="T1" fmla="*/ 0 h 163"/>
              <a:gd name="T2" fmla="*/ 0 w 162"/>
              <a:gd name="T3" fmla="*/ 163 h 163"/>
              <a:gd name="T4" fmla="*/ 162 w 162"/>
              <a:gd name="T5" fmla="*/ 163 h 163"/>
              <a:gd name="T6" fmla="*/ 162 w 162"/>
              <a:gd name="T7" fmla="*/ 0 h 163"/>
              <a:gd name="T8" fmla="*/ 0 w 162"/>
              <a:gd name="T9" fmla="*/ 0 h 163"/>
              <a:gd name="T10" fmla="*/ 13 w 162"/>
              <a:gd name="T11" fmla="*/ 13 h 163"/>
              <a:gd name="T12" fmla="*/ 149 w 162"/>
              <a:gd name="T13" fmla="*/ 13 h 163"/>
              <a:gd name="T14" fmla="*/ 149 w 162"/>
              <a:gd name="T15" fmla="*/ 104 h 163"/>
              <a:gd name="T16" fmla="*/ 104 w 162"/>
              <a:gd name="T17" fmla="*/ 149 h 163"/>
              <a:gd name="T18" fmla="*/ 13 w 162"/>
              <a:gd name="T19" fmla="*/ 149 h 163"/>
              <a:gd name="T20" fmla="*/ 13 w 162"/>
              <a:gd name="T21" fmla="*/ 1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63">
                <a:moveTo>
                  <a:pt x="0" y="0"/>
                </a:moveTo>
                <a:lnTo>
                  <a:pt x="0" y="163"/>
                </a:lnTo>
                <a:lnTo>
                  <a:pt x="162" y="163"/>
                </a:lnTo>
                <a:lnTo>
                  <a:pt x="162" y="0"/>
                </a:lnTo>
                <a:lnTo>
                  <a:pt x="0" y="0"/>
                </a:lnTo>
                <a:close/>
                <a:moveTo>
                  <a:pt x="13" y="13"/>
                </a:moveTo>
                <a:lnTo>
                  <a:pt x="149" y="13"/>
                </a:lnTo>
                <a:lnTo>
                  <a:pt x="149" y="104"/>
                </a:lnTo>
                <a:lnTo>
                  <a:pt x="104" y="149"/>
                </a:lnTo>
                <a:lnTo>
                  <a:pt x="13" y="149"/>
                </a:lnTo>
                <a:lnTo>
                  <a:pt x="13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5" name="Rectangle 244"/>
          <p:cNvSpPr>
            <a:spLocks noChangeArrowheads="1"/>
          </p:cNvSpPr>
          <p:nvPr/>
        </p:nvSpPr>
        <p:spPr bwMode="auto">
          <a:xfrm>
            <a:off x="5926591" y="5075533"/>
            <a:ext cx="166908" cy="19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6" name="Rectangle 245"/>
          <p:cNvSpPr>
            <a:spLocks noChangeArrowheads="1"/>
          </p:cNvSpPr>
          <p:nvPr/>
        </p:nvSpPr>
        <p:spPr bwMode="auto">
          <a:xfrm>
            <a:off x="5926591" y="5133511"/>
            <a:ext cx="166908" cy="19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7" name="Rectangle 246"/>
          <p:cNvSpPr>
            <a:spLocks noChangeArrowheads="1"/>
          </p:cNvSpPr>
          <p:nvPr/>
        </p:nvSpPr>
        <p:spPr bwMode="auto">
          <a:xfrm>
            <a:off x="5926591" y="5193246"/>
            <a:ext cx="100145" cy="19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49" name="Freeform 247"/>
          <p:cNvSpPr>
            <a:spLocks noEditPoints="1"/>
          </p:cNvSpPr>
          <p:nvPr/>
        </p:nvSpPr>
        <p:spPr bwMode="auto">
          <a:xfrm>
            <a:off x="8906320" y="2299606"/>
            <a:ext cx="117714" cy="121228"/>
          </a:xfrm>
          <a:custGeom>
            <a:avLst/>
            <a:gdLst>
              <a:gd name="T0" fmla="*/ 0 w 119"/>
              <a:gd name="T1" fmla="*/ 40 h 121"/>
              <a:gd name="T2" fmla="*/ 46 w 119"/>
              <a:gd name="T3" fmla="*/ 85 h 121"/>
              <a:gd name="T4" fmla="*/ 70 w 119"/>
              <a:gd name="T5" fmla="*/ 118 h 121"/>
              <a:gd name="T6" fmla="*/ 83 w 119"/>
              <a:gd name="T7" fmla="*/ 121 h 121"/>
              <a:gd name="T8" fmla="*/ 119 w 119"/>
              <a:gd name="T9" fmla="*/ 85 h 121"/>
              <a:gd name="T10" fmla="*/ 116 w 119"/>
              <a:gd name="T11" fmla="*/ 72 h 121"/>
              <a:gd name="T12" fmla="*/ 83 w 119"/>
              <a:gd name="T13" fmla="*/ 48 h 121"/>
              <a:gd name="T14" fmla="*/ 35 w 119"/>
              <a:gd name="T15" fmla="*/ 0 h 121"/>
              <a:gd name="T16" fmla="*/ 1 w 119"/>
              <a:gd name="T17" fmla="*/ 34 h 121"/>
              <a:gd name="T18" fmla="*/ 0 w 119"/>
              <a:gd name="T19" fmla="*/ 40 h 121"/>
              <a:gd name="T20" fmla="*/ 80 w 119"/>
              <a:gd name="T21" fmla="*/ 67 h 121"/>
              <a:gd name="T22" fmla="*/ 95 w 119"/>
              <a:gd name="T23" fmla="*/ 82 h 121"/>
              <a:gd name="T24" fmla="*/ 80 w 119"/>
              <a:gd name="T25" fmla="*/ 97 h 121"/>
              <a:gd name="T26" fmla="*/ 65 w 119"/>
              <a:gd name="T27" fmla="*/ 82 h 121"/>
              <a:gd name="T28" fmla="*/ 80 w 119"/>
              <a:gd name="T29" fmla="*/ 6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" h="121">
                <a:moveTo>
                  <a:pt x="0" y="40"/>
                </a:moveTo>
                <a:cubicBezTo>
                  <a:pt x="46" y="85"/>
                  <a:pt x="46" y="85"/>
                  <a:pt x="46" y="8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6"/>
                  <a:pt x="1" y="38"/>
                  <a:pt x="0" y="40"/>
                </a:cubicBezTo>
                <a:close/>
                <a:moveTo>
                  <a:pt x="80" y="67"/>
                </a:moveTo>
                <a:cubicBezTo>
                  <a:pt x="88" y="67"/>
                  <a:pt x="95" y="73"/>
                  <a:pt x="95" y="82"/>
                </a:cubicBezTo>
                <a:cubicBezTo>
                  <a:pt x="95" y="90"/>
                  <a:pt x="88" y="97"/>
                  <a:pt x="80" y="97"/>
                </a:cubicBezTo>
                <a:cubicBezTo>
                  <a:pt x="71" y="97"/>
                  <a:pt x="65" y="90"/>
                  <a:pt x="65" y="82"/>
                </a:cubicBezTo>
                <a:cubicBezTo>
                  <a:pt x="65" y="73"/>
                  <a:pt x="71" y="67"/>
                  <a:pt x="80" y="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0" name="Freeform 248"/>
          <p:cNvSpPr/>
          <p:nvPr/>
        </p:nvSpPr>
        <p:spPr bwMode="auto">
          <a:xfrm>
            <a:off x="8735900" y="2132699"/>
            <a:ext cx="151095" cy="149339"/>
          </a:xfrm>
          <a:custGeom>
            <a:avLst/>
            <a:gdLst>
              <a:gd name="T0" fmla="*/ 151 w 151"/>
              <a:gd name="T1" fmla="*/ 114 h 149"/>
              <a:gd name="T2" fmla="*/ 124 w 151"/>
              <a:gd name="T3" fmla="*/ 87 h 149"/>
              <a:gd name="T4" fmla="*/ 130 w 151"/>
              <a:gd name="T5" fmla="*/ 67 h 149"/>
              <a:gd name="T6" fmla="*/ 62 w 151"/>
              <a:gd name="T7" fmla="*/ 0 h 149"/>
              <a:gd name="T8" fmla="*/ 56 w 151"/>
              <a:gd name="T9" fmla="*/ 6 h 149"/>
              <a:gd name="T10" fmla="*/ 82 w 151"/>
              <a:gd name="T11" fmla="*/ 46 h 149"/>
              <a:gd name="T12" fmla="*/ 46 w 151"/>
              <a:gd name="T13" fmla="*/ 81 h 149"/>
              <a:gd name="T14" fmla="*/ 6 w 151"/>
              <a:gd name="T15" fmla="*/ 56 h 149"/>
              <a:gd name="T16" fmla="*/ 0 w 151"/>
              <a:gd name="T17" fmla="*/ 62 h 149"/>
              <a:gd name="T18" fmla="*/ 67 w 151"/>
              <a:gd name="T19" fmla="*/ 130 h 149"/>
              <a:gd name="T20" fmla="*/ 87 w 151"/>
              <a:gd name="T21" fmla="*/ 124 h 149"/>
              <a:gd name="T22" fmla="*/ 111 w 151"/>
              <a:gd name="T23" fmla="*/ 149 h 149"/>
              <a:gd name="T24" fmla="*/ 117 w 151"/>
              <a:gd name="T25" fmla="*/ 148 h 149"/>
              <a:gd name="T26" fmla="*/ 151 w 151"/>
              <a:gd name="T27" fmla="*/ 11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" h="149">
                <a:moveTo>
                  <a:pt x="151" y="114"/>
                </a:moveTo>
                <a:cubicBezTo>
                  <a:pt x="124" y="87"/>
                  <a:pt x="124" y="87"/>
                  <a:pt x="124" y="87"/>
                </a:cubicBezTo>
                <a:cubicBezTo>
                  <a:pt x="128" y="80"/>
                  <a:pt x="130" y="74"/>
                  <a:pt x="130" y="67"/>
                </a:cubicBezTo>
                <a:cubicBezTo>
                  <a:pt x="130" y="33"/>
                  <a:pt x="97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4" y="34"/>
                  <a:pt x="82" y="29"/>
                  <a:pt x="82" y="46"/>
                </a:cubicBezTo>
                <a:cubicBezTo>
                  <a:pt x="82" y="60"/>
                  <a:pt x="60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7"/>
                  <a:pt x="33" y="130"/>
                  <a:pt x="67" y="130"/>
                </a:cubicBezTo>
                <a:cubicBezTo>
                  <a:pt x="74" y="130"/>
                  <a:pt x="80" y="128"/>
                  <a:pt x="87" y="124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8"/>
                  <a:pt x="115" y="148"/>
                  <a:pt x="117" y="148"/>
                </a:cubicBezTo>
                <a:lnTo>
                  <a:pt x="151" y="1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1" name="Freeform 249"/>
          <p:cNvSpPr/>
          <p:nvPr/>
        </p:nvSpPr>
        <p:spPr bwMode="auto">
          <a:xfrm>
            <a:off x="8755226" y="2132699"/>
            <a:ext cx="284620" cy="288135"/>
          </a:xfrm>
          <a:custGeom>
            <a:avLst/>
            <a:gdLst>
              <a:gd name="T0" fmla="*/ 240 w 285"/>
              <a:gd name="T1" fmla="*/ 172 h 289"/>
              <a:gd name="T2" fmla="*/ 259 w 285"/>
              <a:gd name="T3" fmla="*/ 190 h 289"/>
              <a:gd name="T4" fmla="*/ 254 w 285"/>
              <a:gd name="T5" fmla="*/ 86 h 289"/>
              <a:gd name="T6" fmla="*/ 213 w 285"/>
              <a:gd name="T7" fmla="*/ 45 h 289"/>
              <a:gd name="T8" fmla="*/ 200 w 285"/>
              <a:gd name="T9" fmla="*/ 42 h 289"/>
              <a:gd name="T10" fmla="*/ 191 w 285"/>
              <a:gd name="T11" fmla="*/ 26 h 289"/>
              <a:gd name="T12" fmla="*/ 178 w 285"/>
              <a:gd name="T13" fmla="*/ 9 h 289"/>
              <a:gd name="T14" fmla="*/ 177 w 285"/>
              <a:gd name="T15" fmla="*/ 7 h 289"/>
              <a:gd name="T16" fmla="*/ 167 w 285"/>
              <a:gd name="T17" fmla="*/ 0 h 289"/>
              <a:gd name="T18" fmla="*/ 159 w 285"/>
              <a:gd name="T19" fmla="*/ 6 h 289"/>
              <a:gd name="T20" fmla="*/ 133 w 285"/>
              <a:gd name="T21" fmla="*/ 31 h 289"/>
              <a:gd name="T22" fmla="*/ 134 w 285"/>
              <a:gd name="T23" fmla="*/ 49 h 289"/>
              <a:gd name="T24" fmla="*/ 136 w 285"/>
              <a:gd name="T25" fmla="*/ 51 h 289"/>
              <a:gd name="T26" fmla="*/ 155 w 285"/>
              <a:gd name="T27" fmla="*/ 64 h 289"/>
              <a:gd name="T28" fmla="*/ 156 w 285"/>
              <a:gd name="T29" fmla="*/ 64 h 289"/>
              <a:gd name="T30" fmla="*/ 177 w 285"/>
              <a:gd name="T31" fmla="*/ 77 h 289"/>
              <a:gd name="T32" fmla="*/ 171 w 285"/>
              <a:gd name="T33" fmla="*/ 102 h 289"/>
              <a:gd name="T34" fmla="*/ 104 w 285"/>
              <a:gd name="T35" fmla="*/ 169 h 289"/>
              <a:gd name="T36" fmla="*/ 98 w 285"/>
              <a:gd name="T37" fmla="*/ 168 h 289"/>
              <a:gd name="T38" fmla="*/ 88 w 285"/>
              <a:gd name="T39" fmla="*/ 172 h 289"/>
              <a:gd name="T40" fmla="*/ 86 w 285"/>
              <a:gd name="T41" fmla="*/ 174 h 289"/>
              <a:gd name="T42" fmla="*/ 16 w 285"/>
              <a:gd name="T43" fmla="*/ 244 h 289"/>
              <a:gd name="T44" fmla="*/ 14 w 285"/>
              <a:gd name="T45" fmla="*/ 246 h 289"/>
              <a:gd name="T46" fmla="*/ 43 w 285"/>
              <a:gd name="T47" fmla="*/ 289 h 289"/>
              <a:gd name="T48" fmla="*/ 53 w 285"/>
              <a:gd name="T49" fmla="*/ 285 h 289"/>
              <a:gd name="T50" fmla="*/ 55 w 285"/>
              <a:gd name="T51" fmla="*/ 283 h 289"/>
              <a:gd name="T52" fmla="*/ 125 w 285"/>
              <a:gd name="T53" fmla="*/ 213 h 289"/>
              <a:gd name="T54" fmla="*/ 127 w 285"/>
              <a:gd name="T55" fmla="*/ 211 h 289"/>
              <a:gd name="T56" fmla="*/ 130 w 285"/>
              <a:gd name="T57" fmla="*/ 195 h 289"/>
              <a:gd name="T58" fmla="*/ 205 w 285"/>
              <a:gd name="T59" fmla="*/ 120 h 289"/>
              <a:gd name="T60" fmla="*/ 217 w 285"/>
              <a:gd name="T61" fmla="*/ 112 h 289"/>
              <a:gd name="T62" fmla="*/ 218 w 285"/>
              <a:gd name="T63" fmla="*/ 112 h 289"/>
              <a:gd name="T64" fmla="*/ 240 w 285"/>
              <a:gd name="T65" fmla="*/ 17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5" h="289">
                <a:moveTo>
                  <a:pt x="240" y="172"/>
                </a:moveTo>
                <a:cubicBezTo>
                  <a:pt x="259" y="190"/>
                  <a:pt x="259" y="190"/>
                  <a:pt x="259" y="190"/>
                </a:cubicBezTo>
                <a:cubicBezTo>
                  <a:pt x="259" y="190"/>
                  <a:pt x="285" y="117"/>
                  <a:pt x="254" y="86"/>
                </a:cubicBezTo>
                <a:cubicBezTo>
                  <a:pt x="242" y="74"/>
                  <a:pt x="226" y="58"/>
                  <a:pt x="213" y="45"/>
                </a:cubicBezTo>
                <a:cubicBezTo>
                  <a:pt x="210" y="42"/>
                  <a:pt x="202" y="44"/>
                  <a:pt x="200" y="42"/>
                </a:cubicBezTo>
                <a:cubicBezTo>
                  <a:pt x="194" y="34"/>
                  <a:pt x="192" y="27"/>
                  <a:pt x="191" y="26"/>
                </a:cubicBezTo>
                <a:cubicBezTo>
                  <a:pt x="190" y="20"/>
                  <a:pt x="184" y="14"/>
                  <a:pt x="178" y="9"/>
                </a:cubicBezTo>
                <a:cubicBezTo>
                  <a:pt x="177" y="7"/>
                  <a:pt x="177" y="7"/>
                  <a:pt x="177" y="7"/>
                </a:cubicBezTo>
                <a:cubicBezTo>
                  <a:pt x="172" y="2"/>
                  <a:pt x="170" y="0"/>
                  <a:pt x="167" y="0"/>
                </a:cubicBezTo>
                <a:cubicBezTo>
                  <a:pt x="165" y="0"/>
                  <a:pt x="163" y="2"/>
                  <a:pt x="159" y="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24" y="40"/>
                  <a:pt x="126" y="41"/>
                  <a:pt x="134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42" y="57"/>
                  <a:pt x="149" y="64"/>
                  <a:pt x="155" y="6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61" y="65"/>
                  <a:pt x="172" y="68"/>
                  <a:pt x="177" y="77"/>
                </a:cubicBezTo>
                <a:cubicBezTo>
                  <a:pt x="182" y="89"/>
                  <a:pt x="174" y="97"/>
                  <a:pt x="171" y="102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2" y="168"/>
                  <a:pt x="100" y="168"/>
                  <a:pt x="98" y="168"/>
                </a:cubicBezTo>
                <a:cubicBezTo>
                  <a:pt x="94" y="168"/>
                  <a:pt x="91" y="169"/>
                  <a:pt x="88" y="172"/>
                </a:cubicBezTo>
                <a:cubicBezTo>
                  <a:pt x="87" y="172"/>
                  <a:pt x="87" y="173"/>
                  <a:pt x="86" y="174"/>
                </a:cubicBezTo>
                <a:cubicBezTo>
                  <a:pt x="86" y="174"/>
                  <a:pt x="30" y="229"/>
                  <a:pt x="16" y="244"/>
                </a:cubicBezTo>
                <a:cubicBezTo>
                  <a:pt x="15" y="245"/>
                  <a:pt x="14" y="245"/>
                  <a:pt x="14" y="246"/>
                </a:cubicBezTo>
                <a:cubicBezTo>
                  <a:pt x="0" y="259"/>
                  <a:pt x="25" y="289"/>
                  <a:pt x="43" y="289"/>
                </a:cubicBezTo>
                <a:cubicBezTo>
                  <a:pt x="47" y="289"/>
                  <a:pt x="50" y="288"/>
                  <a:pt x="53" y="285"/>
                </a:cubicBezTo>
                <a:cubicBezTo>
                  <a:pt x="54" y="285"/>
                  <a:pt x="54" y="284"/>
                  <a:pt x="55" y="283"/>
                </a:cubicBezTo>
                <a:cubicBezTo>
                  <a:pt x="70" y="268"/>
                  <a:pt x="125" y="213"/>
                  <a:pt x="125" y="213"/>
                </a:cubicBezTo>
                <a:cubicBezTo>
                  <a:pt x="126" y="212"/>
                  <a:pt x="127" y="212"/>
                  <a:pt x="127" y="211"/>
                </a:cubicBezTo>
                <a:cubicBezTo>
                  <a:pt x="131" y="207"/>
                  <a:pt x="132" y="201"/>
                  <a:pt x="130" y="195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10" y="116"/>
                  <a:pt x="215" y="112"/>
                  <a:pt x="217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46" y="128"/>
                  <a:pt x="240" y="172"/>
                  <a:pt x="240" y="1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2" name="Freeform 250"/>
          <p:cNvSpPr>
            <a:spLocks noEditPoints="1"/>
          </p:cNvSpPr>
          <p:nvPr/>
        </p:nvSpPr>
        <p:spPr bwMode="auto">
          <a:xfrm>
            <a:off x="4118726" y="5569226"/>
            <a:ext cx="312730" cy="296920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3" name="Freeform 251"/>
          <p:cNvSpPr>
            <a:spLocks noEditPoints="1"/>
          </p:cNvSpPr>
          <p:nvPr/>
        </p:nvSpPr>
        <p:spPr bwMode="auto">
          <a:xfrm>
            <a:off x="4705536" y="5586795"/>
            <a:ext cx="300433" cy="281106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4" name="Freeform 252"/>
          <p:cNvSpPr>
            <a:spLocks noEditPoints="1"/>
          </p:cNvSpPr>
          <p:nvPr/>
        </p:nvSpPr>
        <p:spPr bwMode="auto">
          <a:xfrm>
            <a:off x="7131836" y="2260955"/>
            <a:ext cx="80819" cy="72034"/>
          </a:xfrm>
          <a:custGeom>
            <a:avLst/>
            <a:gdLst>
              <a:gd name="T0" fmla="*/ 61 w 80"/>
              <a:gd name="T1" fmla="*/ 32 h 72"/>
              <a:gd name="T2" fmla="*/ 56 w 80"/>
              <a:gd name="T3" fmla="*/ 32 h 72"/>
              <a:gd name="T4" fmla="*/ 56 w 80"/>
              <a:gd name="T5" fmla="*/ 11 h 72"/>
              <a:gd name="T6" fmla="*/ 57 w 80"/>
              <a:gd name="T7" fmla="*/ 11 h 72"/>
              <a:gd name="T8" fmla="*/ 52 w 80"/>
              <a:gd name="T9" fmla="*/ 0 h 72"/>
              <a:gd name="T10" fmla="*/ 37 w 80"/>
              <a:gd name="T11" fmla="*/ 0 h 72"/>
              <a:gd name="T12" fmla="*/ 37 w 80"/>
              <a:gd name="T13" fmla="*/ 0 h 72"/>
              <a:gd name="T14" fmla="*/ 12 w 80"/>
              <a:gd name="T15" fmla="*/ 0 h 72"/>
              <a:gd name="T16" fmla="*/ 9 w 80"/>
              <a:gd name="T17" fmla="*/ 9 h 72"/>
              <a:gd name="T18" fmla="*/ 9 w 80"/>
              <a:gd name="T19" fmla="*/ 34 h 72"/>
              <a:gd name="T20" fmla="*/ 2 w 80"/>
              <a:gd name="T21" fmla="*/ 55 h 72"/>
              <a:gd name="T22" fmla="*/ 0 w 80"/>
              <a:gd name="T23" fmla="*/ 61 h 72"/>
              <a:gd name="T24" fmla="*/ 2 w 80"/>
              <a:gd name="T25" fmla="*/ 71 h 72"/>
              <a:gd name="T26" fmla="*/ 44 w 80"/>
              <a:gd name="T27" fmla="*/ 71 h 72"/>
              <a:gd name="T28" fmla="*/ 44 w 80"/>
              <a:gd name="T29" fmla="*/ 72 h 72"/>
              <a:gd name="T30" fmla="*/ 80 w 80"/>
              <a:gd name="T31" fmla="*/ 72 h 72"/>
              <a:gd name="T32" fmla="*/ 63 w 80"/>
              <a:gd name="T33" fmla="*/ 35 h 72"/>
              <a:gd name="T34" fmla="*/ 61 w 80"/>
              <a:gd name="T35" fmla="*/ 32 h 72"/>
              <a:gd name="T36" fmla="*/ 31 w 80"/>
              <a:gd name="T37" fmla="*/ 49 h 72"/>
              <a:gd name="T38" fmla="*/ 19 w 80"/>
              <a:gd name="T39" fmla="*/ 49 h 72"/>
              <a:gd name="T40" fmla="*/ 19 w 80"/>
              <a:gd name="T41" fmla="*/ 11 h 72"/>
              <a:gd name="T42" fmla="*/ 31 w 80"/>
              <a:gd name="T43" fmla="*/ 11 h 72"/>
              <a:gd name="T44" fmla="*/ 31 w 80"/>
              <a:gd name="T45" fmla="*/ 4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72">
                <a:moveTo>
                  <a:pt x="61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2" y="0"/>
                  <a:pt x="52" y="0"/>
                  <a:pt x="5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9"/>
                  <a:pt x="9" y="9"/>
                  <a:pt x="9" y="9"/>
                </a:cubicBezTo>
                <a:cubicBezTo>
                  <a:pt x="12" y="17"/>
                  <a:pt x="12" y="26"/>
                  <a:pt x="9" y="34"/>
                </a:cubicBezTo>
                <a:cubicBezTo>
                  <a:pt x="2" y="55"/>
                  <a:pt x="2" y="55"/>
                  <a:pt x="2" y="55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4"/>
                  <a:pt x="2" y="68"/>
                  <a:pt x="2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63" y="35"/>
                  <a:pt x="63" y="35"/>
                  <a:pt x="63" y="35"/>
                </a:cubicBezTo>
                <a:lnTo>
                  <a:pt x="61" y="32"/>
                </a:lnTo>
                <a:close/>
                <a:moveTo>
                  <a:pt x="31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1"/>
                  <a:pt x="19" y="11"/>
                  <a:pt x="19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5" name="Freeform 253"/>
          <p:cNvSpPr/>
          <p:nvPr/>
        </p:nvSpPr>
        <p:spPr bwMode="auto">
          <a:xfrm>
            <a:off x="7268874" y="2260955"/>
            <a:ext cx="33382" cy="72034"/>
          </a:xfrm>
          <a:custGeom>
            <a:avLst/>
            <a:gdLst>
              <a:gd name="T0" fmla="*/ 13 w 19"/>
              <a:gd name="T1" fmla="*/ 26 h 41"/>
              <a:gd name="T2" fmla="*/ 17 w 19"/>
              <a:gd name="T3" fmla="*/ 35 h 41"/>
              <a:gd name="T4" fmla="*/ 13 w 19"/>
              <a:gd name="T5" fmla="*/ 37 h 41"/>
              <a:gd name="T6" fmla="*/ 16 w 19"/>
              <a:gd name="T7" fmla="*/ 41 h 41"/>
              <a:gd name="T8" fmla="*/ 19 w 19"/>
              <a:gd name="T9" fmla="*/ 41 h 41"/>
              <a:gd name="T10" fmla="*/ 19 w 19"/>
              <a:gd name="T11" fmla="*/ 0 h 41"/>
              <a:gd name="T12" fmla="*/ 0 w 19"/>
              <a:gd name="T13" fmla="*/ 0 h 41"/>
              <a:gd name="T14" fmla="*/ 0 w 19"/>
              <a:gd name="T15" fmla="*/ 0 h 41"/>
              <a:gd name="T16" fmla="*/ 13 w 19"/>
              <a:gd name="T17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41">
                <a:moveTo>
                  <a:pt x="13" y="26"/>
                </a:moveTo>
                <a:lnTo>
                  <a:pt x="17" y="35"/>
                </a:lnTo>
                <a:lnTo>
                  <a:pt x="13" y="37"/>
                </a:lnTo>
                <a:lnTo>
                  <a:pt x="16" y="41"/>
                </a:lnTo>
                <a:lnTo>
                  <a:pt x="19" y="41"/>
                </a:lnTo>
                <a:lnTo>
                  <a:pt x="19" y="0"/>
                </a:lnTo>
                <a:lnTo>
                  <a:pt x="0" y="0"/>
                </a:lnTo>
                <a:lnTo>
                  <a:pt x="0" y="0"/>
                </a:lnTo>
                <a:lnTo>
                  <a:pt x="13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6" name="Freeform 254"/>
          <p:cNvSpPr>
            <a:spLocks noEditPoints="1"/>
          </p:cNvSpPr>
          <p:nvPr/>
        </p:nvSpPr>
        <p:spPr bwMode="auto">
          <a:xfrm>
            <a:off x="7244277" y="2331230"/>
            <a:ext cx="57979" cy="80819"/>
          </a:xfrm>
          <a:custGeom>
            <a:avLst/>
            <a:gdLst>
              <a:gd name="T0" fmla="*/ 58 w 58"/>
              <a:gd name="T1" fmla="*/ 38 h 81"/>
              <a:gd name="T2" fmla="*/ 34 w 58"/>
              <a:gd name="T3" fmla="*/ 0 h 81"/>
              <a:gd name="T4" fmla="*/ 0 w 58"/>
              <a:gd name="T5" fmla="*/ 16 h 81"/>
              <a:gd name="T6" fmla="*/ 12 w 58"/>
              <a:gd name="T7" fmla="*/ 59 h 81"/>
              <a:gd name="T8" fmla="*/ 16 w 58"/>
              <a:gd name="T9" fmla="*/ 58 h 81"/>
              <a:gd name="T10" fmla="*/ 42 w 58"/>
              <a:gd name="T11" fmla="*/ 81 h 81"/>
              <a:gd name="T12" fmla="*/ 57 w 58"/>
              <a:gd name="T13" fmla="*/ 74 h 81"/>
              <a:gd name="T14" fmla="*/ 58 w 58"/>
              <a:gd name="T15" fmla="*/ 38 h 81"/>
              <a:gd name="T16" fmla="*/ 38 w 58"/>
              <a:gd name="T17" fmla="*/ 53 h 81"/>
              <a:gd name="T18" fmla="*/ 35 w 58"/>
              <a:gd name="T19" fmla="*/ 53 h 81"/>
              <a:gd name="T20" fmla="*/ 28 w 58"/>
              <a:gd name="T21" fmla="*/ 49 h 81"/>
              <a:gd name="T22" fmla="*/ 32 w 58"/>
              <a:gd name="T23" fmla="*/ 40 h 81"/>
              <a:gd name="T24" fmla="*/ 35 w 58"/>
              <a:gd name="T25" fmla="*/ 39 h 81"/>
              <a:gd name="T26" fmla="*/ 41 w 58"/>
              <a:gd name="T27" fmla="*/ 43 h 81"/>
              <a:gd name="T28" fmla="*/ 38 w 58"/>
              <a:gd name="T29" fmla="*/ 5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81">
                <a:moveTo>
                  <a:pt x="58" y="38"/>
                </a:moveTo>
                <a:cubicBezTo>
                  <a:pt x="34" y="0"/>
                  <a:pt x="34" y="0"/>
                  <a:pt x="34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2" y="59"/>
                  <a:pt x="12" y="59"/>
                  <a:pt x="12" y="59"/>
                </a:cubicBezTo>
                <a:cubicBezTo>
                  <a:pt x="13" y="59"/>
                  <a:pt x="14" y="58"/>
                  <a:pt x="16" y="58"/>
                </a:cubicBezTo>
                <a:cubicBezTo>
                  <a:pt x="24" y="58"/>
                  <a:pt x="35" y="67"/>
                  <a:pt x="42" y="81"/>
                </a:cubicBezTo>
                <a:cubicBezTo>
                  <a:pt x="57" y="74"/>
                  <a:pt x="57" y="74"/>
                  <a:pt x="57" y="74"/>
                </a:cubicBezTo>
                <a:cubicBezTo>
                  <a:pt x="50" y="58"/>
                  <a:pt x="51" y="43"/>
                  <a:pt x="58" y="38"/>
                </a:cubicBezTo>
                <a:close/>
                <a:moveTo>
                  <a:pt x="38" y="53"/>
                </a:moveTo>
                <a:cubicBezTo>
                  <a:pt x="37" y="53"/>
                  <a:pt x="36" y="53"/>
                  <a:pt x="35" y="53"/>
                </a:cubicBezTo>
                <a:cubicBezTo>
                  <a:pt x="32" y="53"/>
                  <a:pt x="30" y="52"/>
                  <a:pt x="28" y="49"/>
                </a:cubicBezTo>
                <a:cubicBezTo>
                  <a:pt x="27" y="46"/>
                  <a:pt x="28" y="42"/>
                  <a:pt x="32" y="40"/>
                </a:cubicBezTo>
                <a:cubicBezTo>
                  <a:pt x="33" y="39"/>
                  <a:pt x="34" y="39"/>
                  <a:pt x="35" y="39"/>
                </a:cubicBezTo>
                <a:cubicBezTo>
                  <a:pt x="37" y="39"/>
                  <a:pt x="40" y="41"/>
                  <a:pt x="41" y="43"/>
                </a:cubicBezTo>
                <a:cubicBezTo>
                  <a:pt x="43" y="47"/>
                  <a:pt x="41" y="51"/>
                  <a:pt x="38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7" name="Freeform 255"/>
          <p:cNvSpPr/>
          <p:nvPr/>
        </p:nvSpPr>
        <p:spPr bwMode="auto">
          <a:xfrm>
            <a:off x="7154675" y="2143242"/>
            <a:ext cx="121228" cy="193260"/>
          </a:xfrm>
          <a:custGeom>
            <a:avLst/>
            <a:gdLst>
              <a:gd name="T0" fmla="*/ 101 w 122"/>
              <a:gd name="T1" fmla="*/ 124 h 193"/>
              <a:gd name="T2" fmla="*/ 96 w 122"/>
              <a:gd name="T3" fmla="*/ 127 h 193"/>
              <a:gd name="T4" fmla="*/ 42 w 122"/>
              <a:gd name="T5" fmla="*/ 12 h 193"/>
              <a:gd name="T6" fmla="*/ 24 w 122"/>
              <a:gd name="T7" fmla="*/ 0 h 193"/>
              <a:gd name="T8" fmla="*/ 15 w 122"/>
              <a:gd name="T9" fmla="*/ 2 h 193"/>
              <a:gd name="T10" fmla="*/ 5 w 122"/>
              <a:gd name="T11" fmla="*/ 29 h 193"/>
              <a:gd name="T12" fmla="*/ 59 w 122"/>
              <a:gd name="T13" fmla="*/ 144 h 193"/>
              <a:gd name="T14" fmla="*/ 54 w 122"/>
              <a:gd name="T15" fmla="*/ 146 h 193"/>
              <a:gd name="T16" fmla="*/ 76 w 122"/>
              <a:gd name="T17" fmla="*/ 193 h 193"/>
              <a:gd name="T18" fmla="*/ 122 w 122"/>
              <a:gd name="T19" fmla="*/ 171 h 193"/>
              <a:gd name="T20" fmla="*/ 101 w 122"/>
              <a:gd name="T21" fmla="*/ 124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2" h="193">
                <a:moveTo>
                  <a:pt x="101" y="124"/>
                </a:moveTo>
                <a:cubicBezTo>
                  <a:pt x="96" y="127"/>
                  <a:pt x="96" y="127"/>
                  <a:pt x="96" y="127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4"/>
                  <a:pt x="31" y="0"/>
                  <a:pt x="24" y="0"/>
                </a:cubicBezTo>
                <a:cubicBezTo>
                  <a:pt x="21" y="0"/>
                  <a:pt x="18" y="0"/>
                  <a:pt x="15" y="2"/>
                </a:cubicBezTo>
                <a:cubicBezTo>
                  <a:pt x="5" y="7"/>
                  <a:pt x="0" y="19"/>
                  <a:pt x="5" y="29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122" y="171"/>
                  <a:pt x="122" y="171"/>
                  <a:pt x="122" y="171"/>
                </a:cubicBezTo>
                <a:lnTo>
                  <a:pt x="101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8" name="Freeform 256"/>
          <p:cNvSpPr/>
          <p:nvPr/>
        </p:nvSpPr>
        <p:spPr bwMode="auto">
          <a:xfrm>
            <a:off x="7014122" y="2260953"/>
            <a:ext cx="56221" cy="70277"/>
          </a:xfrm>
          <a:custGeom>
            <a:avLst/>
            <a:gdLst>
              <a:gd name="T0" fmla="*/ 41 w 56"/>
              <a:gd name="T1" fmla="*/ 32 h 71"/>
              <a:gd name="T2" fmla="*/ 30 w 56"/>
              <a:gd name="T3" fmla="*/ 32 h 71"/>
              <a:gd name="T4" fmla="*/ 30 w 56"/>
              <a:gd name="T5" fmla="*/ 11 h 71"/>
              <a:gd name="T6" fmla="*/ 42 w 56"/>
              <a:gd name="T7" fmla="*/ 11 h 71"/>
              <a:gd name="T8" fmla="*/ 42 w 56"/>
              <a:gd name="T9" fmla="*/ 31 h 71"/>
              <a:gd name="T10" fmla="*/ 44 w 56"/>
              <a:gd name="T11" fmla="*/ 29 h 71"/>
              <a:gd name="T12" fmla="*/ 45 w 56"/>
              <a:gd name="T13" fmla="*/ 27 h 71"/>
              <a:gd name="T14" fmla="*/ 51 w 56"/>
              <a:gd name="T15" fmla="*/ 9 h 71"/>
              <a:gd name="T16" fmla="*/ 56 w 56"/>
              <a:gd name="T17" fmla="*/ 0 h 71"/>
              <a:gd name="T18" fmla="*/ 0 w 56"/>
              <a:gd name="T19" fmla="*/ 0 h 71"/>
              <a:gd name="T20" fmla="*/ 0 w 56"/>
              <a:gd name="T21" fmla="*/ 71 h 71"/>
              <a:gd name="T22" fmla="*/ 10 w 56"/>
              <a:gd name="T23" fmla="*/ 71 h 71"/>
              <a:gd name="T24" fmla="*/ 41 w 56"/>
              <a:gd name="T25" fmla="*/ 3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71">
                <a:moveTo>
                  <a:pt x="41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11"/>
                  <a:pt x="30" y="11"/>
                  <a:pt x="3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3" y="30"/>
                  <a:pt x="44" y="29"/>
                </a:cubicBezTo>
                <a:cubicBezTo>
                  <a:pt x="45" y="27"/>
                  <a:pt x="45" y="27"/>
                  <a:pt x="45" y="27"/>
                </a:cubicBezTo>
                <a:cubicBezTo>
                  <a:pt x="51" y="9"/>
                  <a:pt x="51" y="9"/>
                  <a:pt x="51" y="9"/>
                </a:cubicBezTo>
                <a:cubicBezTo>
                  <a:pt x="52" y="6"/>
                  <a:pt x="54" y="3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16" y="54"/>
                  <a:pt x="29" y="40"/>
                  <a:pt x="41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59" name="Freeform 257"/>
          <p:cNvSpPr/>
          <p:nvPr/>
        </p:nvSpPr>
        <p:spPr bwMode="auto">
          <a:xfrm>
            <a:off x="7019393" y="2303120"/>
            <a:ext cx="108929" cy="114199"/>
          </a:xfrm>
          <a:custGeom>
            <a:avLst/>
            <a:gdLst>
              <a:gd name="T0" fmla="*/ 95 w 110"/>
              <a:gd name="T1" fmla="*/ 18 h 115"/>
              <a:gd name="T2" fmla="*/ 63 w 110"/>
              <a:gd name="T3" fmla="*/ 1 h 115"/>
              <a:gd name="T4" fmla="*/ 55 w 110"/>
              <a:gd name="T5" fmla="*/ 1 h 115"/>
              <a:gd name="T6" fmla="*/ 24 w 110"/>
              <a:gd name="T7" fmla="*/ 53 h 115"/>
              <a:gd name="T8" fmla="*/ 2 w 110"/>
              <a:gd name="T9" fmla="*/ 98 h 115"/>
              <a:gd name="T10" fmla="*/ 32 w 110"/>
              <a:gd name="T11" fmla="*/ 112 h 115"/>
              <a:gd name="T12" fmla="*/ 42 w 110"/>
              <a:gd name="T13" fmla="*/ 110 h 115"/>
              <a:gd name="T14" fmla="*/ 95 w 110"/>
              <a:gd name="T15" fmla="*/ 1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15">
                <a:moveTo>
                  <a:pt x="95" y="18"/>
                </a:moveTo>
                <a:cubicBezTo>
                  <a:pt x="86" y="6"/>
                  <a:pt x="75" y="2"/>
                  <a:pt x="63" y="1"/>
                </a:cubicBezTo>
                <a:cubicBezTo>
                  <a:pt x="60" y="0"/>
                  <a:pt x="58" y="0"/>
                  <a:pt x="55" y="1"/>
                </a:cubicBezTo>
                <a:cubicBezTo>
                  <a:pt x="47" y="5"/>
                  <a:pt x="16" y="26"/>
                  <a:pt x="24" y="53"/>
                </a:cubicBezTo>
                <a:cubicBezTo>
                  <a:pt x="35" y="92"/>
                  <a:pt x="8" y="96"/>
                  <a:pt x="2" y="98"/>
                </a:cubicBezTo>
                <a:cubicBezTo>
                  <a:pt x="0" y="100"/>
                  <a:pt x="11" y="115"/>
                  <a:pt x="32" y="112"/>
                </a:cubicBezTo>
                <a:cubicBezTo>
                  <a:pt x="35" y="112"/>
                  <a:pt x="38" y="111"/>
                  <a:pt x="42" y="110"/>
                </a:cubicBezTo>
                <a:cubicBezTo>
                  <a:pt x="69" y="100"/>
                  <a:pt x="110" y="63"/>
                  <a:pt x="95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0" name="Freeform 258"/>
          <p:cNvSpPr/>
          <p:nvPr/>
        </p:nvSpPr>
        <p:spPr bwMode="auto">
          <a:xfrm>
            <a:off x="7077372" y="2136214"/>
            <a:ext cx="84332" cy="173935"/>
          </a:xfrm>
          <a:custGeom>
            <a:avLst/>
            <a:gdLst>
              <a:gd name="T0" fmla="*/ 82 w 84"/>
              <a:gd name="T1" fmla="*/ 18 h 174"/>
              <a:gd name="T2" fmla="*/ 74 w 84"/>
              <a:gd name="T3" fmla="*/ 1 h 174"/>
              <a:gd name="T4" fmla="*/ 68 w 84"/>
              <a:gd name="T5" fmla="*/ 1 h 174"/>
              <a:gd name="T6" fmla="*/ 57 w 84"/>
              <a:gd name="T7" fmla="*/ 9 h 174"/>
              <a:gd name="T8" fmla="*/ 19 w 84"/>
              <a:gd name="T9" fmla="*/ 127 h 174"/>
              <a:gd name="T10" fmla="*/ 6 w 84"/>
              <a:gd name="T11" fmla="*/ 140 h 174"/>
              <a:gd name="T12" fmla="*/ 0 w 84"/>
              <a:gd name="T13" fmla="*/ 158 h 174"/>
              <a:gd name="T14" fmla="*/ 5 w 84"/>
              <a:gd name="T15" fmla="*/ 158 h 174"/>
              <a:gd name="T16" fmla="*/ 39 w 84"/>
              <a:gd name="T17" fmla="*/ 174 h 174"/>
              <a:gd name="T18" fmla="*/ 46 w 84"/>
              <a:gd name="T19" fmla="*/ 153 h 174"/>
              <a:gd name="T20" fmla="*/ 44 w 84"/>
              <a:gd name="T21" fmla="*/ 135 h 174"/>
              <a:gd name="T22" fmla="*/ 82 w 84"/>
              <a:gd name="T23" fmla="*/ 1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74">
                <a:moveTo>
                  <a:pt x="82" y="18"/>
                </a:moveTo>
                <a:cubicBezTo>
                  <a:pt x="84" y="11"/>
                  <a:pt x="81" y="3"/>
                  <a:pt x="74" y="1"/>
                </a:cubicBezTo>
                <a:cubicBezTo>
                  <a:pt x="72" y="0"/>
                  <a:pt x="70" y="0"/>
                  <a:pt x="68" y="1"/>
                </a:cubicBezTo>
                <a:cubicBezTo>
                  <a:pt x="63" y="1"/>
                  <a:pt x="59" y="4"/>
                  <a:pt x="57" y="9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3" y="129"/>
                  <a:pt x="8" y="134"/>
                  <a:pt x="6" y="140"/>
                </a:cubicBezTo>
                <a:cubicBezTo>
                  <a:pt x="0" y="158"/>
                  <a:pt x="0" y="158"/>
                  <a:pt x="0" y="158"/>
                </a:cubicBezTo>
                <a:cubicBezTo>
                  <a:pt x="2" y="158"/>
                  <a:pt x="3" y="158"/>
                  <a:pt x="5" y="158"/>
                </a:cubicBezTo>
                <a:cubicBezTo>
                  <a:pt x="17" y="159"/>
                  <a:pt x="29" y="163"/>
                  <a:pt x="39" y="17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8" y="147"/>
                  <a:pt x="47" y="140"/>
                  <a:pt x="44" y="135"/>
                </a:cubicBezTo>
                <a:lnTo>
                  <a:pt x="82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1" name="Freeform 259"/>
          <p:cNvSpPr/>
          <p:nvPr/>
        </p:nvSpPr>
        <p:spPr bwMode="auto">
          <a:xfrm>
            <a:off x="6441368" y="4441286"/>
            <a:ext cx="115956" cy="261781"/>
          </a:xfrm>
          <a:custGeom>
            <a:avLst/>
            <a:gdLst>
              <a:gd name="T0" fmla="*/ 63 w 117"/>
              <a:gd name="T1" fmla="*/ 0 h 263"/>
              <a:gd name="T2" fmla="*/ 0 w 117"/>
              <a:gd name="T3" fmla="*/ 73 h 263"/>
              <a:gd name="T4" fmla="*/ 9 w 117"/>
              <a:gd name="T5" fmla="*/ 168 h 263"/>
              <a:gd name="T6" fmla="*/ 9 w 117"/>
              <a:gd name="T7" fmla="*/ 219 h 263"/>
              <a:gd name="T8" fmla="*/ 53 w 117"/>
              <a:gd name="T9" fmla="*/ 263 h 263"/>
              <a:gd name="T10" fmla="*/ 97 w 117"/>
              <a:gd name="T11" fmla="*/ 219 h 263"/>
              <a:gd name="T12" fmla="*/ 91 w 117"/>
              <a:gd name="T13" fmla="*/ 163 h 263"/>
              <a:gd name="T14" fmla="*/ 117 w 117"/>
              <a:gd name="T15" fmla="*/ 63 h 263"/>
              <a:gd name="T16" fmla="*/ 63 w 117"/>
              <a:gd name="T1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63">
                <a:moveTo>
                  <a:pt x="63" y="0"/>
                </a:moveTo>
                <a:cubicBezTo>
                  <a:pt x="17" y="0"/>
                  <a:pt x="0" y="48"/>
                  <a:pt x="0" y="73"/>
                </a:cubicBezTo>
                <a:cubicBezTo>
                  <a:pt x="0" y="88"/>
                  <a:pt x="3" y="128"/>
                  <a:pt x="9" y="168"/>
                </a:cubicBezTo>
                <a:cubicBezTo>
                  <a:pt x="9" y="219"/>
                  <a:pt x="9" y="219"/>
                  <a:pt x="9" y="219"/>
                </a:cubicBezTo>
                <a:cubicBezTo>
                  <a:pt x="9" y="244"/>
                  <a:pt x="29" y="263"/>
                  <a:pt x="53" y="263"/>
                </a:cubicBezTo>
                <a:cubicBezTo>
                  <a:pt x="77" y="263"/>
                  <a:pt x="96" y="246"/>
                  <a:pt x="97" y="219"/>
                </a:cubicBezTo>
                <a:cubicBezTo>
                  <a:pt x="98" y="209"/>
                  <a:pt x="95" y="187"/>
                  <a:pt x="91" y="163"/>
                </a:cubicBezTo>
                <a:cubicBezTo>
                  <a:pt x="92" y="117"/>
                  <a:pt x="117" y="119"/>
                  <a:pt x="117" y="63"/>
                </a:cubicBezTo>
                <a:cubicBezTo>
                  <a:pt x="117" y="29"/>
                  <a:pt x="97" y="0"/>
                  <a:pt x="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2" name="Freeform 260"/>
          <p:cNvSpPr/>
          <p:nvPr/>
        </p:nvSpPr>
        <p:spPr bwMode="auto">
          <a:xfrm>
            <a:off x="6611789" y="4441286"/>
            <a:ext cx="115956" cy="261781"/>
          </a:xfrm>
          <a:custGeom>
            <a:avLst/>
            <a:gdLst>
              <a:gd name="T0" fmla="*/ 54 w 117"/>
              <a:gd name="T1" fmla="*/ 0 h 263"/>
              <a:gd name="T2" fmla="*/ 0 w 117"/>
              <a:gd name="T3" fmla="*/ 63 h 263"/>
              <a:gd name="T4" fmla="*/ 26 w 117"/>
              <a:gd name="T5" fmla="*/ 163 h 263"/>
              <a:gd name="T6" fmla="*/ 20 w 117"/>
              <a:gd name="T7" fmla="*/ 219 h 263"/>
              <a:gd name="T8" fmla="*/ 64 w 117"/>
              <a:gd name="T9" fmla="*/ 263 h 263"/>
              <a:gd name="T10" fmla="*/ 108 w 117"/>
              <a:gd name="T11" fmla="*/ 219 h 263"/>
              <a:gd name="T12" fmla="*/ 108 w 117"/>
              <a:gd name="T13" fmla="*/ 168 h 263"/>
              <a:gd name="T14" fmla="*/ 117 w 117"/>
              <a:gd name="T15" fmla="*/ 73 h 263"/>
              <a:gd name="T16" fmla="*/ 54 w 117"/>
              <a:gd name="T1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63">
                <a:moveTo>
                  <a:pt x="54" y="0"/>
                </a:moveTo>
                <a:cubicBezTo>
                  <a:pt x="19" y="0"/>
                  <a:pt x="0" y="29"/>
                  <a:pt x="0" y="63"/>
                </a:cubicBezTo>
                <a:cubicBezTo>
                  <a:pt x="0" y="119"/>
                  <a:pt x="25" y="117"/>
                  <a:pt x="26" y="163"/>
                </a:cubicBezTo>
                <a:cubicBezTo>
                  <a:pt x="22" y="187"/>
                  <a:pt x="19" y="209"/>
                  <a:pt x="20" y="219"/>
                </a:cubicBezTo>
                <a:cubicBezTo>
                  <a:pt x="21" y="246"/>
                  <a:pt x="39" y="263"/>
                  <a:pt x="64" y="263"/>
                </a:cubicBezTo>
                <a:cubicBezTo>
                  <a:pt x="88" y="263"/>
                  <a:pt x="108" y="244"/>
                  <a:pt x="108" y="219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14" y="128"/>
                  <a:pt x="117" y="88"/>
                  <a:pt x="117" y="73"/>
                </a:cubicBezTo>
                <a:cubicBezTo>
                  <a:pt x="117" y="48"/>
                  <a:pt x="100" y="0"/>
                  <a:pt x="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3" name="Freeform 261"/>
          <p:cNvSpPr>
            <a:spLocks noEditPoints="1"/>
          </p:cNvSpPr>
          <p:nvPr/>
        </p:nvSpPr>
        <p:spPr bwMode="auto">
          <a:xfrm>
            <a:off x="5940647" y="4430745"/>
            <a:ext cx="137039" cy="286378"/>
          </a:xfrm>
          <a:custGeom>
            <a:avLst/>
            <a:gdLst>
              <a:gd name="T0" fmla="*/ 63 w 138"/>
              <a:gd name="T1" fmla="*/ 273 h 288"/>
              <a:gd name="T2" fmla="*/ 76 w 138"/>
              <a:gd name="T3" fmla="*/ 271 h 288"/>
              <a:gd name="T4" fmla="*/ 63 w 138"/>
              <a:gd name="T5" fmla="*/ 288 h 288"/>
              <a:gd name="T6" fmla="*/ 34 w 138"/>
              <a:gd name="T7" fmla="*/ 259 h 288"/>
              <a:gd name="T8" fmla="*/ 40 w 138"/>
              <a:gd name="T9" fmla="*/ 283 h 288"/>
              <a:gd name="T10" fmla="*/ 87 w 138"/>
              <a:gd name="T11" fmla="*/ 265 h 288"/>
              <a:gd name="T12" fmla="*/ 111 w 138"/>
              <a:gd name="T13" fmla="*/ 259 h 288"/>
              <a:gd name="T14" fmla="*/ 96 w 138"/>
              <a:gd name="T15" fmla="*/ 278 h 288"/>
              <a:gd name="T16" fmla="*/ 10 w 138"/>
              <a:gd name="T17" fmla="*/ 230 h 288"/>
              <a:gd name="T18" fmla="*/ 27 w 138"/>
              <a:gd name="T19" fmla="*/ 248 h 288"/>
              <a:gd name="T20" fmla="*/ 10 w 138"/>
              <a:gd name="T21" fmla="*/ 235 h 288"/>
              <a:gd name="T22" fmla="*/ 116 w 138"/>
              <a:gd name="T23" fmla="*/ 242 h 288"/>
              <a:gd name="T24" fmla="*/ 102 w 138"/>
              <a:gd name="T25" fmla="*/ 235 h 288"/>
              <a:gd name="T26" fmla="*/ 101 w 138"/>
              <a:gd name="T27" fmla="*/ 222 h 288"/>
              <a:gd name="T28" fmla="*/ 117 w 138"/>
              <a:gd name="T29" fmla="*/ 233 h 288"/>
              <a:gd name="T30" fmla="*/ 117 w 138"/>
              <a:gd name="T31" fmla="*/ 235 h 288"/>
              <a:gd name="T32" fmla="*/ 101 w 138"/>
              <a:gd name="T33" fmla="*/ 240 h 288"/>
              <a:gd name="T34" fmla="*/ 25 w 138"/>
              <a:gd name="T35" fmla="*/ 195 h 288"/>
              <a:gd name="T36" fmla="*/ 97 w 138"/>
              <a:gd name="T37" fmla="*/ 187 h 288"/>
              <a:gd name="T38" fmla="*/ 115 w 138"/>
              <a:gd name="T39" fmla="*/ 205 h 288"/>
              <a:gd name="T40" fmla="*/ 7 w 138"/>
              <a:gd name="T41" fmla="*/ 160 h 288"/>
              <a:gd name="T42" fmla="*/ 25 w 138"/>
              <a:gd name="T43" fmla="*/ 178 h 288"/>
              <a:gd name="T44" fmla="*/ 95 w 138"/>
              <a:gd name="T45" fmla="*/ 170 h 288"/>
              <a:gd name="T46" fmla="*/ 114 w 138"/>
              <a:gd name="T47" fmla="*/ 153 h 288"/>
              <a:gd name="T48" fmla="*/ 95 w 138"/>
              <a:gd name="T49" fmla="*/ 170 h 288"/>
              <a:gd name="T50" fmla="*/ 18 w 138"/>
              <a:gd name="T51" fmla="*/ 123 h 288"/>
              <a:gd name="T52" fmla="*/ 5 w 138"/>
              <a:gd name="T53" fmla="*/ 145 h 288"/>
              <a:gd name="T54" fmla="*/ 115 w 138"/>
              <a:gd name="T55" fmla="*/ 115 h 288"/>
              <a:gd name="T56" fmla="*/ 119 w 138"/>
              <a:gd name="T57" fmla="*/ 140 h 288"/>
              <a:gd name="T58" fmla="*/ 0 w 138"/>
              <a:gd name="T59" fmla="*/ 88 h 288"/>
              <a:gd name="T60" fmla="*/ 17 w 138"/>
              <a:gd name="T61" fmla="*/ 108 h 288"/>
              <a:gd name="T62" fmla="*/ 119 w 138"/>
              <a:gd name="T63" fmla="*/ 102 h 288"/>
              <a:gd name="T64" fmla="*/ 137 w 138"/>
              <a:gd name="T65" fmla="*/ 85 h 288"/>
              <a:gd name="T66" fmla="*/ 119 w 138"/>
              <a:gd name="T67" fmla="*/ 102 h 288"/>
              <a:gd name="T68" fmla="*/ 6 w 138"/>
              <a:gd name="T69" fmla="*/ 51 h 288"/>
              <a:gd name="T70" fmla="*/ 16 w 138"/>
              <a:gd name="T71" fmla="*/ 74 h 288"/>
              <a:gd name="T72" fmla="*/ 120 w 138"/>
              <a:gd name="T73" fmla="*/ 54 h 288"/>
              <a:gd name="T74" fmla="*/ 138 w 138"/>
              <a:gd name="T75" fmla="*/ 73 h 288"/>
              <a:gd name="T76" fmla="*/ 122 w 138"/>
              <a:gd name="T77" fmla="*/ 73 h 288"/>
              <a:gd name="T78" fmla="*/ 6 w 138"/>
              <a:gd name="T79" fmla="*/ 51 h 288"/>
              <a:gd name="T80" fmla="*/ 13 w 138"/>
              <a:gd name="T81" fmla="*/ 36 h 288"/>
              <a:gd name="T82" fmla="*/ 38 w 138"/>
              <a:gd name="T83" fmla="*/ 29 h 288"/>
              <a:gd name="T84" fmla="*/ 13 w 138"/>
              <a:gd name="T85" fmla="*/ 36 h 288"/>
              <a:gd name="T86" fmla="*/ 130 w 138"/>
              <a:gd name="T87" fmla="*/ 35 h 288"/>
              <a:gd name="T88" fmla="*/ 106 w 138"/>
              <a:gd name="T89" fmla="*/ 27 h 288"/>
              <a:gd name="T90" fmla="*/ 63 w 138"/>
              <a:gd name="T91" fmla="*/ 0 h 288"/>
              <a:gd name="T92" fmla="*/ 48 w 138"/>
              <a:gd name="T93" fmla="*/ 21 h 288"/>
              <a:gd name="T94" fmla="*/ 80 w 138"/>
              <a:gd name="T95" fmla="*/ 0 h 288"/>
              <a:gd name="T96" fmla="*/ 95 w 138"/>
              <a:gd name="T97" fmla="*/ 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8" h="288">
                <a:moveTo>
                  <a:pt x="57" y="288"/>
                </a:moveTo>
                <a:cubicBezTo>
                  <a:pt x="59" y="273"/>
                  <a:pt x="59" y="273"/>
                  <a:pt x="59" y="273"/>
                </a:cubicBezTo>
                <a:cubicBezTo>
                  <a:pt x="60" y="273"/>
                  <a:pt x="62" y="273"/>
                  <a:pt x="63" y="273"/>
                </a:cubicBezTo>
                <a:cubicBezTo>
                  <a:pt x="63" y="273"/>
                  <a:pt x="63" y="273"/>
                  <a:pt x="63" y="273"/>
                </a:cubicBezTo>
                <a:cubicBezTo>
                  <a:pt x="68" y="273"/>
                  <a:pt x="72" y="272"/>
                  <a:pt x="76" y="271"/>
                </a:cubicBezTo>
                <a:cubicBezTo>
                  <a:pt x="76" y="271"/>
                  <a:pt x="76" y="271"/>
                  <a:pt x="76" y="271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5" y="287"/>
                  <a:pt x="69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1" y="288"/>
                  <a:pt x="59" y="288"/>
                  <a:pt x="57" y="288"/>
                </a:cubicBezTo>
                <a:close/>
                <a:moveTo>
                  <a:pt x="22" y="268"/>
                </a:moveTo>
                <a:cubicBezTo>
                  <a:pt x="34" y="259"/>
                  <a:pt x="34" y="259"/>
                  <a:pt x="34" y="259"/>
                </a:cubicBezTo>
                <a:cubicBezTo>
                  <a:pt x="37" y="263"/>
                  <a:pt x="42" y="267"/>
                  <a:pt x="47" y="269"/>
                </a:cubicBezTo>
                <a:cubicBezTo>
                  <a:pt x="47" y="269"/>
                  <a:pt x="47" y="269"/>
                  <a:pt x="47" y="269"/>
                </a:cubicBezTo>
                <a:cubicBezTo>
                  <a:pt x="40" y="283"/>
                  <a:pt x="40" y="283"/>
                  <a:pt x="40" y="283"/>
                </a:cubicBezTo>
                <a:cubicBezTo>
                  <a:pt x="33" y="280"/>
                  <a:pt x="27" y="274"/>
                  <a:pt x="22" y="268"/>
                </a:cubicBezTo>
                <a:close/>
                <a:moveTo>
                  <a:pt x="96" y="278"/>
                </a:moveTo>
                <a:cubicBezTo>
                  <a:pt x="87" y="265"/>
                  <a:pt x="87" y="265"/>
                  <a:pt x="87" y="265"/>
                </a:cubicBezTo>
                <a:cubicBezTo>
                  <a:pt x="91" y="262"/>
                  <a:pt x="95" y="258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111" y="259"/>
                  <a:pt x="111" y="259"/>
                  <a:pt x="111" y="259"/>
                </a:cubicBezTo>
                <a:cubicBezTo>
                  <a:pt x="108" y="267"/>
                  <a:pt x="102" y="273"/>
                  <a:pt x="96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78"/>
                  <a:pt x="96" y="278"/>
                  <a:pt x="96" y="278"/>
                </a:cubicBezTo>
                <a:close/>
                <a:moveTo>
                  <a:pt x="10" y="235"/>
                </a:moveTo>
                <a:cubicBezTo>
                  <a:pt x="10" y="230"/>
                  <a:pt x="10" y="230"/>
                  <a:pt x="10" y="230"/>
                </a:cubicBezTo>
                <a:cubicBezTo>
                  <a:pt x="10" y="230"/>
                  <a:pt x="10" y="230"/>
                  <a:pt x="10" y="230"/>
                </a:cubicBezTo>
                <a:cubicBezTo>
                  <a:pt x="25" y="230"/>
                  <a:pt x="25" y="230"/>
                  <a:pt x="25" y="230"/>
                </a:cubicBezTo>
                <a:cubicBezTo>
                  <a:pt x="25" y="235"/>
                  <a:pt x="25" y="235"/>
                  <a:pt x="25" y="235"/>
                </a:cubicBezTo>
                <a:cubicBezTo>
                  <a:pt x="25" y="239"/>
                  <a:pt x="26" y="244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11" y="247"/>
                  <a:pt x="10" y="241"/>
                  <a:pt x="10" y="235"/>
                </a:cubicBezTo>
                <a:close/>
                <a:moveTo>
                  <a:pt x="116" y="242"/>
                </a:moveTo>
                <a:cubicBezTo>
                  <a:pt x="116" y="242"/>
                  <a:pt x="116" y="242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lose/>
                <a:moveTo>
                  <a:pt x="101" y="240"/>
                </a:moveTo>
                <a:cubicBezTo>
                  <a:pt x="101" y="238"/>
                  <a:pt x="102" y="236"/>
                  <a:pt x="102" y="235"/>
                </a:cubicBezTo>
                <a:cubicBezTo>
                  <a:pt x="102" y="235"/>
                  <a:pt x="102" y="235"/>
                  <a:pt x="102" y="235"/>
                </a:cubicBezTo>
                <a:cubicBezTo>
                  <a:pt x="102" y="234"/>
                  <a:pt x="102" y="233"/>
                  <a:pt x="102" y="233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2" y="230"/>
                  <a:pt x="101" y="226"/>
                  <a:pt x="101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116" y="220"/>
                  <a:pt x="116" y="220"/>
                  <a:pt x="116" y="220"/>
                </a:cubicBezTo>
                <a:cubicBezTo>
                  <a:pt x="117" y="225"/>
                  <a:pt x="117" y="229"/>
                  <a:pt x="117" y="233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7" y="233"/>
                  <a:pt x="117" y="234"/>
                  <a:pt x="117" y="235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7" y="240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ubicBezTo>
                  <a:pt x="101" y="240"/>
                  <a:pt x="101" y="240"/>
                  <a:pt x="101" y="240"/>
                </a:cubicBezTo>
                <a:close/>
                <a:moveTo>
                  <a:pt x="10" y="215"/>
                </a:moveTo>
                <a:cubicBezTo>
                  <a:pt x="10" y="195"/>
                  <a:pt x="10" y="195"/>
                  <a:pt x="10" y="195"/>
                </a:cubicBezTo>
                <a:cubicBezTo>
                  <a:pt x="25" y="195"/>
                  <a:pt x="25" y="195"/>
                  <a:pt x="25" y="195"/>
                </a:cubicBezTo>
                <a:cubicBezTo>
                  <a:pt x="25" y="215"/>
                  <a:pt x="25" y="215"/>
                  <a:pt x="25" y="215"/>
                </a:cubicBezTo>
                <a:cubicBezTo>
                  <a:pt x="10" y="215"/>
                  <a:pt x="10" y="215"/>
                  <a:pt x="10" y="215"/>
                </a:cubicBezTo>
                <a:close/>
                <a:moveTo>
                  <a:pt x="97" y="187"/>
                </a:moveTo>
                <a:cubicBezTo>
                  <a:pt x="112" y="185"/>
                  <a:pt x="112" y="185"/>
                  <a:pt x="112" y="185"/>
                </a:cubicBezTo>
                <a:cubicBezTo>
                  <a:pt x="113" y="192"/>
                  <a:pt x="114" y="199"/>
                  <a:pt x="115" y="205"/>
                </a:cubicBezTo>
                <a:cubicBezTo>
                  <a:pt x="115" y="205"/>
                  <a:pt x="115" y="205"/>
                  <a:pt x="115" y="205"/>
                </a:cubicBezTo>
                <a:cubicBezTo>
                  <a:pt x="99" y="207"/>
                  <a:pt x="99" y="207"/>
                  <a:pt x="99" y="207"/>
                </a:cubicBezTo>
                <a:cubicBezTo>
                  <a:pt x="99" y="201"/>
                  <a:pt x="98" y="194"/>
                  <a:pt x="97" y="187"/>
                </a:cubicBezTo>
                <a:close/>
                <a:moveTo>
                  <a:pt x="7" y="160"/>
                </a:moveTo>
                <a:cubicBezTo>
                  <a:pt x="22" y="158"/>
                  <a:pt x="22" y="158"/>
                  <a:pt x="22" y="158"/>
                </a:cubicBezTo>
                <a:cubicBezTo>
                  <a:pt x="23" y="165"/>
                  <a:pt x="24" y="172"/>
                  <a:pt x="25" y="178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9" y="174"/>
                  <a:pt x="8" y="167"/>
                  <a:pt x="7" y="160"/>
                </a:cubicBezTo>
                <a:close/>
                <a:moveTo>
                  <a:pt x="95" y="170"/>
                </a:moveTo>
                <a:cubicBezTo>
                  <a:pt x="96" y="162"/>
                  <a:pt x="97" y="154"/>
                  <a:pt x="99" y="148"/>
                </a:cubicBezTo>
                <a:cubicBezTo>
                  <a:pt x="99" y="148"/>
                  <a:pt x="99" y="148"/>
                  <a:pt x="99" y="148"/>
                </a:cubicBezTo>
                <a:cubicBezTo>
                  <a:pt x="114" y="153"/>
                  <a:pt x="114" y="153"/>
                  <a:pt x="114" y="153"/>
                </a:cubicBezTo>
                <a:cubicBezTo>
                  <a:pt x="112" y="158"/>
                  <a:pt x="111" y="164"/>
                  <a:pt x="111" y="171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95" y="170"/>
                  <a:pt x="95" y="170"/>
                  <a:pt x="95" y="170"/>
                </a:cubicBezTo>
                <a:close/>
                <a:moveTo>
                  <a:pt x="3" y="124"/>
                </a:moveTo>
                <a:cubicBezTo>
                  <a:pt x="3" y="124"/>
                  <a:pt x="3" y="124"/>
                  <a:pt x="3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9" y="129"/>
                  <a:pt x="19" y="136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5" y="145"/>
                  <a:pt x="5" y="145"/>
                  <a:pt x="5" y="145"/>
                </a:cubicBezTo>
                <a:cubicBezTo>
                  <a:pt x="4" y="138"/>
                  <a:pt x="3" y="131"/>
                  <a:pt x="3" y="124"/>
                </a:cubicBezTo>
                <a:close/>
                <a:moveTo>
                  <a:pt x="106" y="133"/>
                </a:moveTo>
                <a:cubicBezTo>
                  <a:pt x="109" y="127"/>
                  <a:pt x="112" y="122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9" y="122"/>
                  <a:pt x="129" y="122"/>
                  <a:pt x="129" y="122"/>
                </a:cubicBezTo>
                <a:cubicBezTo>
                  <a:pt x="126" y="129"/>
                  <a:pt x="122" y="134"/>
                  <a:pt x="119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06" y="133"/>
                  <a:pt x="106" y="133"/>
                  <a:pt x="106" y="133"/>
                </a:cubicBezTo>
                <a:close/>
                <a:moveTo>
                  <a:pt x="0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93"/>
                  <a:pt x="16" y="100"/>
                  <a:pt x="17" y="108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01"/>
                  <a:pt x="1" y="94"/>
                  <a:pt x="0" y="88"/>
                </a:cubicBezTo>
                <a:close/>
                <a:moveTo>
                  <a:pt x="119" y="102"/>
                </a:moveTo>
                <a:cubicBezTo>
                  <a:pt x="121" y="97"/>
                  <a:pt x="122" y="91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3"/>
                  <a:pt x="136" y="100"/>
                  <a:pt x="134" y="106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19" y="102"/>
                  <a:pt x="119" y="102"/>
                  <a:pt x="119" y="102"/>
                </a:cubicBezTo>
                <a:close/>
                <a:moveTo>
                  <a:pt x="1" y="72"/>
                </a:moveTo>
                <a:cubicBezTo>
                  <a:pt x="2" y="65"/>
                  <a:pt x="4" y="58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21" y="56"/>
                  <a:pt x="21" y="56"/>
                  <a:pt x="21" y="56"/>
                </a:cubicBezTo>
                <a:cubicBezTo>
                  <a:pt x="18" y="62"/>
                  <a:pt x="17" y="68"/>
                  <a:pt x="16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" y="72"/>
                  <a:pt x="1" y="72"/>
                  <a:pt x="1" y="72"/>
                </a:cubicBezTo>
                <a:close/>
                <a:moveTo>
                  <a:pt x="122" y="73"/>
                </a:moveTo>
                <a:cubicBezTo>
                  <a:pt x="122" y="66"/>
                  <a:pt x="122" y="60"/>
                  <a:pt x="120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7" y="58"/>
                  <a:pt x="138" y="65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22" y="73"/>
                  <a:pt x="122" y="73"/>
                  <a:pt x="122" y="73"/>
                </a:cubicBezTo>
                <a:close/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3" y="36"/>
                </a:moveTo>
                <a:cubicBezTo>
                  <a:pt x="17" y="29"/>
                  <a:pt x="22" y="23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8" y="29"/>
                  <a:pt x="38" y="29"/>
                  <a:pt x="38" y="29"/>
                </a:cubicBezTo>
                <a:cubicBezTo>
                  <a:pt x="33" y="33"/>
                  <a:pt x="30" y="38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13" y="36"/>
                  <a:pt x="13" y="36"/>
                  <a:pt x="13" y="36"/>
                </a:cubicBezTo>
                <a:close/>
                <a:moveTo>
                  <a:pt x="106" y="27"/>
                </a:moveTo>
                <a:cubicBezTo>
                  <a:pt x="116" y="16"/>
                  <a:pt x="116" y="16"/>
                  <a:pt x="116" y="16"/>
                </a:cubicBezTo>
                <a:cubicBezTo>
                  <a:pt x="122" y="21"/>
                  <a:pt x="126" y="28"/>
                  <a:pt x="130" y="35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3" y="36"/>
                  <a:pt x="110" y="31"/>
                  <a:pt x="106" y="27"/>
                </a:cubicBezTo>
                <a:close/>
                <a:moveTo>
                  <a:pt x="41" y="8"/>
                </a:moveTo>
                <a:cubicBezTo>
                  <a:pt x="47" y="4"/>
                  <a:pt x="55" y="2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59" y="16"/>
                  <a:pt x="53" y="18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78" y="15"/>
                </a:moveTo>
                <a:cubicBezTo>
                  <a:pt x="80" y="0"/>
                  <a:pt x="80" y="0"/>
                  <a:pt x="80" y="0"/>
                </a:cubicBezTo>
                <a:cubicBezTo>
                  <a:pt x="88" y="1"/>
                  <a:pt x="95" y="3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95" y="20"/>
                  <a:pt x="95" y="20"/>
                  <a:pt x="95" y="20"/>
                </a:cubicBezTo>
                <a:cubicBezTo>
                  <a:pt x="90" y="17"/>
                  <a:pt x="85" y="16"/>
                  <a:pt x="78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4" name="Freeform 262"/>
          <p:cNvSpPr>
            <a:spLocks noEditPoints="1"/>
          </p:cNvSpPr>
          <p:nvPr/>
        </p:nvSpPr>
        <p:spPr bwMode="auto">
          <a:xfrm>
            <a:off x="5290588" y="4439529"/>
            <a:ext cx="140553" cy="263537"/>
          </a:xfrm>
          <a:custGeom>
            <a:avLst/>
            <a:gdLst>
              <a:gd name="T0" fmla="*/ 94 w 142"/>
              <a:gd name="T1" fmla="*/ 8 h 266"/>
              <a:gd name="T2" fmla="*/ 20 w 142"/>
              <a:gd name="T3" fmla="*/ 67 h 266"/>
              <a:gd name="T4" fmla="*/ 13 w 142"/>
              <a:gd name="T5" fmla="*/ 161 h 266"/>
              <a:gd name="T6" fmla="*/ 4 w 142"/>
              <a:gd name="T7" fmla="*/ 212 h 266"/>
              <a:gd name="T8" fmla="*/ 40 w 142"/>
              <a:gd name="T9" fmla="*/ 262 h 266"/>
              <a:gd name="T10" fmla="*/ 90 w 142"/>
              <a:gd name="T11" fmla="*/ 227 h 266"/>
              <a:gd name="T12" fmla="*/ 94 w 142"/>
              <a:gd name="T13" fmla="*/ 171 h 266"/>
              <a:gd name="T14" fmla="*/ 136 w 142"/>
              <a:gd name="T15" fmla="*/ 78 h 266"/>
              <a:gd name="T16" fmla="*/ 94 w 142"/>
              <a:gd name="T17" fmla="*/ 8 h 266"/>
              <a:gd name="T18" fmla="*/ 89 w 142"/>
              <a:gd name="T19" fmla="*/ 148 h 266"/>
              <a:gd name="T20" fmla="*/ 80 w 142"/>
              <a:gd name="T21" fmla="*/ 146 h 266"/>
              <a:gd name="T22" fmla="*/ 108 w 142"/>
              <a:gd name="T23" fmla="*/ 81 h 266"/>
              <a:gd name="T24" fmla="*/ 85 w 142"/>
              <a:gd name="T25" fmla="*/ 44 h 266"/>
              <a:gd name="T26" fmla="*/ 84 w 142"/>
              <a:gd name="T27" fmla="*/ 44 h 266"/>
              <a:gd name="T28" fmla="*/ 84 w 142"/>
              <a:gd name="T29" fmla="*/ 44 h 266"/>
              <a:gd name="T30" fmla="*/ 49 w 142"/>
              <a:gd name="T31" fmla="*/ 68 h 266"/>
              <a:gd name="T32" fmla="*/ 34 w 142"/>
              <a:gd name="T33" fmla="*/ 138 h 266"/>
              <a:gd name="T34" fmla="*/ 26 w 142"/>
              <a:gd name="T35" fmla="*/ 137 h 266"/>
              <a:gd name="T36" fmla="*/ 36 w 142"/>
              <a:gd name="T37" fmla="*/ 59 h 266"/>
              <a:gd name="T38" fmla="*/ 81 w 142"/>
              <a:gd name="T39" fmla="*/ 40 h 266"/>
              <a:gd name="T40" fmla="*/ 81 w 142"/>
              <a:gd name="T41" fmla="*/ 40 h 266"/>
              <a:gd name="T42" fmla="*/ 82 w 142"/>
              <a:gd name="T43" fmla="*/ 33 h 266"/>
              <a:gd name="T44" fmla="*/ 86 w 142"/>
              <a:gd name="T45" fmla="*/ 31 h 266"/>
              <a:gd name="T46" fmla="*/ 89 w 142"/>
              <a:gd name="T47" fmla="*/ 35 h 266"/>
              <a:gd name="T48" fmla="*/ 88 w 142"/>
              <a:gd name="T49" fmla="*/ 41 h 266"/>
              <a:gd name="T50" fmla="*/ 124 w 142"/>
              <a:gd name="T51" fmla="*/ 75 h 266"/>
              <a:gd name="T52" fmla="*/ 89 w 142"/>
              <a:gd name="T53" fmla="*/ 14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2" h="266">
                <a:moveTo>
                  <a:pt x="94" y="8"/>
                </a:moveTo>
                <a:cubicBezTo>
                  <a:pt x="49" y="0"/>
                  <a:pt x="25" y="43"/>
                  <a:pt x="20" y="67"/>
                </a:cubicBezTo>
                <a:cubicBezTo>
                  <a:pt x="18" y="83"/>
                  <a:pt x="14" y="122"/>
                  <a:pt x="13" y="161"/>
                </a:cubicBezTo>
                <a:cubicBezTo>
                  <a:pt x="4" y="212"/>
                  <a:pt x="4" y="212"/>
                  <a:pt x="4" y="212"/>
                </a:cubicBezTo>
                <a:cubicBezTo>
                  <a:pt x="0" y="235"/>
                  <a:pt x="16" y="258"/>
                  <a:pt x="40" y="262"/>
                </a:cubicBezTo>
                <a:cubicBezTo>
                  <a:pt x="63" y="266"/>
                  <a:pt x="84" y="253"/>
                  <a:pt x="90" y="227"/>
                </a:cubicBezTo>
                <a:cubicBezTo>
                  <a:pt x="92" y="217"/>
                  <a:pt x="93" y="195"/>
                  <a:pt x="94" y="171"/>
                </a:cubicBezTo>
                <a:cubicBezTo>
                  <a:pt x="103" y="126"/>
                  <a:pt x="127" y="133"/>
                  <a:pt x="136" y="78"/>
                </a:cubicBezTo>
                <a:cubicBezTo>
                  <a:pt x="142" y="44"/>
                  <a:pt x="128" y="14"/>
                  <a:pt x="94" y="8"/>
                </a:cubicBezTo>
                <a:close/>
                <a:moveTo>
                  <a:pt x="89" y="148"/>
                </a:moveTo>
                <a:cubicBezTo>
                  <a:pt x="80" y="146"/>
                  <a:pt x="80" y="146"/>
                  <a:pt x="80" y="146"/>
                </a:cubicBezTo>
                <a:cubicBezTo>
                  <a:pt x="80" y="146"/>
                  <a:pt x="109" y="96"/>
                  <a:pt x="108" y="81"/>
                </a:cubicBezTo>
                <a:cubicBezTo>
                  <a:pt x="107" y="63"/>
                  <a:pt x="89" y="47"/>
                  <a:pt x="85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78" y="45"/>
                  <a:pt x="58" y="54"/>
                  <a:pt x="49" y="68"/>
                </a:cubicBezTo>
                <a:cubicBezTo>
                  <a:pt x="42" y="78"/>
                  <a:pt x="34" y="138"/>
                  <a:pt x="34" y="138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7" y="122"/>
                  <a:pt x="27" y="81"/>
                  <a:pt x="36" y="59"/>
                </a:cubicBezTo>
                <a:cubicBezTo>
                  <a:pt x="44" y="42"/>
                  <a:pt x="71" y="40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2" y="33"/>
                  <a:pt x="82" y="33"/>
                  <a:pt x="82" y="33"/>
                </a:cubicBezTo>
                <a:cubicBezTo>
                  <a:pt x="82" y="32"/>
                  <a:pt x="84" y="31"/>
                  <a:pt x="86" y="31"/>
                </a:cubicBezTo>
                <a:cubicBezTo>
                  <a:pt x="88" y="31"/>
                  <a:pt x="89" y="33"/>
                  <a:pt x="89" y="35"/>
                </a:cubicBezTo>
                <a:cubicBezTo>
                  <a:pt x="88" y="41"/>
                  <a:pt x="88" y="41"/>
                  <a:pt x="88" y="41"/>
                </a:cubicBezTo>
                <a:cubicBezTo>
                  <a:pt x="97" y="44"/>
                  <a:pt x="123" y="55"/>
                  <a:pt x="124" y="75"/>
                </a:cubicBezTo>
                <a:cubicBezTo>
                  <a:pt x="125" y="98"/>
                  <a:pt x="96" y="135"/>
                  <a:pt x="89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5" name="Freeform 263"/>
          <p:cNvSpPr>
            <a:spLocks noEditPoints="1"/>
          </p:cNvSpPr>
          <p:nvPr/>
        </p:nvSpPr>
        <p:spPr bwMode="auto">
          <a:xfrm>
            <a:off x="5441682" y="4439529"/>
            <a:ext cx="142311" cy="263537"/>
          </a:xfrm>
          <a:custGeom>
            <a:avLst/>
            <a:gdLst>
              <a:gd name="T0" fmla="*/ 138 w 142"/>
              <a:gd name="T1" fmla="*/ 212 h 266"/>
              <a:gd name="T2" fmla="*/ 129 w 142"/>
              <a:gd name="T3" fmla="*/ 161 h 266"/>
              <a:gd name="T4" fmla="*/ 122 w 142"/>
              <a:gd name="T5" fmla="*/ 67 h 266"/>
              <a:gd name="T6" fmla="*/ 48 w 142"/>
              <a:gd name="T7" fmla="*/ 8 h 266"/>
              <a:gd name="T8" fmla="*/ 6 w 142"/>
              <a:gd name="T9" fmla="*/ 78 h 266"/>
              <a:gd name="T10" fmla="*/ 48 w 142"/>
              <a:gd name="T11" fmla="*/ 171 h 266"/>
              <a:gd name="T12" fmla="*/ 52 w 142"/>
              <a:gd name="T13" fmla="*/ 227 h 266"/>
              <a:gd name="T14" fmla="*/ 103 w 142"/>
              <a:gd name="T15" fmla="*/ 262 h 266"/>
              <a:gd name="T16" fmla="*/ 138 w 142"/>
              <a:gd name="T17" fmla="*/ 212 h 266"/>
              <a:gd name="T18" fmla="*/ 108 w 142"/>
              <a:gd name="T19" fmla="*/ 138 h 266"/>
              <a:gd name="T20" fmla="*/ 93 w 142"/>
              <a:gd name="T21" fmla="*/ 68 h 266"/>
              <a:gd name="T22" fmla="*/ 59 w 142"/>
              <a:gd name="T23" fmla="*/ 44 h 266"/>
              <a:gd name="T24" fmla="*/ 58 w 142"/>
              <a:gd name="T25" fmla="*/ 44 h 266"/>
              <a:gd name="T26" fmla="*/ 57 w 142"/>
              <a:gd name="T27" fmla="*/ 44 h 266"/>
              <a:gd name="T28" fmla="*/ 34 w 142"/>
              <a:gd name="T29" fmla="*/ 81 h 266"/>
              <a:gd name="T30" fmla="*/ 62 w 142"/>
              <a:gd name="T31" fmla="*/ 146 h 266"/>
              <a:gd name="T32" fmla="*/ 54 w 142"/>
              <a:gd name="T33" fmla="*/ 148 h 266"/>
              <a:gd name="T34" fmla="*/ 18 w 142"/>
              <a:gd name="T35" fmla="*/ 75 h 266"/>
              <a:gd name="T36" fmla="*/ 54 w 142"/>
              <a:gd name="T37" fmla="*/ 41 h 266"/>
              <a:gd name="T38" fmla="*/ 53 w 142"/>
              <a:gd name="T39" fmla="*/ 35 h 266"/>
              <a:gd name="T40" fmla="*/ 56 w 142"/>
              <a:gd name="T41" fmla="*/ 31 h 266"/>
              <a:gd name="T42" fmla="*/ 60 w 142"/>
              <a:gd name="T43" fmla="*/ 33 h 266"/>
              <a:gd name="T44" fmla="*/ 61 w 142"/>
              <a:gd name="T45" fmla="*/ 40 h 266"/>
              <a:gd name="T46" fmla="*/ 61 w 142"/>
              <a:gd name="T47" fmla="*/ 40 h 266"/>
              <a:gd name="T48" fmla="*/ 106 w 142"/>
              <a:gd name="T49" fmla="*/ 59 h 266"/>
              <a:gd name="T50" fmla="*/ 116 w 142"/>
              <a:gd name="T51" fmla="*/ 137 h 266"/>
              <a:gd name="T52" fmla="*/ 108 w 142"/>
              <a:gd name="T53" fmla="*/ 1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2" h="266">
                <a:moveTo>
                  <a:pt x="138" y="212"/>
                </a:moveTo>
                <a:cubicBezTo>
                  <a:pt x="129" y="161"/>
                  <a:pt x="129" y="161"/>
                  <a:pt x="129" y="161"/>
                </a:cubicBezTo>
                <a:cubicBezTo>
                  <a:pt x="128" y="122"/>
                  <a:pt x="124" y="83"/>
                  <a:pt x="122" y="67"/>
                </a:cubicBezTo>
                <a:cubicBezTo>
                  <a:pt x="117" y="43"/>
                  <a:pt x="93" y="0"/>
                  <a:pt x="48" y="8"/>
                </a:cubicBezTo>
                <a:cubicBezTo>
                  <a:pt x="14" y="14"/>
                  <a:pt x="0" y="44"/>
                  <a:pt x="6" y="78"/>
                </a:cubicBezTo>
                <a:cubicBezTo>
                  <a:pt x="15" y="133"/>
                  <a:pt x="39" y="126"/>
                  <a:pt x="48" y="171"/>
                </a:cubicBezTo>
                <a:cubicBezTo>
                  <a:pt x="49" y="195"/>
                  <a:pt x="50" y="217"/>
                  <a:pt x="52" y="227"/>
                </a:cubicBezTo>
                <a:cubicBezTo>
                  <a:pt x="58" y="253"/>
                  <a:pt x="79" y="266"/>
                  <a:pt x="103" y="262"/>
                </a:cubicBezTo>
                <a:cubicBezTo>
                  <a:pt x="126" y="258"/>
                  <a:pt x="142" y="235"/>
                  <a:pt x="138" y="212"/>
                </a:cubicBezTo>
                <a:close/>
                <a:moveTo>
                  <a:pt x="108" y="138"/>
                </a:moveTo>
                <a:cubicBezTo>
                  <a:pt x="108" y="138"/>
                  <a:pt x="100" y="78"/>
                  <a:pt x="93" y="68"/>
                </a:cubicBezTo>
                <a:cubicBezTo>
                  <a:pt x="84" y="54"/>
                  <a:pt x="64" y="45"/>
                  <a:pt x="59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7" y="44"/>
                </a:cubicBezTo>
                <a:cubicBezTo>
                  <a:pt x="53" y="47"/>
                  <a:pt x="35" y="63"/>
                  <a:pt x="34" y="81"/>
                </a:cubicBezTo>
                <a:cubicBezTo>
                  <a:pt x="33" y="96"/>
                  <a:pt x="62" y="146"/>
                  <a:pt x="62" y="146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46" y="135"/>
                  <a:pt x="17" y="98"/>
                  <a:pt x="18" y="75"/>
                </a:cubicBezTo>
                <a:cubicBezTo>
                  <a:pt x="20" y="55"/>
                  <a:pt x="45" y="44"/>
                  <a:pt x="54" y="41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3"/>
                  <a:pt x="54" y="31"/>
                  <a:pt x="56" y="31"/>
                </a:cubicBezTo>
                <a:cubicBezTo>
                  <a:pt x="58" y="31"/>
                  <a:pt x="60" y="32"/>
                  <a:pt x="60" y="33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71" y="40"/>
                  <a:pt x="98" y="42"/>
                  <a:pt x="106" y="59"/>
                </a:cubicBezTo>
                <a:cubicBezTo>
                  <a:pt x="115" y="81"/>
                  <a:pt x="116" y="122"/>
                  <a:pt x="116" y="137"/>
                </a:cubicBezTo>
                <a:lnTo>
                  <a:pt x="108" y="1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6" name="Freeform 264"/>
          <p:cNvSpPr/>
          <p:nvPr/>
        </p:nvSpPr>
        <p:spPr bwMode="auto">
          <a:xfrm>
            <a:off x="3779641" y="4107472"/>
            <a:ext cx="26355" cy="35139"/>
          </a:xfrm>
          <a:custGeom>
            <a:avLst/>
            <a:gdLst>
              <a:gd name="T0" fmla="*/ 7 w 15"/>
              <a:gd name="T1" fmla="*/ 1 h 20"/>
              <a:gd name="T2" fmla="*/ 5 w 15"/>
              <a:gd name="T3" fmla="*/ 0 h 20"/>
              <a:gd name="T4" fmla="*/ 3 w 15"/>
              <a:gd name="T5" fmla="*/ 3 h 20"/>
              <a:gd name="T6" fmla="*/ 0 w 15"/>
              <a:gd name="T7" fmla="*/ 4 h 20"/>
              <a:gd name="T8" fmla="*/ 1 w 15"/>
              <a:gd name="T9" fmla="*/ 5 h 20"/>
              <a:gd name="T10" fmla="*/ 0 w 15"/>
              <a:gd name="T11" fmla="*/ 7 h 20"/>
              <a:gd name="T12" fmla="*/ 15 w 15"/>
              <a:gd name="T13" fmla="*/ 20 h 20"/>
              <a:gd name="T14" fmla="*/ 9 w 15"/>
              <a:gd name="T15" fmla="*/ 0 h 20"/>
              <a:gd name="T16" fmla="*/ 7 w 15"/>
              <a:gd name="T17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20">
                <a:moveTo>
                  <a:pt x="7" y="1"/>
                </a:moveTo>
                <a:lnTo>
                  <a:pt x="5" y="0"/>
                </a:lnTo>
                <a:lnTo>
                  <a:pt x="3" y="3"/>
                </a:lnTo>
                <a:lnTo>
                  <a:pt x="0" y="4"/>
                </a:lnTo>
                <a:lnTo>
                  <a:pt x="1" y="5"/>
                </a:lnTo>
                <a:lnTo>
                  <a:pt x="0" y="7"/>
                </a:lnTo>
                <a:lnTo>
                  <a:pt x="15" y="20"/>
                </a:lnTo>
                <a:lnTo>
                  <a:pt x="9" y="0"/>
                </a:lnTo>
                <a:lnTo>
                  <a:pt x="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7" name="Freeform 265"/>
          <p:cNvSpPr/>
          <p:nvPr/>
        </p:nvSpPr>
        <p:spPr bwMode="auto">
          <a:xfrm>
            <a:off x="3749775" y="4017869"/>
            <a:ext cx="19326" cy="21083"/>
          </a:xfrm>
          <a:custGeom>
            <a:avLst/>
            <a:gdLst>
              <a:gd name="T0" fmla="*/ 0 w 11"/>
              <a:gd name="T1" fmla="*/ 3 h 12"/>
              <a:gd name="T2" fmla="*/ 3 w 11"/>
              <a:gd name="T3" fmla="*/ 12 h 12"/>
              <a:gd name="T4" fmla="*/ 11 w 11"/>
              <a:gd name="T5" fmla="*/ 9 h 12"/>
              <a:gd name="T6" fmla="*/ 9 w 11"/>
              <a:gd name="T7" fmla="*/ 0 h 12"/>
              <a:gd name="T8" fmla="*/ 0 w 11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0" y="3"/>
                </a:moveTo>
                <a:lnTo>
                  <a:pt x="3" y="12"/>
                </a:lnTo>
                <a:lnTo>
                  <a:pt x="11" y="9"/>
                </a:lnTo>
                <a:lnTo>
                  <a:pt x="9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8" name="Freeform 266"/>
          <p:cNvSpPr/>
          <p:nvPr/>
        </p:nvSpPr>
        <p:spPr bwMode="auto">
          <a:xfrm>
            <a:off x="3705851" y="4047738"/>
            <a:ext cx="21083" cy="21083"/>
          </a:xfrm>
          <a:custGeom>
            <a:avLst/>
            <a:gdLst>
              <a:gd name="T0" fmla="*/ 0 w 12"/>
              <a:gd name="T1" fmla="*/ 7 h 12"/>
              <a:gd name="T2" fmla="*/ 6 w 12"/>
              <a:gd name="T3" fmla="*/ 12 h 12"/>
              <a:gd name="T4" fmla="*/ 12 w 12"/>
              <a:gd name="T5" fmla="*/ 6 h 12"/>
              <a:gd name="T6" fmla="*/ 5 w 12"/>
              <a:gd name="T7" fmla="*/ 0 h 12"/>
              <a:gd name="T8" fmla="*/ 0 w 12"/>
              <a:gd name="T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7"/>
                </a:moveTo>
                <a:lnTo>
                  <a:pt x="6" y="12"/>
                </a:lnTo>
                <a:lnTo>
                  <a:pt x="12" y="6"/>
                </a:lnTo>
                <a:lnTo>
                  <a:pt x="5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69" name="Freeform 267"/>
          <p:cNvSpPr/>
          <p:nvPr/>
        </p:nvSpPr>
        <p:spPr bwMode="auto">
          <a:xfrm>
            <a:off x="3753288" y="4077604"/>
            <a:ext cx="36896" cy="31624"/>
          </a:xfrm>
          <a:custGeom>
            <a:avLst/>
            <a:gdLst>
              <a:gd name="T0" fmla="*/ 18 w 21"/>
              <a:gd name="T1" fmla="*/ 0 h 18"/>
              <a:gd name="T2" fmla="*/ 9 w 21"/>
              <a:gd name="T3" fmla="*/ 3 h 18"/>
              <a:gd name="T4" fmla="*/ 12 w 21"/>
              <a:gd name="T5" fmla="*/ 10 h 18"/>
              <a:gd name="T6" fmla="*/ 6 w 21"/>
              <a:gd name="T7" fmla="*/ 6 h 18"/>
              <a:gd name="T8" fmla="*/ 0 w 21"/>
              <a:gd name="T9" fmla="*/ 12 h 18"/>
              <a:gd name="T10" fmla="*/ 8 w 21"/>
              <a:gd name="T11" fmla="*/ 18 h 18"/>
              <a:gd name="T12" fmla="*/ 12 w 21"/>
              <a:gd name="T13" fmla="*/ 12 h 18"/>
              <a:gd name="T14" fmla="*/ 21 w 21"/>
              <a:gd name="T15" fmla="*/ 9 h 18"/>
              <a:gd name="T16" fmla="*/ 18 w 21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8">
                <a:moveTo>
                  <a:pt x="18" y="0"/>
                </a:moveTo>
                <a:lnTo>
                  <a:pt x="9" y="3"/>
                </a:lnTo>
                <a:lnTo>
                  <a:pt x="12" y="10"/>
                </a:lnTo>
                <a:lnTo>
                  <a:pt x="6" y="6"/>
                </a:lnTo>
                <a:lnTo>
                  <a:pt x="0" y="12"/>
                </a:lnTo>
                <a:lnTo>
                  <a:pt x="8" y="18"/>
                </a:lnTo>
                <a:lnTo>
                  <a:pt x="12" y="12"/>
                </a:lnTo>
                <a:lnTo>
                  <a:pt x="21" y="9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0" name="Freeform 268"/>
          <p:cNvSpPr/>
          <p:nvPr/>
        </p:nvSpPr>
        <p:spPr bwMode="auto">
          <a:xfrm>
            <a:off x="3730447" y="4067063"/>
            <a:ext cx="21083" cy="22841"/>
          </a:xfrm>
          <a:custGeom>
            <a:avLst/>
            <a:gdLst>
              <a:gd name="T0" fmla="*/ 0 w 12"/>
              <a:gd name="T1" fmla="*/ 7 h 13"/>
              <a:gd name="T2" fmla="*/ 7 w 12"/>
              <a:gd name="T3" fmla="*/ 13 h 13"/>
              <a:gd name="T4" fmla="*/ 12 w 12"/>
              <a:gd name="T5" fmla="*/ 6 h 13"/>
              <a:gd name="T6" fmla="*/ 5 w 12"/>
              <a:gd name="T7" fmla="*/ 0 h 13"/>
              <a:gd name="T8" fmla="*/ 0 w 12"/>
              <a:gd name="T9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7" y="13"/>
                </a:lnTo>
                <a:lnTo>
                  <a:pt x="12" y="6"/>
                </a:lnTo>
                <a:lnTo>
                  <a:pt x="5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1" name="Freeform 269"/>
          <p:cNvSpPr/>
          <p:nvPr/>
        </p:nvSpPr>
        <p:spPr bwMode="auto">
          <a:xfrm>
            <a:off x="3760316" y="4047738"/>
            <a:ext cx="19326" cy="21083"/>
          </a:xfrm>
          <a:custGeom>
            <a:avLst/>
            <a:gdLst>
              <a:gd name="T0" fmla="*/ 11 w 11"/>
              <a:gd name="T1" fmla="*/ 9 h 12"/>
              <a:gd name="T2" fmla="*/ 8 w 11"/>
              <a:gd name="T3" fmla="*/ 0 h 12"/>
              <a:gd name="T4" fmla="*/ 0 w 11"/>
              <a:gd name="T5" fmla="*/ 3 h 12"/>
              <a:gd name="T6" fmla="*/ 3 w 11"/>
              <a:gd name="T7" fmla="*/ 12 h 12"/>
              <a:gd name="T8" fmla="*/ 11 w 11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11" y="9"/>
                </a:moveTo>
                <a:lnTo>
                  <a:pt x="8" y="0"/>
                </a:lnTo>
                <a:lnTo>
                  <a:pt x="0" y="3"/>
                </a:lnTo>
                <a:lnTo>
                  <a:pt x="3" y="12"/>
                </a:lnTo>
                <a:lnTo>
                  <a:pt x="11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2" name="Rectangle 270"/>
          <p:cNvSpPr>
            <a:spLocks noChangeArrowheads="1"/>
          </p:cNvSpPr>
          <p:nvPr/>
        </p:nvSpPr>
        <p:spPr bwMode="auto">
          <a:xfrm>
            <a:off x="3779641" y="4119770"/>
            <a:ext cx="1758" cy="1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3" name="Freeform 271"/>
          <p:cNvSpPr/>
          <p:nvPr/>
        </p:nvSpPr>
        <p:spPr bwMode="auto">
          <a:xfrm>
            <a:off x="3765585" y="4000300"/>
            <a:ext cx="21083" cy="21083"/>
          </a:xfrm>
          <a:custGeom>
            <a:avLst/>
            <a:gdLst>
              <a:gd name="T0" fmla="*/ 5 w 12"/>
              <a:gd name="T1" fmla="*/ 12 h 12"/>
              <a:gd name="T2" fmla="*/ 12 w 12"/>
              <a:gd name="T3" fmla="*/ 7 h 12"/>
              <a:gd name="T4" fmla="*/ 8 w 12"/>
              <a:gd name="T5" fmla="*/ 0 h 12"/>
              <a:gd name="T6" fmla="*/ 0 w 12"/>
              <a:gd name="T7" fmla="*/ 4 h 12"/>
              <a:gd name="T8" fmla="*/ 5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5" y="12"/>
                </a:moveTo>
                <a:lnTo>
                  <a:pt x="12" y="7"/>
                </a:lnTo>
                <a:lnTo>
                  <a:pt x="8" y="0"/>
                </a:lnTo>
                <a:lnTo>
                  <a:pt x="0" y="4"/>
                </a:lnTo>
                <a:lnTo>
                  <a:pt x="5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4" name="Rectangle 272"/>
          <p:cNvSpPr>
            <a:spLocks noChangeArrowheads="1"/>
          </p:cNvSpPr>
          <p:nvPr/>
        </p:nvSpPr>
        <p:spPr bwMode="auto">
          <a:xfrm>
            <a:off x="3758557" y="3968676"/>
            <a:ext cx="15813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5" name="Freeform 273"/>
          <p:cNvSpPr/>
          <p:nvPr/>
        </p:nvSpPr>
        <p:spPr bwMode="auto">
          <a:xfrm>
            <a:off x="3818294" y="3968676"/>
            <a:ext cx="38652" cy="19326"/>
          </a:xfrm>
          <a:custGeom>
            <a:avLst/>
            <a:gdLst>
              <a:gd name="T0" fmla="*/ 2 w 22"/>
              <a:gd name="T1" fmla="*/ 0 h 11"/>
              <a:gd name="T2" fmla="*/ 2 w 22"/>
              <a:gd name="T3" fmla="*/ 2 h 11"/>
              <a:gd name="T4" fmla="*/ 0 w 22"/>
              <a:gd name="T5" fmla="*/ 3 h 11"/>
              <a:gd name="T6" fmla="*/ 2 w 22"/>
              <a:gd name="T7" fmla="*/ 7 h 11"/>
              <a:gd name="T8" fmla="*/ 2 w 22"/>
              <a:gd name="T9" fmla="*/ 9 h 11"/>
              <a:gd name="T10" fmla="*/ 4 w 22"/>
              <a:gd name="T11" fmla="*/ 9 h 11"/>
              <a:gd name="T12" fmla="*/ 5 w 22"/>
              <a:gd name="T13" fmla="*/ 11 h 11"/>
              <a:gd name="T14" fmla="*/ 22 w 22"/>
              <a:gd name="T15" fmla="*/ 0 h 11"/>
              <a:gd name="T16" fmla="*/ 2 w 22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1">
                <a:moveTo>
                  <a:pt x="2" y="0"/>
                </a:moveTo>
                <a:lnTo>
                  <a:pt x="2" y="2"/>
                </a:lnTo>
                <a:lnTo>
                  <a:pt x="0" y="3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5" y="11"/>
                </a:lnTo>
                <a:lnTo>
                  <a:pt x="2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6" name="Rectangle 274"/>
          <p:cNvSpPr>
            <a:spLocks noChangeArrowheads="1"/>
          </p:cNvSpPr>
          <p:nvPr/>
        </p:nvSpPr>
        <p:spPr bwMode="auto">
          <a:xfrm>
            <a:off x="3827078" y="3988002"/>
            <a:ext cx="1758" cy="1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7" name="Freeform 275"/>
          <p:cNvSpPr/>
          <p:nvPr/>
        </p:nvSpPr>
        <p:spPr bwMode="auto">
          <a:xfrm>
            <a:off x="3790183" y="3968676"/>
            <a:ext cx="22841" cy="35139"/>
          </a:xfrm>
          <a:custGeom>
            <a:avLst/>
            <a:gdLst>
              <a:gd name="T0" fmla="*/ 9 w 13"/>
              <a:gd name="T1" fmla="*/ 0 h 20"/>
              <a:gd name="T2" fmla="*/ 0 w 13"/>
              <a:gd name="T3" fmla="*/ 0 h 20"/>
              <a:gd name="T4" fmla="*/ 0 w 13"/>
              <a:gd name="T5" fmla="*/ 9 h 20"/>
              <a:gd name="T6" fmla="*/ 7 w 13"/>
              <a:gd name="T7" fmla="*/ 9 h 20"/>
              <a:gd name="T8" fmla="*/ 1 w 13"/>
              <a:gd name="T9" fmla="*/ 13 h 20"/>
              <a:gd name="T10" fmla="*/ 6 w 13"/>
              <a:gd name="T11" fmla="*/ 20 h 20"/>
              <a:gd name="T12" fmla="*/ 13 w 13"/>
              <a:gd name="T13" fmla="*/ 16 h 20"/>
              <a:gd name="T14" fmla="*/ 9 w 13"/>
              <a:gd name="T15" fmla="*/ 9 h 20"/>
              <a:gd name="T16" fmla="*/ 9 w 13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20">
                <a:moveTo>
                  <a:pt x="9" y="0"/>
                </a:moveTo>
                <a:lnTo>
                  <a:pt x="0" y="0"/>
                </a:lnTo>
                <a:lnTo>
                  <a:pt x="0" y="9"/>
                </a:lnTo>
                <a:lnTo>
                  <a:pt x="7" y="9"/>
                </a:lnTo>
                <a:lnTo>
                  <a:pt x="1" y="13"/>
                </a:lnTo>
                <a:lnTo>
                  <a:pt x="6" y="20"/>
                </a:lnTo>
                <a:lnTo>
                  <a:pt x="13" y="16"/>
                </a:lnTo>
                <a:lnTo>
                  <a:pt x="9" y="9"/>
                </a:lnTo>
                <a:lnTo>
                  <a:pt x="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8" name="Freeform 276"/>
          <p:cNvSpPr/>
          <p:nvPr/>
        </p:nvSpPr>
        <p:spPr bwMode="auto">
          <a:xfrm>
            <a:off x="3616249" y="3968676"/>
            <a:ext cx="24597" cy="35139"/>
          </a:xfrm>
          <a:custGeom>
            <a:avLst/>
            <a:gdLst>
              <a:gd name="T0" fmla="*/ 8 w 14"/>
              <a:gd name="T1" fmla="*/ 20 h 20"/>
              <a:gd name="T2" fmla="*/ 13 w 14"/>
              <a:gd name="T3" fmla="*/ 13 h 20"/>
              <a:gd name="T4" fmla="*/ 7 w 14"/>
              <a:gd name="T5" fmla="*/ 9 h 20"/>
              <a:gd name="T6" fmla="*/ 14 w 14"/>
              <a:gd name="T7" fmla="*/ 9 h 20"/>
              <a:gd name="T8" fmla="*/ 14 w 14"/>
              <a:gd name="T9" fmla="*/ 0 h 20"/>
              <a:gd name="T10" fmla="*/ 5 w 14"/>
              <a:gd name="T11" fmla="*/ 0 h 20"/>
              <a:gd name="T12" fmla="*/ 5 w 14"/>
              <a:gd name="T13" fmla="*/ 9 h 20"/>
              <a:gd name="T14" fmla="*/ 0 w 14"/>
              <a:gd name="T15" fmla="*/ 16 h 20"/>
              <a:gd name="T16" fmla="*/ 8 w 14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0">
                <a:moveTo>
                  <a:pt x="8" y="20"/>
                </a:moveTo>
                <a:lnTo>
                  <a:pt x="13" y="13"/>
                </a:lnTo>
                <a:lnTo>
                  <a:pt x="7" y="9"/>
                </a:lnTo>
                <a:lnTo>
                  <a:pt x="14" y="9"/>
                </a:lnTo>
                <a:lnTo>
                  <a:pt x="14" y="0"/>
                </a:lnTo>
                <a:lnTo>
                  <a:pt x="5" y="0"/>
                </a:lnTo>
                <a:lnTo>
                  <a:pt x="5" y="9"/>
                </a:lnTo>
                <a:lnTo>
                  <a:pt x="0" y="16"/>
                </a:lnTo>
                <a:lnTo>
                  <a:pt x="8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79" name="Rectangle 277"/>
          <p:cNvSpPr>
            <a:spLocks noChangeArrowheads="1"/>
          </p:cNvSpPr>
          <p:nvPr/>
        </p:nvSpPr>
        <p:spPr bwMode="auto">
          <a:xfrm>
            <a:off x="3654900" y="3968676"/>
            <a:ext cx="15813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0" name="Rectangle 278"/>
          <p:cNvSpPr>
            <a:spLocks noChangeArrowheads="1"/>
          </p:cNvSpPr>
          <p:nvPr/>
        </p:nvSpPr>
        <p:spPr bwMode="auto">
          <a:xfrm>
            <a:off x="3603950" y="3988002"/>
            <a:ext cx="1758" cy="1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1" name="Freeform 279"/>
          <p:cNvSpPr/>
          <p:nvPr/>
        </p:nvSpPr>
        <p:spPr bwMode="auto">
          <a:xfrm>
            <a:off x="3642601" y="4000300"/>
            <a:ext cx="22841" cy="21083"/>
          </a:xfrm>
          <a:custGeom>
            <a:avLst/>
            <a:gdLst>
              <a:gd name="T0" fmla="*/ 13 w 13"/>
              <a:gd name="T1" fmla="*/ 4 h 12"/>
              <a:gd name="T2" fmla="*/ 5 w 13"/>
              <a:gd name="T3" fmla="*/ 0 h 12"/>
              <a:gd name="T4" fmla="*/ 0 w 13"/>
              <a:gd name="T5" fmla="*/ 7 h 12"/>
              <a:gd name="T6" fmla="*/ 8 w 13"/>
              <a:gd name="T7" fmla="*/ 12 h 12"/>
              <a:gd name="T8" fmla="*/ 13 w 13"/>
              <a:gd name="T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13" y="4"/>
                </a:moveTo>
                <a:lnTo>
                  <a:pt x="5" y="0"/>
                </a:lnTo>
                <a:lnTo>
                  <a:pt x="0" y="7"/>
                </a:lnTo>
                <a:lnTo>
                  <a:pt x="8" y="12"/>
                </a:lnTo>
                <a:lnTo>
                  <a:pt x="13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2" name="Freeform 280"/>
          <p:cNvSpPr/>
          <p:nvPr/>
        </p:nvSpPr>
        <p:spPr bwMode="auto">
          <a:xfrm>
            <a:off x="3572325" y="3968676"/>
            <a:ext cx="38652" cy="19326"/>
          </a:xfrm>
          <a:custGeom>
            <a:avLst/>
            <a:gdLst>
              <a:gd name="T0" fmla="*/ 21 w 22"/>
              <a:gd name="T1" fmla="*/ 2 h 11"/>
              <a:gd name="T2" fmla="*/ 21 w 22"/>
              <a:gd name="T3" fmla="*/ 0 h 11"/>
              <a:gd name="T4" fmla="*/ 0 w 22"/>
              <a:gd name="T5" fmla="*/ 0 h 11"/>
              <a:gd name="T6" fmla="*/ 18 w 22"/>
              <a:gd name="T7" fmla="*/ 11 h 11"/>
              <a:gd name="T8" fmla="*/ 19 w 22"/>
              <a:gd name="T9" fmla="*/ 9 h 11"/>
              <a:gd name="T10" fmla="*/ 21 w 22"/>
              <a:gd name="T11" fmla="*/ 9 h 11"/>
              <a:gd name="T12" fmla="*/ 21 w 22"/>
              <a:gd name="T13" fmla="*/ 7 h 11"/>
              <a:gd name="T14" fmla="*/ 22 w 22"/>
              <a:gd name="T15" fmla="*/ 3 h 11"/>
              <a:gd name="T16" fmla="*/ 21 w 22"/>
              <a:gd name="T17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1">
                <a:moveTo>
                  <a:pt x="21" y="2"/>
                </a:moveTo>
                <a:lnTo>
                  <a:pt x="21" y="0"/>
                </a:lnTo>
                <a:lnTo>
                  <a:pt x="0" y="0"/>
                </a:lnTo>
                <a:lnTo>
                  <a:pt x="18" y="11"/>
                </a:lnTo>
                <a:lnTo>
                  <a:pt x="19" y="9"/>
                </a:lnTo>
                <a:lnTo>
                  <a:pt x="21" y="9"/>
                </a:lnTo>
                <a:lnTo>
                  <a:pt x="21" y="7"/>
                </a:lnTo>
                <a:lnTo>
                  <a:pt x="22" y="3"/>
                </a:lnTo>
                <a:lnTo>
                  <a:pt x="21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3" name="Freeform 281"/>
          <p:cNvSpPr/>
          <p:nvPr/>
        </p:nvSpPr>
        <p:spPr bwMode="auto">
          <a:xfrm>
            <a:off x="3679497" y="3965161"/>
            <a:ext cx="19326" cy="21083"/>
          </a:xfrm>
          <a:custGeom>
            <a:avLst/>
            <a:gdLst>
              <a:gd name="T0" fmla="*/ 11 w 11"/>
              <a:gd name="T1" fmla="*/ 3 h 12"/>
              <a:gd name="T2" fmla="*/ 3 w 11"/>
              <a:gd name="T3" fmla="*/ 0 h 12"/>
              <a:gd name="T4" fmla="*/ 0 w 11"/>
              <a:gd name="T5" fmla="*/ 9 h 12"/>
              <a:gd name="T6" fmla="*/ 8 w 11"/>
              <a:gd name="T7" fmla="*/ 12 h 12"/>
              <a:gd name="T8" fmla="*/ 11 w 11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11" y="3"/>
                </a:moveTo>
                <a:lnTo>
                  <a:pt x="3" y="0"/>
                </a:lnTo>
                <a:lnTo>
                  <a:pt x="0" y="9"/>
                </a:lnTo>
                <a:lnTo>
                  <a:pt x="8" y="12"/>
                </a:lnTo>
                <a:lnTo>
                  <a:pt x="11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4" name="Freeform 282"/>
          <p:cNvSpPr/>
          <p:nvPr/>
        </p:nvSpPr>
        <p:spPr bwMode="auto">
          <a:xfrm>
            <a:off x="3723420" y="3935295"/>
            <a:ext cx="19326" cy="19326"/>
          </a:xfrm>
          <a:custGeom>
            <a:avLst/>
            <a:gdLst>
              <a:gd name="T0" fmla="*/ 2 w 11"/>
              <a:gd name="T1" fmla="*/ 11 h 11"/>
              <a:gd name="T2" fmla="*/ 11 w 11"/>
              <a:gd name="T3" fmla="*/ 9 h 11"/>
              <a:gd name="T4" fmla="*/ 8 w 11"/>
              <a:gd name="T5" fmla="*/ 0 h 11"/>
              <a:gd name="T6" fmla="*/ 0 w 11"/>
              <a:gd name="T7" fmla="*/ 3 h 11"/>
              <a:gd name="T8" fmla="*/ 2 w 11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2" y="11"/>
                </a:moveTo>
                <a:lnTo>
                  <a:pt x="11" y="9"/>
                </a:lnTo>
                <a:lnTo>
                  <a:pt x="8" y="0"/>
                </a:lnTo>
                <a:lnTo>
                  <a:pt x="0" y="3"/>
                </a:lnTo>
                <a:lnTo>
                  <a:pt x="2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5" name="Rectangle 283"/>
          <p:cNvSpPr>
            <a:spLocks noChangeArrowheads="1"/>
          </p:cNvSpPr>
          <p:nvPr/>
        </p:nvSpPr>
        <p:spPr bwMode="auto">
          <a:xfrm>
            <a:off x="3705850" y="3889615"/>
            <a:ext cx="1758" cy="1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6" name="Freeform 284"/>
          <p:cNvSpPr/>
          <p:nvPr/>
        </p:nvSpPr>
        <p:spPr bwMode="auto">
          <a:xfrm>
            <a:off x="3732206" y="3965163"/>
            <a:ext cx="19326" cy="19326"/>
          </a:xfrm>
          <a:custGeom>
            <a:avLst/>
            <a:gdLst>
              <a:gd name="T0" fmla="*/ 2 w 11"/>
              <a:gd name="T1" fmla="*/ 11 h 11"/>
              <a:gd name="T2" fmla="*/ 11 w 11"/>
              <a:gd name="T3" fmla="*/ 9 h 11"/>
              <a:gd name="T4" fmla="*/ 8 w 11"/>
              <a:gd name="T5" fmla="*/ 0 h 11"/>
              <a:gd name="T6" fmla="*/ 0 w 11"/>
              <a:gd name="T7" fmla="*/ 3 h 11"/>
              <a:gd name="T8" fmla="*/ 2 w 11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2" y="11"/>
                </a:moveTo>
                <a:lnTo>
                  <a:pt x="11" y="9"/>
                </a:lnTo>
                <a:lnTo>
                  <a:pt x="8" y="0"/>
                </a:lnTo>
                <a:lnTo>
                  <a:pt x="0" y="3"/>
                </a:lnTo>
                <a:lnTo>
                  <a:pt x="2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7" name="Freeform 285"/>
          <p:cNvSpPr/>
          <p:nvPr/>
        </p:nvSpPr>
        <p:spPr bwMode="auto">
          <a:xfrm>
            <a:off x="3705851" y="3856234"/>
            <a:ext cx="19326" cy="38652"/>
          </a:xfrm>
          <a:custGeom>
            <a:avLst/>
            <a:gdLst>
              <a:gd name="T0" fmla="*/ 2 w 11"/>
              <a:gd name="T1" fmla="*/ 22 h 22"/>
              <a:gd name="T2" fmla="*/ 5 w 11"/>
              <a:gd name="T3" fmla="*/ 21 h 22"/>
              <a:gd name="T4" fmla="*/ 9 w 11"/>
              <a:gd name="T5" fmla="*/ 22 h 22"/>
              <a:gd name="T6" fmla="*/ 9 w 11"/>
              <a:gd name="T7" fmla="*/ 19 h 22"/>
              <a:gd name="T8" fmla="*/ 11 w 11"/>
              <a:gd name="T9" fmla="*/ 19 h 22"/>
              <a:gd name="T10" fmla="*/ 5 w 11"/>
              <a:gd name="T11" fmla="*/ 0 h 22"/>
              <a:gd name="T12" fmla="*/ 0 w 11"/>
              <a:gd name="T13" fmla="*/ 19 h 22"/>
              <a:gd name="T14" fmla="*/ 2 w 11"/>
              <a:gd name="T15" fmla="*/ 20 h 22"/>
              <a:gd name="T16" fmla="*/ 2 w 11"/>
              <a:gd name="T1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2">
                <a:moveTo>
                  <a:pt x="2" y="22"/>
                </a:moveTo>
                <a:lnTo>
                  <a:pt x="5" y="21"/>
                </a:lnTo>
                <a:lnTo>
                  <a:pt x="9" y="22"/>
                </a:lnTo>
                <a:lnTo>
                  <a:pt x="9" y="19"/>
                </a:lnTo>
                <a:lnTo>
                  <a:pt x="11" y="19"/>
                </a:lnTo>
                <a:lnTo>
                  <a:pt x="5" y="0"/>
                </a:lnTo>
                <a:lnTo>
                  <a:pt x="0" y="19"/>
                </a:lnTo>
                <a:lnTo>
                  <a:pt x="2" y="20"/>
                </a:lnTo>
                <a:lnTo>
                  <a:pt x="2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8" name="Freeform 286"/>
          <p:cNvSpPr/>
          <p:nvPr/>
        </p:nvSpPr>
        <p:spPr bwMode="auto">
          <a:xfrm>
            <a:off x="3688282" y="3935295"/>
            <a:ext cx="19326" cy="19326"/>
          </a:xfrm>
          <a:custGeom>
            <a:avLst/>
            <a:gdLst>
              <a:gd name="T0" fmla="*/ 11 w 11"/>
              <a:gd name="T1" fmla="*/ 3 h 11"/>
              <a:gd name="T2" fmla="*/ 2 w 11"/>
              <a:gd name="T3" fmla="*/ 0 h 11"/>
              <a:gd name="T4" fmla="*/ 0 w 11"/>
              <a:gd name="T5" fmla="*/ 9 h 11"/>
              <a:gd name="T6" fmla="*/ 8 w 11"/>
              <a:gd name="T7" fmla="*/ 11 h 11"/>
              <a:gd name="T8" fmla="*/ 11 w 11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11" y="3"/>
                </a:moveTo>
                <a:lnTo>
                  <a:pt x="2" y="0"/>
                </a:lnTo>
                <a:lnTo>
                  <a:pt x="0" y="9"/>
                </a:lnTo>
                <a:lnTo>
                  <a:pt x="8" y="11"/>
                </a:lnTo>
                <a:lnTo>
                  <a:pt x="11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89" name="Freeform 287"/>
          <p:cNvSpPr/>
          <p:nvPr/>
        </p:nvSpPr>
        <p:spPr bwMode="auto">
          <a:xfrm>
            <a:off x="3697066" y="3905427"/>
            <a:ext cx="36896" cy="19326"/>
          </a:xfrm>
          <a:custGeom>
            <a:avLst/>
            <a:gdLst>
              <a:gd name="T0" fmla="*/ 10 w 21"/>
              <a:gd name="T1" fmla="*/ 4 h 11"/>
              <a:gd name="T2" fmla="*/ 12 w 21"/>
              <a:gd name="T3" fmla="*/ 11 h 11"/>
              <a:gd name="T4" fmla="*/ 21 w 21"/>
              <a:gd name="T5" fmla="*/ 8 h 11"/>
              <a:gd name="T6" fmla="*/ 18 w 21"/>
              <a:gd name="T7" fmla="*/ 0 h 11"/>
              <a:gd name="T8" fmla="*/ 10 w 21"/>
              <a:gd name="T9" fmla="*/ 2 h 11"/>
              <a:gd name="T10" fmla="*/ 2 w 21"/>
              <a:gd name="T11" fmla="*/ 0 h 11"/>
              <a:gd name="T12" fmla="*/ 0 w 21"/>
              <a:gd name="T13" fmla="*/ 9 h 11"/>
              <a:gd name="T14" fmla="*/ 9 w 21"/>
              <a:gd name="T15" fmla="*/ 11 h 11"/>
              <a:gd name="T16" fmla="*/ 10 w 21"/>
              <a:gd name="T17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1">
                <a:moveTo>
                  <a:pt x="10" y="4"/>
                </a:moveTo>
                <a:lnTo>
                  <a:pt x="12" y="11"/>
                </a:lnTo>
                <a:lnTo>
                  <a:pt x="21" y="8"/>
                </a:lnTo>
                <a:lnTo>
                  <a:pt x="18" y="0"/>
                </a:lnTo>
                <a:lnTo>
                  <a:pt x="10" y="2"/>
                </a:lnTo>
                <a:lnTo>
                  <a:pt x="2" y="0"/>
                </a:lnTo>
                <a:lnTo>
                  <a:pt x="0" y="9"/>
                </a:lnTo>
                <a:lnTo>
                  <a:pt x="9" y="11"/>
                </a:lnTo>
                <a:lnTo>
                  <a:pt x="1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0" name="Freeform 288"/>
          <p:cNvSpPr/>
          <p:nvPr/>
        </p:nvSpPr>
        <p:spPr bwMode="auto">
          <a:xfrm>
            <a:off x="3681254" y="4065306"/>
            <a:ext cx="22841" cy="22841"/>
          </a:xfrm>
          <a:custGeom>
            <a:avLst/>
            <a:gdLst>
              <a:gd name="T0" fmla="*/ 0 w 13"/>
              <a:gd name="T1" fmla="*/ 6 h 13"/>
              <a:gd name="T2" fmla="*/ 6 w 13"/>
              <a:gd name="T3" fmla="*/ 13 h 13"/>
              <a:gd name="T4" fmla="*/ 13 w 13"/>
              <a:gd name="T5" fmla="*/ 7 h 13"/>
              <a:gd name="T6" fmla="*/ 7 w 13"/>
              <a:gd name="T7" fmla="*/ 0 h 13"/>
              <a:gd name="T8" fmla="*/ 0 w 13"/>
              <a:gd name="T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0" y="6"/>
                </a:moveTo>
                <a:lnTo>
                  <a:pt x="6" y="13"/>
                </a:lnTo>
                <a:lnTo>
                  <a:pt x="13" y="7"/>
                </a:lnTo>
                <a:lnTo>
                  <a:pt x="7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1" name="Freeform 289"/>
          <p:cNvSpPr/>
          <p:nvPr/>
        </p:nvSpPr>
        <p:spPr bwMode="auto">
          <a:xfrm>
            <a:off x="3626790" y="4105714"/>
            <a:ext cx="28110" cy="35139"/>
          </a:xfrm>
          <a:custGeom>
            <a:avLst/>
            <a:gdLst>
              <a:gd name="T0" fmla="*/ 15 w 16"/>
              <a:gd name="T1" fmla="*/ 4 h 20"/>
              <a:gd name="T2" fmla="*/ 13 w 16"/>
              <a:gd name="T3" fmla="*/ 3 h 20"/>
              <a:gd name="T4" fmla="*/ 10 w 16"/>
              <a:gd name="T5" fmla="*/ 0 h 20"/>
              <a:gd name="T6" fmla="*/ 8 w 16"/>
              <a:gd name="T7" fmla="*/ 1 h 20"/>
              <a:gd name="T8" fmla="*/ 7 w 16"/>
              <a:gd name="T9" fmla="*/ 1 h 20"/>
              <a:gd name="T10" fmla="*/ 0 w 16"/>
              <a:gd name="T11" fmla="*/ 20 h 20"/>
              <a:gd name="T12" fmla="*/ 16 w 16"/>
              <a:gd name="T13" fmla="*/ 7 h 20"/>
              <a:gd name="T14" fmla="*/ 14 w 16"/>
              <a:gd name="T15" fmla="*/ 5 h 20"/>
              <a:gd name="T16" fmla="*/ 15 w 16"/>
              <a:gd name="T17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0">
                <a:moveTo>
                  <a:pt x="15" y="4"/>
                </a:moveTo>
                <a:lnTo>
                  <a:pt x="13" y="3"/>
                </a:lnTo>
                <a:lnTo>
                  <a:pt x="10" y="0"/>
                </a:lnTo>
                <a:lnTo>
                  <a:pt x="8" y="1"/>
                </a:lnTo>
                <a:lnTo>
                  <a:pt x="7" y="1"/>
                </a:lnTo>
                <a:lnTo>
                  <a:pt x="0" y="20"/>
                </a:lnTo>
                <a:lnTo>
                  <a:pt x="16" y="7"/>
                </a:lnTo>
                <a:lnTo>
                  <a:pt x="14" y="5"/>
                </a:lnTo>
                <a:lnTo>
                  <a:pt x="15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2" name="Freeform 290"/>
          <p:cNvSpPr/>
          <p:nvPr/>
        </p:nvSpPr>
        <p:spPr bwMode="auto">
          <a:xfrm>
            <a:off x="3642601" y="4077604"/>
            <a:ext cx="36896" cy="29868"/>
          </a:xfrm>
          <a:custGeom>
            <a:avLst/>
            <a:gdLst>
              <a:gd name="T0" fmla="*/ 9 w 21"/>
              <a:gd name="T1" fmla="*/ 9 h 17"/>
              <a:gd name="T2" fmla="*/ 12 w 21"/>
              <a:gd name="T3" fmla="*/ 3 h 17"/>
              <a:gd name="T4" fmla="*/ 3 w 21"/>
              <a:gd name="T5" fmla="*/ 0 h 17"/>
              <a:gd name="T6" fmla="*/ 0 w 21"/>
              <a:gd name="T7" fmla="*/ 8 h 17"/>
              <a:gd name="T8" fmla="*/ 9 w 21"/>
              <a:gd name="T9" fmla="*/ 11 h 17"/>
              <a:gd name="T10" fmla="*/ 14 w 21"/>
              <a:gd name="T11" fmla="*/ 17 h 17"/>
              <a:gd name="T12" fmla="*/ 21 w 21"/>
              <a:gd name="T13" fmla="*/ 11 h 17"/>
              <a:gd name="T14" fmla="*/ 15 w 21"/>
              <a:gd name="T15" fmla="*/ 4 h 17"/>
              <a:gd name="T16" fmla="*/ 9 w 21"/>
              <a:gd name="T17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7">
                <a:moveTo>
                  <a:pt x="9" y="9"/>
                </a:moveTo>
                <a:lnTo>
                  <a:pt x="12" y="3"/>
                </a:lnTo>
                <a:lnTo>
                  <a:pt x="3" y="0"/>
                </a:lnTo>
                <a:lnTo>
                  <a:pt x="0" y="8"/>
                </a:lnTo>
                <a:lnTo>
                  <a:pt x="9" y="11"/>
                </a:lnTo>
                <a:lnTo>
                  <a:pt x="14" y="17"/>
                </a:lnTo>
                <a:lnTo>
                  <a:pt x="21" y="11"/>
                </a:lnTo>
                <a:lnTo>
                  <a:pt x="15" y="4"/>
                </a:lnTo>
                <a:lnTo>
                  <a:pt x="9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3" name="Freeform 291"/>
          <p:cNvSpPr/>
          <p:nvPr/>
        </p:nvSpPr>
        <p:spPr bwMode="auto">
          <a:xfrm>
            <a:off x="3663684" y="4017870"/>
            <a:ext cx="21083" cy="19326"/>
          </a:xfrm>
          <a:custGeom>
            <a:avLst/>
            <a:gdLst>
              <a:gd name="T0" fmla="*/ 12 w 12"/>
              <a:gd name="T1" fmla="*/ 3 h 11"/>
              <a:gd name="T2" fmla="*/ 3 w 12"/>
              <a:gd name="T3" fmla="*/ 0 h 11"/>
              <a:gd name="T4" fmla="*/ 0 w 12"/>
              <a:gd name="T5" fmla="*/ 8 h 11"/>
              <a:gd name="T6" fmla="*/ 9 w 12"/>
              <a:gd name="T7" fmla="*/ 11 h 11"/>
              <a:gd name="T8" fmla="*/ 12 w 12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12" y="3"/>
                </a:moveTo>
                <a:lnTo>
                  <a:pt x="3" y="0"/>
                </a:lnTo>
                <a:lnTo>
                  <a:pt x="0" y="8"/>
                </a:lnTo>
                <a:lnTo>
                  <a:pt x="9" y="11"/>
                </a:lnTo>
                <a:lnTo>
                  <a:pt x="12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4" name="Rectangle 292"/>
          <p:cNvSpPr>
            <a:spLocks noChangeArrowheads="1"/>
          </p:cNvSpPr>
          <p:nvPr/>
        </p:nvSpPr>
        <p:spPr bwMode="auto">
          <a:xfrm>
            <a:off x="3654900" y="4118014"/>
            <a:ext cx="1758" cy="1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5" name="Freeform 293"/>
          <p:cNvSpPr/>
          <p:nvPr/>
        </p:nvSpPr>
        <p:spPr bwMode="auto">
          <a:xfrm>
            <a:off x="3653144" y="4047738"/>
            <a:ext cx="19326" cy="19326"/>
          </a:xfrm>
          <a:custGeom>
            <a:avLst/>
            <a:gdLst>
              <a:gd name="T0" fmla="*/ 0 w 11"/>
              <a:gd name="T1" fmla="*/ 8 h 11"/>
              <a:gd name="T2" fmla="*/ 9 w 11"/>
              <a:gd name="T3" fmla="*/ 11 h 11"/>
              <a:gd name="T4" fmla="*/ 11 w 11"/>
              <a:gd name="T5" fmla="*/ 3 h 11"/>
              <a:gd name="T6" fmla="*/ 3 w 11"/>
              <a:gd name="T7" fmla="*/ 0 h 11"/>
              <a:gd name="T8" fmla="*/ 0 w 11"/>
              <a:gd name="T9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8"/>
                </a:moveTo>
                <a:lnTo>
                  <a:pt x="9" y="11"/>
                </a:lnTo>
                <a:lnTo>
                  <a:pt x="11" y="3"/>
                </a:lnTo>
                <a:lnTo>
                  <a:pt x="3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6" name="Freeform 294"/>
          <p:cNvSpPr/>
          <p:nvPr/>
        </p:nvSpPr>
        <p:spPr bwMode="auto">
          <a:xfrm>
            <a:off x="4303202" y="4095173"/>
            <a:ext cx="21083" cy="21083"/>
          </a:xfrm>
          <a:custGeom>
            <a:avLst/>
            <a:gdLst>
              <a:gd name="T0" fmla="*/ 0 w 12"/>
              <a:gd name="T1" fmla="*/ 6 h 12"/>
              <a:gd name="T2" fmla="*/ 6 w 12"/>
              <a:gd name="T3" fmla="*/ 12 h 12"/>
              <a:gd name="T4" fmla="*/ 12 w 12"/>
              <a:gd name="T5" fmla="*/ 6 h 12"/>
              <a:gd name="T6" fmla="*/ 5 w 12"/>
              <a:gd name="T7" fmla="*/ 0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12"/>
                </a:lnTo>
                <a:lnTo>
                  <a:pt x="12" y="6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7" name="Freeform 295"/>
          <p:cNvSpPr/>
          <p:nvPr/>
        </p:nvSpPr>
        <p:spPr bwMode="auto">
          <a:xfrm>
            <a:off x="4322528" y="4074091"/>
            <a:ext cx="19326" cy="19326"/>
          </a:xfrm>
          <a:custGeom>
            <a:avLst/>
            <a:gdLst>
              <a:gd name="T0" fmla="*/ 0 w 11"/>
              <a:gd name="T1" fmla="*/ 6 h 11"/>
              <a:gd name="T2" fmla="*/ 6 w 11"/>
              <a:gd name="T3" fmla="*/ 11 h 11"/>
              <a:gd name="T4" fmla="*/ 11 w 11"/>
              <a:gd name="T5" fmla="*/ 5 h 11"/>
              <a:gd name="T6" fmla="*/ 5 w 11"/>
              <a:gd name="T7" fmla="*/ 0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lnTo>
                  <a:pt x="6" y="11"/>
                </a:lnTo>
                <a:lnTo>
                  <a:pt x="11" y="5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8" name="Freeform 296"/>
          <p:cNvSpPr/>
          <p:nvPr/>
        </p:nvSpPr>
        <p:spPr bwMode="auto">
          <a:xfrm>
            <a:off x="4278605" y="4118014"/>
            <a:ext cx="26355" cy="24597"/>
          </a:xfrm>
          <a:custGeom>
            <a:avLst/>
            <a:gdLst>
              <a:gd name="T0" fmla="*/ 9 w 15"/>
              <a:gd name="T1" fmla="*/ 0 h 14"/>
              <a:gd name="T2" fmla="*/ 8 w 15"/>
              <a:gd name="T3" fmla="*/ 1 h 14"/>
              <a:gd name="T4" fmla="*/ 6 w 15"/>
              <a:gd name="T5" fmla="*/ 0 h 14"/>
              <a:gd name="T6" fmla="*/ 0 w 15"/>
              <a:gd name="T7" fmla="*/ 5 h 14"/>
              <a:gd name="T8" fmla="*/ 8 w 15"/>
              <a:gd name="T9" fmla="*/ 14 h 14"/>
              <a:gd name="T10" fmla="*/ 8 w 15"/>
              <a:gd name="T11" fmla="*/ 14 h 14"/>
              <a:gd name="T12" fmla="*/ 8 w 15"/>
              <a:gd name="T13" fmla="*/ 14 h 14"/>
              <a:gd name="T14" fmla="*/ 8 w 15"/>
              <a:gd name="T15" fmla="*/ 14 h 14"/>
              <a:gd name="T16" fmla="*/ 8 w 15"/>
              <a:gd name="T17" fmla="*/ 14 h 14"/>
              <a:gd name="T18" fmla="*/ 15 w 15"/>
              <a:gd name="T19" fmla="*/ 5 h 14"/>
              <a:gd name="T20" fmla="*/ 9 w 15"/>
              <a:gd name="T2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" h="14">
                <a:moveTo>
                  <a:pt x="9" y="0"/>
                </a:moveTo>
                <a:lnTo>
                  <a:pt x="8" y="1"/>
                </a:lnTo>
                <a:lnTo>
                  <a:pt x="6" y="0"/>
                </a:lnTo>
                <a:lnTo>
                  <a:pt x="0" y="5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15" y="5"/>
                </a:lnTo>
                <a:lnTo>
                  <a:pt x="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299" name="Freeform 297"/>
          <p:cNvSpPr/>
          <p:nvPr/>
        </p:nvSpPr>
        <p:spPr bwMode="auto">
          <a:xfrm>
            <a:off x="4341853" y="4051252"/>
            <a:ext cx="21083" cy="19326"/>
          </a:xfrm>
          <a:custGeom>
            <a:avLst/>
            <a:gdLst>
              <a:gd name="T0" fmla="*/ 0 w 12"/>
              <a:gd name="T1" fmla="*/ 6 h 11"/>
              <a:gd name="T2" fmla="*/ 6 w 12"/>
              <a:gd name="T3" fmla="*/ 11 h 11"/>
              <a:gd name="T4" fmla="*/ 12 w 12"/>
              <a:gd name="T5" fmla="*/ 5 h 11"/>
              <a:gd name="T6" fmla="*/ 5 w 12"/>
              <a:gd name="T7" fmla="*/ 0 h 11"/>
              <a:gd name="T8" fmla="*/ 0 w 12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0" y="6"/>
                </a:moveTo>
                <a:lnTo>
                  <a:pt x="6" y="11"/>
                </a:lnTo>
                <a:lnTo>
                  <a:pt x="12" y="5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0" name="Freeform 298"/>
          <p:cNvSpPr/>
          <p:nvPr/>
        </p:nvSpPr>
        <p:spPr bwMode="auto">
          <a:xfrm>
            <a:off x="4398075" y="3988003"/>
            <a:ext cx="24597" cy="17569"/>
          </a:xfrm>
          <a:custGeom>
            <a:avLst/>
            <a:gdLst>
              <a:gd name="T0" fmla="*/ 0 w 14"/>
              <a:gd name="T1" fmla="*/ 0 h 10"/>
              <a:gd name="T2" fmla="*/ 0 w 14"/>
              <a:gd name="T3" fmla="*/ 9 h 10"/>
              <a:gd name="T4" fmla="*/ 5 w 14"/>
              <a:gd name="T5" fmla="*/ 9 h 10"/>
              <a:gd name="T6" fmla="*/ 5 w 14"/>
              <a:gd name="T7" fmla="*/ 9 h 10"/>
              <a:gd name="T8" fmla="*/ 7 w 14"/>
              <a:gd name="T9" fmla="*/ 10 h 10"/>
              <a:gd name="T10" fmla="*/ 14 w 14"/>
              <a:gd name="T11" fmla="*/ 0 h 10"/>
              <a:gd name="T12" fmla="*/ 0 w 14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0" y="0"/>
                </a:moveTo>
                <a:lnTo>
                  <a:pt x="0" y="9"/>
                </a:lnTo>
                <a:lnTo>
                  <a:pt x="5" y="9"/>
                </a:lnTo>
                <a:lnTo>
                  <a:pt x="5" y="9"/>
                </a:lnTo>
                <a:lnTo>
                  <a:pt x="7" y="1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1" name="Rectangle 299"/>
          <p:cNvSpPr>
            <a:spLocks noChangeArrowheads="1"/>
          </p:cNvSpPr>
          <p:nvPr/>
        </p:nvSpPr>
        <p:spPr bwMode="auto">
          <a:xfrm>
            <a:off x="4369965" y="3988002"/>
            <a:ext cx="14056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2" name="Rectangle 300"/>
          <p:cNvSpPr>
            <a:spLocks noChangeArrowheads="1"/>
          </p:cNvSpPr>
          <p:nvPr/>
        </p:nvSpPr>
        <p:spPr bwMode="auto">
          <a:xfrm>
            <a:off x="4296173" y="3857990"/>
            <a:ext cx="15813" cy="12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3" name="Freeform 301"/>
          <p:cNvSpPr/>
          <p:nvPr/>
        </p:nvSpPr>
        <p:spPr bwMode="auto">
          <a:xfrm>
            <a:off x="4378750" y="4007328"/>
            <a:ext cx="21083" cy="19326"/>
          </a:xfrm>
          <a:custGeom>
            <a:avLst/>
            <a:gdLst>
              <a:gd name="T0" fmla="*/ 0 w 12"/>
              <a:gd name="T1" fmla="*/ 6 h 11"/>
              <a:gd name="T2" fmla="*/ 7 w 12"/>
              <a:gd name="T3" fmla="*/ 11 h 11"/>
              <a:gd name="T4" fmla="*/ 12 w 12"/>
              <a:gd name="T5" fmla="*/ 5 h 11"/>
              <a:gd name="T6" fmla="*/ 6 w 12"/>
              <a:gd name="T7" fmla="*/ 0 h 11"/>
              <a:gd name="T8" fmla="*/ 0 w 12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0" y="6"/>
                </a:moveTo>
                <a:lnTo>
                  <a:pt x="7" y="11"/>
                </a:lnTo>
                <a:lnTo>
                  <a:pt x="12" y="5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4" name="Freeform 302"/>
          <p:cNvSpPr/>
          <p:nvPr/>
        </p:nvSpPr>
        <p:spPr bwMode="auto">
          <a:xfrm>
            <a:off x="4361180" y="4028410"/>
            <a:ext cx="21083" cy="21083"/>
          </a:xfrm>
          <a:custGeom>
            <a:avLst/>
            <a:gdLst>
              <a:gd name="T0" fmla="*/ 0 w 12"/>
              <a:gd name="T1" fmla="*/ 6 h 12"/>
              <a:gd name="T2" fmla="*/ 6 w 12"/>
              <a:gd name="T3" fmla="*/ 12 h 12"/>
              <a:gd name="T4" fmla="*/ 12 w 12"/>
              <a:gd name="T5" fmla="*/ 6 h 12"/>
              <a:gd name="T6" fmla="*/ 5 w 12"/>
              <a:gd name="T7" fmla="*/ 0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12"/>
                </a:lnTo>
                <a:lnTo>
                  <a:pt x="12" y="6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5" name="Rectangle 303"/>
          <p:cNvSpPr>
            <a:spLocks noChangeArrowheads="1"/>
          </p:cNvSpPr>
          <p:nvPr/>
        </p:nvSpPr>
        <p:spPr bwMode="auto">
          <a:xfrm>
            <a:off x="4311987" y="3870288"/>
            <a:ext cx="15813" cy="1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6" name="Rectangle 304"/>
          <p:cNvSpPr>
            <a:spLocks noChangeArrowheads="1"/>
          </p:cNvSpPr>
          <p:nvPr/>
        </p:nvSpPr>
        <p:spPr bwMode="auto">
          <a:xfrm>
            <a:off x="4311987" y="3898398"/>
            <a:ext cx="15813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7" name="Rectangle 305"/>
          <p:cNvSpPr>
            <a:spLocks noChangeArrowheads="1"/>
          </p:cNvSpPr>
          <p:nvPr/>
        </p:nvSpPr>
        <p:spPr bwMode="auto">
          <a:xfrm>
            <a:off x="4340097" y="3988002"/>
            <a:ext cx="14056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8" name="Rectangle 306"/>
          <p:cNvSpPr>
            <a:spLocks noChangeArrowheads="1"/>
          </p:cNvSpPr>
          <p:nvPr/>
        </p:nvSpPr>
        <p:spPr bwMode="auto">
          <a:xfrm>
            <a:off x="4311987" y="3958134"/>
            <a:ext cx="15813" cy="1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09" name="Freeform 307"/>
          <p:cNvSpPr/>
          <p:nvPr/>
        </p:nvSpPr>
        <p:spPr bwMode="auto">
          <a:xfrm>
            <a:off x="4311987" y="3986245"/>
            <a:ext cx="15813" cy="17569"/>
          </a:xfrm>
          <a:custGeom>
            <a:avLst/>
            <a:gdLst>
              <a:gd name="T0" fmla="*/ 8 w 9"/>
              <a:gd name="T1" fmla="*/ 6 h 10"/>
              <a:gd name="T2" fmla="*/ 9 w 9"/>
              <a:gd name="T3" fmla="*/ 6 h 10"/>
              <a:gd name="T4" fmla="*/ 9 w 9"/>
              <a:gd name="T5" fmla="*/ 0 h 10"/>
              <a:gd name="T6" fmla="*/ 0 w 9"/>
              <a:gd name="T7" fmla="*/ 0 h 10"/>
              <a:gd name="T8" fmla="*/ 0 w 9"/>
              <a:gd name="T9" fmla="*/ 10 h 10"/>
              <a:gd name="T10" fmla="*/ 8 w 9"/>
              <a:gd name="T11" fmla="*/ 10 h 10"/>
              <a:gd name="T12" fmla="*/ 8 w 9"/>
              <a:gd name="T13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8" y="6"/>
                </a:moveTo>
                <a:lnTo>
                  <a:pt x="9" y="6"/>
                </a:lnTo>
                <a:lnTo>
                  <a:pt x="9" y="0"/>
                </a:lnTo>
                <a:lnTo>
                  <a:pt x="0" y="0"/>
                </a:lnTo>
                <a:lnTo>
                  <a:pt x="0" y="10"/>
                </a:lnTo>
                <a:lnTo>
                  <a:pt x="8" y="10"/>
                </a:lnTo>
                <a:lnTo>
                  <a:pt x="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0" name="Rectangle 308"/>
          <p:cNvSpPr>
            <a:spLocks noChangeArrowheads="1"/>
          </p:cNvSpPr>
          <p:nvPr/>
        </p:nvSpPr>
        <p:spPr bwMode="auto">
          <a:xfrm>
            <a:off x="4311987" y="3928266"/>
            <a:ext cx="15813" cy="1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1" name="Freeform 309"/>
          <p:cNvSpPr/>
          <p:nvPr/>
        </p:nvSpPr>
        <p:spPr bwMode="auto">
          <a:xfrm>
            <a:off x="4259280" y="4095173"/>
            <a:ext cx="21083" cy="21083"/>
          </a:xfrm>
          <a:custGeom>
            <a:avLst/>
            <a:gdLst>
              <a:gd name="T0" fmla="*/ 6 w 12"/>
              <a:gd name="T1" fmla="*/ 0 h 12"/>
              <a:gd name="T2" fmla="*/ 0 w 12"/>
              <a:gd name="T3" fmla="*/ 6 h 12"/>
              <a:gd name="T4" fmla="*/ 5 w 12"/>
              <a:gd name="T5" fmla="*/ 12 h 12"/>
              <a:gd name="T6" fmla="*/ 12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0" y="6"/>
                </a:lnTo>
                <a:lnTo>
                  <a:pt x="5" y="12"/>
                </a:lnTo>
                <a:lnTo>
                  <a:pt x="12" y="6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2" name="Freeform 310"/>
          <p:cNvSpPr/>
          <p:nvPr/>
        </p:nvSpPr>
        <p:spPr bwMode="auto">
          <a:xfrm>
            <a:off x="4239953" y="4074091"/>
            <a:ext cx="19326" cy="19326"/>
          </a:xfrm>
          <a:custGeom>
            <a:avLst/>
            <a:gdLst>
              <a:gd name="T0" fmla="*/ 6 w 11"/>
              <a:gd name="T1" fmla="*/ 0 h 11"/>
              <a:gd name="T2" fmla="*/ 0 w 11"/>
              <a:gd name="T3" fmla="*/ 5 h 11"/>
              <a:gd name="T4" fmla="*/ 5 w 11"/>
              <a:gd name="T5" fmla="*/ 11 h 11"/>
              <a:gd name="T6" fmla="*/ 11 w 11"/>
              <a:gd name="T7" fmla="*/ 6 h 11"/>
              <a:gd name="T8" fmla="*/ 6 w 11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6" y="0"/>
                </a:moveTo>
                <a:lnTo>
                  <a:pt x="0" y="5"/>
                </a:lnTo>
                <a:lnTo>
                  <a:pt x="5" y="11"/>
                </a:lnTo>
                <a:lnTo>
                  <a:pt x="11" y="6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3" name="Freeform 311"/>
          <p:cNvSpPr/>
          <p:nvPr/>
        </p:nvSpPr>
        <p:spPr bwMode="auto">
          <a:xfrm>
            <a:off x="4220627" y="4051252"/>
            <a:ext cx="21083" cy="19326"/>
          </a:xfrm>
          <a:custGeom>
            <a:avLst/>
            <a:gdLst>
              <a:gd name="T0" fmla="*/ 7 w 12"/>
              <a:gd name="T1" fmla="*/ 0 h 11"/>
              <a:gd name="T2" fmla="*/ 0 w 12"/>
              <a:gd name="T3" fmla="*/ 5 h 11"/>
              <a:gd name="T4" fmla="*/ 5 w 12"/>
              <a:gd name="T5" fmla="*/ 11 h 11"/>
              <a:gd name="T6" fmla="*/ 12 w 12"/>
              <a:gd name="T7" fmla="*/ 6 h 11"/>
              <a:gd name="T8" fmla="*/ 7 w 12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7" y="0"/>
                </a:moveTo>
                <a:lnTo>
                  <a:pt x="0" y="5"/>
                </a:lnTo>
                <a:lnTo>
                  <a:pt x="5" y="11"/>
                </a:lnTo>
                <a:lnTo>
                  <a:pt x="12" y="6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4" name="Freeform 312"/>
          <p:cNvSpPr/>
          <p:nvPr/>
        </p:nvSpPr>
        <p:spPr bwMode="auto">
          <a:xfrm>
            <a:off x="4159135" y="3988003"/>
            <a:ext cx="24597" cy="17569"/>
          </a:xfrm>
          <a:custGeom>
            <a:avLst/>
            <a:gdLst>
              <a:gd name="T0" fmla="*/ 14 w 14"/>
              <a:gd name="T1" fmla="*/ 9 h 10"/>
              <a:gd name="T2" fmla="*/ 14 w 14"/>
              <a:gd name="T3" fmla="*/ 0 h 10"/>
              <a:gd name="T4" fmla="*/ 0 w 14"/>
              <a:gd name="T5" fmla="*/ 0 h 10"/>
              <a:gd name="T6" fmla="*/ 8 w 14"/>
              <a:gd name="T7" fmla="*/ 10 h 10"/>
              <a:gd name="T8" fmla="*/ 9 w 14"/>
              <a:gd name="T9" fmla="*/ 9 h 10"/>
              <a:gd name="T10" fmla="*/ 9 w 14"/>
              <a:gd name="T11" fmla="*/ 9 h 10"/>
              <a:gd name="T12" fmla="*/ 14 w 14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14" y="9"/>
                </a:moveTo>
                <a:lnTo>
                  <a:pt x="14" y="0"/>
                </a:lnTo>
                <a:lnTo>
                  <a:pt x="0" y="0"/>
                </a:lnTo>
                <a:lnTo>
                  <a:pt x="8" y="10"/>
                </a:lnTo>
                <a:lnTo>
                  <a:pt x="9" y="9"/>
                </a:lnTo>
                <a:lnTo>
                  <a:pt x="9" y="9"/>
                </a:lnTo>
                <a:lnTo>
                  <a:pt x="14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5" name="Rectangle 313"/>
          <p:cNvSpPr>
            <a:spLocks noChangeArrowheads="1"/>
          </p:cNvSpPr>
          <p:nvPr/>
        </p:nvSpPr>
        <p:spPr bwMode="auto">
          <a:xfrm>
            <a:off x="4199544" y="3988002"/>
            <a:ext cx="14056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6" name="Rectangle 314"/>
          <p:cNvSpPr>
            <a:spLocks noChangeArrowheads="1"/>
          </p:cNvSpPr>
          <p:nvPr/>
        </p:nvSpPr>
        <p:spPr bwMode="auto">
          <a:xfrm>
            <a:off x="4271578" y="3857990"/>
            <a:ext cx="14056" cy="12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7" name="Freeform 315"/>
          <p:cNvSpPr/>
          <p:nvPr/>
        </p:nvSpPr>
        <p:spPr bwMode="auto">
          <a:xfrm>
            <a:off x="4181975" y="4007328"/>
            <a:ext cx="21083" cy="19326"/>
          </a:xfrm>
          <a:custGeom>
            <a:avLst/>
            <a:gdLst>
              <a:gd name="T0" fmla="*/ 6 w 12"/>
              <a:gd name="T1" fmla="*/ 0 h 11"/>
              <a:gd name="T2" fmla="*/ 0 w 12"/>
              <a:gd name="T3" fmla="*/ 5 h 11"/>
              <a:gd name="T4" fmla="*/ 6 w 12"/>
              <a:gd name="T5" fmla="*/ 11 h 11"/>
              <a:gd name="T6" fmla="*/ 12 w 12"/>
              <a:gd name="T7" fmla="*/ 6 h 11"/>
              <a:gd name="T8" fmla="*/ 6 w 12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6" y="0"/>
                </a:moveTo>
                <a:lnTo>
                  <a:pt x="0" y="5"/>
                </a:lnTo>
                <a:lnTo>
                  <a:pt x="6" y="11"/>
                </a:lnTo>
                <a:lnTo>
                  <a:pt x="12" y="6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8" name="Freeform 316"/>
          <p:cNvSpPr/>
          <p:nvPr/>
        </p:nvSpPr>
        <p:spPr bwMode="auto">
          <a:xfrm>
            <a:off x="4201300" y="4028410"/>
            <a:ext cx="21083" cy="21083"/>
          </a:xfrm>
          <a:custGeom>
            <a:avLst/>
            <a:gdLst>
              <a:gd name="T0" fmla="*/ 6 w 12"/>
              <a:gd name="T1" fmla="*/ 0 h 12"/>
              <a:gd name="T2" fmla="*/ 0 w 12"/>
              <a:gd name="T3" fmla="*/ 6 h 12"/>
              <a:gd name="T4" fmla="*/ 6 w 12"/>
              <a:gd name="T5" fmla="*/ 12 h 12"/>
              <a:gd name="T6" fmla="*/ 12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  <a:lnTo>
                  <a:pt x="12" y="6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19" name="Rectangle 317"/>
          <p:cNvSpPr>
            <a:spLocks noChangeArrowheads="1"/>
          </p:cNvSpPr>
          <p:nvPr/>
        </p:nvSpPr>
        <p:spPr bwMode="auto">
          <a:xfrm>
            <a:off x="4255765" y="3870288"/>
            <a:ext cx="14056" cy="1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0" name="Rectangle 318"/>
          <p:cNvSpPr>
            <a:spLocks noChangeArrowheads="1"/>
          </p:cNvSpPr>
          <p:nvPr/>
        </p:nvSpPr>
        <p:spPr bwMode="auto">
          <a:xfrm>
            <a:off x="4255765" y="3898398"/>
            <a:ext cx="14056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1" name="Rectangle 319"/>
          <p:cNvSpPr>
            <a:spLocks noChangeArrowheads="1"/>
          </p:cNvSpPr>
          <p:nvPr/>
        </p:nvSpPr>
        <p:spPr bwMode="auto">
          <a:xfrm>
            <a:off x="4227654" y="3988002"/>
            <a:ext cx="15813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2" name="Rectangle 320"/>
          <p:cNvSpPr>
            <a:spLocks noChangeArrowheads="1"/>
          </p:cNvSpPr>
          <p:nvPr/>
        </p:nvSpPr>
        <p:spPr bwMode="auto">
          <a:xfrm>
            <a:off x="4255765" y="3958134"/>
            <a:ext cx="14056" cy="1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3" name="Freeform 321"/>
          <p:cNvSpPr/>
          <p:nvPr/>
        </p:nvSpPr>
        <p:spPr bwMode="auto">
          <a:xfrm>
            <a:off x="4255765" y="3986245"/>
            <a:ext cx="14056" cy="17569"/>
          </a:xfrm>
          <a:custGeom>
            <a:avLst/>
            <a:gdLst>
              <a:gd name="T0" fmla="*/ 1 w 8"/>
              <a:gd name="T1" fmla="*/ 10 h 10"/>
              <a:gd name="T2" fmla="*/ 8 w 8"/>
              <a:gd name="T3" fmla="*/ 10 h 10"/>
              <a:gd name="T4" fmla="*/ 8 w 8"/>
              <a:gd name="T5" fmla="*/ 0 h 10"/>
              <a:gd name="T6" fmla="*/ 0 w 8"/>
              <a:gd name="T7" fmla="*/ 0 h 10"/>
              <a:gd name="T8" fmla="*/ 0 w 8"/>
              <a:gd name="T9" fmla="*/ 6 h 10"/>
              <a:gd name="T10" fmla="*/ 1 w 8"/>
              <a:gd name="T11" fmla="*/ 6 h 10"/>
              <a:gd name="T12" fmla="*/ 1 w 8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0">
                <a:moveTo>
                  <a:pt x="1" y="10"/>
                </a:moveTo>
                <a:lnTo>
                  <a:pt x="8" y="10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1" y="6"/>
                </a:lnTo>
                <a:lnTo>
                  <a:pt x="1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4" name="Rectangle 322"/>
          <p:cNvSpPr>
            <a:spLocks noChangeArrowheads="1"/>
          </p:cNvSpPr>
          <p:nvPr/>
        </p:nvSpPr>
        <p:spPr bwMode="auto">
          <a:xfrm>
            <a:off x="4255765" y="3928266"/>
            <a:ext cx="14056" cy="1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5" name="Rectangle 323"/>
          <p:cNvSpPr>
            <a:spLocks noChangeArrowheads="1"/>
          </p:cNvSpPr>
          <p:nvPr/>
        </p:nvSpPr>
        <p:spPr bwMode="auto">
          <a:xfrm>
            <a:off x="7188057" y="3554044"/>
            <a:ext cx="24597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6" name="Rectangle 324"/>
          <p:cNvSpPr>
            <a:spLocks noChangeArrowheads="1"/>
          </p:cNvSpPr>
          <p:nvPr/>
        </p:nvSpPr>
        <p:spPr bwMode="auto">
          <a:xfrm>
            <a:off x="7246035" y="3455656"/>
            <a:ext cx="15813" cy="28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7" name="Freeform 325"/>
          <p:cNvSpPr/>
          <p:nvPr/>
        </p:nvSpPr>
        <p:spPr bwMode="auto">
          <a:xfrm>
            <a:off x="7230223" y="3539988"/>
            <a:ext cx="31624" cy="29868"/>
          </a:xfrm>
          <a:custGeom>
            <a:avLst/>
            <a:gdLst>
              <a:gd name="T0" fmla="*/ 9 w 18"/>
              <a:gd name="T1" fmla="*/ 8 h 17"/>
              <a:gd name="T2" fmla="*/ 0 w 18"/>
              <a:gd name="T3" fmla="*/ 8 h 17"/>
              <a:gd name="T4" fmla="*/ 0 w 18"/>
              <a:gd name="T5" fmla="*/ 17 h 17"/>
              <a:gd name="T6" fmla="*/ 18 w 18"/>
              <a:gd name="T7" fmla="*/ 17 h 17"/>
              <a:gd name="T8" fmla="*/ 18 w 18"/>
              <a:gd name="T9" fmla="*/ 0 h 17"/>
              <a:gd name="T10" fmla="*/ 9 w 18"/>
              <a:gd name="T11" fmla="*/ 0 h 17"/>
              <a:gd name="T12" fmla="*/ 9 w 18"/>
              <a:gd name="T1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9" y="8"/>
                </a:moveTo>
                <a:lnTo>
                  <a:pt x="0" y="8"/>
                </a:lnTo>
                <a:lnTo>
                  <a:pt x="0" y="17"/>
                </a:lnTo>
                <a:lnTo>
                  <a:pt x="18" y="17"/>
                </a:lnTo>
                <a:lnTo>
                  <a:pt x="18" y="0"/>
                </a:lnTo>
                <a:lnTo>
                  <a:pt x="9" y="0"/>
                </a:lnTo>
                <a:lnTo>
                  <a:pt x="9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8" name="Rectangle 326"/>
          <p:cNvSpPr>
            <a:spLocks noChangeArrowheads="1"/>
          </p:cNvSpPr>
          <p:nvPr/>
        </p:nvSpPr>
        <p:spPr bwMode="auto">
          <a:xfrm>
            <a:off x="7246035" y="3497822"/>
            <a:ext cx="15813" cy="28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29" name="Rectangle 327"/>
          <p:cNvSpPr>
            <a:spLocks noChangeArrowheads="1"/>
          </p:cNvSpPr>
          <p:nvPr/>
        </p:nvSpPr>
        <p:spPr bwMode="auto">
          <a:xfrm>
            <a:off x="7103724" y="3554044"/>
            <a:ext cx="22841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0" name="Freeform 328"/>
          <p:cNvSpPr/>
          <p:nvPr/>
        </p:nvSpPr>
        <p:spPr bwMode="auto">
          <a:xfrm>
            <a:off x="7145890" y="3554044"/>
            <a:ext cx="24597" cy="15813"/>
          </a:xfrm>
          <a:custGeom>
            <a:avLst/>
            <a:gdLst>
              <a:gd name="T0" fmla="*/ 0 w 14"/>
              <a:gd name="T1" fmla="*/ 0 h 9"/>
              <a:gd name="T2" fmla="*/ 0 w 14"/>
              <a:gd name="T3" fmla="*/ 0 h 9"/>
              <a:gd name="T4" fmla="*/ 0 w 14"/>
              <a:gd name="T5" fmla="*/ 9 h 9"/>
              <a:gd name="T6" fmla="*/ 0 w 14"/>
              <a:gd name="T7" fmla="*/ 9 h 9"/>
              <a:gd name="T8" fmla="*/ 13 w 14"/>
              <a:gd name="T9" fmla="*/ 9 h 9"/>
              <a:gd name="T10" fmla="*/ 14 w 14"/>
              <a:gd name="T11" fmla="*/ 9 h 9"/>
              <a:gd name="T12" fmla="*/ 14 w 14"/>
              <a:gd name="T13" fmla="*/ 0 h 9"/>
              <a:gd name="T14" fmla="*/ 13 w 14"/>
              <a:gd name="T15" fmla="*/ 0 h 9"/>
              <a:gd name="T16" fmla="*/ 0 w 14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9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0" y="9"/>
                </a:lnTo>
                <a:lnTo>
                  <a:pt x="13" y="9"/>
                </a:lnTo>
                <a:lnTo>
                  <a:pt x="14" y="9"/>
                </a:lnTo>
                <a:lnTo>
                  <a:pt x="14" y="0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1" name="Freeform 329"/>
          <p:cNvSpPr/>
          <p:nvPr/>
        </p:nvSpPr>
        <p:spPr bwMode="auto">
          <a:xfrm>
            <a:off x="7052773" y="3411734"/>
            <a:ext cx="15813" cy="28110"/>
          </a:xfrm>
          <a:custGeom>
            <a:avLst/>
            <a:gdLst>
              <a:gd name="T0" fmla="*/ 9 w 9"/>
              <a:gd name="T1" fmla="*/ 8 h 16"/>
              <a:gd name="T2" fmla="*/ 9 w 9"/>
              <a:gd name="T3" fmla="*/ 0 h 16"/>
              <a:gd name="T4" fmla="*/ 0 w 9"/>
              <a:gd name="T5" fmla="*/ 0 h 16"/>
              <a:gd name="T6" fmla="*/ 0 w 9"/>
              <a:gd name="T7" fmla="*/ 8 h 16"/>
              <a:gd name="T8" fmla="*/ 0 w 9"/>
              <a:gd name="T9" fmla="*/ 16 h 16"/>
              <a:gd name="T10" fmla="*/ 9 w 9"/>
              <a:gd name="T11" fmla="*/ 16 h 16"/>
              <a:gd name="T12" fmla="*/ 9 w 9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6">
                <a:moveTo>
                  <a:pt x="9" y="8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9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2" name="Rectangle 330"/>
          <p:cNvSpPr>
            <a:spLocks noChangeArrowheads="1"/>
          </p:cNvSpPr>
          <p:nvPr/>
        </p:nvSpPr>
        <p:spPr bwMode="auto">
          <a:xfrm>
            <a:off x="7052773" y="3455656"/>
            <a:ext cx="15813" cy="28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3" name="Freeform 331"/>
          <p:cNvSpPr/>
          <p:nvPr/>
        </p:nvSpPr>
        <p:spPr bwMode="auto">
          <a:xfrm>
            <a:off x="7052775" y="3539988"/>
            <a:ext cx="33382" cy="29868"/>
          </a:xfrm>
          <a:custGeom>
            <a:avLst/>
            <a:gdLst>
              <a:gd name="T0" fmla="*/ 9 w 19"/>
              <a:gd name="T1" fmla="*/ 0 h 17"/>
              <a:gd name="T2" fmla="*/ 0 w 19"/>
              <a:gd name="T3" fmla="*/ 0 h 17"/>
              <a:gd name="T4" fmla="*/ 0 w 19"/>
              <a:gd name="T5" fmla="*/ 17 h 17"/>
              <a:gd name="T6" fmla="*/ 19 w 19"/>
              <a:gd name="T7" fmla="*/ 17 h 17"/>
              <a:gd name="T8" fmla="*/ 19 w 19"/>
              <a:gd name="T9" fmla="*/ 8 h 17"/>
              <a:gd name="T10" fmla="*/ 9 w 19"/>
              <a:gd name="T11" fmla="*/ 8 h 17"/>
              <a:gd name="T12" fmla="*/ 9 w 19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7">
                <a:moveTo>
                  <a:pt x="9" y="0"/>
                </a:moveTo>
                <a:lnTo>
                  <a:pt x="0" y="0"/>
                </a:lnTo>
                <a:lnTo>
                  <a:pt x="0" y="17"/>
                </a:lnTo>
                <a:lnTo>
                  <a:pt x="19" y="17"/>
                </a:lnTo>
                <a:lnTo>
                  <a:pt x="19" y="8"/>
                </a:lnTo>
                <a:lnTo>
                  <a:pt x="9" y="8"/>
                </a:lnTo>
                <a:lnTo>
                  <a:pt x="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4" name="Rectangle 332"/>
          <p:cNvSpPr>
            <a:spLocks noChangeArrowheads="1"/>
          </p:cNvSpPr>
          <p:nvPr/>
        </p:nvSpPr>
        <p:spPr bwMode="auto">
          <a:xfrm>
            <a:off x="7052773" y="3497822"/>
            <a:ext cx="15813" cy="28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5" name="Rectangle 333"/>
          <p:cNvSpPr>
            <a:spLocks noChangeArrowheads="1"/>
          </p:cNvSpPr>
          <p:nvPr/>
        </p:nvSpPr>
        <p:spPr bwMode="auto">
          <a:xfrm>
            <a:off x="7188057" y="3281721"/>
            <a:ext cx="24597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6" name="Freeform 334"/>
          <p:cNvSpPr/>
          <p:nvPr/>
        </p:nvSpPr>
        <p:spPr bwMode="auto">
          <a:xfrm>
            <a:off x="7246035" y="3411734"/>
            <a:ext cx="15813" cy="28110"/>
          </a:xfrm>
          <a:custGeom>
            <a:avLst/>
            <a:gdLst>
              <a:gd name="T0" fmla="*/ 0 w 9"/>
              <a:gd name="T1" fmla="*/ 8 h 16"/>
              <a:gd name="T2" fmla="*/ 0 w 9"/>
              <a:gd name="T3" fmla="*/ 16 h 16"/>
              <a:gd name="T4" fmla="*/ 9 w 9"/>
              <a:gd name="T5" fmla="*/ 16 h 16"/>
              <a:gd name="T6" fmla="*/ 9 w 9"/>
              <a:gd name="T7" fmla="*/ 8 h 16"/>
              <a:gd name="T8" fmla="*/ 9 w 9"/>
              <a:gd name="T9" fmla="*/ 0 h 16"/>
              <a:gd name="T10" fmla="*/ 0 w 9"/>
              <a:gd name="T11" fmla="*/ 0 h 16"/>
              <a:gd name="T12" fmla="*/ 0 w 9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7" name="Rectangle 335"/>
          <p:cNvSpPr>
            <a:spLocks noChangeArrowheads="1"/>
          </p:cNvSpPr>
          <p:nvPr/>
        </p:nvSpPr>
        <p:spPr bwMode="auto">
          <a:xfrm>
            <a:off x="7246035" y="3369568"/>
            <a:ext cx="15813" cy="28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8" name="Freeform 336"/>
          <p:cNvSpPr/>
          <p:nvPr/>
        </p:nvSpPr>
        <p:spPr bwMode="auto">
          <a:xfrm>
            <a:off x="7230223" y="3281722"/>
            <a:ext cx="31624" cy="29868"/>
          </a:xfrm>
          <a:custGeom>
            <a:avLst/>
            <a:gdLst>
              <a:gd name="T0" fmla="*/ 9 w 18"/>
              <a:gd name="T1" fmla="*/ 17 h 17"/>
              <a:gd name="T2" fmla="*/ 18 w 18"/>
              <a:gd name="T3" fmla="*/ 17 h 17"/>
              <a:gd name="T4" fmla="*/ 18 w 18"/>
              <a:gd name="T5" fmla="*/ 0 h 17"/>
              <a:gd name="T6" fmla="*/ 0 w 18"/>
              <a:gd name="T7" fmla="*/ 0 h 17"/>
              <a:gd name="T8" fmla="*/ 0 w 18"/>
              <a:gd name="T9" fmla="*/ 9 h 17"/>
              <a:gd name="T10" fmla="*/ 9 w 18"/>
              <a:gd name="T11" fmla="*/ 9 h 17"/>
              <a:gd name="T12" fmla="*/ 9 w 18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9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39" name="Rectangle 337"/>
          <p:cNvSpPr>
            <a:spLocks noChangeArrowheads="1"/>
          </p:cNvSpPr>
          <p:nvPr/>
        </p:nvSpPr>
        <p:spPr bwMode="auto">
          <a:xfrm>
            <a:off x="7246035" y="3325645"/>
            <a:ext cx="15813" cy="28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0" name="Freeform 338"/>
          <p:cNvSpPr/>
          <p:nvPr/>
        </p:nvSpPr>
        <p:spPr bwMode="auto">
          <a:xfrm>
            <a:off x="7145890" y="3281721"/>
            <a:ext cx="24597" cy="15813"/>
          </a:xfrm>
          <a:custGeom>
            <a:avLst/>
            <a:gdLst>
              <a:gd name="T0" fmla="*/ 0 w 14"/>
              <a:gd name="T1" fmla="*/ 0 h 9"/>
              <a:gd name="T2" fmla="*/ 0 w 14"/>
              <a:gd name="T3" fmla="*/ 0 h 9"/>
              <a:gd name="T4" fmla="*/ 0 w 14"/>
              <a:gd name="T5" fmla="*/ 9 h 9"/>
              <a:gd name="T6" fmla="*/ 0 w 14"/>
              <a:gd name="T7" fmla="*/ 9 h 9"/>
              <a:gd name="T8" fmla="*/ 13 w 14"/>
              <a:gd name="T9" fmla="*/ 9 h 9"/>
              <a:gd name="T10" fmla="*/ 14 w 14"/>
              <a:gd name="T11" fmla="*/ 9 h 9"/>
              <a:gd name="T12" fmla="*/ 14 w 14"/>
              <a:gd name="T13" fmla="*/ 0 h 9"/>
              <a:gd name="T14" fmla="*/ 13 w 14"/>
              <a:gd name="T15" fmla="*/ 0 h 9"/>
              <a:gd name="T16" fmla="*/ 0 w 14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9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0" y="9"/>
                </a:lnTo>
                <a:lnTo>
                  <a:pt x="13" y="9"/>
                </a:lnTo>
                <a:lnTo>
                  <a:pt x="14" y="9"/>
                </a:lnTo>
                <a:lnTo>
                  <a:pt x="14" y="0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1" name="Rectangle 339"/>
          <p:cNvSpPr>
            <a:spLocks noChangeArrowheads="1"/>
          </p:cNvSpPr>
          <p:nvPr/>
        </p:nvSpPr>
        <p:spPr bwMode="auto">
          <a:xfrm>
            <a:off x="7052773" y="3369568"/>
            <a:ext cx="15813" cy="28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2" name="Freeform 340"/>
          <p:cNvSpPr/>
          <p:nvPr/>
        </p:nvSpPr>
        <p:spPr bwMode="auto">
          <a:xfrm>
            <a:off x="7054531" y="3281722"/>
            <a:ext cx="72034" cy="72034"/>
          </a:xfrm>
          <a:custGeom>
            <a:avLst/>
            <a:gdLst>
              <a:gd name="T0" fmla="*/ 41 w 41"/>
              <a:gd name="T1" fmla="*/ 0 h 41"/>
              <a:gd name="T2" fmla="*/ 0 w 41"/>
              <a:gd name="T3" fmla="*/ 41 h 41"/>
              <a:gd name="T4" fmla="*/ 41 w 41"/>
              <a:gd name="T5" fmla="*/ 41 h 41"/>
              <a:gd name="T6" fmla="*/ 41 w 41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41">
                <a:moveTo>
                  <a:pt x="41" y="0"/>
                </a:moveTo>
                <a:lnTo>
                  <a:pt x="0" y="41"/>
                </a:lnTo>
                <a:lnTo>
                  <a:pt x="41" y="41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3" name="Freeform 341"/>
          <p:cNvSpPr/>
          <p:nvPr/>
        </p:nvSpPr>
        <p:spPr bwMode="auto">
          <a:xfrm>
            <a:off x="1274279" y="5576254"/>
            <a:ext cx="288135" cy="286378"/>
          </a:xfrm>
          <a:custGeom>
            <a:avLst/>
            <a:gdLst>
              <a:gd name="T0" fmla="*/ 83 w 164"/>
              <a:gd name="T1" fmla="*/ 41 h 163"/>
              <a:gd name="T2" fmla="*/ 54 w 164"/>
              <a:gd name="T3" fmla="*/ 121 h 163"/>
              <a:gd name="T4" fmla="*/ 30 w 164"/>
              <a:gd name="T5" fmla="*/ 84 h 163"/>
              <a:gd name="T6" fmla="*/ 14 w 164"/>
              <a:gd name="T7" fmla="*/ 99 h 163"/>
              <a:gd name="T8" fmla="*/ 10 w 164"/>
              <a:gd name="T9" fmla="*/ 103 h 163"/>
              <a:gd name="T10" fmla="*/ 0 w 164"/>
              <a:gd name="T11" fmla="*/ 95 h 163"/>
              <a:gd name="T12" fmla="*/ 32 w 164"/>
              <a:gd name="T13" fmla="*/ 65 h 163"/>
              <a:gd name="T14" fmla="*/ 51 w 164"/>
              <a:gd name="T15" fmla="*/ 94 h 163"/>
              <a:gd name="T16" fmla="*/ 85 w 164"/>
              <a:gd name="T17" fmla="*/ 0 h 163"/>
              <a:gd name="T18" fmla="*/ 116 w 164"/>
              <a:gd name="T19" fmla="*/ 118 h 163"/>
              <a:gd name="T20" fmla="*/ 141 w 164"/>
              <a:gd name="T21" fmla="*/ 37 h 163"/>
              <a:gd name="T22" fmla="*/ 164 w 164"/>
              <a:gd name="T23" fmla="*/ 110 h 163"/>
              <a:gd name="T24" fmla="*/ 152 w 164"/>
              <a:gd name="T25" fmla="*/ 113 h 163"/>
              <a:gd name="T26" fmla="*/ 141 w 164"/>
              <a:gd name="T27" fmla="*/ 78 h 163"/>
              <a:gd name="T28" fmla="*/ 114 w 164"/>
              <a:gd name="T29" fmla="*/ 163 h 163"/>
              <a:gd name="T30" fmla="*/ 83 w 164"/>
              <a:gd name="T31" fmla="*/ 41 h 163"/>
              <a:gd name="T32" fmla="*/ 83 w 164"/>
              <a:gd name="T33" fmla="*/ 4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4" h="163">
                <a:moveTo>
                  <a:pt x="83" y="41"/>
                </a:moveTo>
                <a:lnTo>
                  <a:pt x="54" y="121"/>
                </a:lnTo>
                <a:lnTo>
                  <a:pt x="30" y="84"/>
                </a:lnTo>
                <a:lnTo>
                  <a:pt x="14" y="99"/>
                </a:lnTo>
                <a:lnTo>
                  <a:pt x="10" y="103"/>
                </a:lnTo>
                <a:lnTo>
                  <a:pt x="0" y="95"/>
                </a:lnTo>
                <a:lnTo>
                  <a:pt x="32" y="65"/>
                </a:lnTo>
                <a:lnTo>
                  <a:pt x="51" y="94"/>
                </a:lnTo>
                <a:lnTo>
                  <a:pt x="85" y="0"/>
                </a:lnTo>
                <a:lnTo>
                  <a:pt x="116" y="118"/>
                </a:lnTo>
                <a:lnTo>
                  <a:pt x="141" y="37"/>
                </a:lnTo>
                <a:lnTo>
                  <a:pt x="164" y="110"/>
                </a:lnTo>
                <a:lnTo>
                  <a:pt x="152" y="113"/>
                </a:lnTo>
                <a:lnTo>
                  <a:pt x="141" y="78"/>
                </a:lnTo>
                <a:lnTo>
                  <a:pt x="114" y="163"/>
                </a:lnTo>
                <a:lnTo>
                  <a:pt x="83" y="41"/>
                </a:lnTo>
                <a:lnTo>
                  <a:pt x="83" y="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4" name="Freeform 342"/>
          <p:cNvSpPr/>
          <p:nvPr/>
        </p:nvSpPr>
        <p:spPr bwMode="auto">
          <a:xfrm>
            <a:off x="1890958" y="5643017"/>
            <a:ext cx="200289" cy="152852"/>
          </a:xfrm>
          <a:custGeom>
            <a:avLst/>
            <a:gdLst>
              <a:gd name="T0" fmla="*/ 10 w 114"/>
              <a:gd name="T1" fmla="*/ 53 h 87"/>
              <a:gd name="T2" fmla="*/ 21 w 114"/>
              <a:gd name="T3" fmla="*/ 45 h 87"/>
              <a:gd name="T4" fmla="*/ 38 w 114"/>
              <a:gd name="T5" fmla="*/ 65 h 87"/>
              <a:gd name="T6" fmla="*/ 58 w 114"/>
              <a:gd name="T7" fmla="*/ 22 h 87"/>
              <a:gd name="T8" fmla="*/ 79 w 114"/>
              <a:gd name="T9" fmla="*/ 87 h 87"/>
              <a:gd name="T10" fmla="*/ 98 w 114"/>
              <a:gd name="T11" fmla="*/ 41 h 87"/>
              <a:gd name="T12" fmla="*/ 105 w 114"/>
              <a:gd name="T13" fmla="*/ 60 h 87"/>
              <a:gd name="T14" fmla="*/ 114 w 114"/>
              <a:gd name="T15" fmla="*/ 58 h 87"/>
              <a:gd name="T16" fmla="*/ 98 w 114"/>
              <a:gd name="T17" fmla="*/ 20 h 87"/>
              <a:gd name="T18" fmla="*/ 80 w 114"/>
              <a:gd name="T19" fmla="*/ 63 h 87"/>
              <a:gd name="T20" fmla="*/ 59 w 114"/>
              <a:gd name="T21" fmla="*/ 0 h 87"/>
              <a:gd name="T22" fmla="*/ 36 w 114"/>
              <a:gd name="T23" fmla="*/ 51 h 87"/>
              <a:gd name="T24" fmla="*/ 23 w 114"/>
              <a:gd name="T25" fmla="*/ 35 h 87"/>
              <a:gd name="T26" fmla="*/ 0 w 114"/>
              <a:gd name="T27" fmla="*/ 51 h 87"/>
              <a:gd name="T28" fmla="*/ 7 w 114"/>
              <a:gd name="T29" fmla="*/ 55 h 87"/>
              <a:gd name="T30" fmla="*/ 10 w 114"/>
              <a:gd name="T31" fmla="*/ 5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4" h="87">
                <a:moveTo>
                  <a:pt x="10" y="53"/>
                </a:moveTo>
                <a:lnTo>
                  <a:pt x="21" y="45"/>
                </a:lnTo>
                <a:lnTo>
                  <a:pt x="38" y="65"/>
                </a:lnTo>
                <a:lnTo>
                  <a:pt x="58" y="22"/>
                </a:lnTo>
                <a:lnTo>
                  <a:pt x="79" y="87"/>
                </a:lnTo>
                <a:lnTo>
                  <a:pt x="98" y="41"/>
                </a:lnTo>
                <a:lnTo>
                  <a:pt x="105" y="60"/>
                </a:lnTo>
                <a:lnTo>
                  <a:pt x="114" y="58"/>
                </a:lnTo>
                <a:lnTo>
                  <a:pt x="98" y="20"/>
                </a:lnTo>
                <a:lnTo>
                  <a:pt x="80" y="63"/>
                </a:lnTo>
                <a:lnTo>
                  <a:pt x="59" y="0"/>
                </a:lnTo>
                <a:lnTo>
                  <a:pt x="36" y="51"/>
                </a:lnTo>
                <a:lnTo>
                  <a:pt x="23" y="35"/>
                </a:lnTo>
                <a:lnTo>
                  <a:pt x="0" y="51"/>
                </a:lnTo>
                <a:lnTo>
                  <a:pt x="7" y="55"/>
                </a:lnTo>
                <a:lnTo>
                  <a:pt x="10" y="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5" name="Freeform 343"/>
          <p:cNvSpPr>
            <a:spLocks noEditPoints="1"/>
          </p:cNvSpPr>
          <p:nvPr/>
        </p:nvSpPr>
        <p:spPr bwMode="auto">
          <a:xfrm>
            <a:off x="1848792" y="5600851"/>
            <a:ext cx="286378" cy="237184"/>
          </a:xfrm>
          <a:custGeom>
            <a:avLst/>
            <a:gdLst>
              <a:gd name="T0" fmla="*/ 0 w 163"/>
              <a:gd name="T1" fmla="*/ 0 h 135"/>
              <a:gd name="T2" fmla="*/ 0 w 163"/>
              <a:gd name="T3" fmla="*/ 135 h 135"/>
              <a:gd name="T4" fmla="*/ 163 w 163"/>
              <a:gd name="T5" fmla="*/ 135 h 135"/>
              <a:gd name="T6" fmla="*/ 163 w 163"/>
              <a:gd name="T7" fmla="*/ 0 h 135"/>
              <a:gd name="T8" fmla="*/ 0 w 163"/>
              <a:gd name="T9" fmla="*/ 0 h 135"/>
              <a:gd name="T10" fmla="*/ 147 w 163"/>
              <a:gd name="T11" fmla="*/ 119 h 135"/>
              <a:gd name="T12" fmla="*/ 16 w 163"/>
              <a:gd name="T13" fmla="*/ 119 h 135"/>
              <a:gd name="T14" fmla="*/ 16 w 163"/>
              <a:gd name="T15" fmla="*/ 16 h 135"/>
              <a:gd name="T16" fmla="*/ 147 w 163"/>
              <a:gd name="T17" fmla="*/ 16 h 135"/>
              <a:gd name="T18" fmla="*/ 147 w 163"/>
              <a:gd name="T19" fmla="*/ 11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3" h="135">
                <a:moveTo>
                  <a:pt x="0" y="0"/>
                </a:moveTo>
                <a:lnTo>
                  <a:pt x="0" y="135"/>
                </a:lnTo>
                <a:lnTo>
                  <a:pt x="163" y="135"/>
                </a:lnTo>
                <a:lnTo>
                  <a:pt x="163" y="0"/>
                </a:lnTo>
                <a:lnTo>
                  <a:pt x="0" y="0"/>
                </a:lnTo>
                <a:close/>
                <a:moveTo>
                  <a:pt x="147" y="119"/>
                </a:moveTo>
                <a:lnTo>
                  <a:pt x="16" y="119"/>
                </a:lnTo>
                <a:lnTo>
                  <a:pt x="16" y="16"/>
                </a:lnTo>
                <a:lnTo>
                  <a:pt x="147" y="16"/>
                </a:lnTo>
                <a:lnTo>
                  <a:pt x="147" y="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6" name="Freeform 344"/>
          <p:cNvSpPr>
            <a:spLocks noEditPoints="1"/>
          </p:cNvSpPr>
          <p:nvPr/>
        </p:nvSpPr>
        <p:spPr bwMode="auto">
          <a:xfrm>
            <a:off x="10543764" y="1653061"/>
            <a:ext cx="117714" cy="98387"/>
          </a:xfrm>
          <a:custGeom>
            <a:avLst/>
            <a:gdLst>
              <a:gd name="T0" fmla="*/ 92 w 118"/>
              <a:gd name="T1" fmla="*/ 0 h 99"/>
              <a:gd name="T2" fmla="*/ 26 w 118"/>
              <a:gd name="T3" fmla="*/ 0 h 99"/>
              <a:gd name="T4" fmla="*/ 0 w 118"/>
              <a:gd name="T5" fmla="*/ 26 h 99"/>
              <a:gd name="T6" fmla="*/ 0 w 118"/>
              <a:gd name="T7" fmla="*/ 72 h 99"/>
              <a:gd name="T8" fmla="*/ 26 w 118"/>
              <a:gd name="T9" fmla="*/ 99 h 99"/>
              <a:gd name="T10" fmla="*/ 92 w 118"/>
              <a:gd name="T11" fmla="*/ 99 h 99"/>
              <a:gd name="T12" fmla="*/ 118 w 118"/>
              <a:gd name="T13" fmla="*/ 72 h 99"/>
              <a:gd name="T14" fmla="*/ 118 w 118"/>
              <a:gd name="T15" fmla="*/ 26 h 99"/>
              <a:gd name="T16" fmla="*/ 92 w 118"/>
              <a:gd name="T17" fmla="*/ 0 h 99"/>
              <a:gd name="T18" fmla="*/ 89 w 118"/>
              <a:gd name="T19" fmla="*/ 75 h 99"/>
              <a:gd name="T20" fmla="*/ 30 w 118"/>
              <a:gd name="T21" fmla="*/ 75 h 99"/>
              <a:gd name="T22" fmla="*/ 23 w 118"/>
              <a:gd name="T23" fmla="*/ 69 h 99"/>
              <a:gd name="T24" fmla="*/ 23 w 118"/>
              <a:gd name="T25" fmla="*/ 29 h 99"/>
              <a:gd name="T26" fmla="*/ 30 w 118"/>
              <a:gd name="T27" fmla="*/ 23 h 99"/>
              <a:gd name="T28" fmla="*/ 89 w 118"/>
              <a:gd name="T29" fmla="*/ 23 h 99"/>
              <a:gd name="T30" fmla="*/ 95 w 118"/>
              <a:gd name="T31" fmla="*/ 29 h 99"/>
              <a:gd name="T32" fmla="*/ 95 w 118"/>
              <a:gd name="T33" fmla="*/ 69 h 99"/>
              <a:gd name="T34" fmla="*/ 89 w 118"/>
              <a:gd name="T35" fmla="*/ 7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99">
                <a:moveTo>
                  <a:pt x="92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7"/>
                  <a:pt x="12" y="99"/>
                  <a:pt x="26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107" y="99"/>
                  <a:pt x="118" y="87"/>
                  <a:pt x="118" y="72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11"/>
                  <a:pt x="107" y="0"/>
                  <a:pt x="92" y="0"/>
                </a:cubicBezTo>
                <a:close/>
                <a:moveTo>
                  <a:pt x="89" y="75"/>
                </a:moveTo>
                <a:cubicBezTo>
                  <a:pt x="30" y="75"/>
                  <a:pt x="30" y="75"/>
                  <a:pt x="30" y="75"/>
                </a:cubicBezTo>
                <a:cubicBezTo>
                  <a:pt x="26" y="75"/>
                  <a:pt x="23" y="72"/>
                  <a:pt x="23" y="6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6"/>
                  <a:pt x="26" y="23"/>
                  <a:pt x="30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23"/>
                  <a:pt x="95" y="26"/>
                  <a:pt x="95" y="2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72"/>
                  <a:pt x="92" y="75"/>
                  <a:pt x="89" y="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7" name="Freeform 345"/>
          <p:cNvSpPr/>
          <p:nvPr/>
        </p:nvSpPr>
        <p:spPr bwMode="auto">
          <a:xfrm>
            <a:off x="10599986" y="1558188"/>
            <a:ext cx="145825" cy="147580"/>
          </a:xfrm>
          <a:custGeom>
            <a:avLst/>
            <a:gdLst>
              <a:gd name="T0" fmla="*/ 129 w 148"/>
              <a:gd name="T1" fmla="*/ 113 h 147"/>
              <a:gd name="T2" fmla="*/ 128 w 148"/>
              <a:gd name="T3" fmla="*/ 113 h 147"/>
              <a:gd name="T4" fmla="*/ 126 w 148"/>
              <a:gd name="T5" fmla="*/ 113 h 147"/>
              <a:gd name="T6" fmla="*/ 126 w 148"/>
              <a:gd name="T7" fmla="*/ 113 h 147"/>
              <a:gd name="T8" fmla="*/ 34 w 148"/>
              <a:gd name="T9" fmla="*/ 21 h 147"/>
              <a:gd name="T10" fmla="*/ 34 w 148"/>
              <a:gd name="T11" fmla="*/ 21 h 147"/>
              <a:gd name="T12" fmla="*/ 34 w 148"/>
              <a:gd name="T13" fmla="*/ 0 h 147"/>
              <a:gd name="T14" fmla="*/ 0 w 148"/>
              <a:gd name="T15" fmla="*/ 35 h 147"/>
              <a:gd name="T16" fmla="*/ 34 w 148"/>
              <a:gd name="T17" fmla="*/ 69 h 147"/>
              <a:gd name="T18" fmla="*/ 34 w 148"/>
              <a:gd name="T19" fmla="*/ 68 h 147"/>
              <a:gd name="T20" fmla="*/ 34 w 148"/>
              <a:gd name="T21" fmla="*/ 46 h 147"/>
              <a:gd name="T22" fmla="*/ 34 w 148"/>
              <a:gd name="T23" fmla="*/ 46 h 147"/>
              <a:gd name="T24" fmla="*/ 101 w 148"/>
              <a:gd name="T25" fmla="*/ 113 h 147"/>
              <a:gd name="T26" fmla="*/ 101 w 148"/>
              <a:gd name="T27" fmla="*/ 113 h 147"/>
              <a:gd name="T28" fmla="*/ 99 w 148"/>
              <a:gd name="T29" fmla="*/ 113 h 147"/>
              <a:gd name="T30" fmla="*/ 99 w 148"/>
              <a:gd name="T31" fmla="*/ 113 h 147"/>
              <a:gd name="T32" fmla="*/ 79 w 148"/>
              <a:gd name="T33" fmla="*/ 113 h 147"/>
              <a:gd name="T34" fmla="*/ 114 w 148"/>
              <a:gd name="T35" fmla="*/ 147 h 147"/>
              <a:gd name="T36" fmla="*/ 148 w 148"/>
              <a:gd name="T37" fmla="*/ 113 h 147"/>
              <a:gd name="T38" fmla="*/ 129 w 148"/>
              <a:gd name="T39" fmla="*/ 11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147">
                <a:moveTo>
                  <a:pt x="129" y="113"/>
                </a:moveTo>
                <a:cubicBezTo>
                  <a:pt x="128" y="113"/>
                  <a:pt x="128" y="113"/>
                  <a:pt x="128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6" y="62"/>
                  <a:pt x="85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0"/>
                  <a:pt x="34" y="0"/>
                  <a:pt x="34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4" y="69"/>
                  <a:pt x="34" y="69"/>
                  <a:pt x="34" y="69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71" y="46"/>
                  <a:pt x="101" y="76"/>
                  <a:pt x="101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48" y="113"/>
                  <a:pt x="148" y="113"/>
                  <a:pt x="148" y="113"/>
                </a:cubicBezTo>
                <a:lnTo>
                  <a:pt x="129" y="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8" name="Freeform 346"/>
          <p:cNvSpPr/>
          <p:nvPr/>
        </p:nvSpPr>
        <p:spPr bwMode="auto">
          <a:xfrm>
            <a:off x="10457676" y="1698741"/>
            <a:ext cx="149338" cy="147580"/>
          </a:xfrm>
          <a:custGeom>
            <a:avLst/>
            <a:gdLst>
              <a:gd name="T0" fmla="*/ 114 w 149"/>
              <a:gd name="T1" fmla="*/ 79 h 147"/>
              <a:gd name="T2" fmla="*/ 114 w 149"/>
              <a:gd name="T3" fmla="*/ 101 h 147"/>
              <a:gd name="T4" fmla="*/ 114 w 149"/>
              <a:gd name="T5" fmla="*/ 101 h 147"/>
              <a:gd name="T6" fmla="*/ 47 w 149"/>
              <a:gd name="T7" fmla="*/ 34 h 147"/>
              <a:gd name="T8" fmla="*/ 47 w 149"/>
              <a:gd name="T9" fmla="*/ 34 h 147"/>
              <a:gd name="T10" fmla="*/ 49 w 149"/>
              <a:gd name="T11" fmla="*/ 34 h 147"/>
              <a:gd name="T12" fmla="*/ 50 w 149"/>
              <a:gd name="T13" fmla="*/ 34 h 147"/>
              <a:gd name="T14" fmla="*/ 69 w 149"/>
              <a:gd name="T15" fmla="*/ 34 h 147"/>
              <a:gd name="T16" fmla="*/ 35 w 149"/>
              <a:gd name="T17" fmla="*/ 0 h 147"/>
              <a:gd name="T18" fmla="*/ 0 w 149"/>
              <a:gd name="T19" fmla="*/ 34 h 147"/>
              <a:gd name="T20" fmla="*/ 20 w 149"/>
              <a:gd name="T21" fmla="*/ 34 h 147"/>
              <a:gd name="T22" fmla="*/ 20 w 149"/>
              <a:gd name="T23" fmla="*/ 34 h 147"/>
              <a:gd name="T24" fmla="*/ 22 w 149"/>
              <a:gd name="T25" fmla="*/ 34 h 147"/>
              <a:gd name="T26" fmla="*/ 22 w 149"/>
              <a:gd name="T27" fmla="*/ 34 h 147"/>
              <a:gd name="T28" fmla="*/ 114 w 149"/>
              <a:gd name="T29" fmla="*/ 126 h 147"/>
              <a:gd name="T30" fmla="*/ 114 w 149"/>
              <a:gd name="T31" fmla="*/ 126 h 147"/>
              <a:gd name="T32" fmla="*/ 114 w 149"/>
              <a:gd name="T33" fmla="*/ 147 h 147"/>
              <a:gd name="T34" fmla="*/ 149 w 149"/>
              <a:gd name="T35" fmla="*/ 112 h 147"/>
              <a:gd name="T36" fmla="*/ 114 w 149"/>
              <a:gd name="T37" fmla="*/ 78 h 147"/>
              <a:gd name="T38" fmla="*/ 114 w 149"/>
              <a:gd name="T39" fmla="*/ 7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7">
                <a:moveTo>
                  <a:pt x="114" y="79"/>
                </a:moveTo>
                <a:cubicBezTo>
                  <a:pt x="114" y="101"/>
                  <a:pt x="114" y="101"/>
                  <a:pt x="114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77" y="101"/>
                  <a:pt x="47" y="71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85"/>
                  <a:pt x="63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14" y="78"/>
                  <a:pt x="114" y="78"/>
                  <a:pt x="114" y="78"/>
                </a:cubicBezTo>
                <a:lnTo>
                  <a:pt x="114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49" name="Freeform 347"/>
          <p:cNvSpPr>
            <a:spLocks noEditPoints="1"/>
          </p:cNvSpPr>
          <p:nvPr/>
        </p:nvSpPr>
        <p:spPr bwMode="auto">
          <a:xfrm>
            <a:off x="7051017" y="5003499"/>
            <a:ext cx="214343" cy="286378"/>
          </a:xfrm>
          <a:custGeom>
            <a:avLst/>
            <a:gdLst>
              <a:gd name="T0" fmla="*/ 191 w 214"/>
              <a:gd name="T1" fmla="*/ 20 h 289"/>
              <a:gd name="T2" fmla="*/ 178 w 214"/>
              <a:gd name="T3" fmla="*/ 20 h 289"/>
              <a:gd name="T4" fmla="*/ 178 w 214"/>
              <a:gd name="T5" fmla="*/ 11 h 289"/>
              <a:gd name="T6" fmla="*/ 167 w 214"/>
              <a:gd name="T7" fmla="*/ 0 h 289"/>
              <a:gd name="T8" fmla="*/ 155 w 214"/>
              <a:gd name="T9" fmla="*/ 11 h 289"/>
              <a:gd name="T10" fmla="*/ 155 w 214"/>
              <a:gd name="T11" fmla="*/ 20 h 289"/>
              <a:gd name="T12" fmla="*/ 118 w 214"/>
              <a:gd name="T13" fmla="*/ 20 h 289"/>
              <a:gd name="T14" fmla="*/ 118 w 214"/>
              <a:gd name="T15" fmla="*/ 11 h 289"/>
              <a:gd name="T16" fmla="*/ 107 w 214"/>
              <a:gd name="T17" fmla="*/ 0 h 289"/>
              <a:gd name="T18" fmla="*/ 96 w 214"/>
              <a:gd name="T19" fmla="*/ 11 h 289"/>
              <a:gd name="T20" fmla="*/ 96 w 214"/>
              <a:gd name="T21" fmla="*/ 20 h 289"/>
              <a:gd name="T22" fmla="*/ 59 w 214"/>
              <a:gd name="T23" fmla="*/ 20 h 289"/>
              <a:gd name="T24" fmla="*/ 59 w 214"/>
              <a:gd name="T25" fmla="*/ 11 h 289"/>
              <a:gd name="T26" fmla="*/ 48 w 214"/>
              <a:gd name="T27" fmla="*/ 0 h 289"/>
              <a:gd name="T28" fmla="*/ 36 w 214"/>
              <a:gd name="T29" fmla="*/ 11 h 289"/>
              <a:gd name="T30" fmla="*/ 36 w 214"/>
              <a:gd name="T31" fmla="*/ 20 h 289"/>
              <a:gd name="T32" fmla="*/ 24 w 214"/>
              <a:gd name="T33" fmla="*/ 20 h 289"/>
              <a:gd name="T34" fmla="*/ 0 w 214"/>
              <a:gd name="T35" fmla="*/ 43 h 289"/>
              <a:gd name="T36" fmla="*/ 0 w 214"/>
              <a:gd name="T37" fmla="*/ 266 h 289"/>
              <a:gd name="T38" fmla="*/ 24 w 214"/>
              <a:gd name="T39" fmla="*/ 289 h 289"/>
              <a:gd name="T40" fmla="*/ 191 w 214"/>
              <a:gd name="T41" fmla="*/ 289 h 289"/>
              <a:gd name="T42" fmla="*/ 214 w 214"/>
              <a:gd name="T43" fmla="*/ 266 h 289"/>
              <a:gd name="T44" fmla="*/ 214 w 214"/>
              <a:gd name="T45" fmla="*/ 43 h 289"/>
              <a:gd name="T46" fmla="*/ 191 w 214"/>
              <a:gd name="T47" fmla="*/ 20 h 289"/>
              <a:gd name="T48" fmla="*/ 191 w 214"/>
              <a:gd name="T49" fmla="*/ 264 h 289"/>
              <a:gd name="T50" fmla="*/ 23 w 214"/>
              <a:gd name="T51" fmla="*/ 264 h 289"/>
              <a:gd name="T52" fmla="*/ 23 w 214"/>
              <a:gd name="T53" fmla="*/ 45 h 289"/>
              <a:gd name="T54" fmla="*/ 36 w 214"/>
              <a:gd name="T55" fmla="*/ 45 h 289"/>
              <a:gd name="T56" fmla="*/ 36 w 214"/>
              <a:gd name="T57" fmla="*/ 52 h 289"/>
              <a:gd name="T58" fmla="*/ 48 w 214"/>
              <a:gd name="T59" fmla="*/ 63 h 289"/>
              <a:gd name="T60" fmla="*/ 59 w 214"/>
              <a:gd name="T61" fmla="*/ 52 h 289"/>
              <a:gd name="T62" fmla="*/ 59 w 214"/>
              <a:gd name="T63" fmla="*/ 45 h 289"/>
              <a:gd name="T64" fmla="*/ 96 w 214"/>
              <a:gd name="T65" fmla="*/ 45 h 289"/>
              <a:gd name="T66" fmla="*/ 96 w 214"/>
              <a:gd name="T67" fmla="*/ 52 h 289"/>
              <a:gd name="T68" fmla="*/ 107 w 214"/>
              <a:gd name="T69" fmla="*/ 63 h 289"/>
              <a:gd name="T70" fmla="*/ 118 w 214"/>
              <a:gd name="T71" fmla="*/ 52 h 289"/>
              <a:gd name="T72" fmla="*/ 118 w 214"/>
              <a:gd name="T73" fmla="*/ 45 h 289"/>
              <a:gd name="T74" fmla="*/ 155 w 214"/>
              <a:gd name="T75" fmla="*/ 45 h 289"/>
              <a:gd name="T76" fmla="*/ 155 w 214"/>
              <a:gd name="T77" fmla="*/ 52 h 289"/>
              <a:gd name="T78" fmla="*/ 167 w 214"/>
              <a:gd name="T79" fmla="*/ 63 h 289"/>
              <a:gd name="T80" fmla="*/ 178 w 214"/>
              <a:gd name="T81" fmla="*/ 52 h 289"/>
              <a:gd name="T82" fmla="*/ 178 w 214"/>
              <a:gd name="T83" fmla="*/ 45 h 289"/>
              <a:gd name="T84" fmla="*/ 191 w 214"/>
              <a:gd name="T85" fmla="*/ 45 h 289"/>
              <a:gd name="T86" fmla="*/ 191 w 214"/>
              <a:gd name="T87" fmla="*/ 26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4" h="289">
                <a:moveTo>
                  <a:pt x="191" y="20"/>
                </a:moveTo>
                <a:cubicBezTo>
                  <a:pt x="178" y="20"/>
                  <a:pt x="178" y="20"/>
                  <a:pt x="178" y="20"/>
                </a:cubicBezTo>
                <a:cubicBezTo>
                  <a:pt x="178" y="11"/>
                  <a:pt x="178" y="11"/>
                  <a:pt x="178" y="11"/>
                </a:cubicBezTo>
                <a:cubicBezTo>
                  <a:pt x="178" y="5"/>
                  <a:pt x="173" y="0"/>
                  <a:pt x="167" y="0"/>
                </a:cubicBezTo>
                <a:cubicBezTo>
                  <a:pt x="160" y="0"/>
                  <a:pt x="155" y="5"/>
                  <a:pt x="155" y="11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5"/>
                  <a:pt x="113" y="0"/>
                  <a:pt x="107" y="0"/>
                </a:cubicBezTo>
                <a:cubicBezTo>
                  <a:pt x="101" y="0"/>
                  <a:pt x="96" y="5"/>
                  <a:pt x="96" y="11"/>
                </a:cubicBezTo>
                <a:cubicBezTo>
                  <a:pt x="96" y="20"/>
                  <a:pt x="96" y="20"/>
                  <a:pt x="96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5"/>
                  <a:pt x="54" y="0"/>
                  <a:pt x="48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20"/>
                  <a:pt x="36" y="20"/>
                  <a:pt x="36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1" y="20"/>
                  <a:pt x="0" y="30"/>
                  <a:pt x="0" y="43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8"/>
                  <a:pt x="11" y="289"/>
                  <a:pt x="24" y="289"/>
                </a:cubicBezTo>
                <a:cubicBezTo>
                  <a:pt x="191" y="289"/>
                  <a:pt x="191" y="289"/>
                  <a:pt x="191" y="289"/>
                </a:cubicBezTo>
                <a:cubicBezTo>
                  <a:pt x="204" y="289"/>
                  <a:pt x="214" y="278"/>
                  <a:pt x="214" y="266"/>
                </a:cubicBezTo>
                <a:cubicBezTo>
                  <a:pt x="214" y="43"/>
                  <a:pt x="214" y="43"/>
                  <a:pt x="214" y="43"/>
                </a:cubicBezTo>
                <a:cubicBezTo>
                  <a:pt x="214" y="30"/>
                  <a:pt x="204" y="20"/>
                  <a:pt x="191" y="20"/>
                </a:cubicBezTo>
                <a:close/>
                <a:moveTo>
                  <a:pt x="191" y="264"/>
                </a:moveTo>
                <a:cubicBezTo>
                  <a:pt x="23" y="264"/>
                  <a:pt x="23" y="264"/>
                  <a:pt x="23" y="264"/>
                </a:cubicBezTo>
                <a:cubicBezTo>
                  <a:pt x="23" y="45"/>
                  <a:pt x="23" y="45"/>
                  <a:pt x="23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8"/>
                  <a:pt x="41" y="63"/>
                  <a:pt x="48" y="63"/>
                </a:cubicBezTo>
                <a:cubicBezTo>
                  <a:pt x="54" y="63"/>
                  <a:pt x="59" y="58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8"/>
                  <a:pt x="101" y="63"/>
                  <a:pt x="107" y="63"/>
                </a:cubicBezTo>
                <a:cubicBezTo>
                  <a:pt x="113" y="63"/>
                  <a:pt x="118" y="58"/>
                  <a:pt x="118" y="52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5" y="58"/>
                  <a:pt x="160" y="63"/>
                  <a:pt x="167" y="63"/>
                </a:cubicBezTo>
                <a:cubicBezTo>
                  <a:pt x="173" y="63"/>
                  <a:pt x="178" y="58"/>
                  <a:pt x="178" y="52"/>
                </a:cubicBezTo>
                <a:cubicBezTo>
                  <a:pt x="178" y="45"/>
                  <a:pt x="178" y="45"/>
                  <a:pt x="178" y="45"/>
                </a:cubicBezTo>
                <a:cubicBezTo>
                  <a:pt x="191" y="45"/>
                  <a:pt x="191" y="45"/>
                  <a:pt x="191" y="45"/>
                </a:cubicBezTo>
                <a:lnTo>
                  <a:pt x="191" y="2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0" name="Rectangle 348"/>
          <p:cNvSpPr>
            <a:spLocks noChangeArrowheads="1"/>
          </p:cNvSpPr>
          <p:nvPr/>
        </p:nvSpPr>
        <p:spPr bwMode="auto">
          <a:xfrm>
            <a:off x="7098453" y="5094858"/>
            <a:ext cx="119470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1" name="Rectangle 349"/>
          <p:cNvSpPr>
            <a:spLocks noChangeArrowheads="1"/>
          </p:cNvSpPr>
          <p:nvPr/>
        </p:nvSpPr>
        <p:spPr bwMode="auto">
          <a:xfrm>
            <a:off x="7098453" y="5135267"/>
            <a:ext cx="119470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2" name="Rectangle 350"/>
          <p:cNvSpPr>
            <a:spLocks noChangeArrowheads="1"/>
          </p:cNvSpPr>
          <p:nvPr/>
        </p:nvSpPr>
        <p:spPr bwMode="auto">
          <a:xfrm>
            <a:off x="7098453" y="5175676"/>
            <a:ext cx="119470" cy="1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3" name="Rectangle 351"/>
          <p:cNvSpPr>
            <a:spLocks noChangeArrowheads="1"/>
          </p:cNvSpPr>
          <p:nvPr/>
        </p:nvSpPr>
        <p:spPr bwMode="auto">
          <a:xfrm>
            <a:off x="7098453" y="5216086"/>
            <a:ext cx="119470" cy="17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4" name="Freeform 352"/>
          <p:cNvSpPr>
            <a:spLocks noEditPoints="1"/>
          </p:cNvSpPr>
          <p:nvPr/>
        </p:nvSpPr>
        <p:spPr bwMode="auto">
          <a:xfrm>
            <a:off x="3572325" y="1558188"/>
            <a:ext cx="286378" cy="288135"/>
          </a:xfrm>
          <a:custGeom>
            <a:avLst/>
            <a:gdLst>
              <a:gd name="T0" fmla="*/ 81 w 163"/>
              <a:gd name="T1" fmla="*/ 0 h 164"/>
              <a:gd name="T2" fmla="*/ 0 w 163"/>
              <a:gd name="T3" fmla="*/ 23 h 164"/>
              <a:gd name="T4" fmla="*/ 0 w 163"/>
              <a:gd name="T5" fmla="*/ 23 h 164"/>
              <a:gd name="T6" fmla="*/ 0 w 163"/>
              <a:gd name="T7" fmla="*/ 142 h 164"/>
              <a:gd name="T8" fmla="*/ 81 w 163"/>
              <a:gd name="T9" fmla="*/ 164 h 164"/>
              <a:gd name="T10" fmla="*/ 163 w 163"/>
              <a:gd name="T11" fmla="*/ 142 h 164"/>
              <a:gd name="T12" fmla="*/ 163 w 163"/>
              <a:gd name="T13" fmla="*/ 23 h 164"/>
              <a:gd name="T14" fmla="*/ 81 w 163"/>
              <a:gd name="T15" fmla="*/ 0 h 164"/>
              <a:gd name="T16" fmla="*/ 74 w 163"/>
              <a:gd name="T17" fmla="*/ 148 h 164"/>
              <a:gd name="T18" fmla="*/ 13 w 163"/>
              <a:gd name="T19" fmla="*/ 131 h 164"/>
              <a:gd name="T20" fmla="*/ 13 w 163"/>
              <a:gd name="T21" fmla="*/ 43 h 164"/>
              <a:gd name="T22" fmla="*/ 74 w 163"/>
              <a:gd name="T23" fmla="*/ 60 h 164"/>
              <a:gd name="T24" fmla="*/ 74 w 163"/>
              <a:gd name="T25" fmla="*/ 148 h 164"/>
              <a:gd name="T26" fmla="*/ 81 w 163"/>
              <a:gd name="T27" fmla="*/ 48 h 164"/>
              <a:gd name="T28" fmla="*/ 22 w 163"/>
              <a:gd name="T29" fmla="*/ 32 h 164"/>
              <a:gd name="T30" fmla="*/ 81 w 163"/>
              <a:gd name="T31" fmla="*/ 15 h 164"/>
              <a:gd name="T32" fmla="*/ 141 w 163"/>
              <a:gd name="T33" fmla="*/ 32 h 164"/>
              <a:gd name="T34" fmla="*/ 81 w 163"/>
              <a:gd name="T35" fmla="*/ 48 h 164"/>
              <a:gd name="T36" fmla="*/ 149 w 163"/>
              <a:gd name="T37" fmla="*/ 131 h 164"/>
              <a:gd name="T38" fmla="*/ 88 w 163"/>
              <a:gd name="T39" fmla="*/ 148 h 164"/>
              <a:gd name="T40" fmla="*/ 88 w 163"/>
              <a:gd name="T41" fmla="*/ 60 h 164"/>
              <a:gd name="T42" fmla="*/ 149 w 163"/>
              <a:gd name="T43" fmla="*/ 43 h 164"/>
              <a:gd name="T44" fmla="*/ 149 w 163"/>
              <a:gd name="T45" fmla="*/ 13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3" h="164">
                <a:moveTo>
                  <a:pt x="81" y="0"/>
                </a:moveTo>
                <a:lnTo>
                  <a:pt x="0" y="23"/>
                </a:lnTo>
                <a:lnTo>
                  <a:pt x="0" y="23"/>
                </a:lnTo>
                <a:lnTo>
                  <a:pt x="0" y="142"/>
                </a:lnTo>
                <a:lnTo>
                  <a:pt x="81" y="164"/>
                </a:lnTo>
                <a:lnTo>
                  <a:pt x="163" y="142"/>
                </a:lnTo>
                <a:lnTo>
                  <a:pt x="163" y="23"/>
                </a:lnTo>
                <a:lnTo>
                  <a:pt x="81" y="0"/>
                </a:lnTo>
                <a:close/>
                <a:moveTo>
                  <a:pt x="74" y="148"/>
                </a:moveTo>
                <a:lnTo>
                  <a:pt x="13" y="131"/>
                </a:lnTo>
                <a:lnTo>
                  <a:pt x="13" y="43"/>
                </a:lnTo>
                <a:lnTo>
                  <a:pt x="74" y="60"/>
                </a:lnTo>
                <a:lnTo>
                  <a:pt x="74" y="148"/>
                </a:lnTo>
                <a:close/>
                <a:moveTo>
                  <a:pt x="81" y="48"/>
                </a:moveTo>
                <a:lnTo>
                  <a:pt x="22" y="32"/>
                </a:lnTo>
                <a:lnTo>
                  <a:pt x="81" y="15"/>
                </a:lnTo>
                <a:lnTo>
                  <a:pt x="141" y="32"/>
                </a:lnTo>
                <a:lnTo>
                  <a:pt x="81" y="48"/>
                </a:lnTo>
                <a:close/>
                <a:moveTo>
                  <a:pt x="149" y="131"/>
                </a:moveTo>
                <a:lnTo>
                  <a:pt x="88" y="148"/>
                </a:lnTo>
                <a:lnTo>
                  <a:pt x="88" y="60"/>
                </a:lnTo>
                <a:lnTo>
                  <a:pt x="149" y="43"/>
                </a:lnTo>
                <a:lnTo>
                  <a:pt x="149" y="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5" name="Freeform 353"/>
          <p:cNvSpPr/>
          <p:nvPr/>
        </p:nvSpPr>
        <p:spPr bwMode="auto">
          <a:xfrm>
            <a:off x="11039215" y="2707210"/>
            <a:ext cx="272322" cy="288135"/>
          </a:xfrm>
          <a:custGeom>
            <a:avLst/>
            <a:gdLst>
              <a:gd name="T0" fmla="*/ 273 w 273"/>
              <a:gd name="T1" fmla="*/ 93 h 288"/>
              <a:gd name="T2" fmla="*/ 249 w 273"/>
              <a:gd name="T3" fmla="*/ 51 h 288"/>
              <a:gd name="T4" fmla="*/ 170 w 273"/>
              <a:gd name="T5" fmla="*/ 86 h 288"/>
              <a:gd name="T6" fmla="*/ 160 w 273"/>
              <a:gd name="T7" fmla="*/ 0 h 288"/>
              <a:gd name="T8" fmla="*/ 112 w 273"/>
              <a:gd name="T9" fmla="*/ 0 h 288"/>
              <a:gd name="T10" fmla="*/ 103 w 273"/>
              <a:gd name="T11" fmla="*/ 86 h 288"/>
              <a:gd name="T12" fmla="*/ 23 w 273"/>
              <a:gd name="T13" fmla="*/ 51 h 288"/>
              <a:gd name="T14" fmla="*/ 0 w 273"/>
              <a:gd name="T15" fmla="*/ 93 h 288"/>
              <a:gd name="T16" fmla="*/ 69 w 273"/>
              <a:gd name="T17" fmla="*/ 144 h 288"/>
              <a:gd name="T18" fmla="*/ 0 w 273"/>
              <a:gd name="T19" fmla="*/ 195 h 288"/>
              <a:gd name="T20" fmla="*/ 23 w 273"/>
              <a:gd name="T21" fmla="*/ 237 h 288"/>
              <a:gd name="T22" fmla="*/ 103 w 273"/>
              <a:gd name="T23" fmla="*/ 202 h 288"/>
              <a:gd name="T24" fmla="*/ 112 w 273"/>
              <a:gd name="T25" fmla="*/ 288 h 288"/>
              <a:gd name="T26" fmla="*/ 160 w 273"/>
              <a:gd name="T27" fmla="*/ 288 h 288"/>
              <a:gd name="T28" fmla="*/ 170 w 273"/>
              <a:gd name="T29" fmla="*/ 202 h 288"/>
              <a:gd name="T30" fmla="*/ 249 w 273"/>
              <a:gd name="T31" fmla="*/ 237 h 288"/>
              <a:gd name="T32" fmla="*/ 273 w 273"/>
              <a:gd name="T33" fmla="*/ 195 h 288"/>
              <a:gd name="T34" fmla="*/ 203 w 273"/>
              <a:gd name="T35" fmla="*/ 144 h 288"/>
              <a:gd name="T36" fmla="*/ 273 w 273"/>
              <a:gd name="T37" fmla="*/ 9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3" h="288">
                <a:moveTo>
                  <a:pt x="273" y="93"/>
                </a:moveTo>
                <a:cubicBezTo>
                  <a:pt x="249" y="51"/>
                  <a:pt x="249" y="51"/>
                  <a:pt x="249" y="51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0" y="0"/>
                  <a:pt x="160" y="0"/>
                  <a:pt x="16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23" y="51"/>
                  <a:pt x="23" y="51"/>
                  <a:pt x="23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44" y="163"/>
                  <a:pt x="0" y="195"/>
                  <a:pt x="0" y="195"/>
                </a:cubicBezTo>
                <a:cubicBezTo>
                  <a:pt x="23" y="237"/>
                  <a:pt x="23" y="237"/>
                  <a:pt x="23" y="237"/>
                </a:cubicBezTo>
                <a:cubicBezTo>
                  <a:pt x="103" y="202"/>
                  <a:pt x="103" y="202"/>
                  <a:pt x="103" y="202"/>
                </a:cubicBezTo>
                <a:cubicBezTo>
                  <a:pt x="112" y="288"/>
                  <a:pt x="112" y="288"/>
                  <a:pt x="112" y="288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8"/>
                  <a:pt x="166" y="234"/>
                  <a:pt x="170" y="202"/>
                </a:cubicBezTo>
                <a:cubicBezTo>
                  <a:pt x="249" y="237"/>
                  <a:pt x="249" y="237"/>
                  <a:pt x="249" y="237"/>
                </a:cubicBezTo>
                <a:cubicBezTo>
                  <a:pt x="273" y="195"/>
                  <a:pt x="273" y="195"/>
                  <a:pt x="273" y="195"/>
                </a:cubicBezTo>
                <a:cubicBezTo>
                  <a:pt x="273" y="195"/>
                  <a:pt x="229" y="163"/>
                  <a:pt x="203" y="144"/>
                </a:cubicBezTo>
                <a:lnTo>
                  <a:pt x="273" y="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6" name="Freeform 354"/>
          <p:cNvSpPr>
            <a:spLocks noEditPoints="1"/>
          </p:cNvSpPr>
          <p:nvPr/>
        </p:nvSpPr>
        <p:spPr bwMode="auto">
          <a:xfrm>
            <a:off x="10464703" y="2707210"/>
            <a:ext cx="272322" cy="288135"/>
          </a:xfrm>
          <a:custGeom>
            <a:avLst/>
            <a:gdLst>
              <a:gd name="T0" fmla="*/ 236 w 274"/>
              <a:gd name="T1" fmla="*/ 120 h 288"/>
              <a:gd name="T2" fmla="*/ 274 w 274"/>
              <a:gd name="T3" fmla="*/ 93 h 288"/>
              <a:gd name="T4" fmla="*/ 250 w 274"/>
              <a:gd name="T5" fmla="*/ 51 h 288"/>
              <a:gd name="T6" fmla="*/ 206 w 274"/>
              <a:gd name="T7" fmla="*/ 70 h 288"/>
              <a:gd name="T8" fmla="*/ 166 w 274"/>
              <a:gd name="T9" fmla="*/ 47 h 288"/>
              <a:gd name="T10" fmla="*/ 161 w 274"/>
              <a:gd name="T11" fmla="*/ 0 h 288"/>
              <a:gd name="T12" fmla="*/ 113 w 274"/>
              <a:gd name="T13" fmla="*/ 0 h 288"/>
              <a:gd name="T14" fmla="*/ 108 w 274"/>
              <a:gd name="T15" fmla="*/ 47 h 288"/>
              <a:gd name="T16" fmla="*/ 67 w 274"/>
              <a:gd name="T17" fmla="*/ 70 h 288"/>
              <a:gd name="T18" fmla="*/ 24 w 274"/>
              <a:gd name="T19" fmla="*/ 51 h 288"/>
              <a:gd name="T20" fmla="*/ 0 w 274"/>
              <a:gd name="T21" fmla="*/ 93 h 288"/>
              <a:gd name="T22" fmla="*/ 38 w 274"/>
              <a:gd name="T23" fmla="*/ 120 h 288"/>
              <a:gd name="T24" fmla="*/ 38 w 274"/>
              <a:gd name="T25" fmla="*/ 168 h 288"/>
              <a:gd name="T26" fmla="*/ 0 w 274"/>
              <a:gd name="T27" fmla="*/ 195 h 288"/>
              <a:gd name="T28" fmla="*/ 24 w 274"/>
              <a:gd name="T29" fmla="*/ 237 h 288"/>
              <a:gd name="T30" fmla="*/ 68 w 274"/>
              <a:gd name="T31" fmla="*/ 218 h 288"/>
              <a:gd name="T32" fmla="*/ 108 w 274"/>
              <a:gd name="T33" fmla="*/ 241 h 288"/>
              <a:gd name="T34" fmla="*/ 113 w 274"/>
              <a:gd name="T35" fmla="*/ 288 h 288"/>
              <a:gd name="T36" fmla="*/ 161 w 274"/>
              <a:gd name="T37" fmla="*/ 288 h 288"/>
              <a:gd name="T38" fmla="*/ 166 w 274"/>
              <a:gd name="T39" fmla="*/ 241 h 288"/>
              <a:gd name="T40" fmla="*/ 206 w 274"/>
              <a:gd name="T41" fmla="*/ 218 h 288"/>
              <a:gd name="T42" fmla="*/ 250 w 274"/>
              <a:gd name="T43" fmla="*/ 237 h 288"/>
              <a:gd name="T44" fmla="*/ 274 w 274"/>
              <a:gd name="T45" fmla="*/ 195 h 288"/>
              <a:gd name="T46" fmla="*/ 236 w 274"/>
              <a:gd name="T47" fmla="*/ 168 h 288"/>
              <a:gd name="T48" fmla="*/ 236 w 274"/>
              <a:gd name="T49" fmla="*/ 120 h 288"/>
              <a:gd name="T50" fmla="*/ 158 w 274"/>
              <a:gd name="T51" fmla="*/ 180 h 288"/>
              <a:gd name="T52" fmla="*/ 116 w 274"/>
              <a:gd name="T53" fmla="*/ 180 h 288"/>
              <a:gd name="T54" fmla="*/ 96 w 274"/>
              <a:gd name="T55" fmla="*/ 144 h 288"/>
              <a:gd name="T56" fmla="*/ 116 w 274"/>
              <a:gd name="T57" fmla="*/ 108 h 288"/>
              <a:gd name="T58" fmla="*/ 158 w 274"/>
              <a:gd name="T59" fmla="*/ 108 h 288"/>
              <a:gd name="T60" fmla="*/ 179 w 274"/>
              <a:gd name="T61" fmla="*/ 144 h 288"/>
              <a:gd name="T62" fmla="*/ 158 w 274"/>
              <a:gd name="T63" fmla="*/ 18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7" name="Freeform 355"/>
          <p:cNvSpPr>
            <a:spLocks noEditPoints="1"/>
          </p:cNvSpPr>
          <p:nvPr/>
        </p:nvSpPr>
        <p:spPr bwMode="auto">
          <a:xfrm>
            <a:off x="3036467" y="4523861"/>
            <a:ext cx="210830" cy="193260"/>
          </a:xfrm>
          <a:custGeom>
            <a:avLst/>
            <a:gdLst>
              <a:gd name="T0" fmla="*/ 191 w 212"/>
              <a:gd name="T1" fmla="*/ 58 h 194"/>
              <a:gd name="T2" fmla="*/ 156 w 212"/>
              <a:gd name="T3" fmla="*/ 48 h 194"/>
              <a:gd name="T4" fmla="*/ 152 w 212"/>
              <a:gd name="T5" fmla="*/ 48 h 194"/>
              <a:gd name="T6" fmla="*/ 152 w 212"/>
              <a:gd name="T7" fmla="*/ 27 h 194"/>
              <a:gd name="T8" fmla="*/ 0 w 212"/>
              <a:gd name="T9" fmla="*/ 27 h 194"/>
              <a:gd name="T10" fmla="*/ 0 w 212"/>
              <a:gd name="T11" fmla="*/ 127 h 194"/>
              <a:gd name="T12" fmla="*/ 67 w 212"/>
              <a:gd name="T13" fmla="*/ 194 h 194"/>
              <a:gd name="T14" fmla="*/ 85 w 212"/>
              <a:gd name="T15" fmla="*/ 194 h 194"/>
              <a:gd name="T16" fmla="*/ 142 w 212"/>
              <a:gd name="T17" fmla="*/ 161 h 194"/>
              <a:gd name="T18" fmla="*/ 153 w 212"/>
              <a:gd name="T19" fmla="*/ 161 h 194"/>
              <a:gd name="T20" fmla="*/ 189 w 212"/>
              <a:gd name="T21" fmla="*/ 152 h 194"/>
              <a:gd name="T22" fmla="*/ 212 w 212"/>
              <a:gd name="T23" fmla="*/ 104 h 194"/>
              <a:gd name="T24" fmla="*/ 191 w 212"/>
              <a:gd name="T25" fmla="*/ 58 h 194"/>
              <a:gd name="T26" fmla="*/ 176 w 212"/>
              <a:gd name="T27" fmla="*/ 132 h 194"/>
              <a:gd name="T28" fmla="*/ 153 w 212"/>
              <a:gd name="T29" fmla="*/ 138 h 194"/>
              <a:gd name="T30" fmla="*/ 151 w 212"/>
              <a:gd name="T31" fmla="*/ 138 h 194"/>
              <a:gd name="T32" fmla="*/ 152 w 212"/>
              <a:gd name="T33" fmla="*/ 127 h 194"/>
              <a:gd name="T34" fmla="*/ 152 w 212"/>
              <a:gd name="T35" fmla="*/ 72 h 194"/>
              <a:gd name="T36" fmla="*/ 156 w 212"/>
              <a:gd name="T37" fmla="*/ 72 h 194"/>
              <a:gd name="T38" fmla="*/ 177 w 212"/>
              <a:gd name="T39" fmla="*/ 77 h 194"/>
              <a:gd name="T40" fmla="*/ 188 w 212"/>
              <a:gd name="T41" fmla="*/ 104 h 194"/>
              <a:gd name="T42" fmla="*/ 176 w 212"/>
              <a:gd name="T43" fmla="*/ 13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2" h="194">
                <a:moveTo>
                  <a:pt x="191" y="58"/>
                </a:moveTo>
                <a:cubicBezTo>
                  <a:pt x="179" y="49"/>
                  <a:pt x="165" y="48"/>
                  <a:pt x="156" y="48"/>
                </a:cubicBezTo>
                <a:cubicBezTo>
                  <a:pt x="154" y="48"/>
                  <a:pt x="153" y="48"/>
                  <a:pt x="152" y="48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0"/>
                  <a:pt x="0" y="0"/>
                  <a:pt x="0" y="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64"/>
                  <a:pt x="30" y="194"/>
                  <a:pt x="67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109" y="194"/>
                  <a:pt x="131" y="181"/>
                  <a:pt x="142" y="161"/>
                </a:cubicBezTo>
                <a:cubicBezTo>
                  <a:pt x="144" y="161"/>
                  <a:pt x="148" y="161"/>
                  <a:pt x="153" y="161"/>
                </a:cubicBezTo>
                <a:cubicBezTo>
                  <a:pt x="162" y="161"/>
                  <a:pt x="176" y="160"/>
                  <a:pt x="189" y="152"/>
                </a:cubicBezTo>
                <a:cubicBezTo>
                  <a:pt x="202" y="143"/>
                  <a:pt x="212" y="127"/>
                  <a:pt x="212" y="104"/>
                </a:cubicBezTo>
                <a:cubicBezTo>
                  <a:pt x="212" y="82"/>
                  <a:pt x="203" y="66"/>
                  <a:pt x="191" y="58"/>
                </a:cubicBezTo>
                <a:close/>
                <a:moveTo>
                  <a:pt x="176" y="132"/>
                </a:moveTo>
                <a:cubicBezTo>
                  <a:pt x="169" y="136"/>
                  <a:pt x="160" y="138"/>
                  <a:pt x="153" y="138"/>
                </a:cubicBezTo>
                <a:cubicBezTo>
                  <a:pt x="152" y="138"/>
                  <a:pt x="151" y="138"/>
                  <a:pt x="151" y="138"/>
                </a:cubicBezTo>
                <a:cubicBezTo>
                  <a:pt x="151" y="134"/>
                  <a:pt x="152" y="131"/>
                  <a:pt x="152" y="127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4" y="72"/>
                  <a:pt x="156" y="72"/>
                </a:cubicBezTo>
                <a:cubicBezTo>
                  <a:pt x="163" y="72"/>
                  <a:pt x="171" y="73"/>
                  <a:pt x="177" y="77"/>
                </a:cubicBezTo>
                <a:cubicBezTo>
                  <a:pt x="183" y="82"/>
                  <a:pt x="187" y="87"/>
                  <a:pt x="188" y="104"/>
                </a:cubicBezTo>
                <a:cubicBezTo>
                  <a:pt x="187" y="121"/>
                  <a:pt x="182" y="127"/>
                  <a:pt x="176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8" name="Freeform 356"/>
          <p:cNvSpPr/>
          <p:nvPr/>
        </p:nvSpPr>
        <p:spPr bwMode="auto">
          <a:xfrm>
            <a:off x="3145395" y="4430744"/>
            <a:ext cx="22841" cy="91360"/>
          </a:xfrm>
          <a:custGeom>
            <a:avLst/>
            <a:gdLst>
              <a:gd name="T0" fmla="*/ 0 w 24"/>
              <a:gd name="T1" fmla="*/ 93 h 93"/>
              <a:gd name="T2" fmla="*/ 23 w 24"/>
              <a:gd name="T3" fmla="*/ 41 h 93"/>
              <a:gd name="T4" fmla="*/ 8 w 24"/>
              <a:gd name="T5" fmla="*/ 0 h 93"/>
              <a:gd name="T6" fmla="*/ 10 w 24"/>
              <a:gd name="T7" fmla="*/ 50 h 93"/>
              <a:gd name="T8" fmla="*/ 0 w 24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93">
                <a:moveTo>
                  <a:pt x="0" y="93"/>
                </a:moveTo>
                <a:cubicBezTo>
                  <a:pt x="16" y="78"/>
                  <a:pt x="24" y="53"/>
                  <a:pt x="23" y="41"/>
                </a:cubicBezTo>
                <a:cubicBezTo>
                  <a:pt x="22" y="27"/>
                  <a:pt x="8" y="0"/>
                  <a:pt x="8" y="0"/>
                </a:cubicBezTo>
                <a:cubicBezTo>
                  <a:pt x="8" y="0"/>
                  <a:pt x="11" y="38"/>
                  <a:pt x="10" y="50"/>
                </a:cubicBezTo>
                <a:cubicBezTo>
                  <a:pt x="8" y="71"/>
                  <a:pt x="7" y="86"/>
                  <a:pt x="0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59" name="Freeform 357"/>
          <p:cNvSpPr/>
          <p:nvPr/>
        </p:nvSpPr>
        <p:spPr bwMode="auto">
          <a:xfrm>
            <a:off x="3057549" y="4439529"/>
            <a:ext cx="24597" cy="84332"/>
          </a:xfrm>
          <a:custGeom>
            <a:avLst/>
            <a:gdLst>
              <a:gd name="T0" fmla="*/ 12 w 24"/>
              <a:gd name="T1" fmla="*/ 42 h 84"/>
              <a:gd name="T2" fmla="*/ 24 w 24"/>
              <a:gd name="T3" fmla="*/ 0 h 84"/>
              <a:gd name="T4" fmla="*/ 7 w 24"/>
              <a:gd name="T5" fmla="*/ 32 h 84"/>
              <a:gd name="T6" fmla="*/ 10 w 24"/>
              <a:gd name="T7" fmla="*/ 84 h 84"/>
              <a:gd name="T8" fmla="*/ 12 w 24"/>
              <a:gd name="T9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84">
                <a:moveTo>
                  <a:pt x="12" y="42"/>
                </a:moveTo>
                <a:cubicBezTo>
                  <a:pt x="16" y="23"/>
                  <a:pt x="24" y="0"/>
                  <a:pt x="24" y="0"/>
                </a:cubicBezTo>
                <a:cubicBezTo>
                  <a:pt x="24" y="0"/>
                  <a:pt x="11" y="20"/>
                  <a:pt x="7" y="32"/>
                </a:cubicBezTo>
                <a:cubicBezTo>
                  <a:pt x="4" y="42"/>
                  <a:pt x="0" y="59"/>
                  <a:pt x="10" y="84"/>
                </a:cubicBezTo>
                <a:cubicBezTo>
                  <a:pt x="10" y="84"/>
                  <a:pt x="7" y="72"/>
                  <a:pt x="12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0" name="Freeform 358"/>
          <p:cNvSpPr/>
          <p:nvPr/>
        </p:nvSpPr>
        <p:spPr bwMode="auto">
          <a:xfrm>
            <a:off x="3106744" y="4444801"/>
            <a:ext cx="10541" cy="75548"/>
          </a:xfrm>
          <a:custGeom>
            <a:avLst/>
            <a:gdLst>
              <a:gd name="T0" fmla="*/ 10 w 10"/>
              <a:gd name="T1" fmla="*/ 32 h 76"/>
              <a:gd name="T2" fmla="*/ 6 w 10"/>
              <a:gd name="T3" fmla="*/ 0 h 76"/>
              <a:gd name="T4" fmla="*/ 1 w 10"/>
              <a:gd name="T5" fmla="*/ 40 h 76"/>
              <a:gd name="T6" fmla="*/ 6 w 10"/>
              <a:gd name="T7" fmla="*/ 76 h 76"/>
              <a:gd name="T8" fmla="*/ 10 w 10"/>
              <a:gd name="T9" fmla="*/ 3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6">
                <a:moveTo>
                  <a:pt x="10" y="32"/>
                </a:moveTo>
                <a:cubicBezTo>
                  <a:pt x="9" y="22"/>
                  <a:pt x="9" y="28"/>
                  <a:pt x="6" y="0"/>
                </a:cubicBezTo>
                <a:cubicBezTo>
                  <a:pt x="6" y="0"/>
                  <a:pt x="2" y="14"/>
                  <a:pt x="1" y="40"/>
                </a:cubicBezTo>
                <a:cubicBezTo>
                  <a:pt x="0" y="60"/>
                  <a:pt x="6" y="76"/>
                  <a:pt x="6" y="76"/>
                </a:cubicBezTo>
                <a:cubicBezTo>
                  <a:pt x="6" y="76"/>
                  <a:pt x="10" y="44"/>
                  <a:pt x="10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1" name="Freeform 359"/>
          <p:cNvSpPr>
            <a:spLocks noEditPoints="1"/>
          </p:cNvSpPr>
          <p:nvPr/>
        </p:nvSpPr>
        <p:spPr bwMode="auto">
          <a:xfrm>
            <a:off x="3572325" y="4471153"/>
            <a:ext cx="289891" cy="200289"/>
          </a:xfrm>
          <a:custGeom>
            <a:avLst/>
            <a:gdLst>
              <a:gd name="T0" fmla="*/ 268 w 292"/>
              <a:gd name="T1" fmla="*/ 45 h 201"/>
              <a:gd name="T2" fmla="*/ 224 w 292"/>
              <a:gd name="T3" fmla="*/ 31 h 201"/>
              <a:gd name="T4" fmla="*/ 219 w 292"/>
              <a:gd name="T5" fmla="*/ 31 h 201"/>
              <a:gd name="T6" fmla="*/ 219 w 292"/>
              <a:gd name="T7" fmla="*/ 0 h 201"/>
              <a:gd name="T8" fmla="*/ 0 w 292"/>
              <a:gd name="T9" fmla="*/ 0 h 201"/>
              <a:gd name="T10" fmla="*/ 0 w 292"/>
              <a:gd name="T11" fmla="*/ 122 h 201"/>
              <a:gd name="T12" fmla="*/ 97 w 292"/>
              <a:gd name="T13" fmla="*/ 201 h 201"/>
              <a:gd name="T14" fmla="*/ 122 w 292"/>
              <a:gd name="T15" fmla="*/ 201 h 201"/>
              <a:gd name="T16" fmla="*/ 205 w 292"/>
              <a:gd name="T17" fmla="*/ 170 h 201"/>
              <a:gd name="T18" fmla="*/ 221 w 292"/>
              <a:gd name="T19" fmla="*/ 171 h 201"/>
              <a:gd name="T20" fmla="*/ 265 w 292"/>
              <a:gd name="T21" fmla="*/ 157 h 201"/>
              <a:gd name="T22" fmla="*/ 292 w 292"/>
              <a:gd name="T23" fmla="*/ 100 h 201"/>
              <a:gd name="T24" fmla="*/ 268 w 292"/>
              <a:gd name="T25" fmla="*/ 45 h 201"/>
              <a:gd name="T26" fmla="*/ 246 w 292"/>
              <a:gd name="T27" fmla="*/ 129 h 201"/>
              <a:gd name="T28" fmla="*/ 221 w 292"/>
              <a:gd name="T29" fmla="*/ 137 h 201"/>
              <a:gd name="T30" fmla="*/ 217 w 292"/>
              <a:gd name="T31" fmla="*/ 137 h 201"/>
              <a:gd name="T32" fmla="*/ 219 w 292"/>
              <a:gd name="T33" fmla="*/ 122 h 201"/>
              <a:gd name="T34" fmla="*/ 219 w 292"/>
              <a:gd name="T35" fmla="*/ 65 h 201"/>
              <a:gd name="T36" fmla="*/ 224 w 292"/>
              <a:gd name="T37" fmla="*/ 65 h 201"/>
              <a:gd name="T38" fmla="*/ 248 w 292"/>
              <a:gd name="T39" fmla="*/ 73 h 201"/>
              <a:gd name="T40" fmla="*/ 258 w 292"/>
              <a:gd name="T41" fmla="*/ 100 h 201"/>
              <a:gd name="T42" fmla="*/ 246 w 292"/>
              <a:gd name="T43" fmla="*/ 1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01">
                <a:moveTo>
                  <a:pt x="268" y="45"/>
                </a:moveTo>
                <a:cubicBezTo>
                  <a:pt x="250" y="33"/>
                  <a:pt x="233" y="31"/>
                  <a:pt x="224" y="31"/>
                </a:cubicBezTo>
                <a:cubicBezTo>
                  <a:pt x="222" y="31"/>
                  <a:pt x="221" y="31"/>
                  <a:pt x="219" y="31"/>
                </a:cubicBezTo>
                <a:cubicBezTo>
                  <a:pt x="219" y="0"/>
                  <a:pt x="219" y="0"/>
                  <a:pt x="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75"/>
                  <a:pt x="43" y="201"/>
                  <a:pt x="97" y="201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58" y="201"/>
                  <a:pt x="189" y="199"/>
                  <a:pt x="205" y="170"/>
                </a:cubicBezTo>
                <a:cubicBezTo>
                  <a:pt x="208" y="171"/>
                  <a:pt x="214" y="171"/>
                  <a:pt x="221" y="171"/>
                </a:cubicBezTo>
                <a:cubicBezTo>
                  <a:pt x="230" y="171"/>
                  <a:pt x="247" y="169"/>
                  <a:pt x="265" y="157"/>
                </a:cubicBezTo>
                <a:cubicBezTo>
                  <a:pt x="284" y="145"/>
                  <a:pt x="292" y="129"/>
                  <a:pt x="292" y="100"/>
                </a:cubicBezTo>
                <a:cubicBezTo>
                  <a:pt x="292" y="75"/>
                  <a:pt x="285" y="57"/>
                  <a:pt x="268" y="45"/>
                </a:cubicBezTo>
                <a:close/>
                <a:moveTo>
                  <a:pt x="246" y="129"/>
                </a:moveTo>
                <a:cubicBezTo>
                  <a:pt x="237" y="135"/>
                  <a:pt x="225" y="137"/>
                  <a:pt x="221" y="137"/>
                </a:cubicBezTo>
                <a:cubicBezTo>
                  <a:pt x="220" y="137"/>
                  <a:pt x="219" y="137"/>
                  <a:pt x="217" y="137"/>
                </a:cubicBezTo>
                <a:cubicBezTo>
                  <a:pt x="218" y="132"/>
                  <a:pt x="219" y="127"/>
                  <a:pt x="219" y="122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1" y="65"/>
                  <a:pt x="222" y="65"/>
                  <a:pt x="224" y="65"/>
                </a:cubicBezTo>
                <a:cubicBezTo>
                  <a:pt x="228" y="65"/>
                  <a:pt x="240" y="67"/>
                  <a:pt x="248" y="73"/>
                </a:cubicBezTo>
                <a:cubicBezTo>
                  <a:pt x="256" y="79"/>
                  <a:pt x="258" y="89"/>
                  <a:pt x="258" y="100"/>
                </a:cubicBezTo>
                <a:cubicBezTo>
                  <a:pt x="258" y="112"/>
                  <a:pt x="255" y="122"/>
                  <a:pt x="246" y="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2" name="Freeform 360"/>
          <p:cNvSpPr/>
          <p:nvPr/>
        </p:nvSpPr>
        <p:spPr bwMode="auto">
          <a:xfrm>
            <a:off x="4146837" y="4483453"/>
            <a:ext cx="286378" cy="179206"/>
          </a:xfrm>
          <a:custGeom>
            <a:avLst/>
            <a:gdLst>
              <a:gd name="T0" fmla="*/ 270 w 288"/>
              <a:gd name="T1" fmla="*/ 41 h 180"/>
              <a:gd name="T2" fmla="*/ 252 w 288"/>
              <a:gd name="T3" fmla="*/ 58 h 180"/>
              <a:gd name="T4" fmla="*/ 252 w 288"/>
              <a:gd name="T5" fmla="*/ 101 h 180"/>
              <a:gd name="T6" fmla="*/ 36 w 288"/>
              <a:gd name="T7" fmla="*/ 101 h 180"/>
              <a:gd name="T8" fmla="*/ 36 w 288"/>
              <a:gd name="T9" fmla="*/ 18 h 180"/>
              <a:gd name="T10" fmla="*/ 18 w 288"/>
              <a:gd name="T11" fmla="*/ 0 h 180"/>
              <a:gd name="T12" fmla="*/ 0 w 288"/>
              <a:gd name="T13" fmla="*/ 18 h 180"/>
              <a:gd name="T14" fmla="*/ 0 w 288"/>
              <a:gd name="T15" fmla="*/ 162 h 180"/>
              <a:gd name="T16" fmla="*/ 18 w 288"/>
              <a:gd name="T17" fmla="*/ 180 h 180"/>
              <a:gd name="T18" fmla="*/ 36 w 288"/>
              <a:gd name="T19" fmla="*/ 162 h 180"/>
              <a:gd name="T20" fmla="*/ 36 w 288"/>
              <a:gd name="T21" fmla="*/ 144 h 180"/>
              <a:gd name="T22" fmla="*/ 252 w 288"/>
              <a:gd name="T23" fmla="*/ 144 h 180"/>
              <a:gd name="T24" fmla="*/ 252 w 288"/>
              <a:gd name="T25" fmla="*/ 162 h 180"/>
              <a:gd name="T26" fmla="*/ 270 w 288"/>
              <a:gd name="T27" fmla="*/ 180 h 180"/>
              <a:gd name="T28" fmla="*/ 288 w 288"/>
              <a:gd name="T29" fmla="*/ 162 h 180"/>
              <a:gd name="T30" fmla="*/ 288 w 288"/>
              <a:gd name="T31" fmla="*/ 58 h 180"/>
              <a:gd name="T32" fmla="*/ 270 w 288"/>
              <a:gd name="T33" fmla="*/ 4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180">
                <a:moveTo>
                  <a:pt x="270" y="41"/>
                </a:moveTo>
                <a:cubicBezTo>
                  <a:pt x="260" y="41"/>
                  <a:pt x="252" y="49"/>
                  <a:pt x="252" y="58"/>
                </a:cubicBezTo>
                <a:cubicBezTo>
                  <a:pt x="252" y="101"/>
                  <a:pt x="252" y="101"/>
                  <a:pt x="252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2"/>
                  <a:pt x="8" y="180"/>
                  <a:pt x="18" y="180"/>
                </a:cubicBezTo>
                <a:cubicBezTo>
                  <a:pt x="28" y="180"/>
                  <a:pt x="36" y="172"/>
                  <a:pt x="36" y="162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62"/>
                  <a:pt x="252" y="162"/>
                  <a:pt x="252" y="162"/>
                </a:cubicBezTo>
                <a:cubicBezTo>
                  <a:pt x="252" y="172"/>
                  <a:pt x="260" y="180"/>
                  <a:pt x="270" y="180"/>
                </a:cubicBezTo>
                <a:cubicBezTo>
                  <a:pt x="280" y="180"/>
                  <a:pt x="288" y="172"/>
                  <a:pt x="288" y="162"/>
                </a:cubicBezTo>
                <a:cubicBezTo>
                  <a:pt x="288" y="58"/>
                  <a:pt x="288" y="58"/>
                  <a:pt x="288" y="58"/>
                </a:cubicBezTo>
                <a:cubicBezTo>
                  <a:pt x="288" y="49"/>
                  <a:pt x="280" y="41"/>
                  <a:pt x="2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3" name="Oval 361"/>
          <p:cNvSpPr>
            <a:spLocks noChangeArrowheads="1"/>
          </p:cNvSpPr>
          <p:nvPr/>
        </p:nvSpPr>
        <p:spPr bwMode="auto">
          <a:xfrm>
            <a:off x="4199545" y="4513319"/>
            <a:ext cx="54465" cy="544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4" name="Freeform 362"/>
          <p:cNvSpPr/>
          <p:nvPr/>
        </p:nvSpPr>
        <p:spPr bwMode="auto">
          <a:xfrm>
            <a:off x="4261036" y="4515077"/>
            <a:ext cx="119470" cy="52707"/>
          </a:xfrm>
          <a:custGeom>
            <a:avLst/>
            <a:gdLst>
              <a:gd name="T0" fmla="*/ 44 w 120"/>
              <a:gd name="T1" fmla="*/ 0 h 54"/>
              <a:gd name="T2" fmla="*/ 0 w 120"/>
              <a:gd name="T3" fmla="*/ 54 h 54"/>
              <a:gd name="T4" fmla="*/ 120 w 120"/>
              <a:gd name="T5" fmla="*/ 54 h 54"/>
              <a:gd name="T6" fmla="*/ 44 w 120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54">
                <a:moveTo>
                  <a:pt x="44" y="0"/>
                </a:moveTo>
                <a:cubicBezTo>
                  <a:pt x="7" y="0"/>
                  <a:pt x="0" y="54"/>
                  <a:pt x="0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20" y="54"/>
                  <a:pt x="89" y="0"/>
                  <a:pt x="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5" name="Freeform 363"/>
          <p:cNvSpPr/>
          <p:nvPr/>
        </p:nvSpPr>
        <p:spPr bwMode="auto">
          <a:xfrm>
            <a:off x="4717834" y="4469397"/>
            <a:ext cx="289891" cy="209074"/>
          </a:xfrm>
          <a:custGeom>
            <a:avLst/>
            <a:gdLst>
              <a:gd name="T0" fmla="*/ 287 w 291"/>
              <a:gd name="T1" fmla="*/ 75 h 210"/>
              <a:gd name="T2" fmla="*/ 230 w 291"/>
              <a:gd name="T3" fmla="*/ 24 h 210"/>
              <a:gd name="T4" fmla="*/ 223 w 291"/>
              <a:gd name="T5" fmla="*/ 0 h 210"/>
              <a:gd name="T6" fmla="*/ 173 w 291"/>
              <a:gd name="T7" fmla="*/ 63 h 210"/>
              <a:gd name="T8" fmla="*/ 35 w 291"/>
              <a:gd name="T9" fmla="*/ 63 h 210"/>
              <a:gd name="T10" fmla="*/ 34 w 291"/>
              <a:gd name="T11" fmla="*/ 63 h 210"/>
              <a:gd name="T12" fmla="*/ 33 w 291"/>
              <a:gd name="T13" fmla="*/ 63 h 210"/>
              <a:gd name="T14" fmla="*/ 33 w 291"/>
              <a:gd name="T15" fmla="*/ 63 h 210"/>
              <a:gd name="T16" fmla="*/ 26 w 291"/>
              <a:gd name="T17" fmla="*/ 68 h 210"/>
              <a:gd name="T18" fmla="*/ 3 w 291"/>
              <a:gd name="T19" fmla="*/ 104 h 210"/>
              <a:gd name="T20" fmla="*/ 6 w 291"/>
              <a:gd name="T21" fmla="*/ 118 h 210"/>
              <a:gd name="T22" fmla="*/ 11 w 291"/>
              <a:gd name="T23" fmla="*/ 119 h 210"/>
              <a:gd name="T24" fmla="*/ 20 w 291"/>
              <a:gd name="T25" fmla="*/ 115 h 210"/>
              <a:gd name="T26" fmla="*/ 33 w 291"/>
              <a:gd name="T27" fmla="*/ 94 h 210"/>
              <a:gd name="T28" fmla="*/ 33 w 291"/>
              <a:gd name="T29" fmla="*/ 132 h 210"/>
              <a:gd name="T30" fmla="*/ 33 w 291"/>
              <a:gd name="T31" fmla="*/ 132 h 210"/>
              <a:gd name="T32" fmla="*/ 33 w 291"/>
              <a:gd name="T33" fmla="*/ 198 h 210"/>
              <a:gd name="T34" fmla="*/ 45 w 291"/>
              <a:gd name="T35" fmla="*/ 210 h 210"/>
              <a:gd name="T36" fmla="*/ 57 w 291"/>
              <a:gd name="T37" fmla="*/ 198 h 210"/>
              <a:gd name="T38" fmla="*/ 57 w 291"/>
              <a:gd name="T39" fmla="*/ 134 h 210"/>
              <a:gd name="T40" fmla="*/ 192 w 291"/>
              <a:gd name="T41" fmla="*/ 146 h 210"/>
              <a:gd name="T42" fmla="*/ 192 w 291"/>
              <a:gd name="T43" fmla="*/ 198 h 210"/>
              <a:gd name="T44" fmla="*/ 204 w 291"/>
              <a:gd name="T45" fmla="*/ 210 h 210"/>
              <a:gd name="T46" fmla="*/ 216 w 291"/>
              <a:gd name="T47" fmla="*/ 198 h 210"/>
              <a:gd name="T48" fmla="*/ 216 w 291"/>
              <a:gd name="T49" fmla="*/ 148 h 210"/>
              <a:gd name="T50" fmla="*/ 216 w 291"/>
              <a:gd name="T51" fmla="*/ 125 h 210"/>
              <a:gd name="T52" fmla="*/ 216 w 291"/>
              <a:gd name="T53" fmla="*/ 90 h 210"/>
              <a:gd name="T54" fmla="*/ 288 w 291"/>
              <a:gd name="T55" fmla="*/ 85 h 210"/>
              <a:gd name="T56" fmla="*/ 287 w 291"/>
              <a:gd name="T57" fmla="*/ 7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1" h="210">
                <a:moveTo>
                  <a:pt x="287" y="75"/>
                </a:moveTo>
                <a:cubicBezTo>
                  <a:pt x="275" y="61"/>
                  <a:pt x="230" y="24"/>
                  <a:pt x="230" y="24"/>
                </a:cubicBezTo>
                <a:cubicBezTo>
                  <a:pt x="223" y="0"/>
                  <a:pt x="223" y="0"/>
                  <a:pt x="223" y="0"/>
                </a:cubicBezTo>
                <a:cubicBezTo>
                  <a:pt x="173" y="63"/>
                  <a:pt x="173" y="63"/>
                  <a:pt x="173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4" y="63"/>
                  <a:pt x="34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0" y="64"/>
                  <a:pt x="28" y="65"/>
                  <a:pt x="26" y="6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09"/>
                  <a:pt x="2" y="115"/>
                  <a:pt x="6" y="118"/>
                </a:cubicBezTo>
                <a:cubicBezTo>
                  <a:pt x="8" y="119"/>
                  <a:pt x="10" y="119"/>
                  <a:pt x="11" y="119"/>
                </a:cubicBezTo>
                <a:cubicBezTo>
                  <a:pt x="15" y="119"/>
                  <a:pt x="18" y="118"/>
                  <a:pt x="20" y="115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98"/>
                  <a:pt x="33" y="198"/>
                  <a:pt x="33" y="198"/>
                </a:cubicBezTo>
                <a:cubicBezTo>
                  <a:pt x="33" y="205"/>
                  <a:pt x="38" y="210"/>
                  <a:pt x="45" y="210"/>
                </a:cubicBezTo>
                <a:cubicBezTo>
                  <a:pt x="51" y="210"/>
                  <a:pt x="57" y="205"/>
                  <a:pt x="57" y="198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192" y="146"/>
                  <a:pt x="192" y="146"/>
                  <a:pt x="192" y="146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205"/>
                  <a:pt x="197" y="210"/>
                  <a:pt x="204" y="210"/>
                </a:cubicBezTo>
                <a:cubicBezTo>
                  <a:pt x="210" y="210"/>
                  <a:pt x="216" y="205"/>
                  <a:pt x="216" y="198"/>
                </a:cubicBezTo>
                <a:cubicBezTo>
                  <a:pt x="216" y="148"/>
                  <a:pt x="216" y="148"/>
                  <a:pt x="216" y="148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88" y="85"/>
                  <a:pt x="288" y="85"/>
                  <a:pt x="288" y="85"/>
                </a:cubicBezTo>
                <a:cubicBezTo>
                  <a:pt x="288" y="83"/>
                  <a:pt x="291" y="80"/>
                  <a:pt x="287" y="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6" name="Freeform 364"/>
          <p:cNvSpPr/>
          <p:nvPr/>
        </p:nvSpPr>
        <p:spPr bwMode="auto">
          <a:xfrm>
            <a:off x="4187246" y="3395922"/>
            <a:ext cx="61492" cy="61492"/>
          </a:xfrm>
          <a:custGeom>
            <a:avLst/>
            <a:gdLst>
              <a:gd name="T0" fmla="*/ 62 w 62"/>
              <a:gd name="T1" fmla="*/ 0 h 62"/>
              <a:gd name="T2" fmla="*/ 62 w 62"/>
              <a:gd name="T3" fmla="*/ 0 h 62"/>
              <a:gd name="T4" fmla="*/ 60 w 62"/>
              <a:gd name="T5" fmla="*/ 0 h 62"/>
              <a:gd name="T6" fmla="*/ 3 w 62"/>
              <a:gd name="T7" fmla="*/ 0 h 62"/>
              <a:gd name="T8" fmla="*/ 1 w 62"/>
              <a:gd name="T9" fmla="*/ 0 h 62"/>
              <a:gd name="T10" fmla="*/ 1 w 62"/>
              <a:gd name="T11" fmla="*/ 0 h 62"/>
              <a:gd name="T12" fmla="*/ 1 w 62"/>
              <a:gd name="T13" fmla="*/ 0 h 62"/>
              <a:gd name="T14" fmla="*/ 0 w 62"/>
              <a:gd name="T15" fmla="*/ 2 h 62"/>
              <a:gd name="T16" fmla="*/ 0 w 62"/>
              <a:gd name="T17" fmla="*/ 59 h 62"/>
              <a:gd name="T18" fmla="*/ 0 w 62"/>
              <a:gd name="T19" fmla="*/ 61 h 62"/>
              <a:gd name="T20" fmla="*/ 1 w 62"/>
              <a:gd name="T21" fmla="*/ 62 h 62"/>
              <a:gd name="T22" fmla="*/ 1 w 62"/>
              <a:gd name="T23" fmla="*/ 62 h 62"/>
              <a:gd name="T24" fmla="*/ 3 w 62"/>
              <a:gd name="T25" fmla="*/ 62 h 62"/>
              <a:gd name="T26" fmla="*/ 60 w 62"/>
              <a:gd name="T27" fmla="*/ 62 h 62"/>
              <a:gd name="T28" fmla="*/ 62 w 62"/>
              <a:gd name="T29" fmla="*/ 62 h 62"/>
              <a:gd name="T30" fmla="*/ 62 w 62"/>
              <a:gd name="T31" fmla="*/ 62 h 62"/>
              <a:gd name="T32" fmla="*/ 62 w 62"/>
              <a:gd name="T33" fmla="*/ 61 h 62"/>
              <a:gd name="T34" fmla="*/ 62 w 62"/>
              <a:gd name="T35" fmla="*/ 59 h 62"/>
              <a:gd name="T36" fmla="*/ 62 w 62"/>
              <a:gd name="T37" fmla="*/ 2 h 62"/>
              <a:gd name="T38" fmla="*/ 62 w 62"/>
              <a:gd name="T39" fmla="*/ 1 h 62"/>
              <a:gd name="T40" fmla="*/ 62 w 62"/>
              <a:gd name="T4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62">
                <a:moveTo>
                  <a:pt x="62" y="0"/>
                </a:move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1"/>
                  <a:pt x="0" y="61"/>
                </a:cubicBez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2" y="62"/>
                  <a:pt x="3" y="62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2"/>
                  <a:pt x="61" y="62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62" y="62"/>
                  <a:pt x="62" y="61"/>
                </a:cubicBezTo>
                <a:cubicBezTo>
                  <a:pt x="62" y="61"/>
                  <a:pt x="62" y="60"/>
                  <a:pt x="62" y="5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ubicBezTo>
                  <a:pt x="62" y="0"/>
                  <a:pt x="62" y="0"/>
                  <a:pt x="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7" name="Freeform 365"/>
          <p:cNvSpPr/>
          <p:nvPr/>
        </p:nvSpPr>
        <p:spPr bwMode="auto">
          <a:xfrm>
            <a:off x="4326042" y="3395922"/>
            <a:ext cx="63249" cy="61492"/>
          </a:xfrm>
          <a:custGeom>
            <a:avLst/>
            <a:gdLst>
              <a:gd name="T0" fmla="*/ 62 w 62"/>
              <a:gd name="T1" fmla="*/ 0 h 62"/>
              <a:gd name="T2" fmla="*/ 62 w 62"/>
              <a:gd name="T3" fmla="*/ 0 h 62"/>
              <a:gd name="T4" fmla="*/ 59 w 62"/>
              <a:gd name="T5" fmla="*/ 0 h 62"/>
              <a:gd name="T6" fmla="*/ 3 w 62"/>
              <a:gd name="T7" fmla="*/ 0 h 62"/>
              <a:gd name="T8" fmla="*/ 1 w 62"/>
              <a:gd name="T9" fmla="*/ 0 h 62"/>
              <a:gd name="T10" fmla="*/ 0 w 62"/>
              <a:gd name="T11" fmla="*/ 0 h 62"/>
              <a:gd name="T12" fmla="*/ 0 w 62"/>
              <a:gd name="T13" fmla="*/ 0 h 62"/>
              <a:gd name="T14" fmla="*/ 0 w 62"/>
              <a:gd name="T15" fmla="*/ 2 h 62"/>
              <a:gd name="T16" fmla="*/ 0 w 62"/>
              <a:gd name="T17" fmla="*/ 59 h 62"/>
              <a:gd name="T18" fmla="*/ 0 w 62"/>
              <a:gd name="T19" fmla="*/ 61 h 62"/>
              <a:gd name="T20" fmla="*/ 0 w 62"/>
              <a:gd name="T21" fmla="*/ 62 h 62"/>
              <a:gd name="T22" fmla="*/ 1 w 62"/>
              <a:gd name="T23" fmla="*/ 62 h 62"/>
              <a:gd name="T24" fmla="*/ 3 w 62"/>
              <a:gd name="T25" fmla="*/ 62 h 62"/>
              <a:gd name="T26" fmla="*/ 59 w 62"/>
              <a:gd name="T27" fmla="*/ 62 h 62"/>
              <a:gd name="T28" fmla="*/ 61 w 62"/>
              <a:gd name="T29" fmla="*/ 62 h 62"/>
              <a:gd name="T30" fmla="*/ 62 w 62"/>
              <a:gd name="T31" fmla="*/ 62 h 62"/>
              <a:gd name="T32" fmla="*/ 62 w 62"/>
              <a:gd name="T33" fmla="*/ 61 h 62"/>
              <a:gd name="T34" fmla="*/ 62 w 62"/>
              <a:gd name="T35" fmla="*/ 59 h 62"/>
              <a:gd name="T36" fmla="*/ 62 w 62"/>
              <a:gd name="T37" fmla="*/ 2 h 62"/>
              <a:gd name="T38" fmla="*/ 62 w 62"/>
              <a:gd name="T39" fmla="*/ 1 h 62"/>
              <a:gd name="T40" fmla="*/ 62 w 62"/>
              <a:gd name="T4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62">
                <a:moveTo>
                  <a:pt x="62" y="0"/>
                </a:move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1" y="0"/>
                  <a:pt x="5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1"/>
                  <a:pt x="0" y="61"/>
                </a:cubicBezTo>
                <a:cubicBezTo>
                  <a:pt x="0" y="61"/>
                  <a:pt x="0" y="62"/>
                  <a:pt x="0" y="62"/>
                </a:cubicBezTo>
                <a:cubicBezTo>
                  <a:pt x="0" y="62"/>
                  <a:pt x="0" y="62"/>
                  <a:pt x="1" y="62"/>
                </a:cubicBezTo>
                <a:cubicBezTo>
                  <a:pt x="1" y="62"/>
                  <a:pt x="2" y="62"/>
                  <a:pt x="3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60" y="62"/>
                  <a:pt x="61" y="62"/>
                  <a:pt x="61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62" y="62"/>
                  <a:pt x="62" y="61"/>
                </a:cubicBezTo>
                <a:cubicBezTo>
                  <a:pt x="62" y="61"/>
                  <a:pt x="62" y="60"/>
                  <a:pt x="62" y="5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ubicBezTo>
                  <a:pt x="62" y="0"/>
                  <a:pt x="62" y="0"/>
                  <a:pt x="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8" name="Freeform 366"/>
          <p:cNvSpPr>
            <a:spLocks noEditPoints="1"/>
          </p:cNvSpPr>
          <p:nvPr/>
        </p:nvSpPr>
        <p:spPr bwMode="auto">
          <a:xfrm>
            <a:off x="4145080" y="3353755"/>
            <a:ext cx="286378" cy="147580"/>
          </a:xfrm>
          <a:custGeom>
            <a:avLst/>
            <a:gdLst>
              <a:gd name="T0" fmla="*/ 265 w 288"/>
              <a:gd name="T1" fmla="*/ 0 h 148"/>
              <a:gd name="T2" fmla="*/ 246 w 288"/>
              <a:gd name="T3" fmla="*/ 13 h 148"/>
              <a:gd name="T4" fmla="*/ 228 w 288"/>
              <a:gd name="T5" fmla="*/ 0 h 148"/>
              <a:gd name="T6" fmla="*/ 209 w 288"/>
              <a:gd name="T7" fmla="*/ 13 h 148"/>
              <a:gd name="T8" fmla="*/ 191 w 288"/>
              <a:gd name="T9" fmla="*/ 0 h 148"/>
              <a:gd name="T10" fmla="*/ 172 w 288"/>
              <a:gd name="T11" fmla="*/ 13 h 148"/>
              <a:gd name="T12" fmla="*/ 154 w 288"/>
              <a:gd name="T13" fmla="*/ 0 h 148"/>
              <a:gd name="T14" fmla="*/ 135 w 288"/>
              <a:gd name="T15" fmla="*/ 13 h 148"/>
              <a:gd name="T16" fmla="*/ 116 w 288"/>
              <a:gd name="T17" fmla="*/ 0 h 148"/>
              <a:gd name="T18" fmla="*/ 98 w 288"/>
              <a:gd name="T19" fmla="*/ 13 h 148"/>
              <a:gd name="T20" fmla="*/ 79 w 288"/>
              <a:gd name="T21" fmla="*/ 0 h 148"/>
              <a:gd name="T22" fmla="*/ 61 w 288"/>
              <a:gd name="T23" fmla="*/ 13 h 148"/>
              <a:gd name="T24" fmla="*/ 42 w 288"/>
              <a:gd name="T25" fmla="*/ 0 h 148"/>
              <a:gd name="T26" fmla="*/ 24 w 288"/>
              <a:gd name="T27" fmla="*/ 13 h 148"/>
              <a:gd name="T28" fmla="*/ 21 w 288"/>
              <a:gd name="T29" fmla="*/ 0 h 148"/>
              <a:gd name="T30" fmla="*/ 0 w 288"/>
              <a:gd name="T31" fmla="*/ 127 h 148"/>
              <a:gd name="T32" fmla="*/ 24 w 288"/>
              <a:gd name="T33" fmla="*/ 148 h 148"/>
              <a:gd name="T34" fmla="*/ 42 w 288"/>
              <a:gd name="T35" fmla="*/ 135 h 148"/>
              <a:gd name="T36" fmla="*/ 61 w 288"/>
              <a:gd name="T37" fmla="*/ 148 h 148"/>
              <a:gd name="T38" fmla="*/ 79 w 288"/>
              <a:gd name="T39" fmla="*/ 135 h 148"/>
              <a:gd name="T40" fmla="*/ 98 w 288"/>
              <a:gd name="T41" fmla="*/ 148 h 148"/>
              <a:gd name="T42" fmla="*/ 116 w 288"/>
              <a:gd name="T43" fmla="*/ 135 h 148"/>
              <a:gd name="T44" fmla="*/ 135 w 288"/>
              <a:gd name="T45" fmla="*/ 148 h 148"/>
              <a:gd name="T46" fmla="*/ 154 w 288"/>
              <a:gd name="T47" fmla="*/ 135 h 148"/>
              <a:gd name="T48" fmla="*/ 172 w 288"/>
              <a:gd name="T49" fmla="*/ 148 h 148"/>
              <a:gd name="T50" fmla="*/ 191 w 288"/>
              <a:gd name="T51" fmla="*/ 135 h 148"/>
              <a:gd name="T52" fmla="*/ 209 w 288"/>
              <a:gd name="T53" fmla="*/ 148 h 148"/>
              <a:gd name="T54" fmla="*/ 228 w 288"/>
              <a:gd name="T55" fmla="*/ 135 h 148"/>
              <a:gd name="T56" fmla="*/ 246 w 288"/>
              <a:gd name="T57" fmla="*/ 148 h 148"/>
              <a:gd name="T58" fmla="*/ 265 w 288"/>
              <a:gd name="T59" fmla="*/ 135 h 148"/>
              <a:gd name="T60" fmla="*/ 268 w 288"/>
              <a:gd name="T61" fmla="*/ 148 h 148"/>
              <a:gd name="T62" fmla="*/ 288 w 288"/>
              <a:gd name="T63" fmla="*/ 20 h 148"/>
              <a:gd name="T64" fmla="*/ 122 w 288"/>
              <a:gd name="T65" fmla="*/ 102 h 148"/>
              <a:gd name="T66" fmla="*/ 103 w 288"/>
              <a:gd name="T67" fmla="*/ 121 h 148"/>
              <a:gd name="T68" fmla="*/ 46 w 288"/>
              <a:gd name="T69" fmla="*/ 121 h 148"/>
              <a:gd name="T70" fmla="*/ 27 w 288"/>
              <a:gd name="T71" fmla="*/ 102 h 148"/>
              <a:gd name="T72" fmla="*/ 32 w 288"/>
              <a:gd name="T73" fmla="*/ 31 h 148"/>
              <a:gd name="T74" fmla="*/ 103 w 288"/>
              <a:gd name="T75" fmla="*/ 26 h 148"/>
              <a:gd name="T76" fmla="*/ 122 w 288"/>
              <a:gd name="T77" fmla="*/ 45 h 148"/>
              <a:gd name="T78" fmla="*/ 262 w 288"/>
              <a:gd name="T79" fmla="*/ 102 h 148"/>
              <a:gd name="T80" fmla="*/ 243 w 288"/>
              <a:gd name="T81" fmla="*/ 121 h 148"/>
              <a:gd name="T82" fmla="*/ 186 w 288"/>
              <a:gd name="T83" fmla="*/ 121 h 148"/>
              <a:gd name="T84" fmla="*/ 166 w 288"/>
              <a:gd name="T85" fmla="*/ 102 h 148"/>
              <a:gd name="T86" fmla="*/ 172 w 288"/>
              <a:gd name="T87" fmla="*/ 31 h 148"/>
              <a:gd name="T88" fmla="*/ 242 w 288"/>
              <a:gd name="T89" fmla="*/ 26 h 148"/>
              <a:gd name="T90" fmla="*/ 262 w 288"/>
              <a:gd name="T91" fmla="*/ 4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148">
                <a:moveTo>
                  <a:pt x="268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65" y="13"/>
                  <a:pt x="265" y="13"/>
                  <a:pt x="265" y="13"/>
                </a:cubicBezTo>
                <a:cubicBezTo>
                  <a:pt x="246" y="13"/>
                  <a:pt x="246" y="13"/>
                  <a:pt x="246" y="13"/>
                </a:cubicBezTo>
                <a:cubicBezTo>
                  <a:pt x="246" y="0"/>
                  <a:pt x="246" y="0"/>
                  <a:pt x="246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9" y="0"/>
                  <a:pt x="209" y="0"/>
                  <a:pt x="2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13"/>
                  <a:pt x="191" y="13"/>
                  <a:pt x="19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0"/>
                  <a:pt x="172" y="0"/>
                  <a:pt x="17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5" y="0"/>
                  <a:pt x="135" y="0"/>
                  <a:pt x="13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98" y="13"/>
                  <a:pt x="98" y="13"/>
                  <a:pt x="98" y="13"/>
                </a:cubicBezTo>
                <a:cubicBezTo>
                  <a:pt x="98" y="0"/>
                  <a:pt x="98" y="0"/>
                  <a:pt x="98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3"/>
                  <a:pt x="79" y="13"/>
                  <a:pt x="79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0"/>
                  <a:pt x="61" y="0"/>
                  <a:pt x="6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3"/>
                  <a:pt x="42" y="13"/>
                  <a:pt x="42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0" y="7"/>
                  <a:pt x="0" y="2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41"/>
                  <a:pt x="7" y="148"/>
                  <a:pt x="21" y="14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35"/>
                  <a:pt x="24" y="135"/>
                  <a:pt x="24" y="13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35"/>
                  <a:pt x="98" y="135"/>
                  <a:pt x="98" y="135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54" y="135"/>
                  <a:pt x="154" y="135"/>
                  <a:pt x="154" y="135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91" y="135"/>
                  <a:pt x="191" y="135"/>
                  <a:pt x="191" y="135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209" y="148"/>
                  <a:pt x="209" y="148"/>
                  <a:pt x="209" y="148"/>
                </a:cubicBezTo>
                <a:cubicBezTo>
                  <a:pt x="209" y="135"/>
                  <a:pt x="209" y="135"/>
                  <a:pt x="209" y="135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46" y="148"/>
                  <a:pt x="246" y="148"/>
                  <a:pt x="246" y="148"/>
                </a:cubicBezTo>
                <a:cubicBezTo>
                  <a:pt x="246" y="135"/>
                  <a:pt x="246" y="135"/>
                  <a:pt x="246" y="135"/>
                </a:cubicBezTo>
                <a:cubicBezTo>
                  <a:pt x="265" y="135"/>
                  <a:pt x="265" y="135"/>
                  <a:pt x="265" y="135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68" y="148"/>
                  <a:pt x="268" y="148"/>
                  <a:pt x="268" y="148"/>
                </a:cubicBezTo>
                <a:cubicBezTo>
                  <a:pt x="281" y="148"/>
                  <a:pt x="288" y="141"/>
                  <a:pt x="288" y="127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7"/>
                  <a:pt x="281" y="0"/>
                  <a:pt x="268" y="0"/>
                </a:cubicBezTo>
                <a:close/>
                <a:moveTo>
                  <a:pt x="122" y="102"/>
                </a:moveTo>
                <a:cubicBezTo>
                  <a:pt x="122" y="107"/>
                  <a:pt x="121" y="112"/>
                  <a:pt x="117" y="116"/>
                </a:cubicBezTo>
                <a:cubicBezTo>
                  <a:pt x="113" y="120"/>
                  <a:pt x="108" y="121"/>
                  <a:pt x="103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1" y="121"/>
                  <a:pt x="36" y="120"/>
                  <a:pt x="32" y="116"/>
                </a:cubicBezTo>
                <a:cubicBezTo>
                  <a:pt x="28" y="112"/>
                  <a:pt x="27" y="107"/>
                  <a:pt x="27" y="102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1"/>
                  <a:pt x="28" y="35"/>
                  <a:pt x="32" y="31"/>
                </a:cubicBezTo>
                <a:cubicBezTo>
                  <a:pt x="36" y="28"/>
                  <a:pt x="41" y="26"/>
                  <a:pt x="46" y="26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8" y="26"/>
                  <a:pt x="113" y="28"/>
                  <a:pt x="117" y="31"/>
                </a:cubicBezTo>
                <a:cubicBezTo>
                  <a:pt x="121" y="35"/>
                  <a:pt x="122" y="41"/>
                  <a:pt x="122" y="45"/>
                </a:cubicBezTo>
                <a:lnTo>
                  <a:pt x="122" y="102"/>
                </a:lnTo>
                <a:close/>
                <a:moveTo>
                  <a:pt x="262" y="102"/>
                </a:moveTo>
                <a:cubicBezTo>
                  <a:pt x="262" y="107"/>
                  <a:pt x="260" y="112"/>
                  <a:pt x="256" y="116"/>
                </a:cubicBezTo>
                <a:cubicBezTo>
                  <a:pt x="253" y="120"/>
                  <a:pt x="247" y="121"/>
                  <a:pt x="243" y="121"/>
                </a:cubicBezTo>
                <a:cubicBezTo>
                  <a:pt x="243" y="121"/>
                  <a:pt x="242" y="121"/>
                  <a:pt x="242" y="121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1" y="121"/>
                  <a:pt x="176" y="120"/>
                  <a:pt x="172" y="116"/>
                </a:cubicBezTo>
                <a:cubicBezTo>
                  <a:pt x="168" y="112"/>
                  <a:pt x="166" y="107"/>
                  <a:pt x="166" y="102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6" y="41"/>
                  <a:pt x="168" y="35"/>
                  <a:pt x="172" y="31"/>
                </a:cubicBezTo>
                <a:cubicBezTo>
                  <a:pt x="176" y="28"/>
                  <a:pt x="181" y="26"/>
                  <a:pt x="186" y="26"/>
                </a:cubicBezTo>
                <a:cubicBezTo>
                  <a:pt x="242" y="26"/>
                  <a:pt x="242" y="26"/>
                  <a:pt x="242" y="26"/>
                </a:cubicBezTo>
                <a:cubicBezTo>
                  <a:pt x="247" y="26"/>
                  <a:pt x="253" y="28"/>
                  <a:pt x="256" y="31"/>
                </a:cubicBezTo>
                <a:cubicBezTo>
                  <a:pt x="260" y="35"/>
                  <a:pt x="262" y="41"/>
                  <a:pt x="262" y="45"/>
                </a:cubicBezTo>
                <a:lnTo>
                  <a:pt x="262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69" name="Freeform 367"/>
          <p:cNvSpPr>
            <a:spLocks noEditPoints="1"/>
          </p:cNvSpPr>
          <p:nvPr/>
        </p:nvSpPr>
        <p:spPr bwMode="auto">
          <a:xfrm>
            <a:off x="5875642" y="5576254"/>
            <a:ext cx="268808" cy="286378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1" name="Freeform 368"/>
          <p:cNvSpPr/>
          <p:nvPr/>
        </p:nvSpPr>
        <p:spPr bwMode="auto">
          <a:xfrm>
            <a:off x="6485289" y="5758973"/>
            <a:ext cx="91360" cy="103659"/>
          </a:xfrm>
          <a:custGeom>
            <a:avLst/>
            <a:gdLst>
              <a:gd name="T0" fmla="*/ 0 w 92"/>
              <a:gd name="T1" fmla="*/ 0 h 104"/>
              <a:gd name="T2" fmla="*/ 18 w 92"/>
              <a:gd name="T3" fmla="*/ 24 h 104"/>
              <a:gd name="T4" fmla="*/ 18 w 92"/>
              <a:gd name="T5" fmla="*/ 89 h 104"/>
              <a:gd name="T6" fmla="*/ 33 w 92"/>
              <a:gd name="T7" fmla="*/ 104 h 104"/>
              <a:gd name="T8" fmla="*/ 76 w 92"/>
              <a:gd name="T9" fmla="*/ 104 h 104"/>
              <a:gd name="T10" fmla="*/ 92 w 92"/>
              <a:gd name="T11" fmla="*/ 89 h 104"/>
              <a:gd name="T12" fmla="*/ 74 w 92"/>
              <a:gd name="T13" fmla="*/ 24 h 104"/>
              <a:gd name="T14" fmla="*/ 84 w 92"/>
              <a:gd name="T15" fmla="*/ 9 h 104"/>
              <a:gd name="T16" fmla="*/ 22 w 92"/>
              <a:gd name="T17" fmla="*/ 2 h 104"/>
              <a:gd name="T18" fmla="*/ 0 w 92"/>
              <a:gd name="T1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104">
                <a:moveTo>
                  <a:pt x="0" y="0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97"/>
                  <a:pt x="25" y="104"/>
                  <a:pt x="3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85" y="104"/>
                  <a:pt x="92" y="97"/>
                  <a:pt x="92" y="89"/>
                </a:cubicBezTo>
                <a:cubicBezTo>
                  <a:pt x="74" y="24"/>
                  <a:pt x="74" y="24"/>
                  <a:pt x="74" y="24"/>
                </a:cubicBezTo>
                <a:cubicBezTo>
                  <a:pt x="84" y="9"/>
                  <a:pt x="84" y="9"/>
                  <a:pt x="84" y="9"/>
                </a:cubicBezTo>
                <a:cubicBezTo>
                  <a:pt x="62" y="5"/>
                  <a:pt x="40" y="2"/>
                  <a:pt x="22" y="2"/>
                </a:cubicBezTo>
                <a:cubicBezTo>
                  <a:pt x="14" y="2"/>
                  <a:pt x="7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2" name="Freeform 369"/>
          <p:cNvSpPr/>
          <p:nvPr/>
        </p:nvSpPr>
        <p:spPr bwMode="auto">
          <a:xfrm>
            <a:off x="6530969" y="5576254"/>
            <a:ext cx="198533" cy="217858"/>
          </a:xfrm>
          <a:custGeom>
            <a:avLst/>
            <a:gdLst>
              <a:gd name="T0" fmla="*/ 0 w 198"/>
              <a:gd name="T1" fmla="*/ 160 h 219"/>
              <a:gd name="T2" fmla="*/ 198 w 198"/>
              <a:gd name="T3" fmla="*/ 219 h 219"/>
              <a:gd name="T4" fmla="*/ 198 w 198"/>
              <a:gd name="T5" fmla="*/ 0 h 219"/>
              <a:gd name="T6" fmla="*/ 0 w 198"/>
              <a:gd name="T7" fmla="*/ 59 h 219"/>
              <a:gd name="T8" fmla="*/ 0 w 198"/>
              <a:gd name="T9" fmla="*/ 16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19">
                <a:moveTo>
                  <a:pt x="0" y="160"/>
                </a:moveTo>
                <a:cubicBezTo>
                  <a:pt x="78" y="168"/>
                  <a:pt x="185" y="207"/>
                  <a:pt x="198" y="219"/>
                </a:cubicBezTo>
                <a:cubicBezTo>
                  <a:pt x="198" y="0"/>
                  <a:pt x="198" y="0"/>
                  <a:pt x="198" y="0"/>
                </a:cubicBezTo>
                <a:cubicBezTo>
                  <a:pt x="182" y="14"/>
                  <a:pt x="77" y="52"/>
                  <a:pt x="0" y="59"/>
                </a:cubicBez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3" name="Freeform 370"/>
          <p:cNvSpPr/>
          <p:nvPr/>
        </p:nvSpPr>
        <p:spPr bwMode="auto">
          <a:xfrm>
            <a:off x="6441367" y="5635989"/>
            <a:ext cx="57979" cy="98387"/>
          </a:xfrm>
          <a:custGeom>
            <a:avLst/>
            <a:gdLst>
              <a:gd name="T0" fmla="*/ 57 w 57"/>
              <a:gd name="T1" fmla="*/ 98 h 98"/>
              <a:gd name="T2" fmla="*/ 57 w 57"/>
              <a:gd name="T3" fmla="*/ 0 h 98"/>
              <a:gd name="T4" fmla="*/ 0 w 57"/>
              <a:gd name="T5" fmla="*/ 49 h 98"/>
              <a:gd name="T6" fmla="*/ 57 w 57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98">
                <a:moveTo>
                  <a:pt x="57" y="98"/>
                </a:moveTo>
                <a:cubicBezTo>
                  <a:pt x="57" y="0"/>
                  <a:pt x="57" y="0"/>
                  <a:pt x="57" y="0"/>
                </a:cubicBezTo>
                <a:cubicBezTo>
                  <a:pt x="11" y="3"/>
                  <a:pt x="0" y="31"/>
                  <a:pt x="0" y="49"/>
                </a:cubicBezTo>
                <a:cubicBezTo>
                  <a:pt x="0" y="68"/>
                  <a:pt x="10" y="94"/>
                  <a:pt x="57" y="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4" name="Freeform 371"/>
          <p:cNvSpPr>
            <a:spLocks noEditPoints="1"/>
          </p:cNvSpPr>
          <p:nvPr/>
        </p:nvSpPr>
        <p:spPr bwMode="auto">
          <a:xfrm>
            <a:off x="4752972" y="3316861"/>
            <a:ext cx="223128" cy="149338"/>
          </a:xfrm>
          <a:custGeom>
            <a:avLst/>
            <a:gdLst>
              <a:gd name="T0" fmla="*/ 225 w 225"/>
              <a:gd name="T1" fmla="*/ 13 h 150"/>
              <a:gd name="T2" fmla="*/ 212 w 225"/>
              <a:gd name="T3" fmla="*/ 0 h 150"/>
              <a:gd name="T4" fmla="*/ 13 w 225"/>
              <a:gd name="T5" fmla="*/ 0 h 150"/>
              <a:gd name="T6" fmla="*/ 0 w 225"/>
              <a:gd name="T7" fmla="*/ 13 h 150"/>
              <a:gd name="T8" fmla="*/ 0 w 225"/>
              <a:gd name="T9" fmla="*/ 150 h 150"/>
              <a:gd name="T10" fmla="*/ 225 w 225"/>
              <a:gd name="T11" fmla="*/ 150 h 150"/>
              <a:gd name="T12" fmla="*/ 225 w 225"/>
              <a:gd name="T13" fmla="*/ 13 h 150"/>
              <a:gd name="T14" fmla="*/ 207 w 225"/>
              <a:gd name="T15" fmla="*/ 132 h 150"/>
              <a:gd name="T16" fmla="*/ 18 w 225"/>
              <a:gd name="T17" fmla="*/ 132 h 150"/>
              <a:gd name="T18" fmla="*/ 18 w 225"/>
              <a:gd name="T19" fmla="*/ 19 h 150"/>
              <a:gd name="T20" fmla="*/ 207 w 225"/>
              <a:gd name="T21" fmla="*/ 19 h 150"/>
              <a:gd name="T22" fmla="*/ 207 w 225"/>
              <a:gd name="T23" fmla="*/ 13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150">
                <a:moveTo>
                  <a:pt x="225" y="13"/>
                </a:moveTo>
                <a:cubicBezTo>
                  <a:pt x="225" y="4"/>
                  <a:pt x="221" y="0"/>
                  <a:pt x="2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4" y="0"/>
                  <a:pt x="0" y="4"/>
                  <a:pt x="0" y="13"/>
                </a:cubicBezTo>
                <a:cubicBezTo>
                  <a:pt x="0" y="150"/>
                  <a:pt x="0" y="150"/>
                  <a:pt x="0" y="150"/>
                </a:cubicBezTo>
                <a:cubicBezTo>
                  <a:pt x="225" y="150"/>
                  <a:pt x="225" y="150"/>
                  <a:pt x="225" y="150"/>
                </a:cubicBezTo>
                <a:lnTo>
                  <a:pt x="225" y="13"/>
                </a:lnTo>
                <a:close/>
                <a:moveTo>
                  <a:pt x="207" y="132"/>
                </a:moveTo>
                <a:cubicBezTo>
                  <a:pt x="18" y="132"/>
                  <a:pt x="18" y="132"/>
                  <a:pt x="18" y="132"/>
                </a:cubicBezTo>
                <a:cubicBezTo>
                  <a:pt x="18" y="19"/>
                  <a:pt x="18" y="19"/>
                  <a:pt x="18" y="19"/>
                </a:cubicBezTo>
                <a:cubicBezTo>
                  <a:pt x="207" y="19"/>
                  <a:pt x="207" y="19"/>
                  <a:pt x="207" y="19"/>
                </a:cubicBezTo>
                <a:lnTo>
                  <a:pt x="207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5" name="Freeform 372"/>
          <p:cNvSpPr>
            <a:spLocks noEditPoints="1"/>
          </p:cNvSpPr>
          <p:nvPr/>
        </p:nvSpPr>
        <p:spPr bwMode="auto">
          <a:xfrm>
            <a:off x="4721348" y="3478497"/>
            <a:ext cx="284620" cy="31624"/>
          </a:xfrm>
          <a:custGeom>
            <a:avLst/>
            <a:gdLst>
              <a:gd name="T0" fmla="*/ 145 w 162"/>
              <a:gd name="T1" fmla="*/ 0 h 18"/>
              <a:gd name="T2" fmla="*/ 18 w 162"/>
              <a:gd name="T3" fmla="*/ 0 h 18"/>
              <a:gd name="T4" fmla="*/ 0 w 162"/>
              <a:gd name="T5" fmla="*/ 18 h 18"/>
              <a:gd name="T6" fmla="*/ 162 w 162"/>
              <a:gd name="T7" fmla="*/ 18 h 18"/>
              <a:gd name="T8" fmla="*/ 145 w 162"/>
              <a:gd name="T9" fmla="*/ 0 h 18"/>
              <a:gd name="T10" fmla="*/ 62 w 162"/>
              <a:gd name="T11" fmla="*/ 13 h 18"/>
              <a:gd name="T12" fmla="*/ 69 w 162"/>
              <a:gd name="T13" fmla="*/ 6 h 18"/>
              <a:gd name="T14" fmla="*/ 94 w 162"/>
              <a:gd name="T15" fmla="*/ 6 h 18"/>
              <a:gd name="T16" fmla="*/ 100 w 162"/>
              <a:gd name="T17" fmla="*/ 13 h 18"/>
              <a:gd name="T18" fmla="*/ 62 w 162"/>
              <a:gd name="T1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">
                <a:moveTo>
                  <a:pt x="145" y="0"/>
                </a:moveTo>
                <a:lnTo>
                  <a:pt x="18" y="0"/>
                </a:lnTo>
                <a:lnTo>
                  <a:pt x="0" y="18"/>
                </a:lnTo>
                <a:lnTo>
                  <a:pt x="162" y="18"/>
                </a:lnTo>
                <a:lnTo>
                  <a:pt x="145" y="0"/>
                </a:lnTo>
                <a:close/>
                <a:moveTo>
                  <a:pt x="62" y="13"/>
                </a:moveTo>
                <a:lnTo>
                  <a:pt x="69" y="6"/>
                </a:lnTo>
                <a:lnTo>
                  <a:pt x="94" y="6"/>
                </a:lnTo>
                <a:lnTo>
                  <a:pt x="100" y="13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6" name="Freeform 373"/>
          <p:cNvSpPr/>
          <p:nvPr/>
        </p:nvSpPr>
        <p:spPr bwMode="auto">
          <a:xfrm>
            <a:off x="4721348" y="3522419"/>
            <a:ext cx="284620" cy="12299"/>
          </a:xfrm>
          <a:custGeom>
            <a:avLst/>
            <a:gdLst>
              <a:gd name="T0" fmla="*/ 9 w 286"/>
              <a:gd name="T1" fmla="*/ 12 h 12"/>
              <a:gd name="T2" fmla="*/ 277 w 286"/>
              <a:gd name="T3" fmla="*/ 12 h 12"/>
              <a:gd name="T4" fmla="*/ 286 w 286"/>
              <a:gd name="T5" fmla="*/ 0 h 12"/>
              <a:gd name="T6" fmla="*/ 0 w 286"/>
              <a:gd name="T7" fmla="*/ 0 h 12"/>
              <a:gd name="T8" fmla="*/ 9 w 286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2">
                <a:moveTo>
                  <a:pt x="9" y="12"/>
                </a:moveTo>
                <a:cubicBezTo>
                  <a:pt x="20" y="12"/>
                  <a:pt x="269" y="12"/>
                  <a:pt x="277" y="12"/>
                </a:cubicBezTo>
                <a:cubicBezTo>
                  <a:pt x="286" y="12"/>
                  <a:pt x="286" y="0"/>
                  <a:pt x="2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2"/>
                  <a:pt x="9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7" name="Freeform 374"/>
          <p:cNvSpPr/>
          <p:nvPr/>
        </p:nvSpPr>
        <p:spPr bwMode="auto">
          <a:xfrm>
            <a:off x="9883164" y="5593823"/>
            <a:ext cx="247725" cy="184477"/>
          </a:xfrm>
          <a:custGeom>
            <a:avLst/>
            <a:gdLst>
              <a:gd name="T0" fmla="*/ 38 w 248"/>
              <a:gd name="T1" fmla="*/ 134 h 184"/>
              <a:gd name="T2" fmla="*/ 39 w 248"/>
              <a:gd name="T3" fmla="*/ 132 h 184"/>
              <a:gd name="T4" fmla="*/ 25 w 248"/>
              <a:gd name="T5" fmla="*/ 93 h 184"/>
              <a:gd name="T6" fmla="*/ 35 w 248"/>
              <a:gd name="T7" fmla="*/ 74 h 184"/>
              <a:gd name="T8" fmla="*/ 183 w 248"/>
              <a:gd name="T9" fmla="*/ 24 h 184"/>
              <a:gd name="T10" fmla="*/ 202 w 248"/>
              <a:gd name="T11" fmla="*/ 33 h 184"/>
              <a:gd name="T12" fmla="*/ 223 w 248"/>
              <a:gd name="T13" fmla="*/ 95 h 184"/>
              <a:gd name="T14" fmla="*/ 248 w 248"/>
              <a:gd name="T15" fmla="*/ 95 h 184"/>
              <a:gd name="T16" fmla="*/ 221 w 248"/>
              <a:gd name="T17" fmla="*/ 15 h 184"/>
              <a:gd name="T18" fmla="*/ 198 w 248"/>
              <a:gd name="T19" fmla="*/ 0 h 184"/>
              <a:gd name="T20" fmla="*/ 9 w 248"/>
              <a:gd name="T21" fmla="*/ 65 h 184"/>
              <a:gd name="T22" fmla="*/ 0 w 248"/>
              <a:gd name="T23" fmla="*/ 90 h 184"/>
              <a:gd name="T24" fmla="*/ 32 w 248"/>
              <a:gd name="T25" fmla="*/ 184 h 184"/>
              <a:gd name="T26" fmla="*/ 38 w 248"/>
              <a:gd name="T27" fmla="*/ 183 h 184"/>
              <a:gd name="T28" fmla="*/ 38 w 248"/>
              <a:gd name="T29" fmla="*/ 133 h 184"/>
              <a:gd name="T30" fmla="*/ 38 w 248"/>
              <a:gd name="T31" fmla="*/ 13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" h="184">
                <a:moveTo>
                  <a:pt x="38" y="134"/>
                </a:moveTo>
                <a:cubicBezTo>
                  <a:pt x="38" y="134"/>
                  <a:pt x="39" y="133"/>
                  <a:pt x="39" y="13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34" y="86"/>
                  <a:pt x="35" y="74"/>
                </a:cubicBezTo>
                <a:cubicBezTo>
                  <a:pt x="183" y="24"/>
                  <a:pt x="183" y="24"/>
                  <a:pt x="183" y="24"/>
                </a:cubicBezTo>
                <a:cubicBezTo>
                  <a:pt x="190" y="32"/>
                  <a:pt x="202" y="33"/>
                  <a:pt x="202" y="33"/>
                </a:cubicBezTo>
                <a:cubicBezTo>
                  <a:pt x="223" y="95"/>
                  <a:pt x="223" y="95"/>
                  <a:pt x="223" y="95"/>
                </a:cubicBezTo>
                <a:cubicBezTo>
                  <a:pt x="248" y="95"/>
                  <a:pt x="248" y="95"/>
                  <a:pt x="248" y="95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21" y="15"/>
                  <a:pt x="206" y="20"/>
                  <a:pt x="198" y="0"/>
                </a:cubicBezTo>
                <a:cubicBezTo>
                  <a:pt x="9" y="65"/>
                  <a:pt x="9" y="65"/>
                  <a:pt x="9" y="65"/>
                </a:cubicBezTo>
                <a:cubicBezTo>
                  <a:pt x="15" y="85"/>
                  <a:pt x="0" y="90"/>
                  <a:pt x="0" y="90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32" y="184"/>
                  <a:pt x="35" y="183"/>
                  <a:pt x="38" y="18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4"/>
                  <a:pt x="38" y="134"/>
                  <a:pt x="38" y="1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8" name="Freeform 375"/>
          <p:cNvSpPr/>
          <p:nvPr/>
        </p:nvSpPr>
        <p:spPr bwMode="auto">
          <a:xfrm>
            <a:off x="9923573" y="5632475"/>
            <a:ext cx="168664" cy="82575"/>
          </a:xfrm>
          <a:custGeom>
            <a:avLst/>
            <a:gdLst>
              <a:gd name="T0" fmla="*/ 139 w 170"/>
              <a:gd name="T1" fmla="*/ 0 h 84"/>
              <a:gd name="T2" fmla="*/ 7 w 170"/>
              <a:gd name="T3" fmla="*/ 45 h 84"/>
              <a:gd name="T4" fmla="*/ 0 w 170"/>
              <a:gd name="T5" fmla="*/ 59 h 84"/>
              <a:gd name="T6" fmla="*/ 9 w 170"/>
              <a:gd name="T7" fmla="*/ 84 h 84"/>
              <a:gd name="T8" fmla="*/ 14 w 170"/>
              <a:gd name="T9" fmla="*/ 79 h 84"/>
              <a:gd name="T10" fmla="*/ 13 w 170"/>
              <a:gd name="T11" fmla="*/ 79 h 84"/>
              <a:gd name="T12" fmla="*/ 13 w 170"/>
              <a:gd name="T13" fmla="*/ 79 h 84"/>
              <a:gd name="T14" fmla="*/ 13 w 170"/>
              <a:gd name="T15" fmla="*/ 79 h 84"/>
              <a:gd name="T16" fmla="*/ 13 w 170"/>
              <a:gd name="T17" fmla="*/ 79 h 84"/>
              <a:gd name="T18" fmla="*/ 15 w 170"/>
              <a:gd name="T19" fmla="*/ 73 h 84"/>
              <a:gd name="T20" fmla="*/ 31 w 170"/>
              <a:gd name="T21" fmla="*/ 57 h 84"/>
              <a:gd name="T22" fmla="*/ 170 w 170"/>
              <a:gd name="T23" fmla="*/ 57 h 84"/>
              <a:gd name="T24" fmla="*/ 153 w 170"/>
              <a:gd name="T25" fmla="*/ 7 h 84"/>
              <a:gd name="T26" fmla="*/ 139 w 170"/>
              <a:gd name="T2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0" h="84">
                <a:moveTo>
                  <a:pt x="139" y="0"/>
                </a:moveTo>
                <a:cubicBezTo>
                  <a:pt x="7" y="45"/>
                  <a:pt x="7" y="45"/>
                  <a:pt x="7" y="45"/>
                </a:cubicBezTo>
                <a:cubicBezTo>
                  <a:pt x="6" y="51"/>
                  <a:pt x="3" y="56"/>
                  <a:pt x="0" y="59"/>
                </a:cubicBezTo>
                <a:cubicBezTo>
                  <a:pt x="9" y="84"/>
                  <a:pt x="9" y="84"/>
                  <a:pt x="9" y="84"/>
                </a:cubicBezTo>
                <a:cubicBezTo>
                  <a:pt x="11" y="82"/>
                  <a:pt x="12" y="79"/>
                  <a:pt x="14" y="79"/>
                </a:cubicBezTo>
                <a:cubicBezTo>
                  <a:pt x="14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4" y="79"/>
                  <a:pt x="14" y="77"/>
                  <a:pt x="15" y="73"/>
                </a:cubicBezTo>
                <a:cubicBezTo>
                  <a:pt x="15" y="64"/>
                  <a:pt x="22" y="57"/>
                  <a:pt x="31" y="57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53" y="7"/>
                  <a:pt x="153" y="7"/>
                  <a:pt x="153" y="7"/>
                </a:cubicBezTo>
                <a:cubicBezTo>
                  <a:pt x="149" y="6"/>
                  <a:pt x="144" y="4"/>
                  <a:pt x="1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79" name="Freeform 376"/>
          <p:cNvSpPr>
            <a:spLocks noEditPoints="1"/>
          </p:cNvSpPr>
          <p:nvPr/>
        </p:nvSpPr>
        <p:spPr bwMode="auto">
          <a:xfrm>
            <a:off x="9937629" y="5706266"/>
            <a:ext cx="233671" cy="140553"/>
          </a:xfrm>
          <a:custGeom>
            <a:avLst/>
            <a:gdLst>
              <a:gd name="T0" fmla="*/ 217 w 234"/>
              <a:gd name="T1" fmla="*/ 0 h 141"/>
              <a:gd name="T2" fmla="*/ 17 w 234"/>
              <a:gd name="T3" fmla="*/ 0 h 141"/>
              <a:gd name="T4" fmla="*/ 0 w 234"/>
              <a:gd name="T5" fmla="*/ 21 h 141"/>
              <a:gd name="T6" fmla="*/ 0 w 234"/>
              <a:gd name="T7" fmla="*/ 119 h 141"/>
              <a:gd name="T8" fmla="*/ 17 w 234"/>
              <a:gd name="T9" fmla="*/ 141 h 141"/>
              <a:gd name="T10" fmla="*/ 217 w 234"/>
              <a:gd name="T11" fmla="*/ 141 h 141"/>
              <a:gd name="T12" fmla="*/ 234 w 234"/>
              <a:gd name="T13" fmla="*/ 119 h 141"/>
              <a:gd name="T14" fmla="*/ 234 w 234"/>
              <a:gd name="T15" fmla="*/ 21 h 141"/>
              <a:gd name="T16" fmla="*/ 217 w 234"/>
              <a:gd name="T17" fmla="*/ 0 h 141"/>
              <a:gd name="T18" fmla="*/ 210 w 234"/>
              <a:gd name="T19" fmla="*/ 109 h 141"/>
              <a:gd name="T20" fmla="*/ 195 w 234"/>
              <a:gd name="T21" fmla="*/ 124 h 141"/>
              <a:gd name="T22" fmla="*/ 38 w 234"/>
              <a:gd name="T23" fmla="*/ 124 h 141"/>
              <a:gd name="T24" fmla="*/ 24 w 234"/>
              <a:gd name="T25" fmla="*/ 109 h 141"/>
              <a:gd name="T26" fmla="*/ 24 w 234"/>
              <a:gd name="T27" fmla="*/ 31 h 141"/>
              <a:gd name="T28" fmla="*/ 38 w 234"/>
              <a:gd name="T29" fmla="*/ 17 h 141"/>
              <a:gd name="T30" fmla="*/ 195 w 234"/>
              <a:gd name="T31" fmla="*/ 17 h 141"/>
              <a:gd name="T32" fmla="*/ 210 w 234"/>
              <a:gd name="T33" fmla="*/ 31 h 141"/>
              <a:gd name="T34" fmla="*/ 210 w 234"/>
              <a:gd name="T35" fmla="*/ 10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141">
                <a:moveTo>
                  <a:pt x="217" y="0"/>
                </a:moveTo>
                <a:cubicBezTo>
                  <a:pt x="17" y="0"/>
                  <a:pt x="17" y="0"/>
                  <a:pt x="17" y="0"/>
                </a:cubicBezTo>
                <a:cubicBezTo>
                  <a:pt x="16" y="21"/>
                  <a:pt x="0" y="21"/>
                  <a:pt x="0" y="21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7" y="120"/>
                  <a:pt x="17" y="141"/>
                </a:cubicBezTo>
                <a:cubicBezTo>
                  <a:pt x="217" y="141"/>
                  <a:pt x="217" y="141"/>
                  <a:pt x="217" y="141"/>
                </a:cubicBezTo>
                <a:cubicBezTo>
                  <a:pt x="217" y="120"/>
                  <a:pt x="234" y="119"/>
                  <a:pt x="234" y="119"/>
                </a:cubicBezTo>
                <a:cubicBezTo>
                  <a:pt x="234" y="21"/>
                  <a:pt x="234" y="21"/>
                  <a:pt x="234" y="21"/>
                </a:cubicBezTo>
                <a:cubicBezTo>
                  <a:pt x="234" y="21"/>
                  <a:pt x="218" y="21"/>
                  <a:pt x="217" y="0"/>
                </a:cubicBezTo>
                <a:close/>
                <a:moveTo>
                  <a:pt x="210" y="109"/>
                </a:moveTo>
                <a:cubicBezTo>
                  <a:pt x="210" y="109"/>
                  <a:pt x="199" y="113"/>
                  <a:pt x="195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5" y="113"/>
                  <a:pt x="24" y="109"/>
                  <a:pt x="24" y="109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34" y="27"/>
                  <a:pt x="38" y="17"/>
                </a:cubicBezTo>
                <a:cubicBezTo>
                  <a:pt x="195" y="17"/>
                  <a:pt x="195" y="17"/>
                  <a:pt x="195" y="17"/>
                </a:cubicBezTo>
                <a:cubicBezTo>
                  <a:pt x="199" y="27"/>
                  <a:pt x="210" y="31"/>
                  <a:pt x="210" y="31"/>
                </a:cubicBezTo>
                <a:lnTo>
                  <a:pt x="210" y="1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0" name="Freeform 377"/>
          <p:cNvSpPr/>
          <p:nvPr/>
        </p:nvSpPr>
        <p:spPr bwMode="auto">
          <a:xfrm>
            <a:off x="9972767" y="5734377"/>
            <a:ext cx="161636" cy="82575"/>
          </a:xfrm>
          <a:custGeom>
            <a:avLst/>
            <a:gdLst>
              <a:gd name="T0" fmla="*/ 12 w 161"/>
              <a:gd name="T1" fmla="*/ 83 h 83"/>
              <a:gd name="T2" fmla="*/ 150 w 161"/>
              <a:gd name="T3" fmla="*/ 83 h 83"/>
              <a:gd name="T4" fmla="*/ 161 w 161"/>
              <a:gd name="T5" fmla="*/ 71 h 83"/>
              <a:gd name="T6" fmla="*/ 161 w 161"/>
              <a:gd name="T7" fmla="*/ 11 h 83"/>
              <a:gd name="T8" fmla="*/ 150 w 161"/>
              <a:gd name="T9" fmla="*/ 0 h 83"/>
              <a:gd name="T10" fmla="*/ 11 w 161"/>
              <a:gd name="T11" fmla="*/ 0 h 83"/>
              <a:gd name="T12" fmla="*/ 0 w 161"/>
              <a:gd name="T13" fmla="*/ 11 h 83"/>
              <a:gd name="T14" fmla="*/ 0 w 161"/>
              <a:gd name="T15" fmla="*/ 71 h 83"/>
              <a:gd name="T16" fmla="*/ 12 w 161"/>
              <a:gd name="T1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" h="83">
                <a:moveTo>
                  <a:pt x="12" y="83"/>
                </a:moveTo>
                <a:cubicBezTo>
                  <a:pt x="150" y="83"/>
                  <a:pt x="150" y="83"/>
                  <a:pt x="150" y="83"/>
                </a:cubicBezTo>
                <a:cubicBezTo>
                  <a:pt x="153" y="77"/>
                  <a:pt x="158" y="73"/>
                  <a:pt x="161" y="7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58" y="9"/>
                  <a:pt x="154" y="5"/>
                  <a:pt x="15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5"/>
                  <a:pt x="4" y="9"/>
                  <a:pt x="0" y="11"/>
                </a:cubicBezTo>
                <a:cubicBezTo>
                  <a:pt x="0" y="71"/>
                  <a:pt x="0" y="71"/>
                  <a:pt x="0" y="71"/>
                </a:cubicBezTo>
                <a:cubicBezTo>
                  <a:pt x="4" y="73"/>
                  <a:pt x="8" y="77"/>
                  <a:pt x="12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1" name="Freeform 378"/>
          <p:cNvSpPr/>
          <p:nvPr/>
        </p:nvSpPr>
        <p:spPr bwMode="auto">
          <a:xfrm>
            <a:off x="10462947" y="5757215"/>
            <a:ext cx="279350" cy="107172"/>
          </a:xfrm>
          <a:custGeom>
            <a:avLst/>
            <a:gdLst>
              <a:gd name="T0" fmla="*/ 34 w 280"/>
              <a:gd name="T1" fmla="*/ 75 h 108"/>
              <a:gd name="T2" fmla="*/ 10 w 280"/>
              <a:gd name="T3" fmla="*/ 75 h 108"/>
              <a:gd name="T4" fmla="*/ 0 w 280"/>
              <a:gd name="T5" fmla="*/ 85 h 108"/>
              <a:gd name="T6" fmla="*/ 0 w 280"/>
              <a:gd name="T7" fmla="*/ 98 h 108"/>
              <a:gd name="T8" fmla="*/ 10 w 280"/>
              <a:gd name="T9" fmla="*/ 108 h 108"/>
              <a:gd name="T10" fmla="*/ 270 w 280"/>
              <a:gd name="T11" fmla="*/ 108 h 108"/>
              <a:gd name="T12" fmla="*/ 280 w 280"/>
              <a:gd name="T13" fmla="*/ 98 h 108"/>
              <a:gd name="T14" fmla="*/ 280 w 280"/>
              <a:gd name="T15" fmla="*/ 85 h 108"/>
              <a:gd name="T16" fmla="*/ 270 w 280"/>
              <a:gd name="T17" fmla="*/ 75 h 108"/>
              <a:gd name="T18" fmla="*/ 248 w 280"/>
              <a:gd name="T19" fmla="*/ 75 h 108"/>
              <a:gd name="T20" fmla="*/ 220 w 280"/>
              <a:gd name="T21" fmla="*/ 0 h 108"/>
              <a:gd name="T22" fmla="*/ 62 w 280"/>
              <a:gd name="T23" fmla="*/ 0 h 108"/>
              <a:gd name="T24" fmla="*/ 34 w 280"/>
              <a:gd name="T25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08">
                <a:moveTo>
                  <a:pt x="34" y="75"/>
                </a:moveTo>
                <a:cubicBezTo>
                  <a:pt x="10" y="75"/>
                  <a:pt x="10" y="75"/>
                  <a:pt x="10" y="75"/>
                </a:cubicBezTo>
                <a:cubicBezTo>
                  <a:pt x="5" y="75"/>
                  <a:pt x="0" y="79"/>
                  <a:pt x="0" y="8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3"/>
                  <a:pt x="5" y="108"/>
                  <a:pt x="10" y="108"/>
                </a:cubicBezTo>
                <a:cubicBezTo>
                  <a:pt x="270" y="108"/>
                  <a:pt x="270" y="108"/>
                  <a:pt x="270" y="108"/>
                </a:cubicBezTo>
                <a:cubicBezTo>
                  <a:pt x="276" y="108"/>
                  <a:pt x="280" y="103"/>
                  <a:pt x="280" y="98"/>
                </a:cubicBezTo>
                <a:cubicBezTo>
                  <a:pt x="280" y="85"/>
                  <a:pt x="280" y="85"/>
                  <a:pt x="280" y="85"/>
                </a:cubicBezTo>
                <a:cubicBezTo>
                  <a:pt x="280" y="79"/>
                  <a:pt x="276" y="75"/>
                  <a:pt x="270" y="75"/>
                </a:cubicBezTo>
                <a:cubicBezTo>
                  <a:pt x="248" y="75"/>
                  <a:pt x="248" y="75"/>
                  <a:pt x="248" y="75"/>
                </a:cubicBezTo>
                <a:cubicBezTo>
                  <a:pt x="220" y="0"/>
                  <a:pt x="220" y="0"/>
                  <a:pt x="220" y="0"/>
                </a:cubicBezTo>
                <a:cubicBezTo>
                  <a:pt x="62" y="0"/>
                  <a:pt x="62" y="0"/>
                  <a:pt x="62" y="0"/>
                </a:cubicBezTo>
                <a:lnTo>
                  <a:pt x="34" y="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2" name="Freeform 379"/>
          <p:cNvSpPr/>
          <p:nvPr/>
        </p:nvSpPr>
        <p:spPr bwMode="auto">
          <a:xfrm>
            <a:off x="10564847" y="5576254"/>
            <a:ext cx="77304" cy="75548"/>
          </a:xfrm>
          <a:custGeom>
            <a:avLst/>
            <a:gdLst>
              <a:gd name="T0" fmla="*/ 54 w 78"/>
              <a:gd name="T1" fmla="*/ 9 h 75"/>
              <a:gd name="T2" fmla="*/ 39 w 78"/>
              <a:gd name="T3" fmla="*/ 0 h 75"/>
              <a:gd name="T4" fmla="*/ 24 w 78"/>
              <a:gd name="T5" fmla="*/ 10 h 75"/>
              <a:gd name="T6" fmla="*/ 0 w 78"/>
              <a:gd name="T7" fmla="*/ 75 h 75"/>
              <a:gd name="T8" fmla="*/ 78 w 78"/>
              <a:gd name="T9" fmla="*/ 75 h 75"/>
              <a:gd name="T10" fmla="*/ 54 w 78"/>
              <a:gd name="T11" fmla="*/ 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75">
                <a:moveTo>
                  <a:pt x="54" y="9"/>
                </a:moveTo>
                <a:cubicBezTo>
                  <a:pt x="54" y="9"/>
                  <a:pt x="52" y="0"/>
                  <a:pt x="39" y="0"/>
                </a:cubicBezTo>
                <a:cubicBezTo>
                  <a:pt x="26" y="0"/>
                  <a:pt x="24" y="10"/>
                  <a:pt x="24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78" y="75"/>
                  <a:pt x="78" y="75"/>
                  <a:pt x="78" y="75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3" name="Freeform 380"/>
          <p:cNvSpPr/>
          <p:nvPr/>
        </p:nvSpPr>
        <p:spPr bwMode="auto">
          <a:xfrm>
            <a:off x="10534979" y="5679911"/>
            <a:ext cx="135284" cy="49193"/>
          </a:xfrm>
          <a:custGeom>
            <a:avLst/>
            <a:gdLst>
              <a:gd name="T0" fmla="*/ 10 w 77"/>
              <a:gd name="T1" fmla="*/ 0 h 28"/>
              <a:gd name="T2" fmla="*/ 0 w 77"/>
              <a:gd name="T3" fmla="*/ 28 h 28"/>
              <a:gd name="T4" fmla="*/ 77 w 77"/>
              <a:gd name="T5" fmla="*/ 28 h 28"/>
              <a:gd name="T6" fmla="*/ 67 w 77"/>
              <a:gd name="T7" fmla="*/ 0 h 28"/>
              <a:gd name="T8" fmla="*/ 10 w 77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28">
                <a:moveTo>
                  <a:pt x="10" y="0"/>
                </a:moveTo>
                <a:lnTo>
                  <a:pt x="0" y="28"/>
                </a:lnTo>
                <a:lnTo>
                  <a:pt x="77" y="28"/>
                </a:lnTo>
                <a:lnTo>
                  <a:pt x="67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5" name="Freeform 381"/>
          <p:cNvSpPr>
            <a:spLocks noEditPoints="1"/>
          </p:cNvSpPr>
          <p:nvPr/>
        </p:nvSpPr>
        <p:spPr bwMode="auto">
          <a:xfrm>
            <a:off x="1300634" y="6150764"/>
            <a:ext cx="238940" cy="286378"/>
          </a:xfrm>
          <a:custGeom>
            <a:avLst/>
            <a:gdLst>
              <a:gd name="T0" fmla="*/ 241 w 241"/>
              <a:gd name="T1" fmla="*/ 30 h 288"/>
              <a:gd name="T2" fmla="*/ 129 w 241"/>
              <a:gd name="T3" fmla="*/ 30 h 288"/>
              <a:gd name="T4" fmla="*/ 129 w 241"/>
              <a:gd name="T5" fmla="*/ 10 h 288"/>
              <a:gd name="T6" fmla="*/ 119 w 241"/>
              <a:gd name="T7" fmla="*/ 0 h 288"/>
              <a:gd name="T8" fmla="*/ 109 w 241"/>
              <a:gd name="T9" fmla="*/ 10 h 288"/>
              <a:gd name="T10" fmla="*/ 109 w 241"/>
              <a:gd name="T11" fmla="*/ 30 h 288"/>
              <a:gd name="T12" fmla="*/ 0 w 241"/>
              <a:gd name="T13" fmla="*/ 30 h 288"/>
              <a:gd name="T14" fmla="*/ 0 w 241"/>
              <a:gd name="T15" fmla="*/ 196 h 288"/>
              <a:gd name="T16" fmla="*/ 75 w 241"/>
              <a:gd name="T17" fmla="*/ 196 h 288"/>
              <a:gd name="T18" fmla="*/ 45 w 241"/>
              <a:gd name="T19" fmla="*/ 272 h 288"/>
              <a:gd name="T20" fmla="*/ 52 w 241"/>
              <a:gd name="T21" fmla="*/ 288 h 288"/>
              <a:gd name="T22" fmla="*/ 56 w 241"/>
              <a:gd name="T23" fmla="*/ 288 h 288"/>
              <a:gd name="T24" fmla="*/ 67 w 241"/>
              <a:gd name="T25" fmla="*/ 281 h 288"/>
              <a:gd name="T26" fmla="*/ 100 w 241"/>
              <a:gd name="T27" fmla="*/ 196 h 288"/>
              <a:gd name="T28" fmla="*/ 138 w 241"/>
              <a:gd name="T29" fmla="*/ 196 h 288"/>
              <a:gd name="T30" fmla="*/ 171 w 241"/>
              <a:gd name="T31" fmla="*/ 281 h 288"/>
              <a:gd name="T32" fmla="*/ 182 w 241"/>
              <a:gd name="T33" fmla="*/ 288 h 288"/>
              <a:gd name="T34" fmla="*/ 186 w 241"/>
              <a:gd name="T35" fmla="*/ 288 h 288"/>
              <a:gd name="T36" fmla="*/ 193 w 241"/>
              <a:gd name="T37" fmla="*/ 272 h 288"/>
              <a:gd name="T38" fmla="*/ 164 w 241"/>
              <a:gd name="T39" fmla="*/ 196 h 288"/>
              <a:gd name="T40" fmla="*/ 241 w 241"/>
              <a:gd name="T41" fmla="*/ 196 h 288"/>
              <a:gd name="T42" fmla="*/ 241 w 241"/>
              <a:gd name="T43" fmla="*/ 30 h 288"/>
              <a:gd name="T44" fmla="*/ 218 w 241"/>
              <a:gd name="T45" fmla="*/ 172 h 288"/>
              <a:gd name="T46" fmla="*/ 23 w 241"/>
              <a:gd name="T47" fmla="*/ 172 h 288"/>
              <a:gd name="T48" fmla="*/ 23 w 241"/>
              <a:gd name="T49" fmla="*/ 53 h 288"/>
              <a:gd name="T50" fmla="*/ 218 w 241"/>
              <a:gd name="T51" fmla="*/ 53 h 288"/>
              <a:gd name="T52" fmla="*/ 218 w 241"/>
              <a:gd name="T53" fmla="*/ 1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" h="288">
                <a:moveTo>
                  <a:pt x="241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5"/>
                  <a:pt x="125" y="0"/>
                  <a:pt x="119" y="0"/>
                </a:cubicBezTo>
                <a:cubicBezTo>
                  <a:pt x="114" y="0"/>
                  <a:pt x="109" y="5"/>
                  <a:pt x="109" y="10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96"/>
                  <a:pt x="0" y="196"/>
                  <a:pt x="0" y="196"/>
                </a:cubicBezTo>
                <a:cubicBezTo>
                  <a:pt x="75" y="196"/>
                  <a:pt x="75" y="196"/>
                  <a:pt x="75" y="196"/>
                </a:cubicBezTo>
                <a:cubicBezTo>
                  <a:pt x="45" y="272"/>
                  <a:pt x="45" y="272"/>
                  <a:pt x="45" y="272"/>
                </a:cubicBezTo>
                <a:cubicBezTo>
                  <a:pt x="43" y="278"/>
                  <a:pt x="46" y="285"/>
                  <a:pt x="52" y="288"/>
                </a:cubicBezTo>
                <a:cubicBezTo>
                  <a:pt x="53" y="288"/>
                  <a:pt x="55" y="288"/>
                  <a:pt x="56" y="288"/>
                </a:cubicBezTo>
                <a:cubicBezTo>
                  <a:pt x="61" y="288"/>
                  <a:pt x="65" y="286"/>
                  <a:pt x="67" y="281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71" y="281"/>
                  <a:pt x="171" y="281"/>
                  <a:pt x="171" y="281"/>
                </a:cubicBezTo>
                <a:cubicBezTo>
                  <a:pt x="173" y="286"/>
                  <a:pt x="177" y="288"/>
                  <a:pt x="182" y="288"/>
                </a:cubicBezTo>
                <a:cubicBezTo>
                  <a:pt x="184" y="288"/>
                  <a:pt x="185" y="288"/>
                  <a:pt x="186" y="288"/>
                </a:cubicBezTo>
                <a:cubicBezTo>
                  <a:pt x="193" y="285"/>
                  <a:pt x="196" y="278"/>
                  <a:pt x="193" y="272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241" y="196"/>
                  <a:pt x="241" y="196"/>
                  <a:pt x="241" y="196"/>
                </a:cubicBezTo>
                <a:lnTo>
                  <a:pt x="241" y="30"/>
                </a:lnTo>
                <a:close/>
                <a:moveTo>
                  <a:pt x="218" y="172"/>
                </a:moveTo>
                <a:cubicBezTo>
                  <a:pt x="23" y="172"/>
                  <a:pt x="23" y="172"/>
                  <a:pt x="23" y="172"/>
                </a:cubicBezTo>
                <a:cubicBezTo>
                  <a:pt x="23" y="53"/>
                  <a:pt x="23" y="53"/>
                  <a:pt x="23" y="53"/>
                </a:cubicBezTo>
                <a:cubicBezTo>
                  <a:pt x="218" y="53"/>
                  <a:pt x="218" y="53"/>
                  <a:pt x="218" y="53"/>
                </a:cubicBezTo>
                <a:lnTo>
                  <a:pt x="218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6" name="Freeform 382"/>
          <p:cNvSpPr/>
          <p:nvPr/>
        </p:nvSpPr>
        <p:spPr bwMode="auto">
          <a:xfrm>
            <a:off x="1339286" y="6222798"/>
            <a:ext cx="158122" cy="82576"/>
          </a:xfrm>
          <a:custGeom>
            <a:avLst/>
            <a:gdLst>
              <a:gd name="T0" fmla="*/ 5 w 90"/>
              <a:gd name="T1" fmla="*/ 47 h 47"/>
              <a:gd name="T2" fmla="*/ 36 w 90"/>
              <a:gd name="T3" fmla="*/ 26 h 47"/>
              <a:gd name="T4" fmla="*/ 43 w 90"/>
              <a:gd name="T5" fmla="*/ 37 h 47"/>
              <a:gd name="T6" fmla="*/ 76 w 90"/>
              <a:gd name="T7" fmla="*/ 15 h 47"/>
              <a:gd name="T8" fmla="*/ 81 w 90"/>
              <a:gd name="T9" fmla="*/ 21 h 47"/>
              <a:gd name="T10" fmla="*/ 90 w 90"/>
              <a:gd name="T11" fmla="*/ 0 h 47"/>
              <a:gd name="T12" fmla="*/ 67 w 90"/>
              <a:gd name="T13" fmla="*/ 1 h 47"/>
              <a:gd name="T14" fmla="*/ 72 w 90"/>
              <a:gd name="T15" fmla="*/ 7 h 47"/>
              <a:gd name="T16" fmla="*/ 46 w 90"/>
              <a:gd name="T17" fmla="*/ 25 h 47"/>
              <a:gd name="T18" fmla="*/ 38 w 90"/>
              <a:gd name="T19" fmla="*/ 14 h 47"/>
              <a:gd name="T20" fmla="*/ 0 w 90"/>
              <a:gd name="T21" fmla="*/ 39 h 47"/>
              <a:gd name="T22" fmla="*/ 5 w 90"/>
              <a:gd name="T23" fmla="*/ 47 h 47"/>
              <a:gd name="T24" fmla="*/ 5 w 90"/>
              <a:gd name="T2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47">
                <a:moveTo>
                  <a:pt x="5" y="47"/>
                </a:moveTo>
                <a:lnTo>
                  <a:pt x="36" y="26"/>
                </a:lnTo>
                <a:lnTo>
                  <a:pt x="43" y="37"/>
                </a:lnTo>
                <a:lnTo>
                  <a:pt x="76" y="15"/>
                </a:lnTo>
                <a:lnTo>
                  <a:pt x="81" y="21"/>
                </a:lnTo>
                <a:lnTo>
                  <a:pt x="90" y="0"/>
                </a:lnTo>
                <a:lnTo>
                  <a:pt x="67" y="1"/>
                </a:lnTo>
                <a:lnTo>
                  <a:pt x="72" y="7"/>
                </a:lnTo>
                <a:lnTo>
                  <a:pt x="46" y="25"/>
                </a:lnTo>
                <a:lnTo>
                  <a:pt x="38" y="14"/>
                </a:lnTo>
                <a:lnTo>
                  <a:pt x="0" y="39"/>
                </a:lnTo>
                <a:lnTo>
                  <a:pt x="5" y="47"/>
                </a:lnTo>
                <a:lnTo>
                  <a:pt x="5" y="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7" name="Freeform 383"/>
          <p:cNvSpPr>
            <a:spLocks noEditPoints="1"/>
          </p:cNvSpPr>
          <p:nvPr/>
        </p:nvSpPr>
        <p:spPr bwMode="auto">
          <a:xfrm>
            <a:off x="6441368" y="6212256"/>
            <a:ext cx="286378" cy="163394"/>
          </a:xfrm>
          <a:custGeom>
            <a:avLst/>
            <a:gdLst>
              <a:gd name="T0" fmla="*/ 247 w 288"/>
              <a:gd name="T1" fmla="*/ 82 h 164"/>
              <a:gd name="T2" fmla="*/ 288 w 288"/>
              <a:gd name="T3" fmla="*/ 69 h 164"/>
              <a:gd name="T4" fmla="*/ 253 w 288"/>
              <a:gd name="T5" fmla="*/ 52 h 164"/>
              <a:gd name="T6" fmla="*/ 198 w 288"/>
              <a:gd name="T7" fmla="*/ 0 h 164"/>
              <a:gd name="T8" fmla="*/ 142 w 288"/>
              <a:gd name="T9" fmla="*/ 56 h 164"/>
              <a:gd name="T10" fmla="*/ 142 w 288"/>
              <a:gd name="T11" fmla="*/ 57 h 164"/>
              <a:gd name="T12" fmla="*/ 135 w 288"/>
              <a:gd name="T13" fmla="*/ 66 h 164"/>
              <a:gd name="T14" fmla="*/ 62 w 288"/>
              <a:gd name="T15" fmla="*/ 52 h 164"/>
              <a:gd name="T16" fmla="*/ 89 w 288"/>
              <a:gd name="T17" fmla="*/ 99 h 164"/>
              <a:gd name="T18" fmla="*/ 0 w 288"/>
              <a:gd name="T19" fmla="*/ 94 h 164"/>
              <a:gd name="T20" fmla="*/ 126 w 288"/>
              <a:gd name="T21" fmla="*/ 164 h 164"/>
              <a:gd name="T22" fmla="*/ 232 w 288"/>
              <a:gd name="T23" fmla="*/ 99 h 164"/>
              <a:gd name="T24" fmla="*/ 247 w 288"/>
              <a:gd name="T25" fmla="*/ 82 h 164"/>
              <a:gd name="T26" fmla="*/ 210 w 288"/>
              <a:gd name="T27" fmla="*/ 28 h 164"/>
              <a:gd name="T28" fmla="*/ 225 w 288"/>
              <a:gd name="T29" fmla="*/ 43 h 164"/>
              <a:gd name="T30" fmla="*/ 210 w 288"/>
              <a:gd name="T31" fmla="*/ 59 h 164"/>
              <a:gd name="T32" fmla="*/ 194 w 288"/>
              <a:gd name="T33" fmla="*/ 43 h 164"/>
              <a:gd name="T34" fmla="*/ 210 w 288"/>
              <a:gd name="T35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164">
                <a:moveTo>
                  <a:pt x="247" y="82"/>
                </a:moveTo>
                <a:cubicBezTo>
                  <a:pt x="288" y="69"/>
                  <a:pt x="288" y="69"/>
                  <a:pt x="288" y="6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1" y="23"/>
                  <a:pt x="227" y="0"/>
                  <a:pt x="198" y="0"/>
                </a:cubicBezTo>
                <a:cubicBezTo>
                  <a:pt x="167" y="0"/>
                  <a:pt x="142" y="25"/>
                  <a:pt x="142" y="56"/>
                </a:cubicBezTo>
                <a:cubicBezTo>
                  <a:pt x="142" y="56"/>
                  <a:pt x="142" y="57"/>
                  <a:pt x="142" y="57"/>
                </a:cubicBezTo>
                <a:cubicBezTo>
                  <a:pt x="140" y="60"/>
                  <a:pt x="137" y="63"/>
                  <a:pt x="135" y="66"/>
                </a:cubicBezTo>
                <a:cubicBezTo>
                  <a:pt x="112" y="68"/>
                  <a:pt x="77" y="67"/>
                  <a:pt x="62" y="52"/>
                </a:cubicBezTo>
                <a:cubicBezTo>
                  <a:pt x="43" y="34"/>
                  <a:pt x="52" y="83"/>
                  <a:pt x="89" y="99"/>
                </a:cubicBezTo>
                <a:cubicBezTo>
                  <a:pt x="43" y="115"/>
                  <a:pt x="0" y="94"/>
                  <a:pt x="0" y="94"/>
                </a:cubicBezTo>
                <a:cubicBezTo>
                  <a:pt x="0" y="94"/>
                  <a:pt x="31" y="164"/>
                  <a:pt x="126" y="164"/>
                </a:cubicBezTo>
                <a:cubicBezTo>
                  <a:pt x="197" y="164"/>
                  <a:pt x="223" y="121"/>
                  <a:pt x="232" y="99"/>
                </a:cubicBezTo>
                <a:cubicBezTo>
                  <a:pt x="238" y="94"/>
                  <a:pt x="243" y="89"/>
                  <a:pt x="247" y="82"/>
                </a:cubicBezTo>
                <a:close/>
                <a:moveTo>
                  <a:pt x="210" y="28"/>
                </a:moveTo>
                <a:cubicBezTo>
                  <a:pt x="218" y="28"/>
                  <a:pt x="225" y="35"/>
                  <a:pt x="225" y="43"/>
                </a:cubicBezTo>
                <a:cubicBezTo>
                  <a:pt x="225" y="52"/>
                  <a:pt x="218" y="59"/>
                  <a:pt x="210" y="59"/>
                </a:cubicBezTo>
                <a:cubicBezTo>
                  <a:pt x="201" y="59"/>
                  <a:pt x="194" y="52"/>
                  <a:pt x="194" y="43"/>
                </a:cubicBezTo>
                <a:cubicBezTo>
                  <a:pt x="194" y="35"/>
                  <a:pt x="201" y="28"/>
                  <a:pt x="210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8" name="Freeform 384"/>
          <p:cNvSpPr>
            <a:spLocks noEditPoints="1"/>
          </p:cNvSpPr>
          <p:nvPr/>
        </p:nvSpPr>
        <p:spPr bwMode="auto">
          <a:xfrm>
            <a:off x="7008851" y="6201715"/>
            <a:ext cx="293405" cy="186233"/>
          </a:xfrm>
          <a:custGeom>
            <a:avLst/>
            <a:gdLst>
              <a:gd name="T0" fmla="*/ 263 w 293"/>
              <a:gd name="T1" fmla="*/ 26 h 186"/>
              <a:gd name="T2" fmla="*/ 224 w 293"/>
              <a:gd name="T3" fmla="*/ 1 h 186"/>
              <a:gd name="T4" fmla="*/ 188 w 293"/>
              <a:gd name="T5" fmla="*/ 44 h 186"/>
              <a:gd name="T6" fmla="*/ 189 w 293"/>
              <a:gd name="T7" fmla="*/ 47 h 186"/>
              <a:gd name="T8" fmla="*/ 112 w 293"/>
              <a:gd name="T9" fmla="*/ 79 h 186"/>
              <a:gd name="T10" fmla="*/ 6 w 293"/>
              <a:gd name="T11" fmla="*/ 66 h 186"/>
              <a:gd name="T12" fmla="*/ 147 w 293"/>
              <a:gd name="T13" fmla="*/ 157 h 186"/>
              <a:gd name="T14" fmla="*/ 146 w 293"/>
              <a:gd name="T15" fmla="*/ 181 h 186"/>
              <a:gd name="T16" fmla="*/ 141 w 293"/>
              <a:gd name="T17" fmla="*/ 182 h 186"/>
              <a:gd name="T18" fmla="*/ 145 w 293"/>
              <a:gd name="T19" fmla="*/ 183 h 186"/>
              <a:gd name="T20" fmla="*/ 142 w 293"/>
              <a:gd name="T21" fmla="*/ 185 h 186"/>
              <a:gd name="T22" fmla="*/ 148 w 293"/>
              <a:gd name="T23" fmla="*/ 184 h 186"/>
              <a:gd name="T24" fmla="*/ 153 w 293"/>
              <a:gd name="T25" fmla="*/ 186 h 186"/>
              <a:gd name="T26" fmla="*/ 151 w 293"/>
              <a:gd name="T27" fmla="*/ 182 h 186"/>
              <a:gd name="T28" fmla="*/ 150 w 293"/>
              <a:gd name="T29" fmla="*/ 181 h 186"/>
              <a:gd name="T30" fmla="*/ 154 w 293"/>
              <a:gd name="T31" fmla="*/ 157 h 186"/>
              <a:gd name="T32" fmla="*/ 165 w 293"/>
              <a:gd name="T33" fmla="*/ 156 h 186"/>
              <a:gd name="T34" fmla="*/ 169 w 293"/>
              <a:gd name="T35" fmla="*/ 181 h 186"/>
              <a:gd name="T36" fmla="*/ 168 w 293"/>
              <a:gd name="T37" fmla="*/ 182 h 186"/>
              <a:gd name="T38" fmla="*/ 167 w 293"/>
              <a:gd name="T39" fmla="*/ 186 h 186"/>
              <a:gd name="T40" fmla="*/ 171 w 293"/>
              <a:gd name="T41" fmla="*/ 184 h 186"/>
              <a:gd name="T42" fmla="*/ 177 w 293"/>
              <a:gd name="T43" fmla="*/ 185 h 186"/>
              <a:gd name="T44" fmla="*/ 174 w 293"/>
              <a:gd name="T45" fmla="*/ 183 h 186"/>
              <a:gd name="T46" fmla="*/ 178 w 293"/>
              <a:gd name="T47" fmla="*/ 182 h 186"/>
              <a:gd name="T48" fmla="*/ 173 w 293"/>
              <a:gd name="T49" fmla="*/ 181 h 186"/>
              <a:gd name="T50" fmla="*/ 173 w 293"/>
              <a:gd name="T51" fmla="*/ 155 h 186"/>
              <a:gd name="T52" fmla="*/ 194 w 293"/>
              <a:gd name="T53" fmla="*/ 149 h 186"/>
              <a:gd name="T54" fmla="*/ 231 w 293"/>
              <a:gd name="T55" fmla="*/ 73 h 186"/>
              <a:gd name="T56" fmla="*/ 265 w 293"/>
              <a:gd name="T57" fmla="*/ 49 h 186"/>
              <a:gd name="T58" fmla="*/ 293 w 293"/>
              <a:gd name="T59" fmla="*/ 33 h 186"/>
              <a:gd name="T60" fmla="*/ 263 w 293"/>
              <a:gd name="T61" fmla="*/ 26 h 186"/>
              <a:gd name="T62" fmla="*/ 164 w 293"/>
              <a:gd name="T63" fmla="*/ 127 h 186"/>
              <a:gd name="T64" fmla="*/ 108 w 293"/>
              <a:gd name="T65" fmla="*/ 113 h 186"/>
              <a:gd name="T66" fmla="*/ 113 w 293"/>
              <a:gd name="T67" fmla="*/ 113 h 186"/>
              <a:gd name="T68" fmla="*/ 163 w 293"/>
              <a:gd name="T69" fmla="*/ 118 h 186"/>
              <a:gd name="T70" fmla="*/ 200 w 293"/>
              <a:gd name="T71" fmla="*/ 86 h 186"/>
              <a:gd name="T72" fmla="*/ 164 w 293"/>
              <a:gd name="T73" fmla="*/ 127 h 186"/>
              <a:gd name="T74" fmla="*/ 240 w 293"/>
              <a:gd name="T75" fmla="*/ 32 h 186"/>
              <a:gd name="T76" fmla="*/ 232 w 293"/>
              <a:gd name="T77" fmla="*/ 24 h 186"/>
              <a:gd name="T78" fmla="*/ 240 w 293"/>
              <a:gd name="T79" fmla="*/ 16 h 186"/>
              <a:gd name="T80" fmla="*/ 248 w 293"/>
              <a:gd name="T81" fmla="*/ 24 h 186"/>
              <a:gd name="T82" fmla="*/ 240 w 293"/>
              <a:gd name="T83" fmla="*/ 3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3" h="186">
                <a:moveTo>
                  <a:pt x="263" y="26"/>
                </a:moveTo>
                <a:cubicBezTo>
                  <a:pt x="257" y="10"/>
                  <a:pt x="241" y="0"/>
                  <a:pt x="224" y="1"/>
                </a:cubicBezTo>
                <a:cubicBezTo>
                  <a:pt x="202" y="3"/>
                  <a:pt x="186" y="22"/>
                  <a:pt x="188" y="44"/>
                </a:cubicBezTo>
                <a:cubicBezTo>
                  <a:pt x="188" y="45"/>
                  <a:pt x="189" y="46"/>
                  <a:pt x="189" y="47"/>
                </a:cubicBezTo>
                <a:cubicBezTo>
                  <a:pt x="158" y="59"/>
                  <a:pt x="134" y="74"/>
                  <a:pt x="112" y="79"/>
                </a:cubicBezTo>
                <a:cubicBezTo>
                  <a:pt x="92" y="84"/>
                  <a:pt x="0" y="64"/>
                  <a:pt x="6" y="66"/>
                </a:cubicBezTo>
                <a:cubicBezTo>
                  <a:pt x="80" y="102"/>
                  <a:pt x="104" y="153"/>
                  <a:pt x="147" y="157"/>
                </a:cubicBezTo>
                <a:cubicBezTo>
                  <a:pt x="146" y="181"/>
                  <a:pt x="146" y="181"/>
                  <a:pt x="146" y="181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8" y="184"/>
                  <a:pt x="148" y="184"/>
                  <a:pt x="148" y="184"/>
                </a:cubicBezTo>
                <a:cubicBezTo>
                  <a:pt x="153" y="186"/>
                  <a:pt x="153" y="186"/>
                  <a:pt x="153" y="186"/>
                </a:cubicBezTo>
                <a:cubicBezTo>
                  <a:pt x="151" y="182"/>
                  <a:pt x="151" y="182"/>
                  <a:pt x="151" y="182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7" y="157"/>
                  <a:pt x="161" y="157"/>
                  <a:pt x="165" y="156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1" y="184"/>
                  <a:pt x="171" y="184"/>
                  <a:pt x="171" y="184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3" y="181"/>
                  <a:pt x="173" y="181"/>
                  <a:pt x="173" y="181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80" y="154"/>
                  <a:pt x="185" y="153"/>
                  <a:pt x="194" y="149"/>
                </a:cubicBezTo>
                <a:cubicBezTo>
                  <a:pt x="218" y="140"/>
                  <a:pt x="239" y="108"/>
                  <a:pt x="231" y="73"/>
                </a:cubicBezTo>
                <a:cubicBezTo>
                  <a:pt x="246" y="70"/>
                  <a:pt x="260" y="62"/>
                  <a:pt x="265" y="49"/>
                </a:cubicBezTo>
                <a:cubicBezTo>
                  <a:pt x="293" y="33"/>
                  <a:pt x="293" y="33"/>
                  <a:pt x="293" y="33"/>
                </a:cubicBezTo>
                <a:lnTo>
                  <a:pt x="263" y="26"/>
                </a:lnTo>
                <a:close/>
                <a:moveTo>
                  <a:pt x="164" y="127"/>
                </a:moveTo>
                <a:cubicBezTo>
                  <a:pt x="140" y="130"/>
                  <a:pt x="109" y="113"/>
                  <a:pt x="10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113"/>
                  <a:pt x="138" y="121"/>
                  <a:pt x="163" y="118"/>
                </a:cubicBezTo>
                <a:cubicBezTo>
                  <a:pt x="189" y="115"/>
                  <a:pt x="200" y="86"/>
                  <a:pt x="200" y="86"/>
                </a:cubicBezTo>
                <a:cubicBezTo>
                  <a:pt x="200" y="87"/>
                  <a:pt x="200" y="123"/>
                  <a:pt x="164" y="127"/>
                </a:cubicBezTo>
                <a:close/>
                <a:moveTo>
                  <a:pt x="240" y="32"/>
                </a:moveTo>
                <a:cubicBezTo>
                  <a:pt x="236" y="32"/>
                  <a:pt x="232" y="28"/>
                  <a:pt x="232" y="24"/>
                </a:cubicBezTo>
                <a:cubicBezTo>
                  <a:pt x="232" y="19"/>
                  <a:pt x="236" y="16"/>
                  <a:pt x="240" y="16"/>
                </a:cubicBezTo>
                <a:cubicBezTo>
                  <a:pt x="244" y="16"/>
                  <a:pt x="248" y="19"/>
                  <a:pt x="248" y="24"/>
                </a:cubicBezTo>
                <a:cubicBezTo>
                  <a:pt x="248" y="28"/>
                  <a:pt x="244" y="32"/>
                  <a:pt x="240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89" name="Freeform 385"/>
          <p:cNvSpPr>
            <a:spLocks noEditPoints="1"/>
          </p:cNvSpPr>
          <p:nvPr/>
        </p:nvSpPr>
        <p:spPr bwMode="auto">
          <a:xfrm>
            <a:off x="10482273" y="5142294"/>
            <a:ext cx="237184" cy="147580"/>
          </a:xfrm>
          <a:custGeom>
            <a:avLst/>
            <a:gdLst>
              <a:gd name="T0" fmla="*/ 9 w 135"/>
              <a:gd name="T1" fmla="*/ 84 h 84"/>
              <a:gd name="T2" fmla="*/ 125 w 135"/>
              <a:gd name="T3" fmla="*/ 84 h 84"/>
              <a:gd name="T4" fmla="*/ 135 w 135"/>
              <a:gd name="T5" fmla="*/ 0 h 84"/>
              <a:gd name="T6" fmla="*/ 0 w 135"/>
              <a:gd name="T7" fmla="*/ 0 h 84"/>
              <a:gd name="T8" fmla="*/ 9 w 135"/>
              <a:gd name="T9" fmla="*/ 84 h 84"/>
              <a:gd name="T10" fmla="*/ 95 w 135"/>
              <a:gd name="T11" fmla="*/ 24 h 84"/>
              <a:gd name="T12" fmla="*/ 113 w 135"/>
              <a:gd name="T13" fmla="*/ 24 h 84"/>
              <a:gd name="T14" fmla="*/ 107 w 135"/>
              <a:gd name="T15" fmla="*/ 61 h 84"/>
              <a:gd name="T16" fmla="*/ 90 w 135"/>
              <a:gd name="T17" fmla="*/ 61 h 84"/>
              <a:gd name="T18" fmla="*/ 95 w 135"/>
              <a:gd name="T19" fmla="*/ 24 h 84"/>
              <a:gd name="T20" fmla="*/ 59 w 135"/>
              <a:gd name="T21" fmla="*/ 24 h 84"/>
              <a:gd name="T22" fmla="*/ 76 w 135"/>
              <a:gd name="T23" fmla="*/ 24 h 84"/>
              <a:gd name="T24" fmla="*/ 76 w 135"/>
              <a:gd name="T25" fmla="*/ 61 h 84"/>
              <a:gd name="T26" fmla="*/ 59 w 135"/>
              <a:gd name="T27" fmla="*/ 61 h 84"/>
              <a:gd name="T28" fmla="*/ 59 w 135"/>
              <a:gd name="T29" fmla="*/ 24 h 84"/>
              <a:gd name="T30" fmla="*/ 39 w 135"/>
              <a:gd name="T31" fmla="*/ 24 h 84"/>
              <a:gd name="T32" fmla="*/ 44 w 135"/>
              <a:gd name="T33" fmla="*/ 61 h 84"/>
              <a:gd name="T34" fmla="*/ 27 w 135"/>
              <a:gd name="T35" fmla="*/ 61 h 84"/>
              <a:gd name="T36" fmla="*/ 21 w 135"/>
              <a:gd name="T37" fmla="*/ 24 h 84"/>
              <a:gd name="T38" fmla="*/ 39 w 135"/>
              <a:gd name="T39" fmla="*/ 2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5" h="84">
                <a:moveTo>
                  <a:pt x="9" y="84"/>
                </a:moveTo>
                <a:lnTo>
                  <a:pt x="125" y="84"/>
                </a:lnTo>
                <a:lnTo>
                  <a:pt x="135" y="0"/>
                </a:lnTo>
                <a:lnTo>
                  <a:pt x="0" y="0"/>
                </a:lnTo>
                <a:lnTo>
                  <a:pt x="9" y="84"/>
                </a:lnTo>
                <a:close/>
                <a:moveTo>
                  <a:pt x="95" y="24"/>
                </a:moveTo>
                <a:lnTo>
                  <a:pt x="113" y="24"/>
                </a:lnTo>
                <a:lnTo>
                  <a:pt x="107" y="61"/>
                </a:lnTo>
                <a:lnTo>
                  <a:pt x="90" y="61"/>
                </a:lnTo>
                <a:lnTo>
                  <a:pt x="95" y="24"/>
                </a:lnTo>
                <a:close/>
                <a:moveTo>
                  <a:pt x="59" y="24"/>
                </a:moveTo>
                <a:lnTo>
                  <a:pt x="76" y="24"/>
                </a:lnTo>
                <a:lnTo>
                  <a:pt x="76" y="61"/>
                </a:lnTo>
                <a:lnTo>
                  <a:pt x="59" y="61"/>
                </a:lnTo>
                <a:lnTo>
                  <a:pt x="59" y="24"/>
                </a:lnTo>
                <a:close/>
                <a:moveTo>
                  <a:pt x="39" y="24"/>
                </a:moveTo>
                <a:lnTo>
                  <a:pt x="44" y="61"/>
                </a:lnTo>
                <a:lnTo>
                  <a:pt x="27" y="61"/>
                </a:lnTo>
                <a:lnTo>
                  <a:pt x="21" y="24"/>
                </a:lnTo>
                <a:lnTo>
                  <a:pt x="39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0" name="Freeform 386"/>
          <p:cNvSpPr/>
          <p:nvPr/>
        </p:nvSpPr>
        <p:spPr bwMode="auto">
          <a:xfrm>
            <a:off x="10482273" y="5003499"/>
            <a:ext cx="237184" cy="126497"/>
          </a:xfrm>
          <a:custGeom>
            <a:avLst/>
            <a:gdLst>
              <a:gd name="T0" fmla="*/ 121 w 135"/>
              <a:gd name="T1" fmla="*/ 62 h 72"/>
              <a:gd name="T2" fmla="*/ 89 w 135"/>
              <a:gd name="T3" fmla="*/ 0 h 72"/>
              <a:gd name="T4" fmla="*/ 72 w 135"/>
              <a:gd name="T5" fmla="*/ 9 h 72"/>
              <a:gd name="T6" fmla="*/ 99 w 135"/>
              <a:gd name="T7" fmla="*/ 62 h 72"/>
              <a:gd name="T8" fmla="*/ 35 w 135"/>
              <a:gd name="T9" fmla="*/ 62 h 72"/>
              <a:gd name="T10" fmla="*/ 63 w 135"/>
              <a:gd name="T11" fmla="*/ 9 h 72"/>
              <a:gd name="T12" fmla="*/ 46 w 135"/>
              <a:gd name="T13" fmla="*/ 0 h 72"/>
              <a:gd name="T14" fmla="*/ 13 w 135"/>
              <a:gd name="T15" fmla="*/ 62 h 72"/>
              <a:gd name="T16" fmla="*/ 0 w 135"/>
              <a:gd name="T17" fmla="*/ 62 h 72"/>
              <a:gd name="T18" fmla="*/ 0 w 135"/>
              <a:gd name="T19" fmla="*/ 72 h 72"/>
              <a:gd name="T20" fmla="*/ 135 w 135"/>
              <a:gd name="T21" fmla="*/ 72 h 72"/>
              <a:gd name="T22" fmla="*/ 135 w 135"/>
              <a:gd name="T23" fmla="*/ 62 h 72"/>
              <a:gd name="T24" fmla="*/ 121 w 135"/>
              <a:gd name="T25" fmla="*/ 6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5" h="72">
                <a:moveTo>
                  <a:pt x="121" y="62"/>
                </a:moveTo>
                <a:lnTo>
                  <a:pt x="89" y="0"/>
                </a:lnTo>
                <a:lnTo>
                  <a:pt x="72" y="9"/>
                </a:lnTo>
                <a:lnTo>
                  <a:pt x="99" y="62"/>
                </a:lnTo>
                <a:lnTo>
                  <a:pt x="35" y="62"/>
                </a:lnTo>
                <a:lnTo>
                  <a:pt x="63" y="9"/>
                </a:lnTo>
                <a:lnTo>
                  <a:pt x="46" y="0"/>
                </a:lnTo>
                <a:lnTo>
                  <a:pt x="13" y="62"/>
                </a:lnTo>
                <a:lnTo>
                  <a:pt x="0" y="62"/>
                </a:lnTo>
                <a:lnTo>
                  <a:pt x="0" y="72"/>
                </a:lnTo>
                <a:lnTo>
                  <a:pt x="135" y="72"/>
                </a:lnTo>
                <a:lnTo>
                  <a:pt x="135" y="62"/>
                </a:lnTo>
                <a:lnTo>
                  <a:pt x="121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1" name="Freeform 387"/>
          <p:cNvSpPr/>
          <p:nvPr/>
        </p:nvSpPr>
        <p:spPr bwMode="auto">
          <a:xfrm>
            <a:off x="8163145" y="6150764"/>
            <a:ext cx="286378" cy="284620"/>
          </a:xfrm>
          <a:custGeom>
            <a:avLst/>
            <a:gdLst>
              <a:gd name="T0" fmla="*/ 288 w 288"/>
              <a:gd name="T1" fmla="*/ 144 h 287"/>
              <a:gd name="T2" fmla="*/ 144 w 288"/>
              <a:gd name="T3" fmla="*/ 0 h 287"/>
              <a:gd name="T4" fmla="*/ 0 w 288"/>
              <a:gd name="T5" fmla="*/ 144 h 287"/>
              <a:gd name="T6" fmla="*/ 128 w 288"/>
              <a:gd name="T7" fmla="*/ 287 h 287"/>
              <a:gd name="T8" fmla="*/ 128 w 288"/>
              <a:gd name="T9" fmla="*/ 177 h 287"/>
              <a:gd name="T10" fmla="*/ 104 w 288"/>
              <a:gd name="T11" fmla="*/ 177 h 287"/>
              <a:gd name="T12" fmla="*/ 104 w 288"/>
              <a:gd name="T13" fmla="*/ 136 h 287"/>
              <a:gd name="T14" fmla="*/ 128 w 288"/>
              <a:gd name="T15" fmla="*/ 136 h 287"/>
              <a:gd name="T16" fmla="*/ 128 w 288"/>
              <a:gd name="T17" fmla="*/ 102 h 287"/>
              <a:gd name="T18" fmla="*/ 180 w 288"/>
              <a:gd name="T19" fmla="*/ 54 h 287"/>
              <a:gd name="T20" fmla="*/ 217 w 288"/>
              <a:gd name="T21" fmla="*/ 54 h 287"/>
              <a:gd name="T22" fmla="*/ 217 w 288"/>
              <a:gd name="T23" fmla="*/ 97 h 287"/>
              <a:gd name="T24" fmla="*/ 190 w 288"/>
              <a:gd name="T25" fmla="*/ 97 h 287"/>
              <a:gd name="T26" fmla="*/ 179 w 288"/>
              <a:gd name="T27" fmla="*/ 107 h 287"/>
              <a:gd name="T28" fmla="*/ 179 w 288"/>
              <a:gd name="T29" fmla="*/ 136 h 287"/>
              <a:gd name="T30" fmla="*/ 217 w 288"/>
              <a:gd name="T31" fmla="*/ 136 h 287"/>
              <a:gd name="T32" fmla="*/ 212 w 288"/>
              <a:gd name="T33" fmla="*/ 177 h 287"/>
              <a:gd name="T34" fmla="*/ 178 w 288"/>
              <a:gd name="T35" fmla="*/ 177 h 287"/>
              <a:gd name="T36" fmla="*/ 178 w 288"/>
              <a:gd name="T37" fmla="*/ 283 h 287"/>
              <a:gd name="T38" fmla="*/ 288 w 288"/>
              <a:gd name="T39" fmla="*/ 14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7">
                <a:moveTo>
                  <a:pt x="288" y="144"/>
                </a:moveTo>
                <a:cubicBezTo>
                  <a:pt x="288" y="64"/>
                  <a:pt x="223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18"/>
                  <a:pt x="56" y="279"/>
                  <a:pt x="128" y="287"/>
                </a:cubicBezTo>
                <a:cubicBezTo>
                  <a:pt x="128" y="177"/>
                  <a:pt x="128" y="177"/>
                  <a:pt x="128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36"/>
                  <a:pt x="128" y="108"/>
                  <a:pt x="128" y="102"/>
                </a:cubicBezTo>
                <a:cubicBezTo>
                  <a:pt x="128" y="96"/>
                  <a:pt x="127" y="54"/>
                  <a:pt x="180" y="54"/>
                </a:cubicBezTo>
                <a:cubicBezTo>
                  <a:pt x="187" y="54"/>
                  <a:pt x="203" y="54"/>
                  <a:pt x="217" y="54"/>
                </a:cubicBezTo>
                <a:cubicBezTo>
                  <a:pt x="217" y="72"/>
                  <a:pt x="217" y="92"/>
                  <a:pt x="217" y="97"/>
                </a:cubicBezTo>
                <a:cubicBezTo>
                  <a:pt x="206" y="97"/>
                  <a:pt x="195" y="97"/>
                  <a:pt x="190" y="97"/>
                </a:cubicBezTo>
                <a:cubicBezTo>
                  <a:pt x="184" y="97"/>
                  <a:pt x="179" y="103"/>
                  <a:pt x="179" y="107"/>
                </a:cubicBezTo>
                <a:cubicBezTo>
                  <a:pt x="179" y="111"/>
                  <a:pt x="179" y="136"/>
                  <a:pt x="179" y="136"/>
                </a:cubicBezTo>
                <a:cubicBezTo>
                  <a:pt x="179" y="136"/>
                  <a:pt x="213" y="136"/>
                  <a:pt x="217" y="136"/>
                </a:cubicBezTo>
                <a:cubicBezTo>
                  <a:pt x="215" y="157"/>
                  <a:pt x="212" y="177"/>
                  <a:pt x="212" y="177"/>
                </a:cubicBezTo>
                <a:cubicBezTo>
                  <a:pt x="178" y="177"/>
                  <a:pt x="178" y="177"/>
                  <a:pt x="178" y="177"/>
                </a:cubicBezTo>
                <a:cubicBezTo>
                  <a:pt x="178" y="283"/>
                  <a:pt x="178" y="283"/>
                  <a:pt x="178" y="283"/>
                </a:cubicBezTo>
                <a:cubicBezTo>
                  <a:pt x="241" y="268"/>
                  <a:pt x="288" y="211"/>
                  <a:pt x="288" y="1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2" name="Freeform 388"/>
          <p:cNvSpPr>
            <a:spLocks noEditPoints="1"/>
          </p:cNvSpPr>
          <p:nvPr/>
        </p:nvSpPr>
        <p:spPr bwMode="auto">
          <a:xfrm>
            <a:off x="8737656" y="6150764"/>
            <a:ext cx="286378" cy="28637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64 w 288"/>
              <a:gd name="T11" fmla="*/ 143 h 288"/>
              <a:gd name="T12" fmla="*/ 212 w 288"/>
              <a:gd name="T13" fmla="*/ 137 h 288"/>
              <a:gd name="T14" fmla="*/ 176 w 288"/>
              <a:gd name="T15" fmla="*/ 141 h 288"/>
              <a:gd name="T16" fmla="*/ 166 w 288"/>
              <a:gd name="T17" fmla="*/ 116 h 288"/>
              <a:gd name="T18" fmla="*/ 235 w 288"/>
              <a:gd name="T19" fmla="*/ 66 h 288"/>
              <a:gd name="T20" fmla="*/ 264 w 288"/>
              <a:gd name="T21" fmla="*/ 143 h 288"/>
              <a:gd name="T22" fmla="*/ 222 w 288"/>
              <a:gd name="T23" fmla="*/ 53 h 288"/>
              <a:gd name="T24" fmla="*/ 158 w 288"/>
              <a:gd name="T25" fmla="*/ 99 h 288"/>
              <a:gd name="T26" fmla="*/ 113 w 288"/>
              <a:gd name="T27" fmla="*/ 29 h 288"/>
              <a:gd name="T28" fmla="*/ 144 w 288"/>
              <a:gd name="T29" fmla="*/ 24 h 288"/>
              <a:gd name="T30" fmla="*/ 222 w 288"/>
              <a:gd name="T31" fmla="*/ 53 h 288"/>
              <a:gd name="T32" fmla="*/ 94 w 288"/>
              <a:gd name="T33" fmla="*/ 35 h 288"/>
              <a:gd name="T34" fmla="*/ 140 w 288"/>
              <a:gd name="T35" fmla="*/ 106 h 288"/>
              <a:gd name="T36" fmla="*/ 41 w 288"/>
              <a:gd name="T37" fmla="*/ 120 h 288"/>
              <a:gd name="T38" fmla="*/ 27 w 288"/>
              <a:gd name="T39" fmla="*/ 120 h 288"/>
              <a:gd name="T40" fmla="*/ 94 w 288"/>
              <a:gd name="T41" fmla="*/ 35 h 288"/>
              <a:gd name="T42" fmla="*/ 25 w 288"/>
              <a:gd name="T43" fmla="*/ 144 h 288"/>
              <a:gd name="T44" fmla="*/ 25 w 288"/>
              <a:gd name="T45" fmla="*/ 138 h 288"/>
              <a:gd name="T46" fmla="*/ 41 w 288"/>
              <a:gd name="T47" fmla="*/ 138 h 288"/>
              <a:gd name="T48" fmla="*/ 148 w 288"/>
              <a:gd name="T49" fmla="*/ 122 h 288"/>
              <a:gd name="T50" fmla="*/ 158 w 288"/>
              <a:gd name="T51" fmla="*/ 145 h 288"/>
              <a:gd name="T52" fmla="*/ 91 w 288"/>
              <a:gd name="T53" fmla="*/ 184 h 288"/>
              <a:gd name="T54" fmla="*/ 57 w 288"/>
              <a:gd name="T55" fmla="*/ 225 h 288"/>
              <a:gd name="T56" fmla="*/ 25 w 288"/>
              <a:gd name="T57" fmla="*/ 144 h 288"/>
              <a:gd name="T58" fmla="*/ 70 w 288"/>
              <a:gd name="T59" fmla="*/ 237 h 288"/>
              <a:gd name="T60" fmla="*/ 71 w 288"/>
              <a:gd name="T61" fmla="*/ 236 h 288"/>
              <a:gd name="T62" fmla="*/ 165 w 288"/>
              <a:gd name="T63" fmla="*/ 162 h 288"/>
              <a:gd name="T64" fmla="*/ 190 w 288"/>
              <a:gd name="T65" fmla="*/ 254 h 288"/>
              <a:gd name="T66" fmla="*/ 144 w 288"/>
              <a:gd name="T67" fmla="*/ 263 h 288"/>
              <a:gd name="T68" fmla="*/ 70 w 288"/>
              <a:gd name="T69" fmla="*/ 237 h 288"/>
              <a:gd name="T70" fmla="*/ 207 w 288"/>
              <a:gd name="T71" fmla="*/ 245 h 288"/>
              <a:gd name="T72" fmla="*/ 183 w 288"/>
              <a:gd name="T73" fmla="*/ 158 h 288"/>
              <a:gd name="T74" fmla="*/ 212 w 288"/>
              <a:gd name="T75" fmla="*/ 155 h 288"/>
              <a:gd name="T76" fmla="*/ 262 w 288"/>
              <a:gd name="T77" fmla="*/ 162 h 288"/>
              <a:gd name="T78" fmla="*/ 207 w 288"/>
              <a:gd name="T79" fmla="*/ 2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64" y="143"/>
                </a:moveTo>
                <a:cubicBezTo>
                  <a:pt x="245" y="139"/>
                  <a:pt x="228" y="137"/>
                  <a:pt x="212" y="137"/>
                </a:cubicBezTo>
                <a:cubicBezTo>
                  <a:pt x="199" y="137"/>
                  <a:pt x="187" y="138"/>
                  <a:pt x="176" y="141"/>
                </a:cubicBezTo>
                <a:cubicBezTo>
                  <a:pt x="173" y="132"/>
                  <a:pt x="169" y="124"/>
                  <a:pt x="166" y="116"/>
                </a:cubicBezTo>
                <a:cubicBezTo>
                  <a:pt x="191" y="105"/>
                  <a:pt x="216" y="90"/>
                  <a:pt x="235" y="66"/>
                </a:cubicBezTo>
                <a:cubicBezTo>
                  <a:pt x="253" y="87"/>
                  <a:pt x="263" y="114"/>
                  <a:pt x="264" y="143"/>
                </a:cubicBezTo>
                <a:close/>
                <a:moveTo>
                  <a:pt x="222" y="53"/>
                </a:moveTo>
                <a:cubicBezTo>
                  <a:pt x="205" y="75"/>
                  <a:pt x="182" y="89"/>
                  <a:pt x="158" y="99"/>
                </a:cubicBezTo>
                <a:cubicBezTo>
                  <a:pt x="140" y="64"/>
                  <a:pt x="123" y="41"/>
                  <a:pt x="113" y="29"/>
                </a:cubicBezTo>
                <a:cubicBezTo>
                  <a:pt x="123" y="26"/>
                  <a:pt x="133" y="24"/>
                  <a:pt x="144" y="24"/>
                </a:cubicBezTo>
                <a:cubicBezTo>
                  <a:pt x="174" y="24"/>
                  <a:pt x="201" y="35"/>
                  <a:pt x="222" y="53"/>
                </a:cubicBezTo>
                <a:close/>
                <a:moveTo>
                  <a:pt x="94" y="35"/>
                </a:moveTo>
                <a:cubicBezTo>
                  <a:pt x="102" y="44"/>
                  <a:pt x="120" y="67"/>
                  <a:pt x="140" y="106"/>
                </a:cubicBezTo>
                <a:cubicBezTo>
                  <a:pt x="102" y="118"/>
                  <a:pt x="64" y="120"/>
                  <a:pt x="41" y="120"/>
                </a:cubicBezTo>
                <a:cubicBezTo>
                  <a:pt x="35" y="120"/>
                  <a:pt x="30" y="120"/>
                  <a:pt x="27" y="120"/>
                </a:cubicBezTo>
                <a:cubicBezTo>
                  <a:pt x="35" y="82"/>
                  <a:pt x="60" y="51"/>
                  <a:pt x="94" y="35"/>
                </a:cubicBezTo>
                <a:close/>
                <a:moveTo>
                  <a:pt x="25" y="144"/>
                </a:moveTo>
                <a:cubicBezTo>
                  <a:pt x="25" y="142"/>
                  <a:pt x="25" y="140"/>
                  <a:pt x="25" y="138"/>
                </a:cubicBezTo>
                <a:cubicBezTo>
                  <a:pt x="28" y="138"/>
                  <a:pt x="34" y="138"/>
                  <a:pt x="41" y="138"/>
                </a:cubicBezTo>
                <a:cubicBezTo>
                  <a:pt x="65" y="138"/>
                  <a:pt x="107" y="136"/>
                  <a:pt x="148" y="122"/>
                </a:cubicBezTo>
                <a:cubicBezTo>
                  <a:pt x="152" y="130"/>
                  <a:pt x="155" y="137"/>
                  <a:pt x="158" y="145"/>
                </a:cubicBezTo>
                <a:cubicBezTo>
                  <a:pt x="129" y="154"/>
                  <a:pt x="107" y="169"/>
                  <a:pt x="91" y="184"/>
                </a:cubicBezTo>
                <a:cubicBezTo>
                  <a:pt x="73" y="200"/>
                  <a:pt x="62" y="216"/>
                  <a:pt x="57" y="225"/>
                </a:cubicBezTo>
                <a:cubicBezTo>
                  <a:pt x="37" y="203"/>
                  <a:pt x="25" y="175"/>
                  <a:pt x="25" y="144"/>
                </a:cubicBezTo>
                <a:close/>
                <a:moveTo>
                  <a:pt x="70" y="237"/>
                </a:moveTo>
                <a:cubicBezTo>
                  <a:pt x="71" y="237"/>
                  <a:pt x="71" y="237"/>
                  <a:pt x="71" y="236"/>
                </a:cubicBezTo>
                <a:cubicBezTo>
                  <a:pt x="79" y="223"/>
                  <a:pt x="108" y="179"/>
                  <a:pt x="165" y="162"/>
                </a:cubicBezTo>
                <a:cubicBezTo>
                  <a:pt x="175" y="189"/>
                  <a:pt x="183" y="219"/>
                  <a:pt x="190" y="254"/>
                </a:cubicBezTo>
                <a:cubicBezTo>
                  <a:pt x="176" y="260"/>
                  <a:pt x="160" y="263"/>
                  <a:pt x="144" y="263"/>
                </a:cubicBezTo>
                <a:cubicBezTo>
                  <a:pt x="116" y="263"/>
                  <a:pt x="91" y="254"/>
                  <a:pt x="70" y="237"/>
                </a:cubicBezTo>
                <a:close/>
                <a:moveTo>
                  <a:pt x="207" y="245"/>
                </a:moveTo>
                <a:cubicBezTo>
                  <a:pt x="200" y="213"/>
                  <a:pt x="192" y="183"/>
                  <a:pt x="183" y="158"/>
                </a:cubicBezTo>
                <a:cubicBezTo>
                  <a:pt x="192" y="156"/>
                  <a:pt x="202" y="155"/>
                  <a:pt x="212" y="155"/>
                </a:cubicBezTo>
                <a:cubicBezTo>
                  <a:pt x="227" y="155"/>
                  <a:pt x="244" y="157"/>
                  <a:pt x="262" y="162"/>
                </a:cubicBezTo>
                <a:cubicBezTo>
                  <a:pt x="257" y="197"/>
                  <a:pt x="236" y="227"/>
                  <a:pt x="207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3" name="Freeform 389"/>
          <p:cNvSpPr/>
          <p:nvPr/>
        </p:nvSpPr>
        <p:spPr bwMode="auto">
          <a:xfrm>
            <a:off x="9429880" y="6201715"/>
            <a:ext cx="84332" cy="57979"/>
          </a:xfrm>
          <a:custGeom>
            <a:avLst/>
            <a:gdLst>
              <a:gd name="T0" fmla="*/ 84 w 84"/>
              <a:gd name="T1" fmla="*/ 22 h 58"/>
              <a:gd name="T2" fmla="*/ 24 w 84"/>
              <a:gd name="T3" fmla="*/ 0 h 58"/>
              <a:gd name="T4" fmla="*/ 0 w 84"/>
              <a:gd name="T5" fmla="*/ 3 h 58"/>
              <a:gd name="T6" fmla="*/ 34 w 84"/>
              <a:gd name="T7" fmla="*/ 58 h 58"/>
              <a:gd name="T8" fmla="*/ 84 w 84"/>
              <a:gd name="T9" fmla="*/ 2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58">
                <a:moveTo>
                  <a:pt x="84" y="22"/>
                </a:moveTo>
                <a:cubicBezTo>
                  <a:pt x="68" y="8"/>
                  <a:pt x="47" y="0"/>
                  <a:pt x="24" y="0"/>
                </a:cubicBezTo>
                <a:cubicBezTo>
                  <a:pt x="16" y="0"/>
                  <a:pt x="7" y="1"/>
                  <a:pt x="0" y="3"/>
                </a:cubicBezTo>
                <a:cubicBezTo>
                  <a:pt x="7" y="12"/>
                  <a:pt x="21" y="31"/>
                  <a:pt x="34" y="58"/>
                </a:cubicBezTo>
                <a:cubicBezTo>
                  <a:pt x="53" y="50"/>
                  <a:pt x="71" y="39"/>
                  <a:pt x="84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4" name="Freeform 390"/>
          <p:cNvSpPr/>
          <p:nvPr/>
        </p:nvSpPr>
        <p:spPr bwMode="auto">
          <a:xfrm>
            <a:off x="9364875" y="6210499"/>
            <a:ext cx="86089" cy="65006"/>
          </a:xfrm>
          <a:custGeom>
            <a:avLst/>
            <a:gdLst>
              <a:gd name="T0" fmla="*/ 87 w 87"/>
              <a:gd name="T1" fmla="*/ 55 h 66"/>
              <a:gd name="T2" fmla="*/ 51 w 87"/>
              <a:gd name="T3" fmla="*/ 0 h 66"/>
              <a:gd name="T4" fmla="*/ 0 w 87"/>
              <a:gd name="T5" fmla="*/ 65 h 66"/>
              <a:gd name="T6" fmla="*/ 11 w 87"/>
              <a:gd name="T7" fmla="*/ 66 h 66"/>
              <a:gd name="T8" fmla="*/ 87 w 87"/>
              <a:gd name="T9" fmla="*/ 5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66">
                <a:moveTo>
                  <a:pt x="87" y="55"/>
                </a:moveTo>
                <a:cubicBezTo>
                  <a:pt x="72" y="25"/>
                  <a:pt x="57" y="7"/>
                  <a:pt x="51" y="0"/>
                </a:cubicBezTo>
                <a:cubicBezTo>
                  <a:pt x="25" y="12"/>
                  <a:pt x="5" y="36"/>
                  <a:pt x="0" y="65"/>
                </a:cubicBezTo>
                <a:cubicBezTo>
                  <a:pt x="2" y="66"/>
                  <a:pt x="6" y="66"/>
                  <a:pt x="11" y="66"/>
                </a:cubicBezTo>
                <a:cubicBezTo>
                  <a:pt x="28" y="66"/>
                  <a:pt x="58" y="64"/>
                  <a:pt x="8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5" name="Freeform 391"/>
          <p:cNvSpPr/>
          <p:nvPr/>
        </p:nvSpPr>
        <p:spPr bwMode="auto">
          <a:xfrm>
            <a:off x="9472046" y="6233339"/>
            <a:ext cx="75548" cy="59736"/>
          </a:xfrm>
          <a:custGeom>
            <a:avLst/>
            <a:gdLst>
              <a:gd name="T0" fmla="*/ 8 w 76"/>
              <a:gd name="T1" fmla="*/ 58 h 60"/>
              <a:gd name="T2" fmla="*/ 36 w 76"/>
              <a:gd name="T3" fmla="*/ 55 h 60"/>
              <a:gd name="T4" fmla="*/ 76 w 76"/>
              <a:gd name="T5" fmla="*/ 60 h 60"/>
              <a:gd name="T6" fmla="*/ 53 w 76"/>
              <a:gd name="T7" fmla="*/ 0 h 60"/>
              <a:gd name="T8" fmla="*/ 0 w 76"/>
              <a:gd name="T9" fmla="*/ 39 h 60"/>
              <a:gd name="T10" fmla="*/ 8 w 76"/>
              <a:gd name="T11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60">
                <a:moveTo>
                  <a:pt x="8" y="58"/>
                </a:moveTo>
                <a:cubicBezTo>
                  <a:pt x="17" y="56"/>
                  <a:pt x="26" y="55"/>
                  <a:pt x="36" y="55"/>
                </a:cubicBezTo>
                <a:cubicBezTo>
                  <a:pt x="48" y="55"/>
                  <a:pt x="61" y="57"/>
                  <a:pt x="76" y="60"/>
                </a:cubicBezTo>
                <a:cubicBezTo>
                  <a:pt x="75" y="37"/>
                  <a:pt x="67" y="16"/>
                  <a:pt x="53" y="0"/>
                </a:cubicBezTo>
                <a:cubicBezTo>
                  <a:pt x="39" y="18"/>
                  <a:pt x="20" y="30"/>
                  <a:pt x="0" y="39"/>
                </a:cubicBezTo>
                <a:cubicBezTo>
                  <a:pt x="2" y="45"/>
                  <a:pt x="5" y="51"/>
                  <a:pt x="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6" name="Freeform 392"/>
          <p:cNvSpPr/>
          <p:nvPr/>
        </p:nvSpPr>
        <p:spPr bwMode="auto">
          <a:xfrm>
            <a:off x="9484345" y="6301859"/>
            <a:ext cx="61492" cy="70277"/>
          </a:xfrm>
          <a:custGeom>
            <a:avLst/>
            <a:gdLst>
              <a:gd name="T0" fmla="*/ 0 w 61"/>
              <a:gd name="T1" fmla="*/ 2 h 70"/>
              <a:gd name="T2" fmla="*/ 19 w 61"/>
              <a:gd name="T3" fmla="*/ 70 h 70"/>
              <a:gd name="T4" fmla="*/ 61 w 61"/>
              <a:gd name="T5" fmla="*/ 5 h 70"/>
              <a:gd name="T6" fmla="*/ 23 w 61"/>
              <a:gd name="T7" fmla="*/ 0 h 70"/>
              <a:gd name="T8" fmla="*/ 0 w 61"/>
              <a:gd name="T9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70">
                <a:moveTo>
                  <a:pt x="0" y="2"/>
                </a:moveTo>
                <a:cubicBezTo>
                  <a:pt x="7" y="22"/>
                  <a:pt x="14" y="44"/>
                  <a:pt x="19" y="70"/>
                </a:cubicBezTo>
                <a:cubicBezTo>
                  <a:pt x="41" y="56"/>
                  <a:pt x="57" y="32"/>
                  <a:pt x="61" y="5"/>
                </a:cubicBezTo>
                <a:cubicBezTo>
                  <a:pt x="47" y="2"/>
                  <a:pt x="34" y="0"/>
                  <a:pt x="23" y="0"/>
                </a:cubicBezTo>
                <a:cubicBezTo>
                  <a:pt x="15" y="0"/>
                  <a:pt x="7" y="1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7" name="Freeform 393"/>
          <p:cNvSpPr>
            <a:spLocks noEditPoints="1"/>
          </p:cNvSpPr>
          <p:nvPr/>
        </p:nvSpPr>
        <p:spPr bwMode="auto">
          <a:xfrm>
            <a:off x="9310410" y="6150764"/>
            <a:ext cx="288135" cy="28637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6 h 288"/>
              <a:gd name="T12" fmla="*/ 33 w 288"/>
              <a:gd name="T13" fmla="*/ 144 h 288"/>
              <a:gd name="T14" fmla="*/ 144 w 288"/>
              <a:gd name="T15" fmla="*/ 33 h 288"/>
              <a:gd name="T16" fmla="*/ 256 w 288"/>
              <a:gd name="T17" fmla="*/ 144 h 288"/>
              <a:gd name="T18" fmla="*/ 144 w 288"/>
              <a:gd name="T19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44" y="256"/>
                </a:moveTo>
                <a:cubicBezTo>
                  <a:pt x="83" y="256"/>
                  <a:pt x="33" y="206"/>
                  <a:pt x="33" y="144"/>
                </a:cubicBezTo>
                <a:cubicBezTo>
                  <a:pt x="33" y="83"/>
                  <a:pt x="83" y="33"/>
                  <a:pt x="144" y="33"/>
                </a:cubicBezTo>
                <a:cubicBezTo>
                  <a:pt x="206" y="33"/>
                  <a:pt x="256" y="83"/>
                  <a:pt x="256" y="144"/>
                </a:cubicBezTo>
                <a:cubicBezTo>
                  <a:pt x="256" y="206"/>
                  <a:pt x="206" y="256"/>
                  <a:pt x="144" y="2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8" name="Freeform 394"/>
          <p:cNvSpPr/>
          <p:nvPr/>
        </p:nvSpPr>
        <p:spPr bwMode="auto">
          <a:xfrm>
            <a:off x="9398254" y="6307129"/>
            <a:ext cx="91360" cy="79062"/>
          </a:xfrm>
          <a:custGeom>
            <a:avLst/>
            <a:gdLst>
              <a:gd name="T0" fmla="*/ 1 w 92"/>
              <a:gd name="T1" fmla="*/ 57 h 79"/>
              <a:gd name="T2" fmla="*/ 0 w 92"/>
              <a:gd name="T3" fmla="*/ 59 h 79"/>
              <a:gd name="T4" fmla="*/ 57 w 92"/>
              <a:gd name="T5" fmla="*/ 79 h 79"/>
              <a:gd name="T6" fmla="*/ 92 w 92"/>
              <a:gd name="T7" fmla="*/ 72 h 79"/>
              <a:gd name="T8" fmla="*/ 73 w 92"/>
              <a:gd name="T9" fmla="*/ 0 h 79"/>
              <a:gd name="T10" fmla="*/ 1 w 92"/>
              <a:gd name="T11" fmla="*/ 5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79">
                <a:moveTo>
                  <a:pt x="1" y="57"/>
                </a:moveTo>
                <a:cubicBezTo>
                  <a:pt x="0" y="58"/>
                  <a:pt x="0" y="58"/>
                  <a:pt x="0" y="59"/>
                </a:cubicBezTo>
                <a:cubicBezTo>
                  <a:pt x="16" y="71"/>
                  <a:pt x="36" y="79"/>
                  <a:pt x="57" y="79"/>
                </a:cubicBezTo>
                <a:cubicBezTo>
                  <a:pt x="70" y="79"/>
                  <a:pt x="81" y="76"/>
                  <a:pt x="92" y="72"/>
                </a:cubicBezTo>
                <a:cubicBezTo>
                  <a:pt x="87" y="45"/>
                  <a:pt x="81" y="21"/>
                  <a:pt x="73" y="0"/>
                </a:cubicBezTo>
                <a:cubicBezTo>
                  <a:pt x="29" y="13"/>
                  <a:pt x="6" y="48"/>
                  <a:pt x="1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399" name="Freeform 395"/>
          <p:cNvSpPr/>
          <p:nvPr/>
        </p:nvSpPr>
        <p:spPr bwMode="auto">
          <a:xfrm>
            <a:off x="9363117" y="6277262"/>
            <a:ext cx="101901" cy="79062"/>
          </a:xfrm>
          <a:custGeom>
            <a:avLst/>
            <a:gdLst>
              <a:gd name="T0" fmla="*/ 51 w 103"/>
              <a:gd name="T1" fmla="*/ 47 h 79"/>
              <a:gd name="T2" fmla="*/ 103 w 103"/>
              <a:gd name="T3" fmla="*/ 17 h 79"/>
              <a:gd name="T4" fmla="*/ 95 w 103"/>
              <a:gd name="T5" fmla="*/ 0 h 79"/>
              <a:gd name="T6" fmla="*/ 13 w 103"/>
              <a:gd name="T7" fmla="*/ 12 h 79"/>
              <a:gd name="T8" fmla="*/ 0 w 103"/>
              <a:gd name="T9" fmla="*/ 12 h 79"/>
              <a:gd name="T10" fmla="*/ 0 w 103"/>
              <a:gd name="T11" fmla="*/ 16 h 79"/>
              <a:gd name="T12" fmla="*/ 24 w 103"/>
              <a:gd name="T13" fmla="*/ 79 h 79"/>
              <a:gd name="T14" fmla="*/ 51 w 103"/>
              <a:gd name="T15" fmla="*/ 4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79">
                <a:moveTo>
                  <a:pt x="51" y="47"/>
                </a:moveTo>
                <a:cubicBezTo>
                  <a:pt x="63" y="36"/>
                  <a:pt x="81" y="24"/>
                  <a:pt x="103" y="17"/>
                </a:cubicBezTo>
                <a:cubicBezTo>
                  <a:pt x="100" y="11"/>
                  <a:pt x="98" y="5"/>
                  <a:pt x="95" y="0"/>
                </a:cubicBezTo>
                <a:cubicBezTo>
                  <a:pt x="63" y="10"/>
                  <a:pt x="31" y="12"/>
                  <a:pt x="13" y="12"/>
                </a:cubicBezTo>
                <a:cubicBezTo>
                  <a:pt x="7" y="12"/>
                  <a:pt x="2" y="12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40"/>
                  <a:pt x="9" y="62"/>
                  <a:pt x="24" y="79"/>
                </a:cubicBezTo>
                <a:cubicBezTo>
                  <a:pt x="28" y="72"/>
                  <a:pt x="37" y="60"/>
                  <a:pt x="51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0" name="Freeform 396"/>
          <p:cNvSpPr/>
          <p:nvPr/>
        </p:nvSpPr>
        <p:spPr bwMode="auto">
          <a:xfrm>
            <a:off x="10506869" y="6208743"/>
            <a:ext cx="233671" cy="228399"/>
          </a:xfrm>
          <a:custGeom>
            <a:avLst/>
            <a:gdLst>
              <a:gd name="T0" fmla="*/ 224 w 234"/>
              <a:gd name="T1" fmla="*/ 11 h 230"/>
              <a:gd name="T2" fmla="*/ 216 w 234"/>
              <a:gd name="T3" fmla="*/ 0 h 230"/>
              <a:gd name="T4" fmla="*/ 216 w 234"/>
              <a:gd name="T5" fmla="*/ 9 h 230"/>
              <a:gd name="T6" fmla="*/ 207 w 234"/>
              <a:gd name="T7" fmla="*/ 55 h 230"/>
              <a:gd name="T8" fmla="*/ 184 w 234"/>
              <a:gd name="T9" fmla="*/ 91 h 230"/>
              <a:gd name="T10" fmla="*/ 154 w 234"/>
              <a:gd name="T11" fmla="*/ 113 h 230"/>
              <a:gd name="T12" fmla="*/ 115 w 234"/>
              <a:gd name="T13" fmla="*/ 123 h 230"/>
              <a:gd name="T14" fmla="*/ 69 w 234"/>
              <a:gd name="T15" fmla="*/ 125 h 230"/>
              <a:gd name="T16" fmla="*/ 64 w 234"/>
              <a:gd name="T17" fmla="*/ 125 h 230"/>
              <a:gd name="T18" fmla="*/ 51 w 234"/>
              <a:gd name="T19" fmla="*/ 187 h 230"/>
              <a:gd name="T20" fmla="*/ 49 w 234"/>
              <a:gd name="T21" fmla="*/ 196 h 230"/>
              <a:gd name="T22" fmla="*/ 46 w 234"/>
              <a:gd name="T23" fmla="*/ 212 h 230"/>
              <a:gd name="T24" fmla="*/ 29 w 234"/>
              <a:gd name="T25" fmla="*/ 212 h 230"/>
              <a:gd name="T26" fmla="*/ 4 w 234"/>
              <a:gd name="T27" fmla="*/ 212 h 230"/>
              <a:gd name="T28" fmla="*/ 0 w 234"/>
              <a:gd name="T29" fmla="*/ 230 h 230"/>
              <a:gd name="T30" fmla="*/ 68 w 234"/>
              <a:gd name="T31" fmla="*/ 230 h 230"/>
              <a:gd name="T32" fmla="*/ 70 w 234"/>
              <a:gd name="T33" fmla="*/ 222 h 230"/>
              <a:gd name="T34" fmla="*/ 86 w 234"/>
              <a:gd name="T35" fmla="*/ 143 h 230"/>
              <a:gd name="T36" fmla="*/ 108 w 234"/>
              <a:gd name="T37" fmla="*/ 143 h 230"/>
              <a:gd name="T38" fmla="*/ 151 w 234"/>
              <a:gd name="T39" fmla="*/ 141 h 230"/>
              <a:gd name="T40" fmla="*/ 184 w 234"/>
              <a:gd name="T41" fmla="*/ 133 h 230"/>
              <a:gd name="T42" fmla="*/ 208 w 234"/>
              <a:gd name="T43" fmla="*/ 116 h 230"/>
              <a:gd name="T44" fmla="*/ 227 w 234"/>
              <a:gd name="T45" fmla="*/ 86 h 230"/>
              <a:gd name="T46" fmla="*/ 234 w 234"/>
              <a:gd name="T47" fmla="*/ 49 h 230"/>
              <a:gd name="T48" fmla="*/ 224 w 234"/>
              <a:gd name="T49" fmla="*/ 1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4" h="230">
                <a:moveTo>
                  <a:pt x="224" y="11"/>
                </a:moveTo>
                <a:cubicBezTo>
                  <a:pt x="222" y="7"/>
                  <a:pt x="219" y="3"/>
                  <a:pt x="216" y="0"/>
                </a:cubicBezTo>
                <a:cubicBezTo>
                  <a:pt x="216" y="3"/>
                  <a:pt x="216" y="6"/>
                  <a:pt x="216" y="9"/>
                </a:cubicBezTo>
                <a:cubicBezTo>
                  <a:pt x="216" y="25"/>
                  <a:pt x="213" y="40"/>
                  <a:pt x="207" y="55"/>
                </a:cubicBezTo>
                <a:cubicBezTo>
                  <a:pt x="201" y="70"/>
                  <a:pt x="193" y="82"/>
                  <a:pt x="184" y="91"/>
                </a:cubicBezTo>
                <a:cubicBezTo>
                  <a:pt x="175" y="101"/>
                  <a:pt x="165" y="108"/>
                  <a:pt x="154" y="113"/>
                </a:cubicBezTo>
                <a:cubicBezTo>
                  <a:pt x="143" y="117"/>
                  <a:pt x="131" y="121"/>
                  <a:pt x="115" y="123"/>
                </a:cubicBezTo>
                <a:cubicBezTo>
                  <a:pt x="105" y="124"/>
                  <a:pt x="92" y="125"/>
                  <a:pt x="69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1" y="187"/>
                  <a:pt x="51" y="187"/>
                  <a:pt x="51" y="187"/>
                </a:cubicBezTo>
                <a:cubicBezTo>
                  <a:pt x="49" y="196"/>
                  <a:pt x="49" y="196"/>
                  <a:pt x="49" y="196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29" y="212"/>
                  <a:pt x="29" y="212"/>
                  <a:pt x="29" y="212"/>
                </a:cubicBezTo>
                <a:cubicBezTo>
                  <a:pt x="4" y="212"/>
                  <a:pt x="4" y="212"/>
                  <a:pt x="4" y="212"/>
                </a:cubicBezTo>
                <a:cubicBezTo>
                  <a:pt x="0" y="230"/>
                  <a:pt x="0" y="230"/>
                  <a:pt x="0" y="230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29" y="143"/>
                  <a:pt x="142" y="143"/>
                  <a:pt x="151" y="141"/>
                </a:cubicBezTo>
                <a:cubicBezTo>
                  <a:pt x="164" y="140"/>
                  <a:pt x="175" y="137"/>
                  <a:pt x="184" y="133"/>
                </a:cubicBezTo>
                <a:cubicBezTo>
                  <a:pt x="193" y="129"/>
                  <a:pt x="201" y="123"/>
                  <a:pt x="208" y="116"/>
                </a:cubicBezTo>
                <a:cubicBezTo>
                  <a:pt x="216" y="108"/>
                  <a:pt x="222" y="98"/>
                  <a:pt x="227" y="86"/>
                </a:cubicBezTo>
                <a:cubicBezTo>
                  <a:pt x="232" y="74"/>
                  <a:pt x="234" y="61"/>
                  <a:pt x="234" y="49"/>
                </a:cubicBezTo>
                <a:cubicBezTo>
                  <a:pt x="234" y="35"/>
                  <a:pt x="231" y="22"/>
                  <a:pt x="224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1" name="Freeform 397"/>
          <p:cNvSpPr>
            <a:spLocks noEditPoints="1"/>
          </p:cNvSpPr>
          <p:nvPr/>
        </p:nvSpPr>
        <p:spPr bwMode="auto">
          <a:xfrm>
            <a:off x="10468216" y="6150764"/>
            <a:ext cx="231913" cy="247725"/>
          </a:xfrm>
          <a:custGeom>
            <a:avLst/>
            <a:gdLst>
              <a:gd name="T0" fmla="*/ 153 w 234"/>
              <a:gd name="T1" fmla="*/ 0 h 249"/>
              <a:gd name="T2" fmla="*/ 52 w 234"/>
              <a:gd name="T3" fmla="*/ 0 h 249"/>
              <a:gd name="T4" fmla="*/ 0 w 234"/>
              <a:gd name="T5" fmla="*/ 249 h 249"/>
              <a:gd name="T6" fmla="*/ 68 w 234"/>
              <a:gd name="T7" fmla="*/ 249 h 249"/>
              <a:gd name="T8" fmla="*/ 70 w 234"/>
              <a:gd name="T9" fmla="*/ 241 h 249"/>
              <a:gd name="T10" fmla="*/ 86 w 234"/>
              <a:gd name="T11" fmla="*/ 162 h 249"/>
              <a:gd name="T12" fmla="*/ 108 w 234"/>
              <a:gd name="T13" fmla="*/ 162 h 249"/>
              <a:gd name="T14" fmla="*/ 151 w 234"/>
              <a:gd name="T15" fmla="*/ 160 h 249"/>
              <a:gd name="T16" fmla="*/ 184 w 234"/>
              <a:gd name="T17" fmla="*/ 152 h 249"/>
              <a:gd name="T18" fmla="*/ 208 w 234"/>
              <a:gd name="T19" fmla="*/ 135 h 249"/>
              <a:gd name="T20" fmla="*/ 227 w 234"/>
              <a:gd name="T21" fmla="*/ 105 h 249"/>
              <a:gd name="T22" fmla="*/ 234 w 234"/>
              <a:gd name="T23" fmla="*/ 68 h 249"/>
              <a:gd name="T24" fmla="*/ 224 w 234"/>
              <a:gd name="T25" fmla="*/ 30 h 249"/>
              <a:gd name="T26" fmla="*/ 197 w 234"/>
              <a:gd name="T27" fmla="*/ 6 h 249"/>
              <a:gd name="T28" fmla="*/ 153 w 234"/>
              <a:gd name="T29" fmla="*/ 0 h 249"/>
              <a:gd name="T30" fmla="*/ 108 w 234"/>
              <a:gd name="T31" fmla="*/ 58 h 249"/>
              <a:gd name="T32" fmla="*/ 133 w 234"/>
              <a:gd name="T33" fmla="*/ 58 h 249"/>
              <a:gd name="T34" fmla="*/ 135 w 234"/>
              <a:gd name="T35" fmla="*/ 58 h 249"/>
              <a:gd name="T36" fmla="*/ 159 w 234"/>
              <a:gd name="T37" fmla="*/ 60 h 249"/>
              <a:gd name="T38" fmla="*/ 159 w 234"/>
              <a:gd name="T39" fmla="*/ 60 h 249"/>
              <a:gd name="T40" fmla="*/ 165 w 234"/>
              <a:gd name="T41" fmla="*/ 64 h 249"/>
              <a:gd name="T42" fmla="*/ 167 w 234"/>
              <a:gd name="T43" fmla="*/ 71 h 249"/>
              <a:gd name="T44" fmla="*/ 161 w 234"/>
              <a:gd name="T45" fmla="*/ 88 h 249"/>
              <a:gd name="T46" fmla="*/ 146 w 234"/>
              <a:gd name="T47" fmla="*/ 99 h 249"/>
              <a:gd name="T48" fmla="*/ 144 w 234"/>
              <a:gd name="T49" fmla="*/ 100 h 249"/>
              <a:gd name="T50" fmla="*/ 102 w 234"/>
              <a:gd name="T51" fmla="*/ 103 h 249"/>
              <a:gd name="T52" fmla="*/ 100 w 234"/>
              <a:gd name="T53" fmla="*/ 103 h 249"/>
              <a:gd name="T54" fmla="*/ 98 w 234"/>
              <a:gd name="T55" fmla="*/ 103 h 249"/>
              <a:gd name="T56" fmla="*/ 108 w 234"/>
              <a:gd name="T57" fmla="*/ 5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" h="249">
                <a:moveTo>
                  <a:pt x="153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249"/>
                  <a:pt x="0" y="249"/>
                  <a:pt x="0" y="249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70" y="241"/>
                  <a:pt x="70" y="241"/>
                  <a:pt x="70" y="241"/>
                </a:cubicBezTo>
                <a:cubicBezTo>
                  <a:pt x="86" y="162"/>
                  <a:pt x="86" y="162"/>
                  <a:pt x="86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29" y="162"/>
                  <a:pt x="142" y="162"/>
                  <a:pt x="151" y="160"/>
                </a:cubicBezTo>
                <a:cubicBezTo>
                  <a:pt x="164" y="159"/>
                  <a:pt x="175" y="156"/>
                  <a:pt x="184" y="152"/>
                </a:cubicBezTo>
                <a:cubicBezTo>
                  <a:pt x="193" y="148"/>
                  <a:pt x="201" y="142"/>
                  <a:pt x="208" y="135"/>
                </a:cubicBezTo>
                <a:cubicBezTo>
                  <a:pt x="216" y="127"/>
                  <a:pt x="222" y="117"/>
                  <a:pt x="227" y="105"/>
                </a:cubicBezTo>
                <a:cubicBezTo>
                  <a:pt x="232" y="93"/>
                  <a:pt x="234" y="80"/>
                  <a:pt x="234" y="68"/>
                </a:cubicBezTo>
                <a:cubicBezTo>
                  <a:pt x="234" y="53"/>
                  <a:pt x="231" y="41"/>
                  <a:pt x="224" y="30"/>
                </a:cubicBezTo>
                <a:cubicBezTo>
                  <a:pt x="218" y="19"/>
                  <a:pt x="208" y="11"/>
                  <a:pt x="197" y="6"/>
                </a:cubicBezTo>
                <a:cubicBezTo>
                  <a:pt x="185" y="2"/>
                  <a:pt x="171" y="0"/>
                  <a:pt x="153" y="0"/>
                </a:cubicBezTo>
                <a:close/>
                <a:moveTo>
                  <a:pt x="108" y="58"/>
                </a:moveTo>
                <a:cubicBezTo>
                  <a:pt x="133" y="58"/>
                  <a:pt x="133" y="58"/>
                  <a:pt x="133" y="58"/>
                </a:cubicBezTo>
                <a:cubicBezTo>
                  <a:pt x="134" y="58"/>
                  <a:pt x="135" y="58"/>
                  <a:pt x="135" y="58"/>
                </a:cubicBezTo>
                <a:cubicBezTo>
                  <a:pt x="147" y="58"/>
                  <a:pt x="156" y="59"/>
                  <a:pt x="159" y="6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62" y="61"/>
                  <a:pt x="163" y="62"/>
                  <a:pt x="165" y="64"/>
                </a:cubicBezTo>
                <a:cubicBezTo>
                  <a:pt x="166" y="65"/>
                  <a:pt x="167" y="67"/>
                  <a:pt x="167" y="71"/>
                </a:cubicBezTo>
                <a:cubicBezTo>
                  <a:pt x="166" y="78"/>
                  <a:pt x="165" y="83"/>
                  <a:pt x="161" y="88"/>
                </a:cubicBezTo>
                <a:cubicBezTo>
                  <a:pt x="158" y="93"/>
                  <a:pt x="153" y="97"/>
                  <a:pt x="146" y="99"/>
                </a:cubicBezTo>
                <a:cubicBezTo>
                  <a:pt x="146" y="100"/>
                  <a:pt x="145" y="100"/>
                  <a:pt x="144" y="100"/>
                </a:cubicBezTo>
                <a:cubicBezTo>
                  <a:pt x="137" y="102"/>
                  <a:pt x="122" y="103"/>
                  <a:pt x="102" y="103"/>
                </a:cubicBezTo>
                <a:cubicBezTo>
                  <a:pt x="101" y="103"/>
                  <a:pt x="101" y="103"/>
                  <a:pt x="100" y="103"/>
                </a:cubicBezTo>
                <a:cubicBezTo>
                  <a:pt x="98" y="103"/>
                  <a:pt x="98" y="103"/>
                  <a:pt x="98" y="103"/>
                </a:cubicBezTo>
                <a:lnTo>
                  <a:pt x="108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2" name="Freeform 398"/>
          <p:cNvSpPr/>
          <p:nvPr/>
        </p:nvSpPr>
        <p:spPr bwMode="auto">
          <a:xfrm>
            <a:off x="10006149" y="6245637"/>
            <a:ext cx="40409" cy="24597"/>
          </a:xfrm>
          <a:custGeom>
            <a:avLst/>
            <a:gdLst>
              <a:gd name="T0" fmla="*/ 2 w 40"/>
              <a:gd name="T1" fmla="*/ 26 h 26"/>
              <a:gd name="T2" fmla="*/ 26 w 40"/>
              <a:gd name="T3" fmla="*/ 24 h 26"/>
              <a:gd name="T4" fmla="*/ 28 w 40"/>
              <a:gd name="T5" fmla="*/ 24 h 26"/>
              <a:gd name="T6" fmla="*/ 37 w 40"/>
              <a:gd name="T7" fmla="*/ 17 h 26"/>
              <a:gd name="T8" fmla="*/ 40 w 40"/>
              <a:gd name="T9" fmla="*/ 7 h 26"/>
              <a:gd name="T10" fmla="*/ 39 w 40"/>
              <a:gd name="T11" fmla="*/ 3 h 26"/>
              <a:gd name="T12" fmla="*/ 35 w 40"/>
              <a:gd name="T13" fmla="*/ 1 h 26"/>
              <a:gd name="T14" fmla="*/ 35 w 40"/>
              <a:gd name="T15" fmla="*/ 1 h 26"/>
              <a:gd name="T16" fmla="*/ 22 w 40"/>
              <a:gd name="T17" fmla="*/ 0 h 26"/>
              <a:gd name="T18" fmla="*/ 20 w 40"/>
              <a:gd name="T19" fmla="*/ 0 h 26"/>
              <a:gd name="T20" fmla="*/ 6 w 40"/>
              <a:gd name="T21" fmla="*/ 0 h 26"/>
              <a:gd name="T22" fmla="*/ 0 w 40"/>
              <a:gd name="T23" fmla="*/ 26 h 26"/>
              <a:gd name="T24" fmla="*/ 1 w 40"/>
              <a:gd name="T25" fmla="*/ 26 h 26"/>
              <a:gd name="T26" fmla="*/ 2 w 40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26">
                <a:moveTo>
                  <a:pt x="2" y="26"/>
                </a:moveTo>
                <a:cubicBezTo>
                  <a:pt x="14" y="26"/>
                  <a:pt x="22" y="25"/>
                  <a:pt x="26" y="24"/>
                </a:cubicBezTo>
                <a:cubicBezTo>
                  <a:pt x="27" y="24"/>
                  <a:pt x="28" y="24"/>
                  <a:pt x="28" y="24"/>
                </a:cubicBezTo>
                <a:cubicBezTo>
                  <a:pt x="32" y="22"/>
                  <a:pt x="34" y="20"/>
                  <a:pt x="37" y="17"/>
                </a:cubicBezTo>
                <a:cubicBezTo>
                  <a:pt x="39" y="14"/>
                  <a:pt x="40" y="11"/>
                  <a:pt x="40" y="7"/>
                </a:cubicBezTo>
                <a:cubicBezTo>
                  <a:pt x="40" y="5"/>
                  <a:pt x="39" y="4"/>
                  <a:pt x="39" y="3"/>
                </a:cubicBezTo>
                <a:cubicBezTo>
                  <a:pt x="38" y="2"/>
                  <a:pt x="37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28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2" y="26"/>
                  <a:pt x="2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3" name="Freeform 399"/>
          <p:cNvSpPr>
            <a:spLocks noEditPoints="1"/>
          </p:cNvSpPr>
          <p:nvPr/>
        </p:nvSpPr>
        <p:spPr bwMode="auto">
          <a:xfrm>
            <a:off x="9884921" y="6150764"/>
            <a:ext cx="286378" cy="28637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95 w 288"/>
              <a:gd name="T11" fmla="*/ 61 h 288"/>
              <a:gd name="T12" fmla="*/ 154 w 288"/>
              <a:gd name="T13" fmla="*/ 61 h 288"/>
              <a:gd name="T14" fmla="*/ 179 w 288"/>
              <a:gd name="T15" fmla="*/ 65 h 288"/>
              <a:gd name="T16" fmla="*/ 195 w 288"/>
              <a:gd name="T17" fmla="*/ 78 h 288"/>
              <a:gd name="T18" fmla="*/ 201 w 288"/>
              <a:gd name="T19" fmla="*/ 100 h 288"/>
              <a:gd name="T20" fmla="*/ 197 w 288"/>
              <a:gd name="T21" fmla="*/ 122 h 288"/>
              <a:gd name="T22" fmla="*/ 186 w 288"/>
              <a:gd name="T23" fmla="*/ 139 h 288"/>
              <a:gd name="T24" fmla="*/ 172 w 288"/>
              <a:gd name="T25" fmla="*/ 149 h 288"/>
              <a:gd name="T26" fmla="*/ 153 w 288"/>
              <a:gd name="T27" fmla="*/ 154 h 288"/>
              <a:gd name="T28" fmla="*/ 128 w 288"/>
              <a:gd name="T29" fmla="*/ 155 h 288"/>
              <a:gd name="T30" fmla="*/ 115 w 288"/>
              <a:gd name="T31" fmla="*/ 155 h 288"/>
              <a:gd name="T32" fmla="*/ 105 w 288"/>
              <a:gd name="T33" fmla="*/ 201 h 288"/>
              <a:gd name="T34" fmla="*/ 104 w 288"/>
              <a:gd name="T35" fmla="*/ 206 h 288"/>
              <a:gd name="T36" fmla="*/ 65 w 288"/>
              <a:gd name="T37" fmla="*/ 206 h 288"/>
              <a:gd name="T38" fmla="*/ 95 w 288"/>
              <a:gd name="T39" fmla="*/ 61 h 288"/>
              <a:gd name="T40" fmla="*/ 219 w 288"/>
              <a:gd name="T41" fmla="*/ 145 h 288"/>
              <a:gd name="T42" fmla="*/ 208 w 288"/>
              <a:gd name="T43" fmla="*/ 162 h 288"/>
              <a:gd name="T44" fmla="*/ 194 w 288"/>
              <a:gd name="T45" fmla="*/ 172 h 288"/>
              <a:gd name="T46" fmla="*/ 175 w 288"/>
              <a:gd name="T47" fmla="*/ 177 h 288"/>
              <a:gd name="T48" fmla="*/ 150 w 288"/>
              <a:gd name="T49" fmla="*/ 178 h 288"/>
              <a:gd name="T50" fmla="*/ 138 w 288"/>
              <a:gd name="T51" fmla="*/ 178 h 288"/>
              <a:gd name="T52" fmla="*/ 128 w 288"/>
              <a:gd name="T53" fmla="*/ 224 h 288"/>
              <a:gd name="T54" fmla="*/ 127 w 288"/>
              <a:gd name="T55" fmla="*/ 228 h 288"/>
              <a:gd name="T56" fmla="*/ 87 w 288"/>
              <a:gd name="T57" fmla="*/ 228 h 288"/>
              <a:gd name="T58" fmla="*/ 90 w 288"/>
              <a:gd name="T59" fmla="*/ 218 h 288"/>
              <a:gd name="T60" fmla="*/ 104 w 288"/>
              <a:gd name="T61" fmla="*/ 218 h 288"/>
              <a:gd name="T62" fmla="*/ 114 w 288"/>
              <a:gd name="T63" fmla="*/ 218 h 288"/>
              <a:gd name="T64" fmla="*/ 116 w 288"/>
              <a:gd name="T65" fmla="*/ 208 h 288"/>
              <a:gd name="T66" fmla="*/ 117 w 288"/>
              <a:gd name="T67" fmla="*/ 204 h 288"/>
              <a:gd name="T68" fmla="*/ 125 w 288"/>
              <a:gd name="T69" fmla="*/ 167 h 288"/>
              <a:gd name="T70" fmla="*/ 128 w 288"/>
              <a:gd name="T71" fmla="*/ 167 h 288"/>
              <a:gd name="T72" fmla="*/ 154 w 288"/>
              <a:gd name="T73" fmla="*/ 166 h 288"/>
              <a:gd name="T74" fmla="*/ 177 w 288"/>
              <a:gd name="T75" fmla="*/ 160 h 288"/>
              <a:gd name="T76" fmla="*/ 194 w 288"/>
              <a:gd name="T77" fmla="*/ 148 h 288"/>
              <a:gd name="T78" fmla="*/ 208 w 288"/>
              <a:gd name="T79" fmla="*/ 127 h 288"/>
              <a:gd name="T80" fmla="*/ 213 w 288"/>
              <a:gd name="T81" fmla="*/ 100 h 288"/>
              <a:gd name="T82" fmla="*/ 213 w 288"/>
              <a:gd name="T83" fmla="*/ 95 h 288"/>
              <a:gd name="T84" fmla="*/ 218 w 288"/>
              <a:gd name="T85" fmla="*/ 101 h 288"/>
              <a:gd name="T86" fmla="*/ 224 w 288"/>
              <a:gd name="T87" fmla="*/ 123 h 288"/>
              <a:gd name="T88" fmla="*/ 219 w 288"/>
              <a:gd name="T89" fmla="*/ 1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95" y="61"/>
                </a:moveTo>
                <a:cubicBezTo>
                  <a:pt x="154" y="61"/>
                  <a:pt x="154" y="61"/>
                  <a:pt x="154" y="61"/>
                </a:cubicBezTo>
                <a:cubicBezTo>
                  <a:pt x="164" y="61"/>
                  <a:pt x="172" y="62"/>
                  <a:pt x="179" y="65"/>
                </a:cubicBezTo>
                <a:cubicBezTo>
                  <a:pt x="186" y="67"/>
                  <a:pt x="191" y="72"/>
                  <a:pt x="195" y="78"/>
                </a:cubicBezTo>
                <a:cubicBezTo>
                  <a:pt x="199" y="85"/>
                  <a:pt x="201" y="92"/>
                  <a:pt x="201" y="100"/>
                </a:cubicBezTo>
                <a:cubicBezTo>
                  <a:pt x="201" y="108"/>
                  <a:pt x="200" y="115"/>
                  <a:pt x="197" y="122"/>
                </a:cubicBezTo>
                <a:cubicBezTo>
                  <a:pt x="194" y="129"/>
                  <a:pt x="190" y="135"/>
                  <a:pt x="186" y="139"/>
                </a:cubicBezTo>
                <a:cubicBezTo>
                  <a:pt x="182" y="144"/>
                  <a:pt x="177" y="147"/>
                  <a:pt x="172" y="149"/>
                </a:cubicBezTo>
                <a:cubicBezTo>
                  <a:pt x="167" y="152"/>
                  <a:pt x="160" y="153"/>
                  <a:pt x="153" y="154"/>
                </a:cubicBezTo>
                <a:cubicBezTo>
                  <a:pt x="148" y="155"/>
                  <a:pt x="140" y="155"/>
                  <a:pt x="128" y="155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05" y="201"/>
                  <a:pt x="105" y="201"/>
                  <a:pt x="105" y="201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65" y="206"/>
                  <a:pt x="65" y="206"/>
                  <a:pt x="65" y="206"/>
                </a:cubicBezTo>
                <a:lnTo>
                  <a:pt x="95" y="61"/>
                </a:lnTo>
                <a:close/>
                <a:moveTo>
                  <a:pt x="219" y="145"/>
                </a:moveTo>
                <a:cubicBezTo>
                  <a:pt x="216" y="152"/>
                  <a:pt x="213" y="157"/>
                  <a:pt x="208" y="162"/>
                </a:cubicBezTo>
                <a:cubicBezTo>
                  <a:pt x="204" y="166"/>
                  <a:pt x="200" y="170"/>
                  <a:pt x="194" y="172"/>
                </a:cubicBezTo>
                <a:cubicBezTo>
                  <a:pt x="189" y="174"/>
                  <a:pt x="183" y="176"/>
                  <a:pt x="175" y="177"/>
                </a:cubicBezTo>
                <a:cubicBezTo>
                  <a:pt x="170" y="177"/>
                  <a:pt x="162" y="178"/>
                  <a:pt x="150" y="178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87" y="228"/>
                  <a:pt x="87" y="228"/>
                  <a:pt x="87" y="228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114" y="218"/>
                  <a:pt x="114" y="218"/>
                  <a:pt x="114" y="218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7" y="204"/>
                  <a:pt x="117" y="204"/>
                  <a:pt x="117" y="204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41" y="167"/>
                  <a:pt x="149" y="167"/>
                  <a:pt x="154" y="166"/>
                </a:cubicBezTo>
                <a:cubicBezTo>
                  <a:pt x="164" y="165"/>
                  <a:pt x="171" y="163"/>
                  <a:pt x="177" y="160"/>
                </a:cubicBezTo>
                <a:cubicBezTo>
                  <a:pt x="183" y="157"/>
                  <a:pt x="189" y="153"/>
                  <a:pt x="194" y="148"/>
                </a:cubicBezTo>
                <a:cubicBezTo>
                  <a:pt x="200" y="142"/>
                  <a:pt x="204" y="135"/>
                  <a:pt x="208" y="127"/>
                </a:cubicBezTo>
                <a:cubicBezTo>
                  <a:pt x="211" y="118"/>
                  <a:pt x="213" y="109"/>
                  <a:pt x="213" y="100"/>
                </a:cubicBezTo>
                <a:cubicBezTo>
                  <a:pt x="213" y="98"/>
                  <a:pt x="213" y="97"/>
                  <a:pt x="213" y="95"/>
                </a:cubicBezTo>
                <a:cubicBezTo>
                  <a:pt x="215" y="97"/>
                  <a:pt x="216" y="99"/>
                  <a:pt x="218" y="101"/>
                </a:cubicBezTo>
                <a:cubicBezTo>
                  <a:pt x="222" y="107"/>
                  <a:pt x="224" y="115"/>
                  <a:pt x="224" y="123"/>
                </a:cubicBezTo>
                <a:cubicBezTo>
                  <a:pt x="224" y="130"/>
                  <a:pt x="222" y="138"/>
                  <a:pt x="219" y="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4" name="Freeform 400"/>
          <p:cNvSpPr/>
          <p:nvPr/>
        </p:nvSpPr>
        <p:spPr bwMode="auto">
          <a:xfrm>
            <a:off x="11100707" y="6161306"/>
            <a:ext cx="82575" cy="107172"/>
          </a:xfrm>
          <a:custGeom>
            <a:avLst/>
            <a:gdLst>
              <a:gd name="T0" fmla="*/ 82 w 82"/>
              <a:gd name="T1" fmla="*/ 69 h 107"/>
              <a:gd name="T2" fmla="*/ 35 w 82"/>
              <a:gd name="T3" fmla="*/ 0 h 107"/>
              <a:gd name="T4" fmla="*/ 8 w 82"/>
              <a:gd name="T5" fmla="*/ 12 h 107"/>
              <a:gd name="T6" fmla="*/ 0 w 82"/>
              <a:gd name="T7" fmla="*/ 40 h 107"/>
              <a:gd name="T8" fmla="*/ 47 w 82"/>
              <a:gd name="T9" fmla="*/ 107 h 107"/>
              <a:gd name="T10" fmla="*/ 73 w 82"/>
              <a:gd name="T11" fmla="*/ 97 h 107"/>
              <a:gd name="T12" fmla="*/ 82 w 82"/>
              <a:gd name="T13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107">
                <a:moveTo>
                  <a:pt x="82" y="69"/>
                </a:moveTo>
                <a:cubicBezTo>
                  <a:pt x="82" y="42"/>
                  <a:pt x="66" y="0"/>
                  <a:pt x="35" y="0"/>
                </a:cubicBezTo>
                <a:cubicBezTo>
                  <a:pt x="25" y="0"/>
                  <a:pt x="15" y="5"/>
                  <a:pt x="8" y="12"/>
                </a:cubicBezTo>
                <a:cubicBezTo>
                  <a:pt x="2" y="20"/>
                  <a:pt x="0" y="30"/>
                  <a:pt x="0" y="40"/>
                </a:cubicBezTo>
                <a:cubicBezTo>
                  <a:pt x="0" y="66"/>
                  <a:pt x="15" y="107"/>
                  <a:pt x="47" y="107"/>
                </a:cubicBezTo>
                <a:cubicBezTo>
                  <a:pt x="57" y="107"/>
                  <a:pt x="67" y="103"/>
                  <a:pt x="73" y="97"/>
                </a:cubicBezTo>
                <a:cubicBezTo>
                  <a:pt x="82" y="88"/>
                  <a:pt x="82" y="76"/>
                  <a:pt x="82" y="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5" name="Freeform 401"/>
          <p:cNvSpPr/>
          <p:nvPr/>
        </p:nvSpPr>
        <p:spPr bwMode="auto">
          <a:xfrm>
            <a:off x="11149900" y="6157793"/>
            <a:ext cx="170421" cy="279350"/>
          </a:xfrm>
          <a:custGeom>
            <a:avLst/>
            <a:gdLst>
              <a:gd name="T0" fmla="*/ 73 w 171"/>
              <a:gd name="T1" fmla="*/ 0 h 281"/>
              <a:gd name="T2" fmla="*/ 64 w 171"/>
              <a:gd name="T3" fmla="*/ 5 h 281"/>
              <a:gd name="T4" fmla="*/ 41 w 171"/>
              <a:gd name="T5" fmla="*/ 5 h 281"/>
              <a:gd name="T6" fmla="*/ 68 w 171"/>
              <a:gd name="T7" fmla="*/ 56 h 281"/>
              <a:gd name="T8" fmla="*/ 36 w 171"/>
              <a:gd name="T9" fmla="*/ 110 h 281"/>
              <a:gd name="T10" fmla="*/ 25 w 171"/>
              <a:gd name="T11" fmla="*/ 128 h 281"/>
              <a:gd name="T12" fmla="*/ 35 w 171"/>
              <a:gd name="T13" fmla="*/ 144 h 281"/>
              <a:gd name="T14" fmla="*/ 49 w 171"/>
              <a:gd name="T15" fmla="*/ 155 h 281"/>
              <a:gd name="T16" fmla="*/ 81 w 171"/>
              <a:gd name="T17" fmla="*/ 208 h 281"/>
              <a:gd name="T18" fmla="*/ 0 w 171"/>
              <a:gd name="T19" fmla="*/ 278 h 281"/>
              <a:gd name="T20" fmla="*/ 27 w 171"/>
              <a:gd name="T21" fmla="*/ 281 h 281"/>
              <a:gd name="T22" fmla="*/ 171 w 171"/>
              <a:gd name="T23" fmla="*/ 137 h 281"/>
              <a:gd name="T24" fmla="*/ 73 w 171"/>
              <a:gd name="T2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" h="281">
                <a:moveTo>
                  <a:pt x="73" y="0"/>
                </a:moveTo>
                <a:cubicBezTo>
                  <a:pt x="64" y="5"/>
                  <a:pt x="64" y="5"/>
                  <a:pt x="64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50" y="12"/>
                  <a:pt x="68" y="27"/>
                  <a:pt x="68" y="56"/>
                </a:cubicBezTo>
                <a:cubicBezTo>
                  <a:pt x="68" y="84"/>
                  <a:pt x="52" y="97"/>
                  <a:pt x="36" y="110"/>
                </a:cubicBezTo>
                <a:cubicBezTo>
                  <a:pt x="31" y="114"/>
                  <a:pt x="25" y="120"/>
                  <a:pt x="25" y="128"/>
                </a:cubicBezTo>
                <a:cubicBezTo>
                  <a:pt x="25" y="136"/>
                  <a:pt x="31" y="141"/>
                  <a:pt x="35" y="144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65" y="169"/>
                  <a:pt x="81" y="182"/>
                  <a:pt x="81" y="208"/>
                </a:cubicBezTo>
                <a:cubicBezTo>
                  <a:pt x="81" y="240"/>
                  <a:pt x="53" y="272"/>
                  <a:pt x="0" y="278"/>
                </a:cubicBezTo>
                <a:cubicBezTo>
                  <a:pt x="9" y="280"/>
                  <a:pt x="18" y="281"/>
                  <a:pt x="27" y="281"/>
                </a:cubicBezTo>
                <a:cubicBezTo>
                  <a:pt x="106" y="281"/>
                  <a:pt x="171" y="216"/>
                  <a:pt x="171" y="137"/>
                </a:cubicBezTo>
                <a:cubicBezTo>
                  <a:pt x="171" y="73"/>
                  <a:pt x="130" y="19"/>
                  <a:pt x="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6" name="Freeform 402"/>
          <p:cNvSpPr/>
          <p:nvPr/>
        </p:nvSpPr>
        <p:spPr bwMode="auto">
          <a:xfrm>
            <a:off x="11083137" y="6328212"/>
            <a:ext cx="121228" cy="91360"/>
          </a:xfrm>
          <a:custGeom>
            <a:avLst/>
            <a:gdLst>
              <a:gd name="T0" fmla="*/ 81 w 122"/>
              <a:gd name="T1" fmla="*/ 1 h 91"/>
              <a:gd name="T2" fmla="*/ 72 w 122"/>
              <a:gd name="T3" fmla="*/ 0 h 91"/>
              <a:gd name="T4" fmla="*/ 33 w 122"/>
              <a:gd name="T5" fmla="*/ 6 h 91"/>
              <a:gd name="T6" fmla="*/ 0 w 122"/>
              <a:gd name="T7" fmla="*/ 45 h 91"/>
              <a:gd name="T8" fmla="*/ 67 w 122"/>
              <a:gd name="T9" fmla="*/ 91 h 91"/>
              <a:gd name="T10" fmla="*/ 122 w 122"/>
              <a:gd name="T11" fmla="*/ 51 h 91"/>
              <a:gd name="T12" fmla="*/ 81 w 122"/>
              <a:gd name="T13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91">
                <a:moveTo>
                  <a:pt x="81" y="1"/>
                </a:moveTo>
                <a:cubicBezTo>
                  <a:pt x="78" y="0"/>
                  <a:pt x="76" y="0"/>
                  <a:pt x="72" y="0"/>
                </a:cubicBezTo>
                <a:cubicBezTo>
                  <a:pt x="69" y="0"/>
                  <a:pt x="49" y="1"/>
                  <a:pt x="33" y="6"/>
                </a:cubicBezTo>
                <a:cubicBezTo>
                  <a:pt x="24" y="9"/>
                  <a:pt x="0" y="18"/>
                  <a:pt x="0" y="45"/>
                </a:cubicBezTo>
                <a:cubicBezTo>
                  <a:pt x="0" y="72"/>
                  <a:pt x="26" y="91"/>
                  <a:pt x="67" y="91"/>
                </a:cubicBezTo>
                <a:cubicBezTo>
                  <a:pt x="103" y="91"/>
                  <a:pt x="122" y="74"/>
                  <a:pt x="122" y="51"/>
                </a:cubicBezTo>
                <a:cubicBezTo>
                  <a:pt x="122" y="31"/>
                  <a:pt x="110" y="21"/>
                  <a:pt x="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7" name="Freeform 403"/>
          <p:cNvSpPr/>
          <p:nvPr/>
        </p:nvSpPr>
        <p:spPr bwMode="auto">
          <a:xfrm>
            <a:off x="11032186" y="6191173"/>
            <a:ext cx="117714" cy="175692"/>
          </a:xfrm>
          <a:custGeom>
            <a:avLst/>
            <a:gdLst>
              <a:gd name="T0" fmla="*/ 46 w 118"/>
              <a:gd name="T1" fmla="*/ 145 h 176"/>
              <a:gd name="T2" fmla="*/ 118 w 118"/>
              <a:gd name="T3" fmla="*/ 128 h 176"/>
              <a:gd name="T4" fmla="*/ 107 w 118"/>
              <a:gd name="T5" fmla="*/ 102 h 176"/>
              <a:gd name="T6" fmla="*/ 111 w 118"/>
              <a:gd name="T7" fmla="*/ 87 h 176"/>
              <a:gd name="T8" fmla="*/ 99 w 118"/>
              <a:gd name="T9" fmla="*/ 88 h 176"/>
              <a:gd name="T10" fmla="*/ 36 w 118"/>
              <a:gd name="T11" fmla="*/ 29 h 176"/>
              <a:gd name="T12" fmla="*/ 43 w 118"/>
              <a:gd name="T13" fmla="*/ 0 h 176"/>
              <a:gd name="T14" fmla="*/ 0 w 118"/>
              <a:gd name="T15" fmla="*/ 103 h 176"/>
              <a:gd name="T16" fmla="*/ 20 w 118"/>
              <a:gd name="T17" fmla="*/ 176 h 176"/>
              <a:gd name="T18" fmla="*/ 46 w 118"/>
              <a:gd name="T19" fmla="*/ 14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176">
                <a:moveTo>
                  <a:pt x="46" y="145"/>
                </a:moveTo>
                <a:cubicBezTo>
                  <a:pt x="70" y="131"/>
                  <a:pt x="101" y="129"/>
                  <a:pt x="118" y="128"/>
                </a:cubicBezTo>
                <a:cubicBezTo>
                  <a:pt x="113" y="121"/>
                  <a:pt x="107" y="114"/>
                  <a:pt x="107" y="102"/>
                </a:cubicBezTo>
                <a:cubicBezTo>
                  <a:pt x="107" y="96"/>
                  <a:pt x="109" y="92"/>
                  <a:pt x="111" y="87"/>
                </a:cubicBezTo>
                <a:cubicBezTo>
                  <a:pt x="107" y="88"/>
                  <a:pt x="102" y="88"/>
                  <a:pt x="99" y="88"/>
                </a:cubicBezTo>
                <a:cubicBezTo>
                  <a:pt x="59" y="88"/>
                  <a:pt x="36" y="58"/>
                  <a:pt x="36" y="29"/>
                </a:cubicBezTo>
                <a:cubicBezTo>
                  <a:pt x="36" y="19"/>
                  <a:pt x="38" y="9"/>
                  <a:pt x="43" y="0"/>
                </a:cubicBezTo>
                <a:cubicBezTo>
                  <a:pt x="16" y="26"/>
                  <a:pt x="0" y="62"/>
                  <a:pt x="0" y="103"/>
                </a:cubicBezTo>
                <a:cubicBezTo>
                  <a:pt x="0" y="129"/>
                  <a:pt x="7" y="154"/>
                  <a:pt x="20" y="176"/>
                </a:cubicBezTo>
                <a:cubicBezTo>
                  <a:pt x="24" y="165"/>
                  <a:pt x="31" y="154"/>
                  <a:pt x="46" y="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8" name="Freeform 404"/>
          <p:cNvSpPr>
            <a:spLocks noEditPoints="1"/>
          </p:cNvSpPr>
          <p:nvPr/>
        </p:nvSpPr>
        <p:spPr bwMode="auto">
          <a:xfrm>
            <a:off x="5868614" y="3856233"/>
            <a:ext cx="286378" cy="28637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34 w 288"/>
              <a:gd name="T11" fmla="*/ 244 h 288"/>
              <a:gd name="T12" fmla="*/ 107 w 288"/>
              <a:gd name="T13" fmla="*/ 174 h 288"/>
              <a:gd name="T14" fmla="*/ 136 w 288"/>
              <a:gd name="T15" fmla="*/ 174 h 288"/>
              <a:gd name="T16" fmla="*/ 150 w 288"/>
              <a:gd name="T17" fmla="*/ 132 h 288"/>
              <a:gd name="T18" fmla="*/ 90 w 288"/>
              <a:gd name="T19" fmla="*/ 133 h 288"/>
              <a:gd name="T20" fmla="*/ 90 w 288"/>
              <a:gd name="T21" fmla="*/ 132 h 288"/>
              <a:gd name="T22" fmla="*/ 90 w 288"/>
              <a:gd name="T23" fmla="*/ 132 h 288"/>
              <a:gd name="T24" fmla="*/ 90 w 288"/>
              <a:gd name="T25" fmla="*/ 132 h 288"/>
              <a:gd name="T26" fmla="*/ 121 w 288"/>
              <a:gd name="T27" fmla="*/ 44 h 288"/>
              <a:gd name="T28" fmla="*/ 155 w 288"/>
              <a:gd name="T29" fmla="*/ 44 h 288"/>
              <a:gd name="T30" fmla="*/ 133 w 288"/>
              <a:gd name="T31" fmla="*/ 109 h 288"/>
              <a:gd name="T32" fmla="*/ 193 w 288"/>
              <a:gd name="T33" fmla="*/ 109 h 288"/>
              <a:gd name="T34" fmla="*/ 193 w 288"/>
              <a:gd name="T35" fmla="*/ 109 h 288"/>
              <a:gd name="T36" fmla="*/ 193 w 288"/>
              <a:gd name="T37" fmla="*/ 109 h 288"/>
              <a:gd name="T38" fmla="*/ 193 w 288"/>
              <a:gd name="T39" fmla="*/ 109 h 288"/>
              <a:gd name="T40" fmla="*/ 170 w 288"/>
              <a:gd name="T41" fmla="*/ 174 h 288"/>
              <a:gd name="T42" fmla="*/ 200 w 288"/>
              <a:gd name="T43" fmla="*/ 174 h 288"/>
              <a:gd name="T44" fmla="*/ 134 w 288"/>
              <a:gd name="T45" fmla="*/ 2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34" y="244"/>
                </a:moveTo>
                <a:cubicBezTo>
                  <a:pt x="107" y="174"/>
                  <a:pt x="107" y="174"/>
                  <a:pt x="107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42" y="153"/>
                  <a:pt x="150" y="133"/>
                  <a:pt x="150" y="132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48" y="69"/>
                  <a:pt x="133" y="108"/>
                  <a:pt x="13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200" y="174"/>
                  <a:pt x="200" y="174"/>
                  <a:pt x="200" y="174"/>
                </a:cubicBezTo>
                <a:lnTo>
                  <a:pt x="134" y="2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09" name="Freeform 405"/>
          <p:cNvSpPr>
            <a:spLocks noEditPoints="1"/>
          </p:cNvSpPr>
          <p:nvPr/>
        </p:nvSpPr>
        <p:spPr bwMode="auto">
          <a:xfrm>
            <a:off x="11079623" y="3281722"/>
            <a:ext cx="189747" cy="288135"/>
          </a:xfrm>
          <a:custGeom>
            <a:avLst/>
            <a:gdLst>
              <a:gd name="T0" fmla="*/ 177 w 190"/>
              <a:gd name="T1" fmla="*/ 0 h 289"/>
              <a:gd name="T2" fmla="*/ 14 w 190"/>
              <a:gd name="T3" fmla="*/ 0 h 289"/>
              <a:gd name="T4" fmla="*/ 0 w 190"/>
              <a:gd name="T5" fmla="*/ 14 h 289"/>
              <a:gd name="T6" fmla="*/ 0 w 190"/>
              <a:gd name="T7" fmla="*/ 275 h 289"/>
              <a:gd name="T8" fmla="*/ 14 w 190"/>
              <a:gd name="T9" fmla="*/ 289 h 289"/>
              <a:gd name="T10" fmla="*/ 177 w 190"/>
              <a:gd name="T11" fmla="*/ 289 h 289"/>
              <a:gd name="T12" fmla="*/ 190 w 190"/>
              <a:gd name="T13" fmla="*/ 275 h 289"/>
              <a:gd name="T14" fmla="*/ 190 w 190"/>
              <a:gd name="T15" fmla="*/ 14 h 289"/>
              <a:gd name="T16" fmla="*/ 177 w 190"/>
              <a:gd name="T17" fmla="*/ 0 h 289"/>
              <a:gd name="T18" fmla="*/ 95 w 190"/>
              <a:gd name="T19" fmla="*/ 265 h 289"/>
              <a:gd name="T20" fmla="*/ 38 w 190"/>
              <a:gd name="T21" fmla="*/ 208 h 289"/>
              <a:gd name="T22" fmla="*/ 95 w 190"/>
              <a:gd name="T23" fmla="*/ 151 h 289"/>
              <a:gd name="T24" fmla="*/ 152 w 190"/>
              <a:gd name="T25" fmla="*/ 208 h 289"/>
              <a:gd name="T26" fmla="*/ 95 w 190"/>
              <a:gd name="T27" fmla="*/ 265 h 289"/>
              <a:gd name="T28" fmla="*/ 161 w 190"/>
              <a:gd name="T29" fmla="*/ 117 h 289"/>
              <a:gd name="T30" fmla="*/ 154 w 190"/>
              <a:gd name="T31" fmla="*/ 124 h 289"/>
              <a:gd name="T32" fmla="*/ 36 w 190"/>
              <a:gd name="T33" fmla="*/ 124 h 289"/>
              <a:gd name="T34" fmla="*/ 29 w 190"/>
              <a:gd name="T35" fmla="*/ 117 h 289"/>
              <a:gd name="T36" fmla="*/ 29 w 190"/>
              <a:gd name="T37" fmla="*/ 34 h 289"/>
              <a:gd name="T38" fmla="*/ 36 w 190"/>
              <a:gd name="T39" fmla="*/ 27 h 289"/>
              <a:gd name="T40" fmla="*/ 154 w 190"/>
              <a:gd name="T41" fmla="*/ 27 h 289"/>
              <a:gd name="T42" fmla="*/ 161 w 190"/>
              <a:gd name="T43" fmla="*/ 34 h 289"/>
              <a:gd name="T44" fmla="*/ 161 w 190"/>
              <a:gd name="T45" fmla="*/ 11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0" h="289">
                <a:moveTo>
                  <a:pt x="177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2"/>
                  <a:pt x="6" y="289"/>
                  <a:pt x="14" y="289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4" y="289"/>
                  <a:pt x="190" y="282"/>
                  <a:pt x="190" y="275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0" y="7"/>
                  <a:pt x="184" y="0"/>
                  <a:pt x="177" y="0"/>
                </a:cubicBezTo>
                <a:close/>
                <a:moveTo>
                  <a:pt x="95" y="265"/>
                </a:moveTo>
                <a:cubicBezTo>
                  <a:pt x="64" y="265"/>
                  <a:pt x="38" y="240"/>
                  <a:pt x="38" y="208"/>
                </a:cubicBezTo>
                <a:cubicBezTo>
                  <a:pt x="38" y="177"/>
                  <a:pt x="64" y="151"/>
                  <a:pt x="95" y="151"/>
                </a:cubicBezTo>
                <a:cubicBezTo>
                  <a:pt x="127" y="151"/>
                  <a:pt x="152" y="177"/>
                  <a:pt x="152" y="208"/>
                </a:cubicBezTo>
                <a:cubicBezTo>
                  <a:pt x="152" y="240"/>
                  <a:pt x="127" y="265"/>
                  <a:pt x="95" y="265"/>
                </a:cubicBezTo>
                <a:close/>
                <a:moveTo>
                  <a:pt x="161" y="117"/>
                </a:moveTo>
                <a:cubicBezTo>
                  <a:pt x="161" y="121"/>
                  <a:pt x="158" y="124"/>
                  <a:pt x="154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3" y="124"/>
                  <a:pt x="29" y="121"/>
                  <a:pt x="29" y="117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0"/>
                  <a:pt x="33" y="27"/>
                  <a:pt x="36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8" y="27"/>
                  <a:pt x="161" y="30"/>
                  <a:pt x="161" y="34"/>
                </a:cubicBezTo>
                <a:lnTo>
                  <a:pt x="161" y="1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0" name="Oval 407"/>
          <p:cNvSpPr>
            <a:spLocks noChangeArrowheads="1"/>
          </p:cNvSpPr>
          <p:nvPr/>
        </p:nvSpPr>
        <p:spPr bwMode="auto">
          <a:xfrm>
            <a:off x="11153413" y="3467954"/>
            <a:ext cx="42166" cy="42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1" name="Freeform 408"/>
          <p:cNvSpPr/>
          <p:nvPr/>
        </p:nvSpPr>
        <p:spPr bwMode="auto">
          <a:xfrm>
            <a:off x="1416590" y="4430743"/>
            <a:ext cx="145825" cy="275837"/>
          </a:xfrm>
          <a:custGeom>
            <a:avLst/>
            <a:gdLst>
              <a:gd name="T0" fmla="*/ 0 w 83"/>
              <a:gd name="T1" fmla="*/ 86 h 157"/>
              <a:gd name="T2" fmla="*/ 21 w 83"/>
              <a:gd name="T3" fmla="*/ 157 h 157"/>
              <a:gd name="T4" fmla="*/ 83 w 83"/>
              <a:gd name="T5" fmla="*/ 0 h 157"/>
              <a:gd name="T6" fmla="*/ 0 w 83"/>
              <a:gd name="T7" fmla="*/ 8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157">
                <a:moveTo>
                  <a:pt x="0" y="86"/>
                </a:moveTo>
                <a:lnTo>
                  <a:pt x="21" y="157"/>
                </a:lnTo>
                <a:lnTo>
                  <a:pt x="83" y="0"/>
                </a:lnTo>
                <a:lnTo>
                  <a:pt x="0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2" name="Freeform 409"/>
          <p:cNvSpPr/>
          <p:nvPr/>
        </p:nvSpPr>
        <p:spPr bwMode="auto">
          <a:xfrm>
            <a:off x="1365639" y="4594137"/>
            <a:ext cx="77304" cy="121228"/>
          </a:xfrm>
          <a:custGeom>
            <a:avLst/>
            <a:gdLst>
              <a:gd name="T0" fmla="*/ 0 w 44"/>
              <a:gd name="T1" fmla="*/ 23 h 69"/>
              <a:gd name="T2" fmla="*/ 15 w 44"/>
              <a:gd name="T3" fmla="*/ 69 h 69"/>
              <a:gd name="T4" fmla="*/ 44 w 44"/>
              <a:gd name="T5" fmla="*/ 69 h 69"/>
              <a:gd name="T6" fmla="*/ 23 w 44"/>
              <a:gd name="T7" fmla="*/ 0 h 69"/>
              <a:gd name="T8" fmla="*/ 0 w 44"/>
              <a:gd name="T9" fmla="*/ 2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69">
                <a:moveTo>
                  <a:pt x="0" y="23"/>
                </a:moveTo>
                <a:lnTo>
                  <a:pt x="15" y="69"/>
                </a:lnTo>
                <a:lnTo>
                  <a:pt x="44" y="69"/>
                </a:lnTo>
                <a:lnTo>
                  <a:pt x="23" y="0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3" name="Freeform 410"/>
          <p:cNvSpPr/>
          <p:nvPr/>
        </p:nvSpPr>
        <p:spPr bwMode="auto">
          <a:xfrm>
            <a:off x="1286577" y="4430744"/>
            <a:ext cx="274079" cy="145825"/>
          </a:xfrm>
          <a:custGeom>
            <a:avLst/>
            <a:gdLst>
              <a:gd name="T0" fmla="*/ 156 w 156"/>
              <a:gd name="T1" fmla="*/ 0 h 83"/>
              <a:gd name="T2" fmla="*/ 0 w 156"/>
              <a:gd name="T3" fmla="*/ 62 h 83"/>
              <a:gd name="T4" fmla="*/ 71 w 156"/>
              <a:gd name="T5" fmla="*/ 83 h 83"/>
              <a:gd name="T6" fmla="*/ 156 w 156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83">
                <a:moveTo>
                  <a:pt x="156" y="0"/>
                </a:moveTo>
                <a:lnTo>
                  <a:pt x="0" y="62"/>
                </a:lnTo>
                <a:lnTo>
                  <a:pt x="71" y="83"/>
                </a:lnTo>
                <a:lnTo>
                  <a:pt x="1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4" name="Freeform 411"/>
          <p:cNvSpPr/>
          <p:nvPr/>
        </p:nvSpPr>
        <p:spPr bwMode="auto">
          <a:xfrm>
            <a:off x="1277794" y="4550213"/>
            <a:ext cx="121228" cy="77304"/>
          </a:xfrm>
          <a:custGeom>
            <a:avLst/>
            <a:gdLst>
              <a:gd name="T0" fmla="*/ 69 w 69"/>
              <a:gd name="T1" fmla="*/ 21 h 44"/>
              <a:gd name="T2" fmla="*/ 0 w 69"/>
              <a:gd name="T3" fmla="*/ 0 h 44"/>
              <a:gd name="T4" fmla="*/ 0 w 69"/>
              <a:gd name="T5" fmla="*/ 29 h 44"/>
              <a:gd name="T6" fmla="*/ 46 w 69"/>
              <a:gd name="T7" fmla="*/ 44 h 44"/>
              <a:gd name="T8" fmla="*/ 69 w 69"/>
              <a:gd name="T9" fmla="*/ 2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44">
                <a:moveTo>
                  <a:pt x="69" y="21"/>
                </a:moveTo>
                <a:lnTo>
                  <a:pt x="0" y="0"/>
                </a:lnTo>
                <a:lnTo>
                  <a:pt x="0" y="29"/>
                </a:lnTo>
                <a:lnTo>
                  <a:pt x="46" y="44"/>
                </a:lnTo>
                <a:lnTo>
                  <a:pt x="69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5" name="Freeform 412"/>
          <p:cNvSpPr/>
          <p:nvPr/>
        </p:nvSpPr>
        <p:spPr bwMode="auto">
          <a:xfrm>
            <a:off x="1334015" y="4641573"/>
            <a:ext cx="26355" cy="42166"/>
          </a:xfrm>
          <a:custGeom>
            <a:avLst/>
            <a:gdLst>
              <a:gd name="T0" fmla="*/ 0 w 15"/>
              <a:gd name="T1" fmla="*/ 11 h 24"/>
              <a:gd name="T2" fmla="*/ 2 w 15"/>
              <a:gd name="T3" fmla="*/ 24 h 24"/>
              <a:gd name="T4" fmla="*/ 15 w 15"/>
              <a:gd name="T5" fmla="*/ 11 h 24"/>
              <a:gd name="T6" fmla="*/ 11 w 15"/>
              <a:gd name="T7" fmla="*/ 0 h 24"/>
              <a:gd name="T8" fmla="*/ 0 w 15"/>
              <a:gd name="T9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0" y="11"/>
                </a:moveTo>
                <a:lnTo>
                  <a:pt x="2" y="24"/>
                </a:lnTo>
                <a:lnTo>
                  <a:pt x="15" y="11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6" name="Oval 413"/>
          <p:cNvSpPr>
            <a:spLocks noChangeArrowheads="1"/>
          </p:cNvSpPr>
          <p:nvPr/>
        </p:nvSpPr>
        <p:spPr bwMode="auto">
          <a:xfrm>
            <a:off x="7769594" y="6252666"/>
            <a:ext cx="24597" cy="245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7" name="Freeform 414"/>
          <p:cNvSpPr>
            <a:spLocks noEditPoints="1"/>
          </p:cNvSpPr>
          <p:nvPr/>
        </p:nvSpPr>
        <p:spPr bwMode="auto">
          <a:xfrm>
            <a:off x="7588633" y="6150764"/>
            <a:ext cx="286378" cy="28637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3 w 288"/>
              <a:gd name="T11" fmla="*/ 144 h 288"/>
              <a:gd name="T12" fmla="*/ 211 w 288"/>
              <a:gd name="T13" fmla="*/ 157 h 288"/>
              <a:gd name="T14" fmla="*/ 131 w 288"/>
              <a:gd name="T15" fmla="*/ 207 h 288"/>
              <a:gd name="T16" fmla="*/ 34 w 288"/>
              <a:gd name="T17" fmla="*/ 153 h 288"/>
              <a:gd name="T18" fmla="*/ 102 w 288"/>
              <a:gd name="T19" fmla="*/ 157 h 288"/>
              <a:gd name="T20" fmla="*/ 82 w 288"/>
              <a:gd name="T21" fmla="*/ 121 h 288"/>
              <a:gd name="T22" fmla="*/ 137 w 288"/>
              <a:gd name="T23" fmla="*/ 132 h 288"/>
              <a:gd name="T24" fmla="*/ 143 w 288"/>
              <a:gd name="T25" fmla="*/ 125 h 288"/>
              <a:gd name="T26" fmla="*/ 143 w 288"/>
              <a:gd name="T27" fmla="*/ 124 h 288"/>
              <a:gd name="T28" fmla="*/ 185 w 288"/>
              <a:gd name="T29" fmla="*/ 82 h 288"/>
              <a:gd name="T30" fmla="*/ 227 w 288"/>
              <a:gd name="T31" fmla="*/ 121 h 288"/>
              <a:gd name="T32" fmla="*/ 254 w 288"/>
              <a:gd name="T33" fmla="*/ 134 h 288"/>
              <a:gd name="T34" fmla="*/ 223 w 288"/>
              <a:gd name="T35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3" y="144"/>
                </a:moveTo>
                <a:cubicBezTo>
                  <a:pt x="220" y="149"/>
                  <a:pt x="216" y="154"/>
                  <a:pt x="211" y="157"/>
                </a:cubicBezTo>
                <a:cubicBezTo>
                  <a:pt x="205" y="174"/>
                  <a:pt x="184" y="207"/>
                  <a:pt x="131" y="207"/>
                </a:cubicBezTo>
                <a:cubicBezTo>
                  <a:pt x="58" y="207"/>
                  <a:pt x="34" y="153"/>
                  <a:pt x="34" y="153"/>
                </a:cubicBezTo>
                <a:cubicBezTo>
                  <a:pt x="34" y="153"/>
                  <a:pt x="67" y="170"/>
                  <a:pt x="102" y="157"/>
                </a:cubicBezTo>
                <a:cubicBezTo>
                  <a:pt x="73" y="145"/>
                  <a:pt x="67" y="107"/>
                  <a:pt x="82" y="121"/>
                </a:cubicBezTo>
                <a:cubicBezTo>
                  <a:pt x="93" y="132"/>
                  <a:pt x="119" y="133"/>
                  <a:pt x="137" y="132"/>
                </a:cubicBezTo>
                <a:cubicBezTo>
                  <a:pt x="139" y="130"/>
                  <a:pt x="141" y="128"/>
                  <a:pt x="143" y="125"/>
                </a:cubicBezTo>
                <a:cubicBezTo>
                  <a:pt x="143" y="125"/>
                  <a:pt x="143" y="124"/>
                  <a:pt x="143" y="124"/>
                </a:cubicBezTo>
                <a:cubicBezTo>
                  <a:pt x="143" y="101"/>
                  <a:pt x="162" y="82"/>
                  <a:pt x="185" y="82"/>
                </a:cubicBezTo>
                <a:cubicBezTo>
                  <a:pt x="208" y="82"/>
                  <a:pt x="226" y="99"/>
                  <a:pt x="227" y="121"/>
                </a:cubicBezTo>
                <a:cubicBezTo>
                  <a:pt x="254" y="134"/>
                  <a:pt x="254" y="134"/>
                  <a:pt x="254" y="134"/>
                </a:cubicBezTo>
                <a:lnTo>
                  <a:pt x="223" y="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8" name="Freeform 415"/>
          <p:cNvSpPr>
            <a:spLocks noEditPoints="1"/>
          </p:cNvSpPr>
          <p:nvPr/>
        </p:nvSpPr>
        <p:spPr bwMode="auto">
          <a:xfrm>
            <a:off x="2997814" y="6161306"/>
            <a:ext cx="286378" cy="254754"/>
          </a:xfrm>
          <a:custGeom>
            <a:avLst/>
            <a:gdLst>
              <a:gd name="T0" fmla="*/ 276 w 288"/>
              <a:gd name="T1" fmla="*/ 133 h 256"/>
              <a:gd name="T2" fmla="*/ 282 w 288"/>
              <a:gd name="T3" fmla="*/ 101 h 256"/>
              <a:gd name="T4" fmla="*/ 200 w 288"/>
              <a:gd name="T5" fmla="*/ 19 h 256"/>
              <a:gd name="T6" fmla="*/ 177 w 288"/>
              <a:gd name="T7" fmla="*/ 23 h 256"/>
              <a:gd name="T8" fmla="*/ 135 w 288"/>
              <a:gd name="T9" fmla="*/ 0 h 256"/>
              <a:gd name="T10" fmla="*/ 85 w 288"/>
              <a:gd name="T11" fmla="*/ 42 h 256"/>
              <a:gd name="T12" fmla="*/ 66 w 288"/>
              <a:gd name="T13" fmla="*/ 36 h 256"/>
              <a:gd name="T14" fmla="*/ 29 w 288"/>
              <a:gd name="T15" fmla="*/ 73 h 256"/>
              <a:gd name="T16" fmla="*/ 30 w 288"/>
              <a:gd name="T17" fmla="*/ 80 h 256"/>
              <a:gd name="T18" fmla="*/ 0 w 288"/>
              <a:gd name="T19" fmla="*/ 135 h 256"/>
              <a:gd name="T20" fmla="*/ 39 w 288"/>
              <a:gd name="T21" fmla="*/ 195 h 256"/>
              <a:gd name="T22" fmla="*/ 37 w 288"/>
              <a:gd name="T23" fmla="*/ 207 h 256"/>
              <a:gd name="T24" fmla="*/ 78 w 288"/>
              <a:gd name="T25" fmla="*/ 247 h 256"/>
              <a:gd name="T26" fmla="*/ 109 w 288"/>
              <a:gd name="T27" fmla="*/ 233 h 256"/>
              <a:gd name="T28" fmla="*/ 159 w 288"/>
              <a:gd name="T29" fmla="*/ 256 h 256"/>
              <a:gd name="T30" fmla="*/ 220 w 288"/>
              <a:gd name="T31" fmla="*/ 215 h 256"/>
              <a:gd name="T32" fmla="*/ 236 w 288"/>
              <a:gd name="T33" fmla="*/ 218 h 256"/>
              <a:gd name="T34" fmla="*/ 288 w 288"/>
              <a:gd name="T35" fmla="*/ 166 h 256"/>
              <a:gd name="T36" fmla="*/ 276 w 288"/>
              <a:gd name="T37" fmla="*/ 133 h 256"/>
              <a:gd name="T38" fmla="*/ 236 w 288"/>
              <a:gd name="T39" fmla="*/ 198 h 256"/>
              <a:gd name="T40" fmla="*/ 226 w 288"/>
              <a:gd name="T41" fmla="*/ 196 h 256"/>
              <a:gd name="T42" fmla="*/ 219 w 288"/>
              <a:gd name="T43" fmla="*/ 194 h 256"/>
              <a:gd name="T44" fmla="*/ 210 w 288"/>
              <a:gd name="T45" fmla="*/ 170 h 256"/>
              <a:gd name="T46" fmla="*/ 199 w 288"/>
              <a:gd name="T47" fmla="*/ 162 h 256"/>
              <a:gd name="T48" fmla="*/ 188 w 288"/>
              <a:gd name="T49" fmla="*/ 167 h 256"/>
              <a:gd name="T50" fmla="*/ 193 w 288"/>
              <a:gd name="T51" fmla="*/ 177 h 256"/>
              <a:gd name="T52" fmla="*/ 198 w 288"/>
              <a:gd name="T53" fmla="*/ 181 h 256"/>
              <a:gd name="T54" fmla="*/ 204 w 288"/>
              <a:gd name="T55" fmla="*/ 201 h 256"/>
              <a:gd name="T56" fmla="*/ 204 w 288"/>
              <a:gd name="T57" fmla="*/ 202 h 256"/>
              <a:gd name="T58" fmla="*/ 201 w 288"/>
              <a:gd name="T59" fmla="*/ 207 h 256"/>
              <a:gd name="T60" fmla="*/ 159 w 288"/>
              <a:gd name="T61" fmla="*/ 236 h 256"/>
              <a:gd name="T62" fmla="*/ 124 w 288"/>
              <a:gd name="T63" fmla="*/ 220 h 256"/>
              <a:gd name="T64" fmla="*/ 108 w 288"/>
              <a:gd name="T65" fmla="*/ 202 h 256"/>
              <a:gd name="T66" fmla="*/ 93 w 288"/>
              <a:gd name="T67" fmla="*/ 220 h 256"/>
              <a:gd name="T68" fmla="*/ 78 w 288"/>
              <a:gd name="T69" fmla="*/ 227 h 256"/>
              <a:gd name="T70" fmla="*/ 57 w 288"/>
              <a:gd name="T71" fmla="*/ 207 h 256"/>
              <a:gd name="T72" fmla="*/ 58 w 288"/>
              <a:gd name="T73" fmla="*/ 201 h 256"/>
              <a:gd name="T74" fmla="*/ 63 w 288"/>
              <a:gd name="T75" fmla="*/ 184 h 256"/>
              <a:gd name="T76" fmla="*/ 47 w 288"/>
              <a:gd name="T77" fmla="*/ 177 h 256"/>
              <a:gd name="T78" fmla="*/ 20 w 288"/>
              <a:gd name="T79" fmla="*/ 135 h 256"/>
              <a:gd name="T80" fmla="*/ 41 w 288"/>
              <a:gd name="T81" fmla="*/ 97 h 256"/>
              <a:gd name="T82" fmla="*/ 52 w 288"/>
              <a:gd name="T83" fmla="*/ 90 h 256"/>
              <a:gd name="T84" fmla="*/ 50 w 288"/>
              <a:gd name="T85" fmla="*/ 77 h 256"/>
              <a:gd name="T86" fmla="*/ 49 w 288"/>
              <a:gd name="T87" fmla="*/ 73 h 256"/>
              <a:gd name="T88" fmla="*/ 66 w 288"/>
              <a:gd name="T89" fmla="*/ 56 h 256"/>
              <a:gd name="T90" fmla="*/ 75 w 288"/>
              <a:gd name="T91" fmla="*/ 59 h 256"/>
              <a:gd name="T92" fmla="*/ 99 w 288"/>
              <a:gd name="T93" fmla="*/ 74 h 256"/>
              <a:gd name="T94" fmla="*/ 105 w 288"/>
              <a:gd name="T95" fmla="*/ 45 h 256"/>
              <a:gd name="T96" fmla="*/ 135 w 288"/>
              <a:gd name="T97" fmla="*/ 20 h 256"/>
              <a:gd name="T98" fmla="*/ 160 w 288"/>
              <a:gd name="T99" fmla="*/ 34 h 256"/>
              <a:gd name="T100" fmla="*/ 169 w 288"/>
              <a:gd name="T101" fmla="*/ 46 h 256"/>
              <a:gd name="T102" fmla="*/ 183 w 288"/>
              <a:gd name="T103" fmla="*/ 42 h 256"/>
              <a:gd name="T104" fmla="*/ 200 w 288"/>
              <a:gd name="T105" fmla="*/ 39 h 256"/>
              <a:gd name="T106" fmla="*/ 262 w 288"/>
              <a:gd name="T107" fmla="*/ 101 h 256"/>
              <a:gd name="T108" fmla="*/ 257 w 288"/>
              <a:gd name="T109" fmla="*/ 125 h 256"/>
              <a:gd name="T110" fmla="*/ 253 w 288"/>
              <a:gd name="T111" fmla="*/ 136 h 256"/>
              <a:gd name="T112" fmla="*/ 261 w 288"/>
              <a:gd name="T113" fmla="*/ 146 h 256"/>
              <a:gd name="T114" fmla="*/ 268 w 288"/>
              <a:gd name="T115" fmla="*/ 166 h 256"/>
              <a:gd name="T116" fmla="*/ 236 w 288"/>
              <a:gd name="T117" fmla="*/ 19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256">
                <a:moveTo>
                  <a:pt x="276" y="133"/>
                </a:moveTo>
                <a:cubicBezTo>
                  <a:pt x="280" y="123"/>
                  <a:pt x="282" y="112"/>
                  <a:pt x="282" y="101"/>
                </a:cubicBezTo>
                <a:cubicBezTo>
                  <a:pt x="282" y="56"/>
                  <a:pt x="246" y="19"/>
                  <a:pt x="200" y="19"/>
                </a:cubicBezTo>
                <a:cubicBezTo>
                  <a:pt x="192" y="19"/>
                  <a:pt x="185" y="20"/>
                  <a:pt x="177" y="23"/>
                </a:cubicBezTo>
                <a:cubicBezTo>
                  <a:pt x="168" y="9"/>
                  <a:pt x="152" y="0"/>
                  <a:pt x="135" y="0"/>
                </a:cubicBezTo>
                <a:cubicBezTo>
                  <a:pt x="110" y="0"/>
                  <a:pt x="89" y="18"/>
                  <a:pt x="85" y="42"/>
                </a:cubicBezTo>
                <a:cubicBezTo>
                  <a:pt x="79" y="38"/>
                  <a:pt x="73" y="36"/>
                  <a:pt x="66" y="36"/>
                </a:cubicBezTo>
                <a:cubicBezTo>
                  <a:pt x="46" y="36"/>
                  <a:pt x="29" y="53"/>
                  <a:pt x="29" y="73"/>
                </a:cubicBezTo>
                <a:cubicBezTo>
                  <a:pt x="29" y="76"/>
                  <a:pt x="29" y="78"/>
                  <a:pt x="30" y="80"/>
                </a:cubicBezTo>
                <a:cubicBezTo>
                  <a:pt x="12" y="92"/>
                  <a:pt x="0" y="112"/>
                  <a:pt x="0" y="135"/>
                </a:cubicBezTo>
                <a:cubicBezTo>
                  <a:pt x="0" y="162"/>
                  <a:pt x="16" y="184"/>
                  <a:pt x="39" y="195"/>
                </a:cubicBezTo>
                <a:cubicBezTo>
                  <a:pt x="38" y="199"/>
                  <a:pt x="37" y="203"/>
                  <a:pt x="37" y="207"/>
                </a:cubicBezTo>
                <a:cubicBezTo>
                  <a:pt x="37" y="229"/>
                  <a:pt x="55" y="247"/>
                  <a:pt x="78" y="247"/>
                </a:cubicBezTo>
                <a:cubicBezTo>
                  <a:pt x="90" y="247"/>
                  <a:pt x="101" y="242"/>
                  <a:pt x="109" y="233"/>
                </a:cubicBezTo>
                <a:cubicBezTo>
                  <a:pt x="121" y="247"/>
                  <a:pt x="139" y="256"/>
                  <a:pt x="159" y="256"/>
                </a:cubicBezTo>
                <a:cubicBezTo>
                  <a:pt x="186" y="256"/>
                  <a:pt x="210" y="239"/>
                  <a:pt x="220" y="215"/>
                </a:cubicBezTo>
                <a:cubicBezTo>
                  <a:pt x="225" y="217"/>
                  <a:pt x="231" y="218"/>
                  <a:pt x="236" y="218"/>
                </a:cubicBezTo>
                <a:cubicBezTo>
                  <a:pt x="265" y="218"/>
                  <a:pt x="288" y="195"/>
                  <a:pt x="288" y="166"/>
                </a:cubicBezTo>
                <a:cubicBezTo>
                  <a:pt x="288" y="153"/>
                  <a:pt x="284" y="142"/>
                  <a:pt x="276" y="133"/>
                </a:cubicBezTo>
                <a:close/>
                <a:moveTo>
                  <a:pt x="236" y="198"/>
                </a:moveTo>
                <a:cubicBezTo>
                  <a:pt x="233" y="198"/>
                  <a:pt x="230" y="197"/>
                  <a:pt x="226" y="196"/>
                </a:cubicBezTo>
                <a:cubicBezTo>
                  <a:pt x="219" y="194"/>
                  <a:pt x="219" y="194"/>
                  <a:pt x="219" y="194"/>
                </a:cubicBezTo>
                <a:cubicBezTo>
                  <a:pt x="218" y="183"/>
                  <a:pt x="214" y="175"/>
                  <a:pt x="210" y="170"/>
                </a:cubicBezTo>
                <a:cubicBezTo>
                  <a:pt x="205" y="164"/>
                  <a:pt x="200" y="162"/>
                  <a:pt x="199" y="162"/>
                </a:cubicBezTo>
                <a:cubicBezTo>
                  <a:pt x="194" y="160"/>
                  <a:pt x="190" y="163"/>
                  <a:pt x="188" y="167"/>
                </a:cubicBezTo>
                <a:cubicBezTo>
                  <a:pt x="187" y="171"/>
                  <a:pt x="189" y="175"/>
                  <a:pt x="193" y="177"/>
                </a:cubicBezTo>
                <a:cubicBezTo>
                  <a:pt x="194" y="177"/>
                  <a:pt x="196" y="178"/>
                  <a:pt x="198" y="181"/>
                </a:cubicBezTo>
                <a:cubicBezTo>
                  <a:pt x="201" y="184"/>
                  <a:pt x="203" y="190"/>
                  <a:pt x="204" y="201"/>
                </a:cubicBezTo>
                <a:cubicBezTo>
                  <a:pt x="204" y="201"/>
                  <a:pt x="204" y="201"/>
                  <a:pt x="204" y="202"/>
                </a:cubicBezTo>
                <a:cubicBezTo>
                  <a:pt x="201" y="207"/>
                  <a:pt x="201" y="207"/>
                  <a:pt x="201" y="207"/>
                </a:cubicBezTo>
                <a:cubicBezTo>
                  <a:pt x="194" y="225"/>
                  <a:pt x="177" y="236"/>
                  <a:pt x="159" y="236"/>
                </a:cubicBezTo>
                <a:cubicBezTo>
                  <a:pt x="145" y="236"/>
                  <a:pt x="132" y="230"/>
                  <a:pt x="124" y="220"/>
                </a:cubicBezTo>
                <a:cubicBezTo>
                  <a:pt x="108" y="202"/>
                  <a:pt x="108" y="202"/>
                  <a:pt x="108" y="202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89" y="225"/>
                  <a:pt x="84" y="227"/>
                  <a:pt x="78" y="227"/>
                </a:cubicBezTo>
                <a:cubicBezTo>
                  <a:pt x="66" y="227"/>
                  <a:pt x="57" y="218"/>
                  <a:pt x="57" y="207"/>
                </a:cubicBezTo>
                <a:cubicBezTo>
                  <a:pt x="57" y="205"/>
                  <a:pt x="57" y="203"/>
                  <a:pt x="58" y="201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47" y="177"/>
                  <a:pt x="47" y="177"/>
                  <a:pt x="47" y="177"/>
                </a:cubicBezTo>
                <a:cubicBezTo>
                  <a:pt x="31" y="169"/>
                  <a:pt x="20" y="153"/>
                  <a:pt x="20" y="135"/>
                </a:cubicBezTo>
                <a:cubicBezTo>
                  <a:pt x="20" y="120"/>
                  <a:pt x="28" y="105"/>
                  <a:pt x="41" y="97"/>
                </a:cubicBezTo>
                <a:cubicBezTo>
                  <a:pt x="52" y="90"/>
                  <a:pt x="52" y="90"/>
                  <a:pt x="52" y="90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75"/>
                  <a:pt x="49" y="74"/>
                  <a:pt x="49" y="73"/>
                </a:cubicBezTo>
                <a:cubicBezTo>
                  <a:pt x="49" y="64"/>
                  <a:pt x="57" y="56"/>
                  <a:pt x="66" y="56"/>
                </a:cubicBezTo>
                <a:cubicBezTo>
                  <a:pt x="69" y="56"/>
                  <a:pt x="72" y="57"/>
                  <a:pt x="75" y="59"/>
                </a:cubicBezTo>
                <a:cubicBezTo>
                  <a:pt x="99" y="74"/>
                  <a:pt x="99" y="74"/>
                  <a:pt x="99" y="74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7" y="30"/>
                  <a:pt x="120" y="20"/>
                  <a:pt x="135" y="20"/>
                </a:cubicBezTo>
                <a:cubicBezTo>
                  <a:pt x="145" y="20"/>
                  <a:pt x="155" y="25"/>
                  <a:pt x="160" y="34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9" y="40"/>
                  <a:pt x="195" y="39"/>
                  <a:pt x="200" y="39"/>
                </a:cubicBezTo>
                <a:cubicBezTo>
                  <a:pt x="235" y="39"/>
                  <a:pt x="262" y="67"/>
                  <a:pt x="262" y="101"/>
                </a:cubicBezTo>
                <a:cubicBezTo>
                  <a:pt x="262" y="109"/>
                  <a:pt x="261" y="117"/>
                  <a:pt x="257" y="125"/>
                </a:cubicBezTo>
                <a:cubicBezTo>
                  <a:pt x="253" y="136"/>
                  <a:pt x="253" y="136"/>
                  <a:pt x="253" y="136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64" y="150"/>
                  <a:pt x="268" y="157"/>
                  <a:pt x="268" y="166"/>
                </a:cubicBezTo>
                <a:cubicBezTo>
                  <a:pt x="268" y="184"/>
                  <a:pt x="254" y="198"/>
                  <a:pt x="236" y="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19" name="Freeform 416"/>
          <p:cNvSpPr/>
          <p:nvPr/>
        </p:nvSpPr>
        <p:spPr bwMode="auto">
          <a:xfrm>
            <a:off x="3136610" y="6233339"/>
            <a:ext cx="84332" cy="73790"/>
          </a:xfrm>
          <a:custGeom>
            <a:avLst/>
            <a:gdLst>
              <a:gd name="T0" fmla="*/ 76 w 85"/>
              <a:gd name="T1" fmla="*/ 58 h 74"/>
              <a:gd name="T2" fmla="*/ 66 w 85"/>
              <a:gd name="T3" fmla="*/ 58 h 74"/>
              <a:gd name="T4" fmla="*/ 23 w 85"/>
              <a:gd name="T5" fmla="*/ 39 h 74"/>
              <a:gd name="T6" fmla="*/ 16 w 85"/>
              <a:gd name="T7" fmla="*/ 12 h 74"/>
              <a:gd name="T8" fmla="*/ 16 w 85"/>
              <a:gd name="T9" fmla="*/ 9 h 74"/>
              <a:gd name="T10" fmla="*/ 9 w 85"/>
              <a:gd name="T11" fmla="*/ 1 h 74"/>
              <a:gd name="T12" fmla="*/ 0 w 85"/>
              <a:gd name="T13" fmla="*/ 8 h 74"/>
              <a:gd name="T14" fmla="*/ 0 w 85"/>
              <a:gd name="T15" fmla="*/ 8 h 74"/>
              <a:gd name="T16" fmla="*/ 0 w 85"/>
              <a:gd name="T17" fmla="*/ 12 h 74"/>
              <a:gd name="T18" fmla="*/ 10 w 85"/>
              <a:gd name="T19" fmla="*/ 48 h 74"/>
              <a:gd name="T20" fmla="*/ 65 w 85"/>
              <a:gd name="T21" fmla="*/ 74 h 74"/>
              <a:gd name="T22" fmla="*/ 66 w 85"/>
              <a:gd name="T23" fmla="*/ 74 h 74"/>
              <a:gd name="T24" fmla="*/ 78 w 85"/>
              <a:gd name="T25" fmla="*/ 74 h 74"/>
              <a:gd name="T26" fmla="*/ 85 w 85"/>
              <a:gd name="T27" fmla="*/ 65 h 74"/>
              <a:gd name="T28" fmla="*/ 76 w 85"/>
              <a:gd name="T29" fmla="*/ 5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74">
                <a:moveTo>
                  <a:pt x="76" y="58"/>
                </a:moveTo>
                <a:cubicBezTo>
                  <a:pt x="73" y="58"/>
                  <a:pt x="69" y="58"/>
                  <a:pt x="66" y="58"/>
                </a:cubicBezTo>
                <a:cubicBezTo>
                  <a:pt x="41" y="58"/>
                  <a:pt x="30" y="49"/>
                  <a:pt x="23" y="39"/>
                </a:cubicBezTo>
                <a:cubicBezTo>
                  <a:pt x="17" y="29"/>
                  <a:pt x="16" y="17"/>
                  <a:pt x="16" y="12"/>
                </a:cubicBezTo>
                <a:cubicBezTo>
                  <a:pt x="16" y="10"/>
                  <a:pt x="16" y="9"/>
                  <a:pt x="16" y="9"/>
                </a:cubicBezTo>
                <a:cubicBezTo>
                  <a:pt x="16" y="5"/>
                  <a:pt x="13" y="1"/>
                  <a:pt x="9" y="1"/>
                </a:cubicBezTo>
                <a:cubicBezTo>
                  <a:pt x="4" y="0"/>
                  <a:pt x="1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8"/>
                  <a:pt x="1" y="33"/>
                  <a:pt x="10" y="48"/>
                </a:cubicBezTo>
                <a:cubicBezTo>
                  <a:pt x="19" y="62"/>
                  <a:pt x="36" y="74"/>
                  <a:pt x="65" y="74"/>
                </a:cubicBezTo>
                <a:cubicBezTo>
                  <a:pt x="65" y="74"/>
                  <a:pt x="66" y="74"/>
                  <a:pt x="66" y="74"/>
                </a:cubicBezTo>
                <a:cubicBezTo>
                  <a:pt x="70" y="74"/>
                  <a:pt x="74" y="74"/>
                  <a:pt x="78" y="74"/>
                </a:cubicBezTo>
                <a:cubicBezTo>
                  <a:pt x="82" y="73"/>
                  <a:pt x="85" y="69"/>
                  <a:pt x="85" y="65"/>
                </a:cubicBezTo>
                <a:cubicBezTo>
                  <a:pt x="85" y="60"/>
                  <a:pt x="81" y="57"/>
                  <a:pt x="76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0" name="Freeform 417"/>
          <p:cNvSpPr/>
          <p:nvPr/>
        </p:nvSpPr>
        <p:spPr bwMode="auto">
          <a:xfrm>
            <a:off x="3076876" y="6257935"/>
            <a:ext cx="45680" cy="80819"/>
          </a:xfrm>
          <a:custGeom>
            <a:avLst/>
            <a:gdLst>
              <a:gd name="T0" fmla="*/ 41 w 46"/>
              <a:gd name="T1" fmla="*/ 62 h 82"/>
              <a:gd name="T2" fmla="*/ 24 w 46"/>
              <a:gd name="T3" fmla="*/ 51 h 82"/>
              <a:gd name="T4" fmla="*/ 27 w 46"/>
              <a:gd name="T5" fmla="*/ 35 h 82"/>
              <a:gd name="T6" fmla="*/ 16 w 46"/>
              <a:gd name="T7" fmla="*/ 4 h 82"/>
              <a:gd name="T8" fmla="*/ 4 w 46"/>
              <a:gd name="T9" fmla="*/ 3 h 82"/>
              <a:gd name="T10" fmla="*/ 3 w 46"/>
              <a:gd name="T11" fmla="*/ 14 h 82"/>
              <a:gd name="T12" fmla="*/ 3 w 46"/>
              <a:gd name="T13" fmla="*/ 14 h 82"/>
              <a:gd name="T14" fmla="*/ 11 w 46"/>
              <a:gd name="T15" fmla="*/ 35 h 82"/>
              <a:gd name="T16" fmla="*/ 3 w 46"/>
              <a:gd name="T17" fmla="*/ 52 h 82"/>
              <a:gd name="T18" fmla="*/ 1 w 46"/>
              <a:gd name="T19" fmla="*/ 60 h 82"/>
              <a:gd name="T20" fmla="*/ 2 w 46"/>
              <a:gd name="T21" fmla="*/ 63 h 82"/>
              <a:gd name="T22" fmla="*/ 12 w 46"/>
              <a:gd name="T23" fmla="*/ 68 h 82"/>
              <a:gd name="T24" fmla="*/ 19 w 46"/>
              <a:gd name="T25" fmla="*/ 66 h 82"/>
              <a:gd name="T26" fmla="*/ 27 w 46"/>
              <a:gd name="T27" fmla="*/ 71 h 82"/>
              <a:gd name="T28" fmla="*/ 29 w 46"/>
              <a:gd name="T29" fmla="*/ 74 h 82"/>
              <a:gd name="T30" fmla="*/ 29 w 46"/>
              <a:gd name="T31" fmla="*/ 75 h 82"/>
              <a:gd name="T32" fmla="*/ 29 w 46"/>
              <a:gd name="T33" fmla="*/ 75 h 82"/>
              <a:gd name="T34" fmla="*/ 29 w 46"/>
              <a:gd name="T35" fmla="*/ 75 h 82"/>
              <a:gd name="T36" fmla="*/ 37 w 46"/>
              <a:gd name="T37" fmla="*/ 82 h 82"/>
              <a:gd name="T38" fmla="*/ 38 w 46"/>
              <a:gd name="T39" fmla="*/ 82 h 82"/>
              <a:gd name="T40" fmla="*/ 45 w 46"/>
              <a:gd name="T41" fmla="*/ 73 h 82"/>
              <a:gd name="T42" fmla="*/ 41 w 46"/>
              <a:gd name="T43" fmla="*/ 6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" h="82">
                <a:moveTo>
                  <a:pt x="41" y="62"/>
                </a:moveTo>
                <a:cubicBezTo>
                  <a:pt x="38" y="57"/>
                  <a:pt x="32" y="52"/>
                  <a:pt x="24" y="51"/>
                </a:cubicBezTo>
                <a:cubicBezTo>
                  <a:pt x="26" y="45"/>
                  <a:pt x="27" y="40"/>
                  <a:pt x="27" y="35"/>
                </a:cubicBezTo>
                <a:cubicBezTo>
                  <a:pt x="27" y="17"/>
                  <a:pt x="16" y="5"/>
                  <a:pt x="16" y="4"/>
                </a:cubicBezTo>
                <a:cubicBezTo>
                  <a:pt x="13" y="1"/>
                  <a:pt x="8" y="0"/>
                  <a:pt x="4" y="3"/>
                </a:cubicBezTo>
                <a:cubicBezTo>
                  <a:pt x="1" y="6"/>
                  <a:pt x="0" y="11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5" y="16"/>
                  <a:pt x="11" y="26"/>
                  <a:pt x="11" y="35"/>
                </a:cubicBezTo>
                <a:cubicBezTo>
                  <a:pt x="11" y="41"/>
                  <a:pt x="9" y="46"/>
                  <a:pt x="3" y="52"/>
                </a:cubicBezTo>
                <a:cubicBezTo>
                  <a:pt x="1" y="54"/>
                  <a:pt x="1" y="58"/>
                  <a:pt x="1" y="60"/>
                </a:cubicBezTo>
                <a:cubicBezTo>
                  <a:pt x="1" y="61"/>
                  <a:pt x="1" y="62"/>
                  <a:pt x="2" y="63"/>
                </a:cubicBezTo>
                <a:cubicBezTo>
                  <a:pt x="3" y="67"/>
                  <a:pt x="8" y="69"/>
                  <a:pt x="12" y="68"/>
                </a:cubicBezTo>
                <a:cubicBezTo>
                  <a:pt x="15" y="67"/>
                  <a:pt x="18" y="66"/>
                  <a:pt x="19" y="66"/>
                </a:cubicBezTo>
                <a:cubicBezTo>
                  <a:pt x="24" y="67"/>
                  <a:pt x="26" y="68"/>
                  <a:pt x="27" y="71"/>
                </a:cubicBezTo>
                <a:cubicBezTo>
                  <a:pt x="28" y="72"/>
                  <a:pt x="29" y="73"/>
                  <a:pt x="29" y="74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9"/>
                  <a:pt x="33" y="82"/>
                  <a:pt x="37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43" y="82"/>
                  <a:pt x="46" y="78"/>
                  <a:pt x="45" y="73"/>
                </a:cubicBezTo>
                <a:cubicBezTo>
                  <a:pt x="45" y="73"/>
                  <a:pt x="44" y="68"/>
                  <a:pt x="41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1" name="Freeform 418"/>
          <p:cNvSpPr>
            <a:spLocks noEditPoints="1"/>
          </p:cNvSpPr>
          <p:nvPr/>
        </p:nvSpPr>
        <p:spPr bwMode="auto">
          <a:xfrm>
            <a:off x="3574082" y="6150764"/>
            <a:ext cx="265295" cy="233671"/>
          </a:xfrm>
          <a:custGeom>
            <a:avLst/>
            <a:gdLst>
              <a:gd name="T0" fmla="*/ 217 w 265"/>
              <a:gd name="T1" fmla="*/ 201 h 235"/>
              <a:gd name="T2" fmla="*/ 265 w 265"/>
              <a:gd name="T3" fmla="*/ 153 h 235"/>
              <a:gd name="T4" fmla="*/ 253 w 265"/>
              <a:gd name="T5" fmla="*/ 122 h 235"/>
              <a:gd name="T6" fmla="*/ 259 w 265"/>
              <a:gd name="T7" fmla="*/ 93 h 235"/>
              <a:gd name="T8" fmla="*/ 184 w 265"/>
              <a:gd name="T9" fmla="*/ 18 h 235"/>
              <a:gd name="T10" fmla="*/ 163 w 265"/>
              <a:gd name="T11" fmla="*/ 21 h 235"/>
              <a:gd name="T12" fmla="*/ 124 w 265"/>
              <a:gd name="T13" fmla="*/ 0 h 235"/>
              <a:gd name="T14" fmla="*/ 78 w 265"/>
              <a:gd name="T15" fmla="*/ 38 h 235"/>
              <a:gd name="T16" fmla="*/ 60 w 265"/>
              <a:gd name="T17" fmla="*/ 34 h 235"/>
              <a:gd name="T18" fmla="*/ 26 w 265"/>
              <a:gd name="T19" fmla="*/ 67 h 235"/>
              <a:gd name="T20" fmla="*/ 27 w 265"/>
              <a:gd name="T21" fmla="*/ 74 h 235"/>
              <a:gd name="T22" fmla="*/ 0 w 265"/>
              <a:gd name="T23" fmla="*/ 124 h 235"/>
              <a:gd name="T24" fmla="*/ 35 w 265"/>
              <a:gd name="T25" fmla="*/ 179 h 235"/>
              <a:gd name="T26" fmla="*/ 34 w 265"/>
              <a:gd name="T27" fmla="*/ 190 h 235"/>
              <a:gd name="T28" fmla="*/ 71 w 265"/>
              <a:gd name="T29" fmla="*/ 228 h 235"/>
              <a:gd name="T30" fmla="*/ 99 w 265"/>
              <a:gd name="T31" fmla="*/ 214 h 235"/>
              <a:gd name="T32" fmla="*/ 145 w 265"/>
              <a:gd name="T33" fmla="*/ 235 h 235"/>
              <a:gd name="T34" fmla="*/ 202 w 265"/>
              <a:gd name="T35" fmla="*/ 198 h 235"/>
              <a:gd name="T36" fmla="*/ 217 w 265"/>
              <a:gd name="T37" fmla="*/ 201 h 235"/>
              <a:gd name="T38" fmla="*/ 185 w 265"/>
              <a:gd name="T39" fmla="*/ 191 h 235"/>
              <a:gd name="T40" fmla="*/ 145 w 265"/>
              <a:gd name="T41" fmla="*/ 217 h 235"/>
              <a:gd name="T42" fmla="*/ 113 w 265"/>
              <a:gd name="T43" fmla="*/ 202 h 235"/>
              <a:gd name="T44" fmla="*/ 99 w 265"/>
              <a:gd name="T45" fmla="*/ 186 h 235"/>
              <a:gd name="T46" fmla="*/ 85 w 265"/>
              <a:gd name="T47" fmla="*/ 202 h 235"/>
              <a:gd name="T48" fmla="*/ 71 w 265"/>
              <a:gd name="T49" fmla="*/ 209 h 235"/>
              <a:gd name="T50" fmla="*/ 52 w 265"/>
              <a:gd name="T51" fmla="*/ 190 h 235"/>
              <a:gd name="T52" fmla="*/ 53 w 265"/>
              <a:gd name="T53" fmla="*/ 185 h 235"/>
              <a:gd name="T54" fmla="*/ 57 w 265"/>
              <a:gd name="T55" fmla="*/ 169 h 235"/>
              <a:gd name="T56" fmla="*/ 43 w 265"/>
              <a:gd name="T57" fmla="*/ 163 h 235"/>
              <a:gd name="T58" fmla="*/ 18 w 265"/>
              <a:gd name="T59" fmla="*/ 124 h 235"/>
              <a:gd name="T60" fmla="*/ 37 w 265"/>
              <a:gd name="T61" fmla="*/ 89 h 235"/>
              <a:gd name="T62" fmla="*/ 47 w 265"/>
              <a:gd name="T63" fmla="*/ 82 h 235"/>
              <a:gd name="T64" fmla="*/ 45 w 265"/>
              <a:gd name="T65" fmla="*/ 70 h 235"/>
              <a:gd name="T66" fmla="*/ 45 w 265"/>
              <a:gd name="T67" fmla="*/ 67 h 235"/>
              <a:gd name="T68" fmla="*/ 60 w 265"/>
              <a:gd name="T69" fmla="*/ 52 h 235"/>
              <a:gd name="T70" fmla="*/ 68 w 265"/>
              <a:gd name="T71" fmla="*/ 54 h 235"/>
              <a:gd name="T72" fmla="*/ 91 w 265"/>
              <a:gd name="T73" fmla="*/ 68 h 235"/>
              <a:gd name="T74" fmla="*/ 96 w 265"/>
              <a:gd name="T75" fmla="*/ 42 h 235"/>
              <a:gd name="T76" fmla="*/ 124 w 265"/>
              <a:gd name="T77" fmla="*/ 18 h 235"/>
              <a:gd name="T78" fmla="*/ 147 w 265"/>
              <a:gd name="T79" fmla="*/ 31 h 235"/>
              <a:gd name="T80" fmla="*/ 155 w 265"/>
              <a:gd name="T81" fmla="*/ 42 h 235"/>
              <a:gd name="T82" fmla="*/ 168 w 265"/>
              <a:gd name="T83" fmla="*/ 38 h 235"/>
              <a:gd name="T84" fmla="*/ 184 w 265"/>
              <a:gd name="T85" fmla="*/ 36 h 235"/>
              <a:gd name="T86" fmla="*/ 241 w 265"/>
              <a:gd name="T87" fmla="*/ 93 h 235"/>
              <a:gd name="T88" fmla="*/ 236 w 265"/>
              <a:gd name="T89" fmla="*/ 115 h 235"/>
              <a:gd name="T90" fmla="*/ 232 w 265"/>
              <a:gd name="T91" fmla="*/ 125 h 235"/>
              <a:gd name="T92" fmla="*/ 239 w 265"/>
              <a:gd name="T93" fmla="*/ 134 h 235"/>
              <a:gd name="T94" fmla="*/ 246 w 265"/>
              <a:gd name="T95" fmla="*/ 153 h 235"/>
              <a:gd name="T96" fmla="*/ 217 w 265"/>
              <a:gd name="T97" fmla="*/ 182 h 235"/>
              <a:gd name="T98" fmla="*/ 208 w 265"/>
              <a:gd name="T99" fmla="*/ 181 h 235"/>
              <a:gd name="T100" fmla="*/ 191 w 265"/>
              <a:gd name="T101" fmla="*/ 175 h 235"/>
              <a:gd name="T102" fmla="*/ 185 w 265"/>
              <a:gd name="T103" fmla="*/ 191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5" h="235">
                <a:moveTo>
                  <a:pt x="217" y="201"/>
                </a:moveTo>
                <a:cubicBezTo>
                  <a:pt x="243" y="201"/>
                  <a:pt x="265" y="179"/>
                  <a:pt x="265" y="153"/>
                </a:cubicBezTo>
                <a:cubicBezTo>
                  <a:pt x="265" y="141"/>
                  <a:pt x="260" y="130"/>
                  <a:pt x="253" y="122"/>
                </a:cubicBezTo>
                <a:cubicBezTo>
                  <a:pt x="257" y="113"/>
                  <a:pt x="259" y="103"/>
                  <a:pt x="259" y="93"/>
                </a:cubicBezTo>
                <a:cubicBezTo>
                  <a:pt x="259" y="51"/>
                  <a:pt x="226" y="18"/>
                  <a:pt x="184" y="18"/>
                </a:cubicBezTo>
                <a:cubicBezTo>
                  <a:pt x="177" y="18"/>
                  <a:pt x="169" y="19"/>
                  <a:pt x="163" y="21"/>
                </a:cubicBezTo>
                <a:cubicBezTo>
                  <a:pt x="154" y="8"/>
                  <a:pt x="140" y="0"/>
                  <a:pt x="124" y="0"/>
                </a:cubicBezTo>
                <a:cubicBezTo>
                  <a:pt x="101" y="0"/>
                  <a:pt x="81" y="16"/>
                  <a:pt x="78" y="38"/>
                </a:cubicBezTo>
                <a:cubicBezTo>
                  <a:pt x="73" y="35"/>
                  <a:pt x="67" y="34"/>
                  <a:pt x="60" y="34"/>
                </a:cubicBezTo>
                <a:cubicBezTo>
                  <a:pt x="42" y="34"/>
                  <a:pt x="26" y="49"/>
                  <a:pt x="26" y="67"/>
                </a:cubicBezTo>
                <a:cubicBezTo>
                  <a:pt x="26" y="70"/>
                  <a:pt x="27" y="72"/>
                  <a:pt x="27" y="74"/>
                </a:cubicBezTo>
                <a:cubicBezTo>
                  <a:pt x="11" y="85"/>
                  <a:pt x="0" y="103"/>
                  <a:pt x="0" y="124"/>
                </a:cubicBezTo>
                <a:cubicBezTo>
                  <a:pt x="0" y="149"/>
                  <a:pt x="14" y="170"/>
                  <a:pt x="35" y="179"/>
                </a:cubicBezTo>
                <a:cubicBezTo>
                  <a:pt x="34" y="183"/>
                  <a:pt x="34" y="186"/>
                  <a:pt x="34" y="190"/>
                </a:cubicBezTo>
                <a:cubicBezTo>
                  <a:pt x="34" y="211"/>
                  <a:pt x="50" y="228"/>
                  <a:pt x="71" y="228"/>
                </a:cubicBezTo>
                <a:cubicBezTo>
                  <a:pt x="82" y="228"/>
                  <a:pt x="93" y="222"/>
                  <a:pt x="99" y="214"/>
                </a:cubicBezTo>
                <a:cubicBezTo>
                  <a:pt x="111" y="227"/>
                  <a:pt x="127" y="235"/>
                  <a:pt x="145" y="235"/>
                </a:cubicBezTo>
                <a:cubicBezTo>
                  <a:pt x="171" y="235"/>
                  <a:pt x="192" y="220"/>
                  <a:pt x="202" y="198"/>
                </a:cubicBezTo>
                <a:cubicBezTo>
                  <a:pt x="207" y="200"/>
                  <a:pt x="212" y="201"/>
                  <a:pt x="217" y="201"/>
                </a:cubicBezTo>
                <a:close/>
                <a:moveTo>
                  <a:pt x="185" y="191"/>
                </a:moveTo>
                <a:cubicBezTo>
                  <a:pt x="178" y="207"/>
                  <a:pt x="163" y="217"/>
                  <a:pt x="145" y="217"/>
                </a:cubicBezTo>
                <a:cubicBezTo>
                  <a:pt x="133" y="217"/>
                  <a:pt x="121" y="212"/>
                  <a:pt x="113" y="202"/>
                </a:cubicBezTo>
                <a:cubicBezTo>
                  <a:pt x="99" y="186"/>
                  <a:pt x="99" y="186"/>
                  <a:pt x="99" y="186"/>
                </a:cubicBezTo>
                <a:cubicBezTo>
                  <a:pt x="85" y="202"/>
                  <a:pt x="85" y="202"/>
                  <a:pt x="85" y="202"/>
                </a:cubicBezTo>
                <a:cubicBezTo>
                  <a:pt x="82" y="207"/>
                  <a:pt x="77" y="209"/>
                  <a:pt x="71" y="209"/>
                </a:cubicBezTo>
                <a:cubicBezTo>
                  <a:pt x="60" y="209"/>
                  <a:pt x="52" y="201"/>
                  <a:pt x="52" y="190"/>
                </a:cubicBezTo>
                <a:cubicBezTo>
                  <a:pt x="52" y="188"/>
                  <a:pt x="52" y="186"/>
                  <a:pt x="53" y="185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28" y="156"/>
                  <a:pt x="18" y="141"/>
                  <a:pt x="18" y="124"/>
                </a:cubicBezTo>
                <a:cubicBezTo>
                  <a:pt x="18" y="110"/>
                  <a:pt x="25" y="97"/>
                  <a:pt x="37" y="89"/>
                </a:cubicBezTo>
                <a:cubicBezTo>
                  <a:pt x="47" y="82"/>
                  <a:pt x="47" y="82"/>
                  <a:pt x="47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5" y="68"/>
                  <a:pt x="45" y="67"/>
                </a:cubicBezTo>
                <a:cubicBezTo>
                  <a:pt x="45" y="59"/>
                  <a:pt x="52" y="52"/>
                  <a:pt x="60" y="52"/>
                </a:cubicBezTo>
                <a:cubicBezTo>
                  <a:pt x="63" y="52"/>
                  <a:pt x="66" y="53"/>
                  <a:pt x="68" y="54"/>
                </a:cubicBezTo>
                <a:cubicBezTo>
                  <a:pt x="91" y="68"/>
                  <a:pt x="91" y="68"/>
                  <a:pt x="91" y="68"/>
                </a:cubicBezTo>
                <a:cubicBezTo>
                  <a:pt x="96" y="42"/>
                  <a:pt x="96" y="42"/>
                  <a:pt x="96" y="42"/>
                </a:cubicBezTo>
                <a:cubicBezTo>
                  <a:pt x="98" y="28"/>
                  <a:pt x="110" y="18"/>
                  <a:pt x="124" y="18"/>
                </a:cubicBezTo>
                <a:cubicBezTo>
                  <a:pt x="133" y="18"/>
                  <a:pt x="142" y="23"/>
                  <a:pt x="147" y="31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73" y="37"/>
                  <a:pt x="179" y="36"/>
                  <a:pt x="184" y="36"/>
                </a:cubicBezTo>
                <a:cubicBezTo>
                  <a:pt x="215" y="36"/>
                  <a:pt x="241" y="62"/>
                  <a:pt x="241" y="93"/>
                </a:cubicBezTo>
                <a:cubicBezTo>
                  <a:pt x="241" y="101"/>
                  <a:pt x="239" y="108"/>
                  <a:pt x="236" y="115"/>
                </a:cubicBezTo>
                <a:cubicBezTo>
                  <a:pt x="232" y="125"/>
                  <a:pt x="232" y="125"/>
                  <a:pt x="232" y="125"/>
                </a:cubicBezTo>
                <a:cubicBezTo>
                  <a:pt x="239" y="134"/>
                  <a:pt x="239" y="134"/>
                  <a:pt x="239" y="134"/>
                </a:cubicBezTo>
                <a:cubicBezTo>
                  <a:pt x="243" y="138"/>
                  <a:pt x="246" y="144"/>
                  <a:pt x="246" y="153"/>
                </a:cubicBezTo>
                <a:cubicBezTo>
                  <a:pt x="246" y="169"/>
                  <a:pt x="233" y="182"/>
                  <a:pt x="217" y="182"/>
                </a:cubicBezTo>
                <a:cubicBezTo>
                  <a:pt x="214" y="182"/>
                  <a:pt x="211" y="182"/>
                  <a:pt x="208" y="181"/>
                </a:cubicBezTo>
                <a:cubicBezTo>
                  <a:pt x="191" y="175"/>
                  <a:pt x="191" y="175"/>
                  <a:pt x="191" y="175"/>
                </a:cubicBezTo>
                <a:lnTo>
                  <a:pt x="185" y="1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2" name="Oval 419"/>
          <p:cNvSpPr>
            <a:spLocks noChangeArrowheads="1"/>
          </p:cNvSpPr>
          <p:nvPr/>
        </p:nvSpPr>
        <p:spPr bwMode="auto">
          <a:xfrm>
            <a:off x="3625032" y="6252664"/>
            <a:ext cx="35139" cy="35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3" name="Oval 420"/>
          <p:cNvSpPr>
            <a:spLocks noChangeArrowheads="1"/>
          </p:cNvSpPr>
          <p:nvPr/>
        </p:nvSpPr>
        <p:spPr bwMode="auto">
          <a:xfrm>
            <a:off x="3686523" y="6252664"/>
            <a:ext cx="35139" cy="35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4" name="Oval 421"/>
          <p:cNvSpPr>
            <a:spLocks noChangeArrowheads="1"/>
          </p:cNvSpPr>
          <p:nvPr/>
        </p:nvSpPr>
        <p:spPr bwMode="auto">
          <a:xfrm>
            <a:off x="3748017" y="6252664"/>
            <a:ext cx="35139" cy="35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5" name="Freeform 422"/>
          <p:cNvSpPr>
            <a:spLocks noEditPoints="1"/>
          </p:cNvSpPr>
          <p:nvPr/>
        </p:nvSpPr>
        <p:spPr bwMode="auto">
          <a:xfrm>
            <a:off x="3772613" y="6359837"/>
            <a:ext cx="56221" cy="54465"/>
          </a:xfrm>
          <a:custGeom>
            <a:avLst/>
            <a:gdLst>
              <a:gd name="T0" fmla="*/ 28 w 56"/>
              <a:gd name="T1" fmla="*/ 0 h 55"/>
              <a:gd name="T2" fmla="*/ 0 w 56"/>
              <a:gd name="T3" fmla="*/ 27 h 55"/>
              <a:gd name="T4" fmla="*/ 28 w 56"/>
              <a:gd name="T5" fmla="*/ 55 h 55"/>
              <a:gd name="T6" fmla="*/ 56 w 56"/>
              <a:gd name="T7" fmla="*/ 27 h 55"/>
              <a:gd name="T8" fmla="*/ 28 w 56"/>
              <a:gd name="T9" fmla="*/ 0 h 55"/>
              <a:gd name="T10" fmla="*/ 28 w 56"/>
              <a:gd name="T11" fmla="*/ 40 h 55"/>
              <a:gd name="T12" fmla="*/ 15 w 56"/>
              <a:gd name="T13" fmla="*/ 27 h 55"/>
              <a:gd name="T14" fmla="*/ 28 w 56"/>
              <a:gd name="T15" fmla="*/ 15 h 55"/>
              <a:gd name="T16" fmla="*/ 41 w 56"/>
              <a:gd name="T17" fmla="*/ 27 h 55"/>
              <a:gd name="T18" fmla="*/ 28 w 56"/>
              <a:gd name="T19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55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3"/>
                  <a:pt x="13" y="55"/>
                  <a:pt x="28" y="55"/>
                </a:cubicBezTo>
                <a:cubicBezTo>
                  <a:pt x="43" y="55"/>
                  <a:pt x="56" y="43"/>
                  <a:pt x="56" y="27"/>
                </a:cubicBezTo>
                <a:cubicBezTo>
                  <a:pt x="56" y="12"/>
                  <a:pt x="43" y="0"/>
                  <a:pt x="28" y="0"/>
                </a:cubicBezTo>
                <a:close/>
                <a:moveTo>
                  <a:pt x="28" y="40"/>
                </a:moveTo>
                <a:cubicBezTo>
                  <a:pt x="21" y="40"/>
                  <a:pt x="15" y="34"/>
                  <a:pt x="15" y="27"/>
                </a:cubicBezTo>
                <a:cubicBezTo>
                  <a:pt x="15" y="20"/>
                  <a:pt x="21" y="15"/>
                  <a:pt x="28" y="15"/>
                </a:cubicBezTo>
                <a:cubicBezTo>
                  <a:pt x="35" y="15"/>
                  <a:pt x="41" y="20"/>
                  <a:pt x="41" y="27"/>
                </a:cubicBezTo>
                <a:cubicBezTo>
                  <a:pt x="41" y="34"/>
                  <a:pt x="35" y="40"/>
                  <a:pt x="28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6" name="Oval 423"/>
          <p:cNvSpPr>
            <a:spLocks noChangeArrowheads="1"/>
          </p:cNvSpPr>
          <p:nvPr/>
        </p:nvSpPr>
        <p:spPr bwMode="auto">
          <a:xfrm>
            <a:off x="3827078" y="6409030"/>
            <a:ext cx="29868" cy="28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7" name="Freeform 424"/>
          <p:cNvSpPr/>
          <p:nvPr/>
        </p:nvSpPr>
        <p:spPr bwMode="auto">
          <a:xfrm>
            <a:off x="4189002" y="6161306"/>
            <a:ext cx="108929" cy="275837"/>
          </a:xfrm>
          <a:custGeom>
            <a:avLst/>
            <a:gdLst>
              <a:gd name="T0" fmla="*/ 86 w 109"/>
              <a:gd name="T1" fmla="*/ 94 h 276"/>
              <a:gd name="T2" fmla="*/ 76 w 109"/>
              <a:gd name="T3" fmla="*/ 104 h 276"/>
              <a:gd name="T4" fmla="*/ 66 w 109"/>
              <a:gd name="T5" fmla="*/ 94 h 276"/>
              <a:gd name="T6" fmla="*/ 66 w 109"/>
              <a:gd name="T7" fmla="*/ 0 h 276"/>
              <a:gd name="T8" fmla="*/ 42 w 109"/>
              <a:gd name="T9" fmla="*/ 0 h 276"/>
              <a:gd name="T10" fmla="*/ 42 w 109"/>
              <a:gd name="T11" fmla="*/ 94 h 276"/>
              <a:gd name="T12" fmla="*/ 32 w 109"/>
              <a:gd name="T13" fmla="*/ 104 h 276"/>
              <a:gd name="T14" fmla="*/ 22 w 109"/>
              <a:gd name="T15" fmla="*/ 94 h 276"/>
              <a:gd name="T16" fmla="*/ 22 w 109"/>
              <a:gd name="T17" fmla="*/ 0 h 276"/>
              <a:gd name="T18" fmla="*/ 0 w 109"/>
              <a:gd name="T19" fmla="*/ 0 h 276"/>
              <a:gd name="T20" fmla="*/ 1 w 109"/>
              <a:gd name="T21" fmla="*/ 96 h 276"/>
              <a:gd name="T22" fmla="*/ 37 w 109"/>
              <a:gd name="T23" fmla="*/ 133 h 276"/>
              <a:gd name="T24" fmla="*/ 36 w 109"/>
              <a:gd name="T25" fmla="*/ 276 h 276"/>
              <a:gd name="T26" fmla="*/ 73 w 109"/>
              <a:gd name="T27" fmla="*/ 276 h 276"/>
              <a:gd name="T28" fmla="*/ 73 w 109"/>
              <a:gd name="T29" fmla="*/ 132 h 276"/>
              <a:gd name="T30" fmla="*/ 108 w 109"/>
              <a:gd name="T31" fmla="*/ 96 h 276"/>
              <a:gd name="T32" fmla="*/ 108 w 109"/>
              <a:gd name="T33" fmla="*/ 0 h 276"/>
              <a:gd name="T34" fmla="*/ 86 w 109"/>
              <a:gd name="T35" fmla="*/ 0 h 276"/>
              <a:gd name="T36" fmla="*/ 86 w 109"/>
              <a:gd name="T37" fmla="*/ 9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276">
                <a:moveTo>
                  <a:pt x="86" y="94"/>
                </a:moveTo>
                <a:cubicBezTo>
                  <a:pt x="86" y="100"/>
                  <a:pt x="82" y="104"/>
                  <a:pt x="76" y="104"/>
                </a:cubicBezTo>
                <a:cubicBezTo>
                  <a:pt x="71" y="104"/>
                  <a:pt x="66" y="100"/>
                  <a:pt x="66" y="94"/>
                </a:cubicBezTo>
                <a:cubicBezTo>
                  <a:pt x="66" y="0"/>
                  <a:pt x="66" y="0"/>
                  <a:pt x="6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100"/>
                  <a:pt x="38" y="104"/>
                  <a:pt x="32" y="104"/>
                </a:cubicBezTo>
                <a:cubicBezTo>
                  <a:pt x="27" y="104"/>
                  <a:pt x="22" y="100"/>
                  <a:pt x="22" y="94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1" y="133"/>
                  <a:pt x="37" y="133"/>
                </a:cubicBezTo>
                <a:cubicBezTo>
                  <a:pt x="36" y="276"/>
                  <a:pt x="36" y="276"/>
                  <a:pt x="36" y="276"/>
                </a:cubicBezTo>
                <a:cubicBezTo>
                  <a:pt x="73" y="276"/>
                  <a:pt x="73" y="276"/>
                  <a:pt x="73" y="276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109" y="132"/>
                  <a:pt x="108" y="96"/>
                  <a:pt x="108" y="96"/>
                </a:cubicBezTo>
                <a:cubicBezTo>
                  <a:pt x="108" y="0"/>
                  <a:pt x="108" y="0"/>
                  <a:pt x="108" y="0"/>
                </a:cubicBezTo>
                <a:cubicBezTo>
                  <a:pt x="86" y="0"/>
                  <a:pt x="86" y="0"/>
                  <a:pt x="86" y="0"/>
                </a:cubicBezTo>
                <a:lnTo>
                  <a:pt x="86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8" name="Freeform 425"/>
          <p:cNvSpPr/>
          <p:nvPr/>
        </p:nvSpPr>
        <p:spPr bwMode="auto">
          <a:xfrm>
            <a:off x="4334826" y="6150764"/>
            <a:ext cx="54465" cy="286378"/>
          </a:xfrm>
          <a:custGeom>
            <a:avLst/>
            <a:gdLst>
              <a:gd name="T0" fmla="*/ 0 w 55"/>
              <a:gd name="T1" fmla="*/ 92 h 288"/>
              <a:gd name="T2" fmla="*/ 19 w 55"/>
              <a:gd name="T3" fmla="*/ 180 h 288"/>
              <a:gd name="T4" fmla="*/ 19 w 55"/>
              <a:gd name="T5" fmla="*/ 288 h 288"/>
              <a:gd name="T6" fmla="*/ 55 w 55"/>
              <a:gd name="T7" fmla="*/ 288 h 288"/>
              <a:gd name="T8" fmla="*/ 55 w 55"/>
              <a:gd name="T9" fmla="*/ 0 h 288"/>
              <a:gd name="T10" fmla="*/ 0 w 55"/>
              <a:gd name="T11" fmla="*/ 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288">
                <a:moveTo>
                  <a:pt x="0" y="92"/>
                </a:moveTo>
                <a:cubicBezTo>
                  <a:pt x="0" y="144"/>
                  <a:pt x="19" y="180"/>
                  <a:pt x="19" y="180"/>
                </a:cubicBezTo>
                <a:cubicBezTo>
                  <a:pt x="19" y="288"/>
                  <a:pt x="19" y="288"/>
                  <a:pt x="19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0" y="0"/>
                  <a:pt x="0" y="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29" name="Freeform 426"/>
          <p:cNvSpPr>
            <a:spLocks noEditPoints="1"/>
          </p:cNvSpPr>
          <p:nvPr/>
        </p:nvSpPr>
        <p:spPr bwMode="auto">
          <a:xfrm>
            <a:off x="4905823" y="6150764"/>
            <a:ext cx="82575" cy="286378"/>
          </a:xfrm>
          <a:custGeom>
            <a:avLst/>
            <a:gdLst>
              <a:gd name="T0" fmla="*/ 0 w 47"/>
              <a:gd name="T1" fmla="*/ 0 h 163"/>
              <a:gd name="T2" fmla="*/ 0 w 47"/>
              <a:gd name="T3" fmla="*/ 163 h 163"/>
              <a:gd name="T4" fmla="*/ 47 w 47"/>
              <a:gd name="T5" fmla="*/ 163 h 163"/>
              <a:gd name="T6" fmla="*/ 47 w 47"/>
              <a:gd name="T7" fmla="*/ 0 h 163"/>
              <a:gd name="T8" fmla="*/ 0 w 47"/>
              <a:gd name="T9" fmla="*/ 0 h 163"/>
              <a:gd name="T10" fmla="*/ 34 w 47"/>
              <a:gd name="T11" fmla="*/ 122 h 163"/>
              <a:gd name="T12" fmla="*/ 13 w 47"/>
              <a:gd name="T13" fmla="*/ 122 h 163"/>
              <a:gd name="T14" fmla="*/ 13 w 47"/>
              <a:gd name="T15" fmla="*/ 102 h 163"/>
              <a:gd name="T16" fmla="*/ 34 w 47"/>
              <a:gd name="T17" fmla="*/ 102 h 163"/>
              <a:gd name="T18" fmla="*/ 34 w 47"/>
              <a:gd name="T19" fmla="*/ 122 h 163"/>
              <a:gd name="T20" fmla="*/ 34 w 47"/>
              <a:gd name="T21" fmla="*/ 81 h 163"/>
              <a:gd name="T22" fmla="*/ 13 w 47"/>
              <a:gd name="T23" fmla="*/ 81 h 163"/>
              <a:gd name="T24" fmla="*/ 13 w 47"/>
              <a:gd name="T25" fmla="*/ 61 h 163"/>
              <a:gd name="T26" fmla="*/ 34 w 47"/>
              <a:gd name="T27" fmla="*/ 61 h 163"/>
              <a:gd name="T28" fmla="*/ 34 w 47"/>
              <a:gd name="T29" fmla="*/ 81 h 163"/>
              <a:gd name="T30" fmla="*/ 34 w 47"/>
              <a:gd name="T31" fmla="*/ 41 h 163"/>
              <a:gd name="T32" fmla="*/ 13 w 47"/>
              <a:gd name="T33" fmla="*/ 41 h 163"/>
              <a:gd name="T34" fmla="*/ 13 w 47"/>
              <a:gd name="T35" fmla="*/ 20 h 163"/>
              <a:gd name="T36" fmla="*/ 34 w 47"/>
              <a:gd name="T37" fmla="*/ 20 h 163"/>
              <a:gd name="T38" fmla="*/ 34 w 47"/>
              <a:gd name="T39" fmla="*/ 4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163">
                <a:moveTo>
                  <a:pt x="0" y="0"/>
                </a:moveTo>
                <a:lnTo>
                  <a:pt x="0" y="163"/>
                </a:lnTo>
                <a:lnTo>
                  <a:pt x="47" y="163"/>
                </a:lnTo>
                <a:lnTo>
                  <a:pt x="47" y="0"/>
                </a:lnTo>
                <a:lnTo>
                  <a:pt x="0" y="0"/>
                </a:lnTo>
                <a:close/>
                <a:moveTo>
                  <a:pt x="34" y="122"/>
                </a:moveTo>
                <a:lnTo>
                  <a:pt x="13" y="122"/>
                </a:lnTo>
                <a:lnTo>
                  <a:pt x="13" y="102"/>
                </a:lnTo>
                <a:lnTo>
                  <a:pt x="34" y="102"/>
                </a:lnTo>
                <a:lnTo>
                  <a:pt x="34" y="122"/>
                </a:lnTo>
                <a:close/>
                <a:moveTo>
                  <a:pt x="34" y="81"/>
                </a:moveTo>
                <a:lnTo>
                  <a:pt x="13" y="81"/>
                </a:lnTo>
                <a:lnTo>
                  <a:pt x="13" y="61"/>
                </a:lnTo>
                <a:lnTo>
                  <a:pt x="34" y="61"/>
                </a:lnTo>
                <a:lnTo>
                  <a:pt x="34" y="81"/>
                </a:lnTo>
                <a:close/>
                <a:moveTo>
                  <a:pt x="34" y="41"/>
                </a:moveTo>
                <a:lnTo>
                  <a:pt x="13" y="41"/>
                </a:lnTo>
                <a:lnTo>
                  <a:pt x="13" y="20"/>
                </a:lnTo>
                <a:lnTo>
                  <a:pt x="34" y="20"/>
                </a:lnTo>
                <a:lnTo>
                  <a:pt x="34" y="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0" name="Freeform 427"/>
          <p:cNvSpPr>
            <a:spLocks noEditPoints="1"/>
          </p:cNvSpPr>
          <p:nvPr/>
        </p:nvSpPr>
        <p:spPr bwMode="auto">
          <a:xfrm>
            <a:off x="4737159" y="6189416"/>
            <a:ext cx="144067" cy="247725"/>
          </a:xfrm>
          <a:custGeom>
            <a:avLst/>
            <a:gdLst>
              <a:gd name="T0" fmla="*/ 68 w 82"/>
              <a:gd name="T1" fmla="*/ 7 h 141"/>
              <a:gd name="T2" fmla="*/ 38 w 82"/>
              <a:gd name="T3" fmla="*/ 7 h 141"/>
              <a:gd name="T4" fmla="*/ 38 w 82"/>
              <a:gd name="T5" fmla="*/ 19 h 141"/>
              <a:gd name="T6" fmla="*/ 19 w 82"/>
              <a:gd name="T7" fmla="*/ 19 h 141"/>
              <a:gd name="T8" fmla="*/ 19 w 82"/>
              <a:gd name="T9" fmla="*/ 0 h 141"/>
              <a:gd name="T10" fmla="*/ 12 w 82"/>
              <a:gd name="T11" fmla="*/ 0 h 141"/>
              <a:gd name="T12" fmla="*/ 12 w 82"/>
              <a:gd name="T13" fmla="*/ 19 h 141"/>
              <a:gd name="T14" fmla="*/ 0 w 82"/>
              <a:gd name="T15" fmla="*/ 19 h 141"/>
              <a:gd name="T16" fmla="*/ 0 w 82"/>
              <a:gd name="T17" fmla="*/ 141 h 141"/>
              <a:gd name="T18" fmla="*/ 82 w 82"/>
              <a:gd name="T19" fmla="*/ 141 h 141"/>
              <a:gd name="T20" fmla="*/ 82 w 82"/>
              <a:gd name="T21" fmla="*/ 19 h 141"/>
              <a:gd name="T22" fmla="*/ 68 w 82"/>
              <a:gd name="T23" fmla="*/ 19 h 141"/>
              <a:gd name="T24" fmla="*/ 68 w 82"/>
              <a:gd name="T25" fmla="*/ 7 h 141"/>
              <a:gd name="T26" fmla="*/ 33 w 82"/>
              <a:gd name="T27" fmla="*/ 100 h 141"/>
              <a:gd name="T28" fmla="*/ 13 w 82"/>
              <a:gd name="T29" fmla="*/ 100 h 141"/>
              <a:gd name="T30" fmla="*/ 13 w 82"/>
              <a:gd name="T31" fmla="*/ 80 h 141"/>
              <a:gd name="T32" fmla="*/ 33 w 82"/>
              <a:gd name="T33" fmla="*/ 80 h 141"/>
              <a:gd name="T34" fmla="*/ 33 w 82"/>
              <a:gd name="T35" fmla="*/ 100 h 141"/>
              <a:gd name="T36" fmla="*/ 33 w 82"/>
              <a:gd name="T37" fmla="*/ 59 h 141"/>
              <a:gd name="T38" fmla="*/ 13 w 82"/>
              <a:gd name="T39" fmla="*/ 59 h 141"/>
              <a:gd name="T40" fmla="*/ 13 w 82"/>
              <a:gd name="T41" fmla="*/ 39 h 141"/>
              <a:gd name="T42" fmla="*/ 33 w 82"/>
              <a:gd name="T43" fmla="*/ 39 h 141"/>
              <a:gd name="T44" fmla="*/ 33 w 82"/>
              <a:gd name="T45" fmla="*/ 59 h 141"/>
              <a:gd name="T46" fmla="*/ 68 w 82"/>
              <a:gd name="T47" fmla="*/ 100 h 141"/>
              <a:gd name="T48" fmla="*/ 48 w 82"/>
              <a:gd name="T49" fmla="*/ 100 h 141"/>
              <a:gd name="T50" fmla="*/ 48 w 82"/>
              <a:gd name="T51" fmla="*/ 80 h 141"/>
              <a:gd name="T52" fmla="*/ 68 w 82"/>
              <a:gd name="T53" fmla="*/ 80 h 141"/>
              <a:gd name="T54" fmla="*/ 68 w 82"/>
              <a:gd name="T55" fmla="*/ 100 h 141"/>
              <a:gd name="T56" fmla="*/ 68 w 82"/>
              <a:gd name="T57" fmla="*/ 59 h 141"/>
              <a:gd name="T58" fmla="*/ 48 w 82"/>
              <a:gd name="T59" fmla="*/ 59 h 141"/>
              <a:gd name="T60" fmla="*/ 48 w 82"/>
              <a:gd name="T61" fmla="*/ 39 h 141"/>
              <a:gd name="T62" fmla="*/ 68 w 82"/>
              <a:gd name="T63" fmla="*/ 39 h 141"/>
              <a:gd name="T64" fmla="*/ 68 w 82"/>
              <a:gd name="T65" fmla="*/ 5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" h="141">
                <a:moveTo>
                  <a:pt x="68" y="7"/>
                </a:moveTo>
                <a:lnTo>
                  <a:pt x="38" y="7"/>
                </a:lnTo>
                <a:lnTo>
                  <a:pt x="38" y="19"/>
                </a:lnTo>
                <a:lnTo>
                  <a:pt x="19" y="19"/>
                </a:lnTo>
                <a:lnTo>
                  <a:pt x="19" y="0"/>
                </a:lnTo>
                <a:lnTo>
                  <a:pt x="12" y="0"/>
                </a:lnTo>
                <a:lnTo>
                  <a:pt x="12" y="19"/>
                </a:lnTo>
                <a:lnTo>
                  <a:pt x="0" y="19"/>
                </a:lnTo>
                <a:lnTo>
                  <a:pt x="0" y="141"/>
                </a:lnTo>
                <a:lnTo>
                  <a:pt x="82" y="141"/>
                </a:lnTo>
                <a:lnTo>
                  <a:pt x="82" y="19"/>
                </a:lnTo>
                <a:lnTo>
                  <a:pt x="68" y="19"/>
                </a:lnTo>
                <a:lnTo>
                  <a:pt x="68" y="7"/>
                </a:lnTo>
                <a:close/>
                <a:moveTo>
                  <a:pt x="33" y="100"/>
                </a:moveTo>
                <a:lnTo>
                  <a:pt x="13" y="100"/>
                </a:lnTo>
                <a:lnTo>
                  <a:pt x="13" y="80"/>
                </a:lnTo>
                <a:lnTo>
                  <a:pt x="33" y="80"/>
                </a:lnTo>
                <a:lnTo>
                  <a:pt x="33" y="100"/>
                </a:lnTo>
                <a:close/>
                <a:moveTo>
                  <a:pt x="33" y="59"/>
                </a:moveTo>
                <a:lnTo>
                  <a:pt x="13" y="59"/>
                </a:lnTo>
                <a:lnTo>
                  <a:pt x="13" y="39"/>
                </a:lnTo>
                <a:lnTo>
                  <a:pt x="33" y="39"/>
                </a:lnTo>
                <a:lnTo>
                  <a:pt x="33" y="59"/>
                </a:lnTo>
                <a:close/>
                <a:moveTo>
                  <a:pt x="68" y="100"/>
                </a:moveTo>
                <a:lnTo>
                  <a:pt x="48" y="100"/>
                </a:lnTo>
                <a:lnTo>
                  <a:pt x="48" y="80"/>
                </a:lnTo>
                <a:lnTo>
                  <a:pt x="68" y="80"/>
                </a:lnTo>
                <a:lnTo>
                  <a:pt x="68" y="100"/>
                </a:lnTo>
                <a:close/>
                <a:moveTo>
                  <a:pt x="68" y="59"/>
                </a:moveTo>
                <a:lnTo>
                  <a:pt x="48" y="59"/>
                </a:lnTo>
                <a:lnTo>
                  <a:pt x="48" y="39"/>
                </a:lnTo>
                <a:lnTo>
                  <a:pt x="68" y="39"/>
                </a:lnTo>
                <a:lnTo>
                  <a:pt x="68" y="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1" name="Freeform 428"/>
          <p:cNvSpPr>
            <a:spLocks noEditPoints="1"/>
          </p:cNvSpPr>
          <p:nvPr/>
        </p:nvSpPr>
        <p:spPr bwMode="auto">
          <a:xfrm>
            <a:off x="5292344" y="6210500"/>
            <a:ext cx="288135" cy="166908"/>
          </a:xfrm>
          <a:custGeom>
            <a:avLst/>
            <a:gdLst>
              <a:gd name="T0" fmla="*/ 278 w 288"/>
              <a:gd name="T1" fmla="*/ 87 h 168"/>
              <a:gd name="T2" fmla="*/ 278 w 288"/>
              <a:gd name="T3" fmla="*/ 87 h 168"/>
              <a:gd name="T4" fmla="*/ 199 w 288"/>
              <a:gd name="T5" fmla="*/ 0 h 168"/>
              <a:gd name="T6" fmla="*/ 161 w 288"/>
              <a:gd name="T7" fmla="*/ 22 h 168"/>
              <a:gd name="T8" fmla="*/ 170 w 288"/>
              <a:gd name="T9" fmla="*/ 37 h 168"/>
              <a:gd name="T10" fmla="*/ 195 w 288"/>
              <a:gd name="T11" fmla="*/ 23 h 168"/>
              <a:gd name="T12" fmla="*/ 240 w 288"/>
              <a:gd name="T13" fmla="*/ 72 h 168"/>
              <a:gd name="T14" fmla="*/ 222 w 288"/>
              <a:gd name="T15" fmla="*/ 71 h 168"/>
              <a:gd name="T16" fmla="*/ 161 w 288"/>
              <a:gd name="T17" fmla="*/ 109 h 168"/>
              <a:gd name="T18" fmla="*/ 128 w 288"/>
              <a:gd name="T19" fmla="*/ 109 h 168"/>
              <a:gd name="T20" fmla="*/ 62 w 288"/>
              <a:gd name="T21" fmla="*/ 71 h 168"/>
              <a:gd name="T22" fmla="*/ 48 w 288"/>
              <a:gd name="T23" fmla="*/ 72 h 168"/>
              <a:gd name="T24" fmla="*/ 92 w 288"/>
              <a:gd name="T25" fmla="*/ 23 h 168"/>
              <a:gd name="T26" fmla="*/ 117 w 288"/>
              <a:gd name="T27" fmla="*/ 37 h 168"/>
              <a:gd name="T28" fmla="*/ 126 w 288"/>
              <a:gd name="T29" fmla="*/ 22 h 168"/>
              <a:gd name="T30" fmla="*/ 88 w 288"/>
              <a:gd name="T31" fmla="*/ 0 h 168"/>
              <a:gd name="T32" fmla="*/ 11 w 288"/>
              <a:gd name="T33" fmla="*/ 85 h 168"/>
              <a:gd name="T34" fmla="*/ 11 w 288"/>
              <a:gd name="T35" fmla="*/ 86 h 168"/>
              <a:gd name="T36" fmla="*/ 9 w 288"/>
              <a:gd name="T37" fmla="*/ 87 h 168"/>
              <a:gd name="T38" fmla="*/ 9 w 288"/>
              <a:gd name="T39" fmla="*/ 87 h 168"/>
              <a:gd name="T40" fmla="*/ 0 w 288"/>
              <a:gd name="T41" fmla="*/ 117 h 168"/>
              <a:gd name="T42" fmla="*/ 62 w 288"/>
              <a:gd name="T43" fmla="*/ 168 h 168"/>
              <a:gd name="T44" fmla="*/ 128 w 288"/>
              <a:gd name="T45" fmla="*/ 127 h 168"/>
              <a:gd name="T46" fmla="*/ 161 w 288"/>
              <a:gd name="T47" fmla="*/ 127 h 168"/>
              <a:gd name="T48" fmla="*/ 222 w 288"/>
              <a:gd name="T49" fmla="*/ 168 h 168"/>
              <a:gd name="T50" fmla="*/ 288 w 288"/>
              <a:gd name="T51" fmla="*/ 117 h 168"/>
              <a:gd name="T52" fmla="*/ 278 w 288"/>
              <a:gd name="T53" fmla="*/ 87 h 168"/>
              <a:gd name="T54" fmla="*/ 62 w 288"/>
              <a:gd name="T55" fmla="*/ 149 h 168"/>
              <a:gd name="T56" fmla="*/ 19 w 288"/>
              <a:gd name="T57" fmla="*/ 117 h 168"/>
              <a:gd name="T58" fmla="*/ 24 w 288"/>
              <a:gd name="T59" fmla="*/ 99 h 168"/>
              <a:gd name="T60" fmla="*/ 24 w 288"/>
              <a:gd name="T61" fmla="*/ 98 h 168"/>
              <a:gd name="T62" fmla="*/ 62 w 288"/>
              <a:gd name="T63" fmla="*/ 90 h 168"/>
              <a:gd name="T64" fmla="*/ 110 w 288"/>
              <a:gd name="T65" fmla="*/ 117 h 168"/>
              <a:gd name="T66" fmla="*/ 62 w 288"/>
              <a:gd name="T67" fmla="*/ 149 h 168"/>
              <a:gd name="T68" fmla="*/ 222 w 288"/>
              <a:gd name="T69" fmla="*/ 149 h 168"/>
              <a:gd name="T70" fmla="*/ 178 w 288"/>
              <a:gd name="T71" fmla="*/ 117 h 168"/>
              <a:gd name="T72" fmla="*/ 222 w 288"/>
              <a:gd name="T73" fmla="*/ 90 h 168"/>
              <a:gd name="T74" fmla="*/ 270 w 288"/>
              <a:gd name="T75" fmla="*/ 117 h 168"/>
              <a:gd name="T76" fmla="*/ 222 w 288"/>
              <a:gd name="T77" fmla="*/ 14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8" h="168">
                <a:moveTo>
                  <a:pt x="278" y="87"/>
                </a:moveTo>
                <a:cubicBezTo>
                  <a:pt x="278" y="87"/>
                  <a:pt x="278" y="87"/>
                  <a:pt x="278" y="87"/>
                </a:cubicBezTo>
                <a:cubicBezTo>
                  <a:pt x="199" y="0"/>
                  <a:pt x="199" y="0"/>
                  <a:pt x="199" y="0"/>
                </a:cubicBezTo>
                <a:cubicBezTo>
                  <a:pt x="161" y="22"/>
                  <a:pt x="161" y="22"/>
                  <a:pt x="161" y="22"/>
                </a:cubicBezTo>
                <a:cubicBezTo>
                  <a:pt x="170" y="37"/>
                  <a:pt x="170" y="37"/>
                  <a:pt x="170" y="37"/>
                </a:cubicBezTo>
                <a:cubicBezTo>
                  <a:pt x="195" y="23"/>
                  <a:pt x="195" y="23"/>
                  <a:pt x="195" y="23"/>
                </a:cubicBezTo>
                <a:cubicBezTo>
                  <a:pt x="240" y="72"/>
                  <a:pt x="240" y="72"/>
                  <a:pt x="240" y="72"/>
                </a:cubicBezTo>
                <a:cubicBezTo>
                  <a:pt x="234" y="72"/>
                  <a:pt x="228" y="71"/>
                  <a:pt x="222" y="71"/>
                </a:cubicBezTo>
                <a:cubicBezTo>
                  <a:pt x="190" y="71"/>
                  <a:pt x="164" y="76"/>
                  <a:pt x="161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24" y="76"/>
                  <a:pt x="94" y="71"/>
                  <a:pt x="62" y="71"/>
                </a:cubicBezTo>
                <a:cubicBezTo>
                  <a:pt x="57" y="71"/>
                  <a:pt x="52" y="72"/>
                  <a:pt x="48" y="72"/>
                </a:cubicBezTo>
                <a:cubicBezTo>
                  <a:pt x="92" y="23"/>
                  <a:pt x="92" y="23"/>
                  <a:pt x="92" y="2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88" y="0"/>
                  <a:pt x="88" y="0"/>
                  <a:pt x="88" y="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6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4" y="94"/>
                  <a:pt x="0" y="103"/>
                  <a:pt x="0" y="117"/>
                </a:cubicBezTo>
                <a:cubicBezTo>
                  <a:pt x="0" y="158"/>
                  <a:pt x="28" y="168"/>
                  <a:pt x="62" y="168"/>
                </a:cubicBezTo>
                <a:cubicBezTo>
                  <a:pt x="93" y="168"/>
                  <a:pt x="123" y="160"/>
                  <a:pt x="128" y="127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5" y="159"/>
                  <a:pt x="191" y="168"/>
                  <a:pt x="222" y="168"/>
                </a:cubicBezTo>
                <a:cubicBezTo>
                  <a:pt x="256" y="168"/>
                  <a:pt x="288" y="158"/>
                  <a:pt x="288" y="117"/>
                </a:cubicBezTo>
                <a:cubicBezTo>
                  <a:pt x="288" y="103"/>
                  <a:pt x="284" y="94"/>
                  <a:pt x="278" y="87"/>
                </a:cubicBezTo>
                <a:close/>
                <a:moveTo>
                  <a:pt x="62" y="149"/>
                </a:moveTo>
                <a:cubicBezTo>
                  <a:pt x="26" y="149"/>
                  <a:pt x="19" y="138"/>
                  <a:pt x="19" y="117"/>
                </a:cubicBezTo>
                <a:cubicBezTo>
                  <a:pt x="19" y="109"/>
                  <a:pt x="19" y="103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9" y="93"/>
                  <a:pt x="40" y="90"/>
                  <a:pt x="62" y="90"/>
                </a:cubicBezTo>
                <a:cubicBezTo>
                  <a:pt x="107" y="90"/>
                  <a:pt x="110" y="102"/>
                  <a:pt x="110" y="117"/>
                </a:cubicBezTo>
                <a:cubicBezTo>
                  <a:pt x="110" y="133"/>
                  <a:pt x="107" y="149"/>
                  <a:pt x="62" y="149"/>
                </a:cubicBezTo>
                <a:close/>
                <a:moveTo>
                  <a:pt x="222" y="149"/>
                </a:moveTo>
                <a:cubicBezTo>
                  <a:pt x="185" y="149"/>
                  <a:pt x="178" y="138"/>
                  <a:pt x="178" y="117"/>
                </a:cubicBezTo>
                <a:cubicBezTo>
                  <a:pt x="178" y="99"/>
                  <a:pt x="183" y="90"/>
                  <a:pt x="222" y="90"/>
                </a:cubicBezTo>
                <a:cubicBezTo>
                  <a:pt x="266" y="90"/>
                  <a:pt x="270" y="102"/>
                  <a:pt x="270" y="117"/>
                </a:cubicBezTo>
                <a:cubicBezTo>
                  <a:pt x="270" y="133"/>
                  <a:pt x="266" y="149"/>
                  <a:pt x="222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2" name="Freeform 429"/>
          <p:cNvSpPr>
            <a:spLocks noEditPoints="1"/>
          </p:cNvSpPr>
          <p:nvPr/>
        </p:nvSpPr>
        <p:spPr bwMode="auto">
          <a:xfrm>
            <a:off x="9310410" y="5632474"/>
            <a:ext cx="286378" cy="173935"/>
          </a:xfrm>
          <a:custGeom>
            <a:avLst/>
            <a:gdLst>
              <a:gd name="T0" fmla="*/ 267 w 287"/>
              <a:gd name="T1" fmla="*/ 0 h 174"/>
              <a:gd name="T2" fmla="*/ 20 w 287"/>
              <a:gd name="T3" fmla="*/ 0 h 174"/>
              <a:gd name="T4" fmla="*/ 0 w 287"/>
              <a:gd name="T5" fmla="*/ 26 h 174"/>
              <a:gd name="T6" fmla="*/ 0 w 287"/>
              <a:gd name="T7" fmla="*/ 148 h 174"/>
              <a:gd name="T8" fmla="*/ 20 w 287"/>
              <a:gd name="T9" fmla="*/ 174 h 174"/>
              <a:gd name="T10" fmla="*/ 267 w 287"/>
              <a:gd name="T11" fmla="*/ 174 h 174"/>
              <a:gd name="T12" fmla="*/ 287 w 287"/>
              <a:gd name="T13" fmla="*/ 148 h 174"/>
              <a:gd name="T14" fmla="*/ 287 w 287"/>
              <a:gd name="T15" fmla="*/ 26 h 174"/>
              <a:gd name="T16" fmla="*/ 267 w 287"/>
              <a:gd name="T17" fmla="*/ 0 h 174"/>
              <a:gd name="T18" fmla="*/ 258 w 287"/>
              <a:gd name="T19" fmla="*/ 135 h 174"/>
              <a:gd name="T20" fmla="*/ 240 w 287"/>
              <a:gd name="T21" fmla="*/ 154 h 174"/>
              <a:gd name="T22" fmla="*/ 47 w 287"/>
              <a:gd name="T23" fmla="*/ 154 h 174"/>
              <a:gd name="T24" fmla="*/ 28 w 287"/>
              <a:gd name="T25" fmla="*/ 135 h 174"/>
              <a:gd name="T26" fmla="*/ 28 w 287"/>
              <a:gd name="T27" fmla="*/ 39 h 174"/>
              <a:gd name="T28" fmla="*/ 46 w 287"/>
              <a:gd name="T29" fmla="*/ 21 h 174"/>
              <a:gd name="T30" fmla="*/ 240 w 287"/>
              <a:gd name="T31" fmla="*/ 21 h 174"/>
              <a:gd name="T32" fmla="*/ 258 w 287"/>
              <a:gd name="T33" fmla="*/ 39 h 174"/>
              <a:gd name="T34" fmla="*/ 258 w 287"/>
              <a:gd name="T35" fmla="*/ 13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7" h="174">
                <a:moveTo>
                  <a:pt x="267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26"/>
                  <a:pt x="0" y="26"/>
                  <a:pt x="0" y="2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20" y="148"/>
                  <a:pt x="20" y="174"/>
                </a:cubicBezTo>
                <a:cubicBezTo>
                  <a:pt x="267" y="174"/>
                  <a:pt x="267" y="174"/>
                  <a:pt x="267" y="174"/>
                </a:cubicBezTo>
                <a:cubicBezTo>
                  <a:pt x="267" y="148"/>
                  <a:pt x="287" y="148"/>
                  <a:pt x="287" y="148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6"/>
                  <a:pt x="268" y="26"/>
                  <a:pt x="267" y="0"/>
                </a:cubicBezTo>
                <a:close/>
                <a:moveTo>
                  <a:pt x="258" y="135"/>
                </a:moveTo>
                <a:cubicBezTo>
                  <a:pt x="258" y="135"/>
                  <a:pt x="244" y="140"/>
                  <a:pt x="240" y="154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42" y="140"/>
                  <a:pt x="28" y="135"/>
                  <a:pt x="28" y="135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41" y="34"/>
                  <a:pt x="46" y="21"/>
                </a:cubicBezTo>
                <a:cubicBezTo>
                  <a:pt x="240" y="21"/>
                  <a:pt x="240" y="21"/>
                  <a:pt x="240" y="21"/>
                </a:cubicBezTo>
                <a:cubicBezTo>
                  <a:pt x="245" y="33"/>
                  <a:pt x="258" y="39"/>
                  <a:pt x="258" y="39"/>
                </a:cubicBezTo>
                <a:lnTo>
                  <a:pt x="258" y="1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3" name="Freeform 430"/>
          <p:cNvSpPr/>
          <p:nvPr/>
        </p:nvSpPr>
        <p:spPr bwMode="auto">
          <a:xfrm>
            <a:off x="9385958" y="5715049"/>
            <a:ext cx="5271" cy="7027"/>
          </a:xfrm>
          <a:custGeom>
            <a:avLst/>
            <a:gdLst>
              <a:gd name="T0" fmla="*/ 2 w 3"/>
              <a:gd name="T1" fmla="*/ 0 h 4"/>
              <a:gd name="T2" fmla="*/ 2 w 3"/>
              <a:gd name="T3" fmla="*/ 1 h 4"/>
              <a:gd name="T4" fmla="*/ 0 w 3"/>
              <a:gd name="T5" fmla="*/ 4 h 4"/>
              <a:gd name="T6" fmla="*/ 3 w 3"/>
              <a:gd name="T7" fmla="*/ 4 h 4"/>
              <a:gd name="T8" fmla="*/ 2 w 3"/>
              <a:gd name="T9" fmla="*/ 1 h 4"/>
              <a:gd name="T10" fmla="*/ 2 w 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1"/>
                </a:lnTo>
                <a:lnTo>
                  <a:pt x="0" y="4"/>
                </a:lnTo>
                <a:lnTo>
                  <a:pt x="3" y="4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4" name="Freeform 431"/>
          <p:cNvSpPr/>
          <p:nvPr/>
        </p:nvSpPr>
        <p:spPr bwMode="auto">
          <a:xfrm>
            <a:off x="9419339" y="5709779"/>
            <a:ext cx="10541" cy="19326"/>
          </a:xfrm>
          <a:custGeom>
            <a:avLst/>
            <a:gdLst>
              <a:gd name="T0" fmla="*/ 11 w 11"/>
              <a:gd name="T1" fmla="*/ 15 h 21"/>
              <a:gd name="T2" fmla="*/ 11 w 11"/>
              <a:gd name="T3" fmla="*/ 11 h 21"/>
              <a:gd name="T4" fmla="*/ 11 w 11"/>
              <a:gd name="T5" fmla="*/ 7 h 21"/>
              <a:gd name="T6" fmla="*/ 9 w 11"/>
              <a:gd name="T7" fmla="*/ 4 h 21"/>
              <a:gd name="T8" fmla="*/ 7 w 11"/>
              <a:gd name="T9" fmla="*/ 1 h 21"/>
              <a:gd name="T10" fmla="*/ 3 w 11"/>
              <a:gd name="T11" fmla="*/ 0 h 21"/>
              <a:gd name="T12" fmla="*/ 1 w 11"/>
              <a:gd name="T13" fmla="*/ 1 h 21"/>
              <a:gd name="T14" fmla="*/ 0 w 11"/>
              <a:gd name="T15" fmla="*/ 1 h 21"/>
              <a:gd name="T16" fmla="*/ 0 w 11"/>
              <a:gd name="T17" fmla="*/ 21 h 21"/>
              <a:gd name="T18" fmla="*/ 1 w 11"/>
              <a:gd name="T19" fmla="*/ 21 h 21"/>
              <a:gd name="T20" fmla="*/ 1 w 11"/>
              <a:gd name="T21" fmla="*/ 21 h 21"/>
              <a:gd name="T22" fmla="*/ 2 w 11"/>
              <a:gd name="T23" fmla="*/ 21 h 21"/>
              <a:gd name="T24" fmla="*/ 3 w 11"/>
              <a:gd name="T25" fmla="*/ 21 h 21"/>
              <a:gd name="T26" fmla="*/ 7 w 11"/>
              <a:gd name="T27" fmla="*/ 20 h 21"/>
              <a:gd name="T28" fmla="*/ 9 w 11"/>
              <a:gd name="T29" fmla="*/ 18 h 21"/>
              <a:gd name="T30" fmla="*/ 11 w 11"/>
              <a:gd name="T3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21">
                <a:moveTo>
                  <a:pt x="11" y="15"/>
                </a:moveTo>
                <a:cubicBezTo>
                  <a:pt x="11" y="13"/>
                  <a:pt x="11" y="12"/>
                  <a:pt x="11" y="11"/>
                </a:cubicBezTo>
                <a:cubicBezTo>
                  <a:pt x="11" y="9"/>
                  <a:pt x="11" y="8"/>
                  <a:pt x="11" y="7"/>
                </a:cubicBezTo>
                <a:cubicBezTo>
                  <a:pt x="10" y="6"/>
                  <a:pt x="10" y="5"/>
                  <a:pt x="9" y="4"/>
                </a:cubicBezTo>
                <a:cubicBezTo>
                  <a:pt x="9" y="3"/>
                  <a:pt x="8" y="2"/>
                  <a:pt x="7" y="1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4" y="21"/>
                  <a:pt x="6" y="21"/>
                  <a:pt x="7" y="20"/>
                </a:cubicBezTo>
                <a:cubicBezTo>
                  <a:pt x="8" y="20"/>
                  <a:pt x="9" y="19"/>
                  <a:pt x="9" y="18"/>
                </a:cubicBezTo>
                <a:cubicBezTo>
                  <a:pt x="10" y="17"/>
                  <a:pt x="10" y="16"/>
                  <a:pt x="11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5" name="Freeform 432"/>
          <p:cNvSpPr>
            <a:spLocks noEditPoints="1"/>
          </p:cNvSpPr>
          <p:nvPr/>
        </p:nvSpPr>
        <p:spPr bwMode="auto">
          <a:xfrm>
            <a:off x="9354332" y="5669369"/>
            <a:ext cx="198532" cy="101901"/>
          </a:xfrm>
          <a:custGeom>
            <a:avLst/>
            <a:gdLst>
              <a:gd name="T0" fmla="*/ 13 w 198"/>
              <a:gd name="T1" fmla="*/ 0 h 101"/>
              <a:gd name="T2" fmla="*/ 0 w 198"/>
              <a:gd name="T3" fmla="*/ 87 h 101"/>
              <a:gd name="T4" fmla="*/ 184 w 198"/>
              <a:gd name="T5" fmla="*/ 101 h 101"/>
              <a:gd name="T6" fmla="*/ 198 w 198"/>
              <a:gd name="T7" fmla="*/ 13 h 101"/>
              <a:gd name="T8" fmla="*/ 49 w 198"/>
              <a:gd name="T9" fmla="*/ 68 h 101"/>
              <a:gd name="T10" fmla="*/ 41 w 198"/>
              <a:gd name="T11" fmla="*/ 68 h 101"/>
              <a:gd name="T12" fmla="*/ 39 w 198"/>
              <a:gd name="T13" fmla="*/ 60 h 101"/>
              <a:gd name="T14" fmla="*/ 27 w 198"/>
              <a:gd name="T15" fmla="*/ 67 h 101"/>
              <a:gd name="T16" fmla="*/ 26 w 198"/>
              <a:gd name="T17" fmla="*/ 68 h 101"/>
              <a:gd name="T18" fmla="*/ 18 w 198"/>
              <a:gd name="T19" fmla="*/ 68 h 101"/>
              <a:gd name="T20" fmla="*/ 31 w 198"/>
              <a:gd name="T21" fmla="*/ 33 h 101"/>
              <a:gd name="T22" fmla="*/ 32 w 198"/>
              <a:gd name="T23" fmla="*/ 32 h 101"/>
              <a:gd name="T24" fmla="*/ 38 w 198"/>
              <a:gd name="T25" fmla="*/ 32 h 101"/>
              <a:gd name="T26" fmla="*/ 50 w 198"/>
              <a:gd name="T27" fmla="*/ 66 h 101"/>
              <a:gd name="T28" fmla="*/ 49 w 198"/>
              <a:gd name="T29" fmla="*/ 68 h 101"/>
              <a:gd name="T30" fmla="*/ 80 w 198"/>
              <a:gd name="T31" fmla="*/ 62 h 101"/>
              <a:gd name="T32" fmla="*/ 66 w 198"/>
              <a:gd name="T33" fmla="*/ 68 h 101"/>
              <a:gd name="T34" fmla="*/ 61 w 198"/>
              <a:gd name="T35" fmla="*/ 68 h 101"/>
              <a:gd name="T36" fmla="*/ 56 w 198"/>
              <a:gd name="T37" fmla="*/ 68 h 101"/>
              <a:gd name="T38" fmla="*/ 56 w 198"/>
              <a:gd name="T39" fmla="*/ 67 h 101"/>
              <a:gd name="T40" fmla="*/ 56 w 198"/>
              <a:gd name="T41" fmla="*/ 32 h 101"/>
              <a:gd name="T42" fmla="*/ 59 w 198"/>
              <a:gd name="T43" fmla="*/ 32 h 101"/>
              <a:gd name="T44" fmla="*/ 64 w 198"/>
              <a:gd name="T45" fmla="*/ 32 h 101"/>
              <a:gd name="T46" fmla="*/ 74 w 198"/>
              <a:gd name="T47" fmla="*/ 33 h 101"/>
              <a:gd name="T48" fmla="*/ 83 w 198"/>
              <a:gd name="T49" fmla="*/ 42 h 101"/>
              <a:gd name="T50" fmla="*/ 83 w 198"/>
              <a:gd name="T51" fmla="*/ 56 h 101"/>
              <a:gd name="T52" fmla="*/ 126 w 198"/>
              <a:gd name="T53" fmla="*/ 67 h 101"/>
              <a:gd name="T54" fmla="*/ 125 w 198"/>
              <a:gd name="T55" fmla="*/ 68 h 101"/>
              <a:gd name="T56" fmla="*/ 118 w 198"/>
              <a:gd name="T57" fmla="*/ 68 h 101"/>
              <a:gd name="T58" fmla="*/ 118 w 198"/>
              <a:gd name="T59" fmla="*/ 49 h 101"/>
              <a:gd name="T60" fmla="*/ 111 w 198"/>
              <a:gd name="T61" fmla="*/ 61 h 101"/>
              <a:gd name="T62" fmla="*/ 110 w 198"/>
              <a:gd name="T63" fmla="*/ 61 h 101"/>
              <a:gd name="T64" fmla="*/ 107 w 198"/>
              <a:gd name="T65" fmla="*/ 61 h 101"/>
              <a:gd name="T66" fmla="*/ 100 w 198"/>
              <a:gd name="T67" fmla="*/ 49 h 101"/>
              <a:gd name="T68" fmla="*/ 100 w 198"/>
              <a:gd name="T69" fmla="*/ 67 h 101"/>
              <a:gd name="T70" fmla="*/ 99 w 198"/>
              <a:gd name="T71" fmla="*/ 68 h 101"/>
              <a:gd name="T72" fmla="*/ 91 w 198"/>
              <a:gd name="T73" fmla="*/ 68 h 101"/>
              <a:gd name="T74" fmla="*/ 91 w 198"/>
              <a:gd name="T75" fmla="*/ 33 h 101"/>
              <a:gd name="T76" fmla="*/ 92 w 198"/>
              <a:gd name="T77" fmla="*/ 32 h 101"/>
              <a:gd name="T78" fmla="*/ 99 w 198"/>
              <a:gd name="T79" fmla="*/ 32 h 101"/>
              <a:gd name="T80" fmla="*/ 108 w 198"/>
              <a:gd name="T81" fmla="*/ 48 h 101"/>
              <a:gd name="T82" fmla="*/ 110 w 198"/>
              <a:gd name="T83" fmla="*/ 48 h 101"/>
              <a:gd name="T84" fmla="*/ 119 w 198"/>
              <a:gd name="T85" fmla="*/ 32 h 101"/>
              <a:gd name="T86" fmla="*/ 125 w 198"/>
              <a:gd name="T87" fmla="*/ 32 h 101"/>
              <a:gd name="T88" fmla="*/ 126 w 198"/>
              <a:gd name="T89" fmla="*/ 33 h 101"/>
              <a:gd name="T90" fmla="*/ 144 w 198"/>
              <a:gd name="T91" fmla="*/ 67 h 101"/>
              <a:gd name="T92" fmla="*/ 143 w 198"/>
              <a:gd name="T93" fmla="*/ 68 h 101"/>
              <a:gd name="T94" fmla="*/ 135 w 198"/>
              <a:gd name="T95" fmla="*/ 68 h 101"/>
              <a:gd name="T96" fmla="*/ 135 w 198"/>
              <a:gd name="T97" fmla="*/ 33 h 101"/>
              <a:gd name="T98" fmla="*/ 136 w 198"/>
              <a:gd name="T99" fmla="*/ 32 h 101"/>
              <a:gd name="T100" fmla="*/ 144 w 198"/>
              <a:gd name="T101" fmla="*/ 32 h 101"/>
              <a:gd name="T102" fmla="*/ 179 w 198"/>
              <a:gd name="T103" fmla="*/ 33 h 101"/>
              <a:gd name="T104" fmla="*/ 179 w 198"/>
              <a:gd name="T105" fmla="*/ 40 h 101"/>
              <a:gd name="T106" fmla="*/ 169 w 198"/>
              <a:gd name="T107" fmla="*/ 40 h 101"/>
              <a:gd name="T108" fmla="*/ 169 w 198"/>
              <a:gd name="T109" fmla="*/ 68 h 101"/>
              <a:gd name="T110" fmla="*/ 162 w 198"/>
              <a:gd name="T111" fmla="*/ 68 h 101"/>
              <a:gd name="T112" fmla="*/ 161 w 198"/>
              <a:gd name="T113" fmla="*/ 67 h 101"/>
              <a:gd name="T114" fmla="*/ 152 w 198"/>
              <a:gd name="T115" fmla="*/ 40 h 101"/>
              <a:gd name="T116" fmla="*/ 151 w 198"/>
              <a:gd name="T117" fmla="*/ 39 h 101"/>
              <a:gd name="T118" fmla="*/ 151 w 198"/>
              <a:gd name="T119" fmla="*/ 32 h 101"/>
              <a:gd name="T120" fmla="*/ 178 w 198"/>
              <a:gd name="T121" fmla="*/ 32 h 101"/>
              <a:gd name="T122" fmla="*/ 179 w 198"/>
              <a:gd name="T12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101">
                <a:moveTo>
                  <a:pt x="185" y="0"/>
                </a:moveTo>
                <a:cubicBezTo>
                  <a:pt x="13" y="0"/>
                  <a:pt x="13" y="0"/>
                  <a:pt x="13" y="0"/>
                </a:cubicBezTo>
                <a:cubicBezTo>
                  <a:pt x="9" y="6"/>
                  <a:pt x="4" y="10"/>
                  <a:pt x="0" y="13"/>
                </a:cubicBezTo>
                <a:cubicBezTo>
                  <a:pt x="0" y="87"/>
                  <a:pt x="0" y="87"/>
                  <a:pt x="0" y="87"/>
                </a:cubicBezTo>
                <a:cubicBezTo>
                  <a:pt x="4" y="90"/>
                  <a:pt x="10" y="94"/>
                  <a:pt x="14" y="101"/>
                </a:cubicBezTo>
                <a:cubicBezTo>
                  <a:pt x="184" y="101"/>
                  <a:pt x="184" y="101"/>
                  <a:pt x="184" y="101"/>
                </a:cubicBezTo>
                <a:cubicBezTo>
                  <a:pt x="189" y="94"/>
                  <a:pt x="194" y="90"/>
                  <a:pt x="198" y="87"/>
                </a:cubicBezTo>
                <a:cubicBezTo>
                  <a:pt x="198" y="13"/>
                  <a:pt x="198" y="13"/>
                  <a:pt x="198" y="13"/>
                </a:cubicBezTo>
                <a:cubicBezTo>
                  <a:pt x="194" y="10"/>
                  <a:pt x="189" y="6"/>
                  <a:pt x="185" y="0"/>
                </a:cubicBezTo>
                <a:close/>
                <a:moveTo>
                  <a:pt x="49" y="68"/>
                </a:move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7"/>
                  <a:pt x="41" y="67"/>
                  <a:pt x="41" y="67"/>
                </a:cubicBezTo>
                <a:cubicBezTo>
                  <a:pt x="39" y="60"/>
                  <a:pt x="39" y="60"/>
                  <a:pt x="39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9" y="66"/>
                  <a:pt x="19" y="66"/>
                  <a:pt x="19" y="66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3"/>
                  <a:pt x="38" y="33"/>
                  <a:pt x="38" y="3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8"/>
                  <a:pt x="50" y="68"/>
                  <a:pt x="50" y="68"/>
                </a:cubicBezTo>
                <a:lnTo>
                  <a:pt x="49" y="68"/>
                </a:lnTo>
                <a:close/>
                <a:moveTo>
                  <a:pt x="83" y="56"/>
                </a:moveTo>
                <a:cubicBezTo>
                  <a:pt x="82" y="59"/>
                  <a:pt x="81" y="61"/>
                  <a:pt x="80" y="62"/>
                </a:cubicBezTo>
                <a:cubicBezTo>
                  <a:pt x="79" y="64"/>
                  <a:pt x="77" y="66"/>
                  <a:pt x="74" y="67"/>
                </a:cubicBezTo>
                <a:cubicBezTo>
                  <a:pt x="72" y="68"/>
                  <a:pt x="69" y="68"/>
                  <a:pt x="66" y="68"/>
                </a:cubicBezTo>
                <a:cubicBezTo>
                  <a:pt x="65" y="68"/>
                  <a:pt x="65" y="68"/>
                  <a:pt x="64" y="68"/>
                </a:cubicBezTo>
                <a:cubicBezTo>
                  <a:pt x="63" y="68"/>
                  <a:pt x="62" y="68"/>
                  <a:pt x="61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7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7" y="32"/>
                  <a:pt x="58" y="32"/>
                  <a:pt x="59" y="32"/>
                </a:cubicBezTo>
                <a:cubicBezTo>
                  <a:pt x="60" y="32"/>
                  <a:pt x="61" y="32"/>
                  <a:pt x="61" y="32"/>
                </a:cubicBezTo>
                <a:cubicBezTo>
                  <a:pt x="62" y="32"/>
                  <a:pt x="63" y="32"/>
                  <a:pt x="64" y="32"/>
                </a:cubicBezTo>
                <a:cubicBezTo>
                  <a:pt x="65" y="32"/>
                  <a:pt x="66" y="32"/>
                  <a:pt x="66" y="32"/>
                </a:cubicBezTo>
                <a:cubicBezTo>
                  <a:pt x="69" y="32"/>
                  <a:pt x="72" y="32"/>
                  <a:pt x="74" y="33"/>
                </a:cubicBezTo>
                <a:cubicBezTo>
                  <a:pt x="77" y="34"/>
                  <a:pt x="78" y="35"/>
                  <a:pt x="80" y="37"/>
                </a:cubicBezTo>
                <a:cubicBezTo>
                  <a:pt x="81" y="38"/>
                  <a:pt x="82" y="40"/>
                  <a:pt x="83" y="42"/>
                </a:cubicBezTo>
                <a:cubicBezTo>
                  <a:pt x="84" y="45"/>
                  <a:pt x="84" y="47"/>
                  <a:pt x="84" y="50"/>
                </a:cubicBezTo>
                <a:cubicBezTo>
                  <a:pt x="84" y="52"/>
                  <a:pt x="84" y="54"/>
                  <a:pt x="83" y="56"/>
                </a:cubicBezTo>
                <a:close/>
                <a:moveTo>
                  <a:pt x="126" y="33"/>
                </a:moveTo>
                <a:cubicBezTo>
                  <a:pt x="126" y="67"/>
                  <a:pt x="126" y="67"/>
                  <a:pt x="126" y="67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9" y="68"/>
                  <a:pt x="99" y="68"/>
                  <a:pt x="99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7"/>
                  <a:pt x="91" y="67"/>
                  <a:pt x="91" y="67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2"/>
                  <a:pt x="91" y="32"/>
                  <a:pt x="91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6" y="32"/>
                  <a:pt x="126" y="32"/>
                  <a:pt x="126" y="32"/>
                </a:cubicBezTo>
                <a:lnTo>
                  <a:pt x="126" y="33"/>
                </a:lnTo>
                <a:close/>
                <a:moveTo>
                  <a:pt x="144" y="33"/>
                </a:moveTo>
                <a:cubicBezTo>
                  <a:pt x="144" y="67"/>
                  <a:pt x="144" y="67"/>
                  <a:pt x="144" y="67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43" y="32"/>
                  <a:pt x="143" y="32"/>
                  <a:pt x="143" y="32"/>
                </a:cubicBezTo>
                <a:cubicBezTo>
                  <a:pt x="144" y="32"/>
                  <a:pt x="144" y="32"/>
                  <a:pt x="144" y="32"/>
                </a:cubicBezTo>
                <a:lnTo>
                  <a:pt x="144" y="33"/>
                </a:lnTo>
                <a:close/>
                <a:moveTo>
                  <a:pt x="179" y="33"/>
                </a:moveTo>
                <a:cubicBezTo>
                  <a:pt x="179" y="39"/>
                  <a:pt x="179" y="39"/>
                  <a:pt x="179" y="39"/>
                </a:cubicBezTo>
                <a:cubicBezTo>
                  <a:pt x="179" y="40"/>
                  <a:pt x="179" y="40"/>
                  <a:pt x="179" y="40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161" y="68"/>
                  <a:pt x="161" y="68"/>
                  <a:pt x="161" y="68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40"/>
                  <a:pt x="161" y="40"/>
                  <a:pt x="161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79" y="32"/>
                  <a:pt x="179" y="32"/>
                  <a:pt x="179" y="32"/>
                </a:cubicBezTo>
                <a:lnTo>
                  <a:pt x="179" y="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6" name="Freeform 433"/>
          <p:cNvSpPr/>
          <p:nvPr/>
        </p:nvSpPr>
        <p:spPr bwMode="auto">
          <a:xfrm>
            <a:off x="5901995" y="6198201"/>
            <a:ext cx="216101" cy="84332"/>
          </a:xfrm>
          <a:custGeom>
            <a:avLst/>
            <a:gdLst>
              <a:gd name="T0" fmla="*/ 20 w 216"/>
              <a:gd name="T1" fmla="*/ 72 h 84"/>
              <a:gd name="T2" fmla="*/ 20 w 216"/>
              <a:gd name="T3" fmla="*/ 84 h 84"/>
              <a:gd name="T4" fmla="*/ 196 w 216"/>
              <a:gd name="T5" fmla="*/ 84 h 84"/>
              <a:gd name="T6" fmla="*/ 196 w 216"/>
              <a:gd name="T7" fmla="*/ 72 h 84"/>
              <a:gd name="T8" fmla="*/ 216 w 216"/>
              <a:gd name="T9" fmla="*/ 40 h 84"/>
              <a:gd name="T10" fmla="*/ 184 w 216"/>
              <a:gd name="T11" fmla="*/ 27 h 84"/>
              <a:gd name="T12" fmla="*/ 177 w 216"/>
              <a:gd name="T13" fmla="*/ 27 h 84"/>
              <a:gd name="T14" fmla="*/ 108 w 216"/>
              <a:gd name="T15" fmla="*/ 0 h 84"/>
              <a:gd name="T16" fmla="*/ 39 w 216"/>
              <a:gd name="T17" fmla="*/ 27 h 84"/>
              <a:gd name="T18" fmla="*/ 32 w 216"/>
              <a:gd name="T19" fmla="*/ 27 h 84"/>
              <a:gd name="T20" fmla="*/ 0 w 216"/>
              <a:gd name="T21" fmla="*/ 40 h 84"/>
              <a:gd name="T22" fmla="*/ 20 w 216"/>
              <a:gd name="T23" fmla="*/ 7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" h="84">
                <a:moveTo>
                  <a:pt x="20" y="72"/>
                </a:moveTo>
                <a:cubicBezTo>
                  <a:pt x="20" y="84"/>
                  <a:pt x="20" y="84"/>
                  <a:pt x="20" y="84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96" y="58"/>
                  <a:pt x="204" y="46"/>
                  <a:pt x="216" y="40"/>
                </a:cubicBezTo>
                <a:cubicBezTo>
                  <a:pt x="209" y="32"/>
                  <a:pt x="197" y="27"/>
                  <a:pt x="184" y="27"/>
                </a:cubicBezTo>
                <a:cubicBezTo>
                  <a:pt x="181" y="27"/>
                  <a:pt x="179" y="27"/>
                  <a:pt x="177" y="27"/>
                </a:cubicBezTo>
                <a:cubicBezTo>
                  <a:pt x="167" y="12"/>
                  <a:pt x="134" y="0"/>
                  <a:pt x="108" y="0"/>
                </a:cubicBezTo>
                <a:cubicBezTo>
                  <a:pt x="82" y="0"/>
                  <a:pt x="48" y="12"/>
                  <a:pt x="39" y="27"/>
                </a:cubicBezTo>
                <a:cubicBezTo>
                  <a:pt x="37" y="27"/>
                  <a:pt x="34" y="27"/>
                  <a:pt x="32" y="27"/>
                </a:cubicBezTo>
                <a:cubicBezTo>
                  <a:pt x="18" y="27"/>
                  <a:pt x="6" y="32"/>
                  <a:pt x="0" y="40"/>
                </a:cubicBezTo>
                <a:cubicBezTo>
                  <a:pt x="12" y="46"/>
                  <a:pt x="20" y="58"/>
                  <a:pt x="20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7" name="Rectangle 434"/>
          <p:cNvSpPr>
            <a:spLocks noChangeArrowheads="1"/>
          </p:cNvSpPr>
          <p:nvPr/>
        </p:nvSpPr>
        <p:spPr bwMode="auto">
          <a:xfrm>
            <a:off x="5923077" y="6298344"/>
            <a:ext cx="175692" cy="22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8" name="Rectangle 435"/>
          <p:cNvSpPr>
            <a:spLocks noChangeArrowheads="1"/>
          </p:cNvSpPr>
          <p:nvPr/>
        </p:nvSpPr>
        <p:spPr bwMode="auto">
          <a:xfrm>
            <a:off x="5923077" y="6336997"/>
            <a:ext cx="175692" cy="35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39" name="Freeform 436"/>
          <p:cNvSpPr/>
          <p:nvPr/>
        </p:nvSpPr>
        <p:spPr bwMode="auto">
          <a:xfrm>
            <a:off x="6112824" y="6250908"/>
            <a:ext cx="40409" cy="137039"/>
          </a:xfrm>
          <a:custGeom>
            <a:avLst/>
            <a:gdLst>
              <a:gd name="T0" fmla="*/ 35 w 41"/>
              <a:gd name="T1" fmla="*/ 98 h 137"/>
              <a:gd name="T2" fmla="*/ 30 w 41"/>
              <a:gd name="T3" fmla="*/ 39 h 137"/>
              <a:gd name="T4" fmla="*/ 41 w 41"/>
              <a:gd name="T5" fmla="*/ 20 h 137"/>
              <a:gd name="T6" fmla="*/ 20 w 41"/>
              <a:gd name="T7" fmla="*/ 0 h 137"/>
              <a:gd name="T8" fmla="*/ 0 w 41"/>
              <a:gd name="T9" fmla="*/ 20 h 137"/>
              <a:gd name="T10" fmla="*/ 0 w 41"/>
              <a:gd name="T11" fmla="*/ 137 h 137"/>
              <a:gd name="T12" fmla="*/ 24 w 41"/>
              <a:gd name="T13" fmla="*/ 137 h 137"/>
              <a:gd name="T14" fmla="*/ 35 w 41"/>
              <a:gd name="T15" fmla="*/ 9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137">
                <a:moveTo>
                  <a:pt x="35" y="98"/>
                </a:moveTo>
                <a:cubicBezTo>
                  <a:pt x="30" y="39"/>
                  <a:pt x="30" y="39"/>
                  <a:pt x="30" y="39"/>
                </a:cubicBezTo>
                <a:cubicBezTo>
                  <a:pt x="37" y="35"/>
                  <a:pt x="41" y="28"/>
                  <a:pt x="41" y="20"/>
                </a:cubicBezTo>
                <a:cubicBezTo>
                  <a:pt x="41" y="9"/>
                  <a:pt x="32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37"/>
                  <a:pt x="0" y="137"/>
                  <a:pt x="0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30" y="133"/>
                  <a:pt x="22" y="109"/>
                  <a:pt x="35" y="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0" name="Freeform 437"/>
          <p:cNvSpPr/>
          <p:nvPr/>
        </p:nvSpPr>
        <p:spPr bwMode="auto">
          <a:xfrm>
            <a:off x="5866857" y="6250908"/>
            <a:ext cx="40409" cy="137039"/>
          </a:xfrm>
          <a:custGeom>
            <a:avLst/>
            <a:gdLst>
              <a:gd name="T0" fmla="*/ 41 w 41"/>
              <a:gd name="T1" fmla="*/ 20 h 137"/>
              <a:gd name="T2" fmla="*/ 20 w 41"/>
              <a:gd name="T3" fmla="*/ 0 h 137"/>
              <a:gd name="T4" fmla="*/ 0 w 41"/>
              <a:gd name="T5" fmla="*/ 20 h 137"/>
              <a:gd name="T6" fmla="*/ 10 w 41"/>
              <a:gd name="T7" fmla="*/ 39 h 137"/>
              <a:gd name="T8" fmla="*/ 5 w 41"/>
              <a:gd name="T9" fmla="*/ 98 h 137"/>
              <a:gd name="T10" fmla="*/ 17 w 41"/>
              <a:gd name="T11" fmla="*/ 137 h 137"/>
              <a:gd name="T12" fmla="*/ 41 w 41"/>
              <a:gd name="T13" fmla="*/ 137 h 137"/>
              <a:gd name="T14" fmla="*/ 41 w 41"/>
              <a:gd name="T15" fmla="*/ 2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137">
                <a:moveTo>
                  <a:pt x="41" y="20"/>
                </a:moveTo>
                <a:cubicBezTo>
                  <a:pt x="41" y="9"/>
                  <a:pt x="32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8"/>
                  <a:pt x="4" y="35"/>
                  <a:pt x="10" y="39"/>
                </a:cubicBezTo>
                <a:cubicBezTo>
                  <a:pt x="5" y="98"/>
                  <a:pt x="5" y="98"/>
                  <a:pt x="5" y="98"/>
                </a:cubicBezTo>
                <a:cubicBezTo>
                  <a:pt x="19" y="109"/>
                  <a:pt x="11" y="133"/>
                  <a:pt x="17" y="137"/>
                </a:cubicBezTo>
                <a:cubicBezTo>
                  <a:pt x="41" y="137"/>
                  <a:pt x="41" y="137"/>
                  <a:pt x="41" y="137"/>
                </a:cubicBezTo>
                <a:lnTo>
                  <a:pt x="41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1" name="Freeform 438"/>
          <p:cNvSpPr>
            <a:spLocks noEditPoints="1"/>
          </p:cNvSpPr>
          <p:nvPr/>
        </p:nvSpPr>
        <p:spPr bwMode="auto">
          <a:xfrm>
            <a:off x="7600931" y="4428988"/>
            <a:ext cx="265295" cy="286378"/>
          </a:xfrm>
          <a:custGeom>
            <a:avLst/>
            <a:gdLst>
              <a:gd name="T0" fmla="*/ 266 w 266"/>
              <a:gd name="T1" fmla="*/ 64 h 288"/>
              <a:gd name="T2" fmla="*/ 261 w 266"/>
              <a:gd name="T3" fmla="*/ 22 h 288"/>
              <a:gd name="T4" fmla="*/ 234 w 266"/>
              <a:gd name="T5" fmla="*/ 0 h 288"/>
              <a:gd name="T6" fmla="*/ 31 w 266"/>
              <a:gd name="T7" fmla="*/ 0 h 288"/>
              <a:gd name="T8" fmla="*/ 4 w 266"/>
              <a:gd name="T9" fmla="*/ 22 h 288"/>
              <a:gd name="T10" fmla="*/ 0 w 266"/>
              <a:gd name="T11" fmla="*/ 63 h 288"/>
              <a:gd name="T12" fmla="*/ 0 w 266"/>
              <a:gd name="T13" fmla="*/ 248 h 288"/>
              <a:gd name="T14" fmla="*/ 23 w 266"/>
              <a:gd name="T15" fmla="*/ 248 h 288"/>
              <a:gd name="T16" fmla="*/ 23 w 266"/>
              <a:gd name="T17" fmla="*/ 268 h 288"/>
              <a:gd name="T18" fmla="*/ 43 w 266"/>
              <a:gd name="T19" fmla="*/ 288 h 288"/>
              <a:gd name="T20" fmla="*/ 63 w 266"/>
              <a:gd name="T21" fmla="*/ 268 h 288"/>
              <a:gd name="T22" fmla="*/ 63 w 266"/>
              <a:gd name="T23" fmla="*/ 248 h 288"/>
              <a:gd name="T24" fmla="*/ 204 w 266"/>
              <a:gd name="T25" fmla="*/ 248 h 288"/>
              <a:gd name="T26" fmla="*/ 204 w 266"/>
              <a:gd name="T27" fmla="*/ 268 h 288"/>
              <a:gd name="T28" fmla="*/ 224 w 266"/>
              <a:gd name="T29" fmla="*/ 288 h 288"/>
              <a:gd name="T30" fmla="*/ 244 w 266"/>
              <a:gd name="T31" fmla="*/ 268 h 288"/>
              <a:gd name="T32" fmla="*/ 244 w 266"/>
              <a:gd name="T33" fmla="*/ 248 h 288"/>
              <a:gd name="T34" fmla="*/ 266 w 266"/>
              <a:gd name="T35" fmla="*/ 248 h 288"/>
              <a:gd name="T36" fmla="*/ 266 w 266"/>
              <a:gd name="T37" fmla="*/ 64 h 288"/>
              <a:gd name="T38" fmla="*/ 101 w 266"/>
              <a:gd name="T39" fmla="*/ 16 h 288"/>
              <a:gd name="T40" fmla="*/ 165 w 266"/>
              <a:gd name="T41" fmla="*/ 16 h 288"/>
              <a:gd name="T42" fmla="*/ 174 w 266"/>
              <a:gd name="T43" fmla="*/ 25 h 288"/>
              <a:gd name="T44" fmla="*/ 165 w 266"/>
              <a:gd name="T45" fmla="*/ 33 h 288"/>
              <a:gd name="T46" fmla="*/ 101 w 266"/>
              <a:gd name="T47" fmla="*/ 33 h 288"/>
              <a:gd name="T48" fmla="*/ 93 w 266"/>
              <a:gd name="T49" fmla="*/ 25 h 288"/>
              <a:gd name="T50" fmla="*/ 101 w 266"/>
              <a:gd name="T51" fmla="*/ 16 h 288"/>
              <a:gd name="T52" fmla="*/ 33 w 266"/>
              <a:gd name="T53" fmla="*/ 67 h 288"/>
              <a:gd name="T54" fmla="*/ 47 w 266"/>
              <a:gd name="T55" fmla="*/ 52 h 288"/>
              <a:gd name="T56" fmla="*/ 219 w 266"/>
              <a:gd name="T57" fmla="*/ 52 h 288"/>
              <a:gd name="T58" fmla="*/ 234 w 266"/>
              <a:gd name="T59" fmla="*/ 67 h 288"/>
              <a:gd name="T60" fmla="*/ 238 w 266"/>
              <a:gd name="T61" fmla="*/ 156 h 288"/>
              <a:gd name="T62" fmla="*/ 223 w 266"/>
              <a:gd name="T63" fmla="*/ 171 h 288"/>
              <a:gd name="T64" fmla="*/ 43 w 266"/>
              <a:gd name="T65" fmla="*/ 171 h 288"/>
              <a:gd name="T66" fmla="*/ 28 w 266"/>
              <a:gd name="T67" fmla="*/ 156 h 288"/>
              <a:gd name="T68" fmla="*/ 33 w 266"/>
              <a:gd name="T69" fmla="*/ 67 h 288"/>
              <a:gd name="T70" fmla="*/ 63 w 266"/>
              <a:gd name="T71" fmla="*/ 223 h 288"/>
              <a:gd name="T72" fmla="*/ 48 w 266"/>
              <a:gd name="T73" fmla="*/ 230 h 288"/>
              <a:gd name="T74" fmla="*/ 27 w 266"/>
              <a:gd name="T75" fmla="*/ 210 h 288"/>
              <a:gd name="T76" fmla="*/ 27 w 266"/>
              <a:gd name="T77" fmla="*/ 210 h 288"/>
              <a:gd name="T78" fmla="*/ 48 w 266"/>
              <a:gd name="T79" fmla="*/ 189 h 288"/>
              <a:gd name="T80" fmla="*/ 69 w 266"/>
              <a:gd name="T81" fmla="*/ 210 h 288"/>
              <a:gd name="T82" fmla="*/ 63 w 266"/>
              <a:gd name="T83" fmla="*/ 223 h 288"/>
              <a:gd name="T84" fmla="*/ 220 w 266"/>
              <a:gd name="T85" fmla="*/ 230 h 288"/>
              <a:gd name="T86" fmla="*/ 204 w 266"/>
              <a:gd name="T87" fmla="*/ 222 h 288"/>
              <a:gd name="T88" fmla="*/ 199 w 266"/>
              <a:gd name="T89" fmla="*/ 210 h 288"/>
              <a:gd name="T90" fmla="*/ 220 w 266"/>
              <a:gd name="T91" fmla="*/ 189 h 288"/>
              <a:gd name="T92" fmla="*/ 240 w 266"/>
              <a:gd name="T93" fmla="*/ 210 h 288"/>
              <a:gd name="T94" fmla="*/ 240 w 266"/>
              <a:gd name="T95" fmla="*/ 211 h 288"/>
              <a:gd name="T96" fmla="*/ 220 w 266"/>
              <a:gd name="T97" fmla="*/ 2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6" h="288">
                <a:moveTo>
                  <a:pt x="266" y="64"/>
                </a:moveTo>
                <a:cubicBezTo>
                  <a:pt x="261" y="22"/>
                  <a:pt x="261" y="22"/>
                  <a:pt x="261" y="22"/>
                </a:cubicBezTo>
                <a:cubicBezTo>
                  <a:pt x="261" y="10"/>
                  <a:pt x="247" y="0"/>
                  <a:pt x="23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9" y="0"/>
                  <a:pt x="4" y="10"/>
                  <a:pt x="4" y="2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48"/>
                  <a:pt x="0" y="248"/>
                  <a:pt x="0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23" y="268"/>
                  <a:pt x="23" y="268"/>
                  <a:pt x="23" y="268"/>
                </a:cubicBezTo>
                <a:cubicBezTo>
                  <a:pt x="23" y="279"/>
                  <a:pt x="32" y="288"/>
                  <a:pt x="43" y="288"/>
                </a:cubicBezTo>
                <a:cubicBezTo>
                  <a:pt x="54" y="288"/>
                  <a:pt x="63" y="279"/>
                  <a:pt x="63" y="268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04" y="268"/>
                  <a:pt x="204" y="268"/>
                  <a:pt x="204" y="268"/>
                </a:cubicBezTo>
                <a:cubicBezTo>
                  <a:pt x="204" y="279"/>
                  <a:pt x="213" y="288"/>
                  <a:pt x="224" y="288"/>
                </a:cubicBezTo>
                <a:cubicBezTo>
                  <a:pt x="235" y="288"/>
                  <a:pt x="244" y="279"/>
                  <a:pt x="244" y="26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66" y="248"/>
                  <a:pt x="266" y="248"/>
                  <a:pt x="266" y="248"/>
                </a:cubicBezTo>
                <a:lnTo>
                  <a:pt x="266" y="64"/>
                </a:lnTo>
                <a:close/>
                <a:moveTo>
                  <a:pt x="101" y="16"/>
                </a:moveTo>
                <a:cubicBezTo>
                  <a:pt x="165" y="16"/>
                  <a:pt x="165" y="16"/>
                  <a:pt x="165" y="16"/>
                </a:cubicBezTo>
                <a:cubicBezTo>
                  <a:pt x="170" y="16"/>
                  <a:pt x="174" y="20"/>
                  <a:pt x="174" y="25"/>
                </a:cubicBezTo>
                <a:cubicBezTo>
                  <a:pt x="174" y="30"/>
                  <a:pt x="170" y="33"/>
                  <a:pt x="165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96" y="33"/>
                  <a:pt x="93" y="30"/>
                  <a:pt x="93" y="25"/>
                </a:cubicBezTo>
                <a:cubicBezTo>
                  <a:pt x="93" y="20"/>
                  <a:pt x="96" y="16"/>
                  <a:pt x="101" y="16"/>
                </a:cubicBezTo>
                <a:close/>
                <a:moveTo>
                  <a:pt x="33" y="67"/>
                </a:moveTo>
                <a:cubicBezTo>
                  <a:pt x="33" y="59"/>
                  <a:pt x="39" y="52"/>
                  <a:pt x="47" y="5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27" y="52"/>
                  <a:pt x="234" y="59"/>
                  <a:pt x="234" y="67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64"/>
                  <a:pt x="232" y="171"/>
                  <a:pt x="223" y="171"/>
                </a:cubicBezTo>
                <a:cubicBezTo>
                  <a:pt x="43" y="171"/>
                  <a:pt x="43" y="171"/>
                  <a:pt x="43" y="171"/>
                </a:cubicBezTo>
                <a:cubicBezTo>
                  <a:pt x="35" y="171"/>
                  <a:pt x="28" y="164"/>
                  <a:pt x="28" y="156"/>
                </a:cubicBezTo>
                <a:lnTo>
                  <a:pt x="33" y="67"/>
                </a:lnTo>
                <a:close/>
                <a:moveTo>
                  <a:pt x="63" y="223"/>
                </a:moveTo>
                <a:cubicBezTo>
                  <a:pt x="60" y="228"/>
                  <a:pt x="54" y="230"/>
                  <a:pt x="48" y="230"/>
                </a:cubicBezTo>
                <a:cubicBezTo>
                  <a:pt x="37" y="230"/>
                  <a:pt x="28" y="221"/>
                  <a:pt x="27" y="210"/>
                </a:cubicBezTo>
                <a:cubicBezTo>
                  <a:pt x="27" y="210"/>
                  <a:pt x="27" y="210"/>
                  <a:pt x="27" y="210"/>
                </a:cubicBezTo>
                <a:cubicBezTo>
                  <a:pt x="27" y="198"/>
                  <a:pt x="37" y="189"/>
                  <a:pt x="48" y="189"/>
                </a:cubicBezTo>
                <a:cubicBezTo>
                  <a:pt x="59" y="189"/>
                  <a:pt x="69" y="198"/>
                  <a:pt x="69" y="210"/>
                </a:cubicBezTo>
                <a:cubicBezTo>
                  <a:pt x="69" y="215"/>
                  <a:pt x="67" y="220"/>
                  <a:pt x="63" y="223"/>
                </a:cubicBezTo>
                <a:close/>
                <a:moveTo>
                  <a:pt x="220" y="230"/>
                </a:moveTo>
                <a:cubicBezTo>
                  <a:pt x="213" y="230"/>
                  <a:pt x="207" y="227"/>
                  <a:pt x="204" y="222"/>
                </a:cubicBezTo>
                <a:cubicBezTo>
                  <a:pt x="201" y="219"/>
                  <a:pt x="199" y="214"/>
                  <a:pt x="199" y="210"/>
                </a:cubicBezTo>
                <a:cubicBezTo>
                  <a:pt x="199" y="198"/>
                  <a:pt x="208" y="189"/>
                  <a:pt x="220" y="189"/>
                </a:cubicBezTo>
                <a:cubicBezTo>
                  <a:pt x="231" y="189"/>
                  <a:pt x="240" y="198"/>
                  <a:pt x="240" y="210"/>
                </a:cubicBezTo>
                <a:cubicBezTo>
                  <a:pt x="240" y="210"/>
                  <a:pt x="240" y="210"/>
                  <a:pt x="240" y="211"/>
                </a:cubicBezTo>
                <a:cubicBezTo>
                  <a:pt x="240" y="222"/>
                  <a:pt x="231" y="230"/>
                  <a:pt x="220" y="2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2" name="Line 439"/>
          <p:cNvSpPr>
            <a:spLocks noChangeShapeType="1"/>
          </p:cNvSpPr>
          <p:nvPr/>
        </p:nvSpPr>
        <p:spPr bwMode="auto">
          <a:xfrm>
            <a:off x="5868612" y="3341456"/>
            <a:ext cx="0" cy="0"/>
          </a:xfrm>
          <a:prstGeom prst="lin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3" name="Line 440"/>
          <p:cNvSpPr>
            <a:spLocks noChangeShapeType="1"/>
          </p:cNvSpPr>
          <p:nvPr/>
        </p:nvSpPr>
        <p:spPr bwMode="auto">
          <a:xfrm>
            <a:off x="5868612" y="3341456"/>
            <a:ext cx="0" cy="0"/>
          </a:xfrm>
          <a:prstGeom prst="lin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4" name="Freeform 441"/>
          <p:cNvSpPr>
            <a:spLocks noEditPoints="1"/>
          </p:cNvSpPr>
          <p:nvPr/>
        </p:nvSpPr>
        <p:spPr bwMode="auto">
          <a:xfrm>
            <a:off x="5868613" y="3304562"/>
            <a:ext cx="286378" cy="237184"/>
          </a:xfrm>
          <a:custGeom>
            <a:avLst/>
            <a:gdLst>
              <a:gd name="T0" fmla="*/ 278 w 288"/>
              <a:gd name="T1" fmla="*/ 69 h 238"/>
              <a:gd name="T2" fmla="*/ 246 w 288"/>
              <a:gd name="T3" fmla="*/ 69 h 238"/>
              <a:gd name="T4" fmla="*/ 246 w 288"/>
              <a:gd name="T5" fmla="*/ 40 h 238"/>
              <a:gd name="T6" fmla="*/ 236 w 288"/>
              <a:gd name="T7" fmla="*/ 30 h 238"/>
              <a:gd name="T8" fmla="*/ 138 w 288"/>
              <a:gd name="T9" fmla="*/ 30 h 238"/>
              <a:gd name="T10" fmla="*/ 125 w 288"/>
              <a:gd name="T11" fmla="*/ 0 h 238"/>
              <a:gd name="T12" fmla="*/ 53 w 288"/>
              <a:gd name="T13" fmla="*/ 0 h 238"/>
              <a:gd name="T14" fmla="*/ 40 w 288"/>
              <a:gd name="T15" fmla="*/ 30 h 238"/>
              <a:gd name="T16" fmla="*/ 11 w 288"/>
              <a:gd name="T17" fmla="*/ 30 h 238"/>
              <a:gd name="T18" fmla="*/ 0 w 288"/>
              <a:gd name="T19" fmla="*/ 38 h 238"/>
              <a:gd name="T20" fmla="*/ 0 w 288"/>
              <a:gd name="T21" fmla="*/ 210 h 238"/>
              <a:gd name="T22" fmla="*/ 28 w 288"/>
              <a:gd name="T23" fmla="*/ 238 h 238"/>
              <a:gd name="T24" fmla="*/ 270 w 288"/>
              <a:gd name="T25" fmla="*/ 238 h 238"/>
              <a:gd name="T26" fmla="*/ 288 w 288"/>
              <a:gd name="T27" fmla="*/ 219 h 238"/>
              <a:gd name="T28" fmla="*/ 288 w 288"/>
              <a:gd name="T29" fmla="*/ 79 h 238"/>
              <a:gd name="T30" fmla="*/ 278 w 288"/>
              <a:gd name="T31" fmla="*/ 69 h 238"/>
              <a:gd name="T32" fmla="*/ 51 w 288"/>
              <a:gd name="T33" fmla="*/ 47 h 238"/>
              <a:gd name="T34" fmla="*/ 64 w 288"/>
              <a:gd name="T35" fmla="*/ 17 h 238"/>
              <a:gd name="T36" fmla="*/ 114 w 288"/>
              <a:gd name="T37" fmla="*/ 17 h 238"/>
              <a:gd name="T38" fmla="*/ 127 w 288"/>
              <a:gd name="T39" fmla="*/ 47 h 238"/>
              <a:gd name="T40" fmla="*/ 229 w 288"/>
              <a:gd name="T41" fmla="*/ 47 h 238"/>
              <a:gd name="T42" fmla="*/ 229 w 288"/>
              <a:gd name="T43" fmla="*/ 69 h 238"/>
              <a:gd name="T44" fmla="*/ 42 w 288"/>
              <a:gd name="T45" fmla="*/ 69 h 238"/>
              <a:gd name="T46" fmla="*/ 42 w 288"/>
              <a:gd name="T47" fmla="*/ 205 h 238"/>
              <a:gd name="T48" fmla="*/ 59 w 288"/>
              <a:gd name="T49" fmla="*/ 205 h 238"/>
              <a:gd name="T50" fmla="*/ 59 w 288"/>
              <a:gd name="T51" fmla="*/ 86 h 238"/>
              <a:gd name="T52" fmla="*/ 271 w 288"/>
              <a:gd name="T53" fmla="*/ 86 h 238"/>
              <a:gd name="T54" fmla="*/ 271 w 288"/>
              <a:gd name="T55" fmla="*/ 219 h 238"/>
              <a:gd name="T56" fmla="*/ 271 w 288"/>
              <a:gd name="T57" fmla="*/ 220 h 238"/>
              <a:gd name="T58" fmla="*/ 270 w 288"/>
              <a:gd name="T59" fmla="*/ 220 h 238"/>
              <a:gd name="T60" fmla="*/ 28 w 288"/>
              <a:gd name="T61" fmla="*/ 220 h 238"/>
              <a:gd name="T62" fmla="*/ 18 w 288"/>
              <a:gd name="T63" fmla="*/ 210 h 238"/>
              <a:gd name="T64" fmla="*/ 18 w 288"/>
              <a:gd name="T65" fmla="*/ 4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8" h="23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5" name="Freeform 442"/>
          <p:cNvSpPr>
            <a:spLocks noEditPoints="1"/>
          </p:cNvSpPr>
          <p:nvPr/>
        </p:nvSpPr>
        <p:spPr bwMode="auto">
          <a:xfrm>
            <a:off x="8737656" y="5022824"/>
            <a:ext cx="286378" cy="245968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6" name="Rectangle 443"/>
          <p:cNvSpPr>
            <a:spLocks noChangeArrowheads="1"/>
          </p:cNvSpPr>
          <p:nvPr/>
        </p:nvSpPr>
        <p:spPr bwMode="auto">
          <a:xfrm>
            <a:off x="8818474" y="5063233"/>
            <a:ext cx="75548" cy="75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7" name="Rectangle 444"/>
          <p:cNvSpPr>
            <a:spLocks noChangeArrowheads="1"/>
          </p:cNvSpPr>
          <p:nvPr/>
        </p:nvSpPr>
        <p:spPr bwMode="auto">
          <a:xfrm>
            <a:off x="8918617" y="5073775"/>
            <a:ext cx="63249" cy="12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8" name="Rectangle 445"/>
          <p:cNvSpPr>
            <a:spLocks noChangeArrowheads="1"/>
          </p:cNvSpPr>
          <p:nvPr/>
        </p:nvSpPr>
        <p:spPr bwMode="auto">
          <a:xfrm>
            <a:off x="8918617" y="5112427"/>
            <a:ext cx="63249" cy="12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49" name="Rectangle 446"/>
          <p:cNvSpPr>
            <a:spLocks noChangeArrowheads="1"/>
          </p:cNvSpPr>
          <p:nvPr/>
        </p:nvSpPr>
        <p:spPr bwMode="auto">
          <a:xfrm>
            <a:off x="8818474" y="5165135"/>
            <a:ext cx="163394" cy="12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50" name="Rectangle 447"/>
          <p:cNvSpPr>
            <a:spLocks noChangeArrowheads="1"/>
          </p:cNvSpPr>
          <p:nvPr/>
        </p:nvSpPr>
        <p:spPr bwMode="auto">
          <a:xfrm>
            <a:off x="8818474" y="5205544"/>
            <a:ext cx="163394" cy="12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51" name="Freeform 448"/>
          <p:cNvSpPr/>
          <p:nvPr/>
        </p:nvSpPr>
        <p:spPr bwMode="auto">
          <a:xfrm>
            <a:off x="9306897" y="5145810"/>
            <a:ext cx="293405" cy="103658"/>
          </a:xfrm>
          <a:custGeom>
            <a:avLst/>
            <a:gdLst>
              <a:gd name="T0" fmla="*/ 147 w 295"/>
              <a:gd name="T1" fmla="*/ 15 h 104"/>
              <a:gd name="T2" fmla="*/ 126 w 295"/>
              <a:gd name="T3" fmla="*/ 0 h 104"/>
              <a:gd name="T4" fmla="*/ 13 w 295"/>
              <a:gd name="T5" fmla="*/ 0 h 104"/>
              <a:gd name="T6" fmla="*/ 6 w 295"/>
              <a:gd name="T7" fmla="*/ 92 h 104"/>
              <a:gd name="T8" fmla="*/ 289 w 295"/>
              <a:gd name="T9" fmla="*/ 92 h 104"/>
              <a:gd name="T10" fmla="*/ 283 w 295"/>
              <a:gd name="T11" fmla="*/ 0 h 104"/>
              <a:gd name="T12" fmla="*/ 169 w 295"/>
              <a:gd name="T13" fmla="*/ 0 h 104"/>
              <a:gd name="T14" fmla="*/ 147 w 295"/>
              <a:gd name="T15" fmla="*/ 1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5" h="104">
                <a:moveTo>
                  <a:pt x="147" y="15"/>
                </a:moveTo>
                <a:cubicBezTo>
                  <a:pt x="138" y="15"/>
                  <a:pt x="129" y="9"/>
                  <a:pt x="12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39"/>
                  <a:pt x="0" y="86"/>
                  <a:pt x="6" y="92"/>
                </a:cubicBezTo>
                <a:cubicBezTo>
                  <a:pt x="18" y="104"/>
                  <a:pt x="278" y="103"/>
                  <a:pt x="289" y="92"/>
                </a:cubicBezTo>
                <a:cubicBezTo>
                  <a:pt x="295" y="86"/>
                  <a:pt x="289" y="39"/>
                  <a:pt x="28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6" y="9"/>
                  <a:pt x="157" y="15"/>
                  <a:pt x="147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52" name="Freeform 449"/>
          <p:cNvSpPr>
            <a:spLocks noEditPoints="1"/>
          </p:cNvSpPr>
          <p:nvPr/>
        </p:nvSpPr>
        <p:spPr bwMode="auto">
          <a:xfrm>
            <a:off x="9320951" y="5049178"/>
            <a:ext cx="263537" cy="80819"/>
          </a:xfrm>
          <a:custGeom>
            <a:avLst/>
            <a:gdLst>
              <a:gd name="T0" fmla="*/ 132 w 265"/>
              <a:gd name="T1" fmla="*/ 68 h 81"/>
              <a:gd name="T2" fmla="*/ 153 w 265"/>
              <a:gd name="T3" fmla="*/ 81 h 81"/>
              <a:gd name="T4" fmla="*/ 265 w 265"/>
              <a:gd name="T5" fmla="*/ 81 h 81"/>
              <a:gd name="T6" fmla="*/ 257 w 265"/>
              <a:gd name="T7" fmla="*/ 40 h 81"/>
              <a:gd name="T8" fmla="*/ 201 w 265"/>
              <a:gd name="T9" fmla="*/ 40 h 81"/>
              <a:gd name="T10" fmla="*/ 163 w 265"/>
              <a:gd name="T11" fmla="*/ 0 h 81"/>
              <a:gd name="T12" fmla="*/ 101 w 265"/>
              <a:gd name="T13" fmla="*/ 0 h 81"/>
              <a:gd name="T14" fmla="*/ 65 w 265"/>
              <a:gd name="T15" fmla="*/ 40 h 81"/>
              <a:gd name="T16" fmla="*/ 8 w 265"/>
              <a:gd name="T17" fmla="*/ 40 h 81"/>
              <a:gd name="T18" fmla="*/ 0 w 265"/>
              <a:gd name="T19" fmla="*/ 81 h 81"/>
              <a:gd name="T20" fmla="*/ 112 w 265"/>
              <a:gd name="T21" fmla="*/ 81 h 81"/>
              <a:gd name="T22" fmla="*/ 132 w 265"/>
              <a:gd name="T23" fmla="*/ 68 h 81"/>
              <a:gd name="T24" fmla="*/ 117 w 265"/>
              <a:gd name="T25" fmla="*/ 14 h 81"/>
              <a:gd name="T26" fmla="*/ 147 w 265"/>
              <a:gd name="T27" fmla="*/ 14 h 81"/>
              <a:gd name="T28" fmla="*/ 157 w 265"/>
              <a:gd name="T29" fmla="*/ 27 h 81"/>
              <a:gd name="T30" fmla="*/ 147 w 265"/>
              <a:gd name="T31" fmla="*/ 40 h 81"/>
              <a:gd name="T32" fmla="*/ 117 w 265"/>
              <a:gd name="T33" fmla="*/ 40 h 81"/>
              <a:gd name="T34" fmla="*/ 107 w 265"/>
              <a:gd name="T35" fmla="*/ 27 h 81"/>
              <a:gd name="T36" fmla="*/ 117 w 265"/>
              <a:gd name="T37" fmla="*/ 1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5" h="81">
                <a:moveTo>
                  <a:pt x="132" y="68"/>
                </a:moveTo>
                <a:cubicBezTo>
                  <a:pt x="142" y="68"/>
                  <a:pt x="149" y="73"/>
                  <a:pt x="153" y="81"/>
                </a:cubicBezTo>
                <a:cubicBezTo>
                  <a:pt x="265" y="81"/>
                  <a:pt x="265" y="81"/>
                  <a:pt x="265" y="81"/>
                </a:cubicBezTo>
                <a:cubicBezTo>
                  <a:pt x="261" y="58"/>
                  <a:pt x="257" y="40"/>
                  <a:pt x="257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193" y="23"/>
                  <a:pt x="177" y="0"/>
                  <a:pt x="16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8" y="0"/>
                  <a:pt x="74" y="22"/>
                  <a:pt x="6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5" y="58"/>
                  <a:pt x="0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3"/>
                  <a:pt x="123" y="68"/>
                  <a:pt x="132" y="68"/>
                </a:cubicBezTo>
                <a:close/>
                <a:moveTo>
                  <a:pt x="117" y="14"/>
                </a:moveTo>
                <a:cubicBezTo>
                  <a:pt x="147" y="14"/>
                  <a:pt x="147" y="14"/>
                  <a:pt x="147" y="14"/>
                </a:cubicBezTo>
                <a:cubicBezTo>
                  <a:pt x="153" y="14"/>
                  <a:pt x="157" y="22"/>
                  <a:pt x="157" y="27"/>
                </a:cubicBezTo>
                <a:cubicBezTo>
                  <a:pt x="157" y="32"/>
                  <a:pt x="153" y="40"/>
                  <a:pt x="147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1" y="40"/>
                  <a:pt x="107" y="32"/>
                  <a:pt x="107" y="27"/>
                </a:cubicBezTo>
                <a:cubicBezTo>
                  <a:pt x="107" y="22"/>
                  <a:pt x="111" y="14"/>
                  <a:pt x="117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53" name="Freeform 359"/>
          <p:cNvSpPr>
            <a:spLocks noEditPoints="1"/>
          </p:cNvSpPr>
          <p:nvPr/>
        </p:nvSpPr>
        <p:spPr bwMode="auto">
          <a:xfrm>
            <a:off x="3740990" y="4639818"/>
            <a:ext cx="289891" cy="200289"/>
          </a:xfrm>
          <a:custGeom>
            <a:avLst/>
            <a:gdLst>
              <a:gd name="T0" fmla="*/ 268 w 292"/>
              <a:gd name="T1" fmla="*/ 45 h 201"/>
              <a:gd name="T2" fmla="*/ 224 w 292"/>
              <a:gd name="T3" fmla="*/ 31 h 201"/>
              <a:gd name="T4" fmla="*/ 219 w 292"/>
              <a:gd name="T5" fmla="*/ 31 h 201"/>
              <a:gd name="T6" fmla="*/ 219 w 292"/>
              <a:gd name="T7" fmla="*/ 0 h 201"/>
              <a:gd name="T8" fmla="*/ 0 w 292"/>
              <a:gd name="T9" fmla="*/ 0 h 201"/>
              <a:gd name="T10" fmla="*/ 0 w 292"/>
              <a:gd name="T11" fmla="*/ 122 h 201"/>
              <a:gd name="T12" fmla="*/ 97 w 292"/>
              <a:gd name="T13" fmla="*/ 201 h 201"/>
              <a:gd name="T14" fmla="*/ 122 w 292"/>
              <a:gd name="T15" fmla="*/ 201 h 201"/>
              <a:gd name="T16" fmla="*/ 205 w 292"/>
              <a:gd name="T17" fmla="*/ 170 h 201"/>
              <a:gd name="T18" fmla="*/ 221 w 292"/>
              <a:gd name="T19" fmla="*/ 171 h 201"/>
              <a:gd name="T20" fmla="*/ 265 w 292"/>
              <a:gd name="T21" fmla="*/ 157 h 201"/>
              <a:gd name="T22" fmla="*/ 292 w 292"/>
              <a:gd name="T23" fmla="*/ 100 h 201"/>
              <a:gd name="T24" fmla="*/ 268 w 292"/>
              <a:gd name="T25" fmla="*/ 45 h 201"/>
              <a:gd name="T26" fmla="*/ 246 w 292"/>
              <a:gd name="T27" fmla="*/ 129 h 201"/>
              <a:gd name="T28" fmla="*/ 221 w 292"/>
              <a:gd name="T29" fmla="*/ 137 h 201"/>
              <a:gd name="T30" fmla="*/ 217 w 292"/>
              <a:gd name="T31" fmla="*/ 137 h 201"/>
              <a:gd name="T32" fmla="*/ 219 w 292"/>
              <a:gd name="T33" fmla="*/ 122 h 201"/>
              <a:gd name="T34" fmla="*/ 219 w 292"/>
              <a:gd name="T35" fmla="*/ 65 h 201"/>
              <a:gd name="T36" fmla="*/ 224 w 292"/>
              <a:gd name="T37" fmla="*/ 65 h 201"/>
              <a:gd name="T38" fmla="*/ 248 w 292"/>
              <a:gd name="T39" fmla="*/ 73 h 201"/>
              <a:gd name="T40" fmla="*/ 258 w 292"/>
              <a:gd name="T41" fmla="*/ 100 h 201"/>
              <a:gd name="T42" fmla="*/ 246 w 292"/>
              <a:gd name="T43" fmla="*/ 1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01">
                <a:moveTo>
                  <a:pt x="268" y="45"/>
                </a:moveTo>
                <a:cubicBezTo>
                  <a:pt x="250" y="33"/>
                  <a:pt x="233" y="31"/>
                  <a:pt x="224" y="31"/>
                </a:cubicBezTo>
                <a:cubicBezTo>
                  <a:pt x="222" y="31"/>
                  <a:pt x="221" y="31"/>
                  <a:pt x="219" y="31"/>
                </a:cubicBezTo>
                <a:cubicBezTo>
                  <a:pt x="219" y="0"/>
                  <a:pt x="219" y="0"/>
                  <a:pt x="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75"/>
                  <a:pt x="43" y="201"/>
                  <a:pt x="97" y="201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58" y="201"/>
                  <a:pt x="189" y="199"/>
                  <a:pt x="205" y="170"/>
                </a:cubicBezTo>
                <a:cubicBezTo>
                  <a:pt x="208" y="171"/>
                  <a:pt x="214" y="171"/>
                  <a:pt x="221" y="171"/>
                </a:cubicBezTo>
                <a:cubicBezTo>
                  <a:pt x="230" y="171"/>
                  <a:pt x="247" y="169"/>
                  <a:pt x="265" y="157"/>
                </a:cubicBezTo>
                <a:cubicBezTo>
                  <a:pt x="284" y="145"/>
                  <a:pt x="292" y="129"/>
                  <a:pt x="292" y="100"/>
                </a:cubicBezTo>
                <a:cubicBezTo>
                  <a:pt x="292" y="75"/>
                  <a:pt x="285" y="57"/>
                  <a:pt x="268" y="45"/>
                </a:cubicBezTo>
                <a:close/>
                <a:moveTo>
                  <a:pt x="246" y="129"/>
                </a:moveTo>
                <a:cubicBezTo>
                  <a:pt x="237" y="135"/>
                  <a:pt x="225" y="137"/>
                  <a:pt x="221" y="137"/>
                </a:cubicBezTo>
                <a:cubicBezTo>
                  <a:pt x="220" y="137"/>
                  <a:pt x="219" y="137"/>
                  <a:pt x="217" y="137"/>
                </a:cubicBezTo>
                <a:cubicBezTo>
                  <a:pt x="218" y="132"/>
                  <a:pt x="219" y="127"/>
                  <a:pt x="219" y="122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1" y="65"/>
                  <a:pt x="222" y="65"/>
                  <a:pt x="224" y="65"/>
                </a:cubicBezTo>
                <a:cubicBezTo>
                  <a:pt x="228" y="65"/>
                  <a:pt x="240" y="67"/>
                  <a:pt x="248" y="73"/>
                </a:cubicBezTo>
                <a:cubicBezTo>
                  <a:pt x="256" y="79"/>
                  <a:pt x="258" y="89"/>
                  <a:pt x="258" y="100"/>
                </a:cubicBezTo>
                <a:cubicBezTo>
                  <a:pt x="258" y="112"/>
                  <a:pt x="255" y="122"/>
                  <a:pt x="246" y="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848" tIns="41424" rIns="82848" bIns="41424" numCol="1" anchor="t" anchorCtr="0" compatLnSpc="1"/>
          <a:lstStyle/>
          <a:p>
            <a:endParaRPr lang="zh-CN" altLang="en-US" sz="1630">
              <a:solidFill>
                <a:schemeClr val="accent1"/>
              </a:solidFill>
            </a:endParaRPr>
          </a:p>
        </p:txBody>
      </p:sp>
      <p:sp>
        <p:nvSpPr>
          <p:cNvPr id="454" name="文本框 453"/>
          <p:cNvSpPr txBox="1"/>
          <p:nvPr/>
        </p:nvSpPr>
        <p:spPr>
          <a:xfrm>
            <a:off x="3137338" y="309713"/>
            <a:ext cx="5871089" cy="97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730" dirty="0">
                <a:solidFill>
                  <a:schemeClr val="accent1"/>
                </a:solidFill>
                <a:latin typeface="微软雅黑" panose="020B0503020204020204" pitchFamily="34" charset="-122"/>
              </a:rPr>
              <a:t>可编辑图标赠送</a:t>
            </a:r>
            <a:endParaRPr lang="zh-CN" altLang="en-US" sz="573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"/>
          <p:cNvSpPr>
            <a:spLocks noEditPoints="1"/>
          </p:cNvSpPr>
          <p:nvPr/>
        </p:nvSpPr>
        <p:spPr>
          <a:xfrm>
            <a:off x="8586988" y="3468346"/>
            <a:ext cx="202327" cy="183284"/>
          </a:xfrm>
          <a:custGeom>
            <a:avLst/>
            <a:gdLst/>
            <a:ahLst/>
            <a:cxnLst>
              <a:cxn ang="0">
                <a:pos x="0" y="50772"/>
              </a:cxn>
              <a:cxn ang="0">
                <a:pos x="8741" y="50772"/>
              </a:cxn>
              <a:cxn ang="0">
                <a:pos x="8741" y="45520"/>
              </a:cxn>
              <a:cxn ang="0">
                <a:pos x="22728" y="14006"/>
              </a:cxn>
              <a:cxn ang="0">
                <a:pos x="54197" y="0"/>
              </a:cxn>
              <a:cxn ang="0">
                <a:pos x="83918" y="0"/>
              </a:cxn>
              <a:cxn ang="0">
                <a:pos x="115388" y="14006"/>
              </a:cxn>
              <a:cxn ang="0">
                <a:pos x="129375" y="45520"/>
              </a:cxn>
              <a:cxn ang="0">
                <a:pos x="129375" y="50772"/>
              </a:cxn>
              <a:cxn ang="0">
                <a:pos x="134620" y="50772"/>
              </a:cxn>
              <a:cxn ang="0">
                <a:pos x="134620" y="101545"/>
              </a:cxn>
              <a:cxn ang="0">
                <a:pos x="124130" y="101545"/>
              </a:cxn>
              <a:cxn ang="0">
                <a:pos x="124130" y="122555"/>
              </a:cxn>
              <a:cxn ang="0">
                <a:pos x="97905" y="122555"/>
              </a:cxn>
              <a:cxn ang="0">
                <a:pos x="97905" y="101545"/>
              </a:cxn>
              <a:cxn ang="0">
                <a:pos x="36714" y="101545"/>
              </a:cxn>
              <a:cxn ang="0">
                <a:pos x="36714" y="122555"/>
              </a:cxn>
              <a:cxn ang="0">
                <a:pos x="12238" y="122555"/>
              </a:cxn>
              <a:cxn ang="0">
                <a:pos x="12238" y="101545"/>
              </a:cxn>
              <a:cxn ang="0">
                <a:pos x="0" y="101545"/>
              </a:cxn>
              <a:cxn ang="0">
                <a:pos x="0" y="50772"/>
              </a:cxn>
              <a:cxn ang="0">
                <a:pos x="27972" y="50772"/>
              </a:cxn>
              <a:cxn ang="0">
                <a:pos x="110143" y="50772"/>
              </a:cxn>
              <a:cxn ang="0">
                <a:pos x="110143" y="45520"/>
              </a:cxn>
              <a:cxn ang="0">
                <a:pos x="103150" y="26261"/>
              </a:cxn>
              <a:cxn ang="0">
                <a:pos x="83918" y="19258"/>
              </a:cxn>
              <a:cxn ang="0">
                <a:pos x="54197" y="19258"/>
              </a:cxn>
              <a:cxn ang="0">
                <a:pos x="34966" y="26261"/>
              </a:cxn>
              <a:cxn ang="0">
                <a:pos x="27972" y="45520"/>
              </a:cxn>
              <a:cxn ang="0">
                <a:pos x="27972" y="50772"/>
              </a:cxn>
              <a:cxn ang="0">
                <a:pos x="122381" y="64779"/>
              </a:cxn>
              <a:cxn ang="0">
                <a:pos x="92660" y="70031"/>
              </a:cxn>
              <a:cxn ang="0">
                <a:pos x="92660" y="84037"/>
              </a:cxn>
              <a:cxn ang="0">
                <a:pos x="110143" y="84037"/>
              </a:cxn>
              <a:cxn ang="0">
                <a:pos x="122381" y="84037"/>
              </a:cxn>
              <a:cxn ang="0">
                <a:pos x="122381" y="64779"/>
              </a:cxn>
              <a:cxn ang="0">
                <a:pos x="12238" y="64779"/>
              </a:cxn>
              <a:cxn ang="0">
                <a:pos x="12238" y="84037"/>
              </a:cxn>
              <a:cxn ang="0">
                <a:pos x="27972" y="84037"/>
              </a:cxn>
              <a:cxn ang="0">
                <a:pos x="41959" y="84037"/>
              </a:cxn>
              <a:cxn ang="0">
                <a:pos x="41959" y="70031"/>
              </a:cxn>
              <a:cxn ang="0">
                <a:pos x="12238" y="64779"/>
              </a:cxn>
            </a:cxnLst>
            <a:rect l="0" t="0" r="0" b="0"/>
            <a:pathLst>
              <a:path w="77" h="70">
                <a:moveTo>
                  <a:pt x="0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8" y="12"/>
                  <a:pt x="13" y="8"/>
                </a:cubicBezTo>
                <a:cubicBezTo>
                  <a:pt x="17" y="3"/>
                  <a:pt x="24" y="0"/>
                  <a:pt x="3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5" y="0"/>
                  <a:pt x="61" y="3"/>
                  <a:pt x="66" y="8"/>
                </a:cubicBezTo>
                <a:cubicBezTo>
                  <a:pt x="71" y="12"/>
                  <a:pt x="74" y="19"/>
                  <a:pt x="74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7" y="58"/>
                  <a:pt x="77" y="58"/>
                  <a:pt x="7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70"/>
                  <a:pt x="71" y="70"/>
                  <a:pt x="71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70"/>
                  <a:pt x="21" y="70"/>
                  <a:pt x="21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7" y="58"/>
                  <a:pt x="7" y="58"/>
                  <a:pt x="7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9"/>
                  <a:pt x="0" y="29"/>
                  <a:pt x="0" y="29"/>
                </a:cubicBezTo>
                <a:close/>
                <a:moveTo>
                  <a:pt x="16" y="29"/>
                </a:moveTo>
                <a:cubicBezTo>
                  <a:pt x="63" y="29"/>
                  <a:pt x="63" y="29"/>
                  <a:pt x="63" y="29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2"/>
                  <a:pt x="61" y="18"/>
                  <a:pt x="59" y="15"/>
                </a:cubicBezTo>
                <a:cubicBezTo>
                  <a:pt x="56" y="13"/>
                  <a:pt x="52" y="11"/>
                  <a:pt x="48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11"/>
                  <a:pt x="23" y="13"/>
                  <a:pt x="20" y="15"/>
                </a:cubicBezTo>
                <a:cubicBezTo>
                  <a:pt x="18" y="18"/>
                  <a:pt x="16" y="22"/>
                  <a:pt x="16" y="26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70" y="37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8"/>
                  <a:pt x="53" y="48"/>
                  <a:pt x="5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37"/>
                  <a:pt x="70" y="37"/>
                  <a:pt x="70" y="37"/>
                </a:cubicBezTo>
                <a:close/>
                <a:moveTo>
                  <a:pt x="7" y="37"/>
                </a:moveTo>
                <a:cubicBezTo>
                  <a:pt x="7" y="48"/>
                  <a:pt x="7" y="48"/>
                  <a:pt x="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0"/>
                  <a:pt x="24" y="40"/>
                  <a:pt x="24" y="40"/>
                </a:cubicBezTo>
                <a:lnTo>
                  <a:pt x="7" y="3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reeform 106"/>
          <p:cNvSpPr>
            <a:spLocks noEditPoints="1"/>
          </p:cNvSpPr>
          <p:nvPr/>
        </p:nvSpPr>
        <p:spPr>
          <a:xfrm>
            <a:off x="6316178" y="1954472"/>
            <a:ext cx="271354" cy="271354"/>
          </a:xfrm>
          <a:custGeom>
            <a:avLst/>
            <a:gdLst/>
            <a:ahLst/>
            <a:cxnLst>
              <a:cxn ang="0">
                <a:pos x="75088" y="47148"/>
              </a:cxn>
              <a:cxn ang="0">
                <a:pos x="110013" y="97790"/>
              </a:cxn>
              <a:cxn ang="0">
                <a:pos x="75088" y="97790"/>
              </a:cxn>
              <a:cxn ang="0">
                <a:pos x="90805" y="0"/>
              </a:cxn>
              <a:cxn ang="0">
                <a:pos x="0" y="90805"/>
              </a:cxn>
              <a:cxn ang="0">
                <a:pos x="90805" y="181610"/>
              </a:cxn>
              <a:cxn ang="0">
                <a:pos x="181610" y="90805"/>
              </a:cxn>
              <a:cxn ang="0">
                <a:pos x="90805" y="0"/>
              </a:cxn>
              <a:cxn ang="0">
                <a:pos x="90805" y="15716"/>
              </a:cxn>
              <a:cxn ang="0">
                <a:pos x="15716" y="90805"/>
              </a:cxn>
              <a:cxn ang="0">
                <a:pos x="90805" y="165893"/>
              </a:cxn>
              <a:cxn ang="0">
                <a:pos x="165893" y="90805"/>
              </a:cxn>
              <a:cxn ang="0">
                <a:pos x="41910" y="111760"/>
              </a:cxn>
              <a:cxn ang="0">
                <a:pos x="48895" y="96043"/>
              </a:cxn>
              <a:cxn ang="0">
                <a:pos x="38417" y="85566"/>
              </a:cxn>
              <a:cxn ang="0">
                <a:pos x="48895" y="75088"/>
              </a:cxn>
              <a:cxn ang="0">
                <a:pos x="47148" y="59372"/>
              </a:cxn>
              <a:cxn ang="0">
                <a:pos x="57626" y="48895"/>
              </a:cxn>
              <a:cxn ang="0">
                <a:pos x="71596" y="50641"/>
              </a:cxn>
              <a:cxn ang="0">
                <a:pos x="82073" y="38417"/>
              </a:cxn>
              <a:cxn ang="0">
                <a:pos x="94297" y="45402"/>
              </a:cxn>
              <a:cxn ang="0">
                <a:pos x="108267" y="40163"/>
              </a:cxn>
              <a:cxn ang="0">
                <a:pos x="115252" y="52387"/>
              </a:cxn>
              <a:cxn ang="0">
                <a:pos x="129222" y="52387"/>
              </a:cxn>
              <a:cxn ang="0">
                <a:pos x="122237" y="59372"/>
              </a:cxn>
              <a:cxn ang="0">
                <a:pos x="137953" y="64611"/>
              </a:cxn>
              <a:cxn ang="0">
                <a:pos x="132715" y="80327"/>
              </a:cxn>
              <a:cxn ang="0">
                <a:pos x="144938" y="90805"/>
              </a:cxn>
              <a:cxn ang="0">
                <a:pos x="130968" y="101282"/>
              </a:cxn>
              <a:cxn ang="0">
                <a:pos x="136207" y="118745"/>
              </a:cxn>
              <a:cxn ang="0">
                <a:pos x="157162" y="90805"/>
              </a:cxn>
              <a:cxn ang="0">
                <a:pos x="90805" y="26193"/>
              </a:cxn>
              <a:cxn ang="0">
                <a:pos x="26193" y="90805"/>
              </a:cxn>
              <a:cxn ang="0">
                <a:pos x="47148" y="122237"/>
              </a:cxn>
              <a:cxn ang="0">
                <a:pos x="57626" y="116998"/>
              </a:cxn>
              <a:cxn ang="0">
                <a:pos x="41910" y="111760"/>
              </a:cxn>
              <a:cxn ang="0">
                <a:pos x="83820" y="97790"/>
              </a:cxn>
              <a:cxn ang="0">
                <a:pos x="101282" y="97790"/>
              </a:cxn>
            </a:cxnLst>
            <a:rect l="0" t="0" r="0" b="0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reeform 107"/>
          <p:cNvSpPr>
            <a:spLocks noEditPoints="1"/>
          </p:cNvSpPr>
          <p:nvPr/>
        </p:nvSpPr>
        <p:spPr>
          <a:xfrm>
            <a:off x="7834812" y="2711409"/>
            <a:ext cx="249933" cy="199945"/>
          </a:xfrm>
          <a:custGeom>
            <a:avLst/>
            <a:gdLst/>
            <a:ahLst/>
            <a:cxnLst>
              <a:cxn ang="0">
                <a:pos x="0" y="19421"/>
              </a:cxn>
              <a:cxn ang="0">
                <a:pos x="17854" y="19421"/>
              </a:cxn>
              <a:cxn ang="0">
                <a:pos x="22723" y="0"/>
              </a:cxn>
              <a:cxn ang="0">
                <a:pos x="42201" y="0"/>
              </a:cxn>
              <a:cxn ang="0">
                <a:pos x="49505" y="19421"/>
              </a:cxn>
              <a:cxn ang="0">
                <a:pos x="116053" y="19421"/>
              </a:cxn>
              <a:cxn ang="0">
                <a:pos x="122545" y="0"/>
              </a:cxn>
              <a:cxn ang="0">
                <a:pos x="142023" y="0"/>
              </a:cxn>
              <a:cxn ang="0">
                <a:pos x="149327" y="19421"/>
              </a:cxn>
              <a:cxn ang="0">
                <a:pos x="164746" y="19421"/>
              </a:cxn>
              <a:cxn ang="0">
                <a:pos x="164746" y="43698"/>
              </a:cxn>
              <a:cxn ang="0">
                <a:pos x="0" y="43698"/>
              </a:cxn>
              <a:cxn ang="0">
                <a:pos x="0" y="19421"/>
              </a:cxn>
              <a:cxn ang="0">
                <a:pos x="0" y="19421"/>
              </a:cxn>
              <a:cxn ang="0">
                <a:pos x="64924" y="59883"/>
              </a:cxn>
              <a:cxn ang="0">
                <a:pos x="99822" y="59883"/>
              </a:cxn>
              <a:cxn ang="0">
                <a:pos x="89271" y="87397"/>
              </a:cxn>
              <a:cxn ang="0">
                <a:pos x="107126" y="87397"/>
              </a:cxn>
              <a:cxn ang="0">
                <a:pos x="73852" y="120576"/>
              </a:cxn>
              <a:cxn ang="0">
                <a:pos x="78721" y="103582"/>
              </a:cxn>
              <a:cxn ang="0">
                <a:pos x="61678" y="93062"/>
              </a:cxn>
              <a:cxn ang="0">
                <a:pos x="64924" y="59883"/>
              </a:cxn>
              <a:cxn ang="0">
                <a:pos x="64924" y="59883"/>
              </a:cxn>
              <a:cxn ang="0">
                <a:pos x="0" y="111674"/>
              </a:cxn>
              <a:cxn ang="0">
                <a:pos x="0" y="132715"/>
              </a:cxn>
              <a:cxn ang="0">
                <a:pos x="166370" y="132715"/>
              </a:cxn>
              <a:cxn ang="0">
                <a:pos x="166370" y="111674"/>
              </a:cxn>
              <a:cxn ang="0">
                <a:pos x="152573" y="111674"/>
              </a:cxn>
              <a:cxn ang="0">
                <a:pos x="152573" y="50981"/>
              </a:cxn>
              <a:cxn ang="0">
                <a:pos x="12173" y="50981"/>
              </a:cxn>
              <a:cxn ang="0">
                <a:pos x="12173" y="111674"/>
              </a:cxn>
              <a:cxn ang="0">
                <a:pos x="0" y="111674"/>
              </a:cxn>
            </a:cxnLst>
            <a:rect l="0" t="0" r="0" b="0"/>
            <a:pathLst>
              <a:path w="205" h="164">
                <a:moveTo>
                  <a:pt x="0" y="24"/>
                </a:moveTo>
                <a:lnTo>
                  <a:pt x="22" y="24"/>
                </a:lnTo>
                <a:lnTo>
                  <a:pt x="28" y="0"/>
                </a:lnTo>
                <a:lnTo>
                  <a:pt x="52" y="0"/>
                </a:lnTo>
                <a:lnTo>
                  <a:pt x="61" y="24"/>
                </a:lnTo>
                <a:lnTo>
                  <a:pt x="143" y="24"/>
                </a:lnTo>
                <a:lnTo>
                  <a:pt x="151" y="0"/>
                </a:lnTo>
                <a:lnTo>
                  <a:pt x="175" y="0"/>
                </a:lnTo>
                <a:lnTo>
                  <a:pt x="184" y="24"/>
                </a:lnTo>
                <a:lnTo>
                  <a:pt x="203" y="24"/>
                </a:lnTo>
                <a:lnTo>
                  <a:pt x="203" y="54"/>
                </a:lnTo>
                <a:lnTo>
                  <a:pt x="0" y="54"/>
                </a:lnTo>
                <a:lnTo>
                  <a:pt x="0" y="24"/>
                </a:lnTo>
                <a:lnTo>
                  <a:pt x="0" y="24"/>
                </a:lnTo>
                <a:close/>
                <a:moveTo>
                  <a:pt x="80" y="74"/>
                </a:moveTo>
                <a:lnTo>
                  <a:pt x="123" y="74"/>
                </a:lnTo>
                <a:lnTo>
                  <a:pt x="110" y="108"/>
                </a:lnTo>
                <a:lnTo>
                  <a:pt x="132" y="108"/>
                </a:lnTo>
                <a:lnTo>
                  <a:pt x="91" y="149"/>
                </a:lnTo>
                <a:lnTo>
                  <a:pt x="97" y="128"/>
                </a:lnTo>
                <a:lnTo>
                  <a:pt x="76" y="115"/>
                </a:lnTo>
                <a:lnTo>
                  <a:pt x="80" y="74"/>
                </a:lnTo>
                <a:lnTo>
                  <a:pt x="80" y="74"/>
                </a:lnTo>
                <a:close/>
                <a:moveTo>
                  <a:pt x="0" y="138"/>
                </a:moveTo>
                <a:lnTo>
                  <a:pt x="0" y="164"/>
                </a:lnTo>
                <a:lnTo>
                  <a:pt x="205" y="164"/>
                </a:lnTo>
                <a:lnTo>
                  <a:pt x="205" y="138"/>
                </a:lnTo>
                <a:lnTo>
                  <a:pt x="188" y="138"/>
                </a:lnTo>
                <a:lnTo>
                  <a:pt x="188" y="63"/>
                </a:lnTo>
                <a:lnTo>
                  <a:pt x="15" y="63"/>
                </a:lnTo>
                <a:lnTo>
                  <a:pt x="15" y="138"/>
                </a:lnTo>
                <a:lnTo>
                  <a:pt x="0" y="1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reeform 108"/>
          <p:cNvSpPr>
            <a:spLocks noEditPoints="1"/>
          </p:cNvSpPr>
          <p:nvPr/>
        </p:nvSpPr>
        <p:spPr>
          <a:xfrm>
            <a:off x="7837193" y="4872725"/>
            <a:ext cx="226128" cy="245173"/>
          </a:xfrm>
          <a:custGeom>
            <a:avLst/>
            <a:gdLst/>
            <a:ahLst/>
            <a:cxnLst>
              <a:cxn ang="0">
                <a:pos x="128949" y="110226"/>
              </a:cxn>
              <a:cxn ang="0">
                <a:pos x="121979" y="108476"/>
              </a:cxn>
              <a:cxn ang="0">
                <a:pos x="125464" y="99728"/>
              </a:cxn>
              <a:cxn ang="0">
                <a:pos x="132434" y="92730"/>
              </a:cxn>
              <a:cxn ang="0">
                <a:pos x="139404" y="87481"/>
              </a:cxn>
              <a:cxn ang="0">
                <a:pos x="144632" y="83982"/>
              </a:cxn>
              <a:cxn ang="0">
                <a:pos x="148117" y="85731"/>
              </a:cxn>
              <a:cxn ang="0">
                <a:pos x="148117" y="101478"/>
              </a:cxn>
              <a:cxn ang="0">
                <a:pos x="148117" y="111976"/>
              </a:cxn>
              <a:cxn ang="0">
                <a:pos x="144632" y="118974"/>
              </a:cxn>
              <a:cxn ang="0">
                <a:pos x="139404" y="117225"/>
              </a:cxn>
              <a:cxn ang="0">
                <a:pos x="113266" y="146968"/>
              </a:cxn>
              <a:cxn ang="0">
                <a:pos x="76672" y="162715"/>
              </a:cxn>
              <a:cxn ang="0">
                <a:pos x="74930" y="164465"/>
              </a:cxn>
              <a:cxn ang="0">
                <a:pos x="71444" y="162715"/>
              </a:cxn>
              <a:cxn ang="0">
                <a:pos x="34851" y="146968"/>
              </a:cxn>
              <a:cxn ang="0">
                <a:pos x="10455" y="117225"/>
              </a:cxn>
              <a:cxn ang="0">
                <a:pos x="5227" y="118974"/>
              </a:cxn>
              <a:cxn ang="0">
                <a:pos x="1742" y="111976"/>
              </a:cxn>
              <a:cxn ang="0">
                <a:pos x="0" y="101478"/>
              </a:cxn>
              <a:cxn ang="0">
                <a:pos x="0" y="85731"/>
              </a:cxn>
              <a:cxn ang="0">
                <a:pos x="5227" y="83982"/>
              </a:cxn>
              <a:cxn ang="0">
                <a:pos x="10455" y="87481"/>
              </a:cxn>
              <a:cxn ang="0">
                <a:pos x="15683" y="92730"/>
              </a:cxn>
              <a:cxn ang="0">
                <a:pos x="24395" y="99728"/>
              </a:cxn>
              <a:cxn ang="0">
                <a:pos x="27880" y="108476"/>
              </a:cxn>
              <a:cxn ang="0">
                <a:pos x="20910" y="110226"/>
              </a:cxn>
              <a:cxn ang="0">
                <a:pos x="64474" y="136470"/>
              </a:cxn>
              <a:cxn ang="0">
                <a:pos x="64474" y="62986"/>
              </a:cxn>
              <a:cxn ang="0">
                <a:pos x="47049" y="62986"/>
              </a:cxn>
              <a:cxn ang="0">
                <a:pos x="40078" y="66485"/>
              </a:cxn>
              <a:cxn ang="0">
                <a:pos x="29623" y="55988"/>
              </a:cxn>
              <a:cxn ang="0">
                <a:pos x="40078" y="45490"/>
              </a:cxn>
              <a:cxn ang="0">
                <a:pos x="48791" y="48989"/>
              </a:cxn>
              <a:cxn ang="0">
                <a:pos x="64474" y="48989"/>
              </a:cxn>
              <a:cxn ang="0">
                <a:pos x="64474" y="40241"/>
              </a:cxn>
              <a:cxn ang="0">
                <a:pos x="52276" y="20995"/>
              </a:cxn>
              <a:cxn ang="0">
                <a:pos x="73187" y="0"/>
              </a:cxn>
              <a:cxn ang="0">
                <a:pos x="95840" y="20995"/>
              </a:cxn>
              <a:cxn ang="0">
                <a:pos x="83642" y="40241"/>
              </a:cxn>
              <a:cxn ang="0">
                <a:pos x="83642" y="48989"/>
              </a:cxn>
              <a:cxn ang="0">
                <a:pos x="99325" y="48989"/>
              </a:cxn>
              <a:cxn ang="0">
                <a:pos x="108038" y="45490"/>
              </a:cxn>
              <a:cxn ang="0">
                <a:pos x="118493" y="55988"/>
              </a:cxn>
              <a:cxn ang="0">
                <a:pos x="108038" y="66485"/>
              </a:cxn>
              <a:cxn ang="0">
                <a:pos x="101068" y="62986"/>
              </a:cxn>
              <a:cxn ang="0">
                <a:pos x="83642" y="62986"/>
              </a:cxn>
              <a:cxn ang="0">
                <a:pos x="83642" y="136470"/>
              </a:cxn>
              <a:cxn ang="0">
                <a:pos x="128949" y="110226"/>
              </a:cxn>
              <a:cxn ang="0">
                <a:pos x="73187" y="12247"/>
              </a:cxn>
              <a:cxn ang="0">
                <a:pos x="66217" y="20995"/>
              </a:cxn>
              <a:cxn ang="0">
                <a:pos x="73187" y="29743"/>
              </a:cxn>
              <a:cxn ang="0">
                <a:pos x="81900" y="20995"/>
              </a:cxn>
              <a:cxn ang="0">
                <a:pos x="73187" y="12247"/>
              </a:cxn>
            </a:cxnLst>
            <a:rect l="0" t="0" r="0" b="0"/>
            <a:pathLst>
              <a:path w="86" h="94">
                <a:moveTo>
                  <a:pt x="74" y="63"/>
                </a:moveTo>
                <a:cubicBezTo>
                  <a:pt x="72" y="63"/>
                  <a:pt x="71" y="63"/>
                  <a:pt x="70" y="62"/>
                </a:cubicBezTo>
                <a:cubicBezTo>
                  <a:pt x="69" y="60"/>
                  <a:pt x="71" y="58"/>
                  <a:pt x="72" y="57"/>
                </a:cubicBezTo>
                <a:cubicBezTo>
                  <a:pt x="73" y="56"/>
                  <a:pt x="75" y="54"/>
                  <a:pt x="76" y="53"/>
                </a:cubicBezTo>
                <a:cubicBezTo>
                  <a:pt x="78" y="52"/>
                  <a:pt x="79" y="51"/>
                  <a:pt x="80" y="50"/>
                </a:cubicBezTo>
                <a:cubicBezTo>
                  <a:pt x="81" y="49"/>
                  <a:pt x="82" y="49"/>
                  <a:pt x="83" y="48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52"/>
                  <a:pt x="86" y="55"/>
                  <a:pt x="85" y="58"/>
                </a:cubicBezTo>
                <a:cubicBezTo>
                  <a:pt x="85" y="60"/>
                  <a:pt x="85" y="62"/>
                  <a:pt x="85" y="64"/>
                </a:cubicBezTo>
                <a:cubicBezTo>
                  <a:pt x="85" y="65"/>
                  <a:pt x="84" y="67"/>
                  <a:pt x="83" y="68"/>
                </a:cubicBezTo>
                <a:cubicBezTo>
                  <a:pt x="82" y="68"/>
                  <a:pt x="81" y="67"/>
                  <a:pt x="80" y="67"/>
                </a:cubicBezTo>
                <a:cubicBezTo>
                  <a:pt x="77" y="74"/>
                  <a:pt x="72" y="79"/>
                  <a:pt x="65" y="84"/>
                </a:cubicBezTo>
                <a:cubicBezTo>
                  <a:pt x="59" y="88"/>
                  <a:pt x="51" y="90"/>
                  <a:pt x="44" y="93"/>
                </a:cubicBezTo>
                <a:cubicBezTo>
                  <a:pt x="43" y="94"/>
                  <a:pt x="43" y="94"/>
                  <a:pt x="43" y="94"/>
                </a:cubicBezTo>
                <a:cubicBezTo>
                  <a:pt x="41" y="93"/>
                  <a:pt x="41" y="93"/>
                  <a:pt x="41" y="93"/>
                </a:cubicBezTo>
                <a:cubicBezTo>
                  <a:pt x="34" y="90"/>
                  <a:pt x="27" y="88"/>
                  <a:pt x="20" y="84"/>
                </a:cubicBezTo>
                <a:cubicBezTo>
                  <a:pt x="14" y="79"/>
                  <a:pt x="9" y="74"/>
                  <a:pt x="6" y="67"/>
                </a:cubicBezTo>
                <a:cubicBezTo>
                  <a:pt x="5" y="67"/>
                  <a:pt x="4" y="68"/>
                  <a:pt x="3" y="68"/>
                </a:cubicBezTo>
                <a:cubicBezTo>
                  <a:pt x="1" y="67"/>
                  <a:pt x="1" y="65"/>
                  <a:pt x="1" y="64"/>
                </a:cubicBezTo>
                <a:cubicBezTo>
                  <a:pt x="0" y="62"/>
                  <a:pt x="0" y="60"/>
                  <a:pt x="0" y="58"/>
                </a:cubicBezTo>
                <a:cubicBezTo>
                  <a:pt x="0" y="55"/>
                  <a:pt x="0" y="52"/>
                  <a:pt x="0" y="49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9"/>
                  <a:pt x="5" y="49"/>
                  <a:pt x="6" y="50"/>
                </a:cubicBezTo>
                <a:cubicBezTo>
                  <a:pt x="7" y="51"/>
                  <a:pt x="8" y="52"/>
                  <a:pt x="9" y="53"/>
                </a:cubicBezTo>
                <a:cubicBezTo>
                  <a:pt x="11" y="54"/>
                  <a:pt x="12" y="56"/>
                  <a:pt x="14" y="57"/>
                </a:cubicBezTo>
                <a:cubicBezTo>
                  <a:pt x="15" y="58"/>
                  <a:pt x="16" y="60"/>
                  <a:pt x="16" y="62"/>
                </a:cubicBezTo>
                <a:cubicBezTo>
                  <a:pt x="15" y="63"/>
                  <a:pt x="14" y="63"/>
                  <a:pt x="12" y="63"/>
                </a:cubicBezTo>
                <a:cubicBezTo>
                  <a:pt x="17" y="71"/>
                  <a:pt x="28" y="76"/>
                  <a:pt x="37" y="78"/>
                </a:cubicBezTo>
                <a:cubicBezTo>
                  <a:pt x="37" y="36"/>
                  <a:pt x="37" y="36"/>
                  <a:pt x="3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6" y="37"/>
                  <a:pt x="25" y="38"/>
                  <a:pt x="23" y="38"/>
                </a:cubicBezTo>
                <a:cubicBezTo>
                  <a:pt x="20" y="38"/>
                  <a:pt x="17" y="35"/>
                  <a:pt x="17" y="32"/>
                </a:cubicBezTo>
                <a:cubicBezTo>
                  <a:pt x="17" y="28"/>
                  <a:pt x="20" y="26"/>
                  <a:pt x="23" y="26"/>
                </a:cubicBezTo>
                <a:cubicBezTo>
                  <a:pt x="25" y="26"/>
                  <a:pt x="27" y="27"/>
                  <a:pt x="2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3"/>
                  <a:pt x="37" y="23"/>
                  <a:pt x="37" y="23"/>
                </a:cubicBezTo>
                <a:cubicBezTo>
                  <a:pt x="33" y="21"/>
                  <a:pt x="30" y="17"/>
                  <a:pt x="30" y="12"/>
                </a:cubicBezTo>
                <a:cubicBezTo>
                  <a:pt x="30" y="5"/>
                  <a:pt x="36" y="0"/>
                  <a:pt x="42" y="0"/>
                </a:cubicBezTo>
                <a:cubicBezTo>
                  <a:pt x="49" y="0"/>
                  <a:pt x="55" y="5"/>
                  <a:pt x="55" y="12"/>
                </a:cubicBezTo>
                <a:cubicBezTo>
                  <a:pt x="55" y="17"/>
                  <a:pt x="52" y="21"/>
                  <a:pt x="48" y="23"/>
                </a:cubicBezTo>
                <a:cubicBezTo>
                  <a:pt x="48" y="28"/>
                  <a:pt x="48" y="28"/>
                  <a:pt x="48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8" y="27"/>
                  <a:pt x="60" y="26"/>
                  <a:pt x="62" y="26"/>
                </a:cubicBezTo>
                <a:cubicBezTo>
                  <a:pt x="66" y="26"/>
                  <a:pt x="68" y="28"/>
                  <a:pt x="68" y="32"/>
                </a:cubicBezTo>
                <a:cubicBezTo>
                  <a:pt x="68" y="35"/>
                  <a:pt x="66" y="38"/>
                  <a:pt x="62" y="38"/>
                </a:cubicBezTo>
                <a:cubicBezTo>
                  <a:pt x="60" y="38"/>
                  <a:pt x="59" y="37"/>
                  <a:pt x="5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78"/>
                  <a:pt x="48" y="78"/>
                  <a:pt x="48" y="78"/>
                </a:cubicBezTo>
                <a:cubicBezTo>
                  <a:pt x="57" y="76"/>
                  <a:pt x="69" y="72"/>
                  <a:pt x="74" y="63"/>
                </a:cubicBezTo>
                <a:close/>
                <a:moveTo>
                  <a:pt x="42" y="7"/>
                </a:moveTo>
                <a:cubicBezTo>
                  <a:pt x="40" y="7"/>
                  <a:pt x="38" y="9"/>
                  <a:pt x="38" y="12"/>
                </a:cubicBezTo>
                <a:cubicBezTo>
                  <a:pt x="38" y="15"/>
                  <a:pt x="40" y="17"/>
                  <a:pt x="42" y="17"/>
                </a:cubicBezTo>
                <a:cubicBezTo>
                  <a:pt x="45" y="17"/>
                  <a:pt x="47" y="15"/>
                  <a:pt x="47" y="12"/>
                </a:cubicBezTo>
                <a:cubicBezTo>
                  <a:pt x="47" y="9"/>
                  <a:pt x="45" y="7"/>
                  <a:pt x="42" y="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reeform 109"/>
          <p:cNvSpPr>
            <a:spLocks noEditPoints="1"/>
          </p:cNvSpPr>
          <p:nvPr/>
        </p:nvSpPr>
        <p:spPr>
          <a:xfrm>
            <a:off x="7115960" y="4149112"/>
            <a:ext cx="261834" cy="230891"/>
          </a:xfrm>
          <a:custGeom>
            <a:avLst/>
            <a:gdLst/>
            <a:ahLst/>
            <a:cxnLst>
              <a:cxn ang="0">
                <a:pos x="96393" y="7042"/>
              </a:cxn>
              <a:cxn ang="0">
                <a:pos x="133197" y="72187"/>
              </a:cxn>
              <a:cxn ang="0">
                <a:pos x="133197" y="72187"/>
              </a:cxn>
              <a:cxn ang="0">
                <a:pos x="171754" y="139093"/>
              </a:cxn>
              <a:cxn ang="0">
                <a:pos x="168249" y="153179"/>
              </a:cxn>
              <a:cxn ang="0">
                <a:pos x="161239" y="154940"/>
              </a:cxn>
              <a:cxn ang="0">
                <a:pos x="161239" y="154940"/>
              </a:cxn>
              <a:cxn ang="0">
                <a:pos x="85877" y="154940"/>
              </a:cxn>
              <a:cxn ang="0">
                <a:pos x="12268" y="154940"/>
              </a:cxn>
              <a:cxn ang="0">
                <a:pos x="0" y="144375"/>
              </a:cxn>
              <a:cxn ang="0">
                <a:pos x="1752" y="137333"/>
              </a:cxn>
              <a:cxn ang="0">
                <a:pos x="40309" y="72187"/>
              </a:cxn>
              <a:cxn ang="0">
                <a:pos x="40309" y="72187"/>
              </a:cxn>
              <a:cxn ang="0">
                <a:pos x="77114" y="7042"/>
              </a:cxn>
              <a:cxn ang="0">
                <a:pos x="92887" y="3521"/>
              </a:cxn>
              <a:cxn ang="0">
                <a:pos x="96393" y="7042"/>
              </a:cxn>
              <a:cxn ang="0">
                <a:pos x="77114" y="59863"/>
              </a:cxn>
              <a:cxn ang="0">
                <a:pos x="77114" y="65145"/>
              </a:cxn>
              <a:cxn ang="0">
                <a:pos x="80619" y="109162"/>
              </a:cxn>
              <a:cxn ang="0">
                <a:pos x="91135" y="109162"/>
              </a:cxn>
              <a:cxn ang="0">
                <a:pos x="94640" y="65145"/>
              </a:cxn>
              <a:cxn ang="0">
                <a:pos x="94640" y="59863"/>
              </a:cxn>
              <a:cxn ang="0">
                <a:pos x="77114" y="59863"/>
              </a:cxn>
              <a:cxn ang="0">
                <a:pos x="85877" y="126769"/>
              </a:cxn>
              <a:cxn ang="0">
                <a:pos x="92887" y="121487"/>
              </a:cxn>
              <a:cxn ang="0">
                <a:pos x="85877" y="114444"/>
              </a:cxn>
              <a:cxn ang="0">
                <a:pos x="78867" y="121487"/>
              </a:cxn>
              <a:cxn ang="0">
                <a:pos x="85877" y="126769"/>
              </a:cxn>
              <a:cxn ang="0">
                <a:pos x="113919" y="84512"/>
              </a:cxn>
              <a:cxn ang="0">
                <a:pos x="85877" y="35213"/>
              </a:cxn>
              <a:cxn ang="0">
                <a:pos x="59588" y="82752"/>
              </a:cxn>
              <a:cxn ang="0">
                <a:pos x="57835" y="84512"/>
              </a:cxn>
              <a:cxn ang="0">
                <a:pos x="29794" y="132051"/>
              </a:cxn>
              <a:cxn ang="0">
                <a:pos x="85877" y="132051"/>
              </a:cxn>
              <a:cxn ang="0">
                <a:pos x="141960" y="132051"/>
              </a:cxn>
              <a:cxn ang="0">
                <a:pos x="113919" y="84512"/>
              </a:cxn>
              <a:cxn ang="0">
                <a:pos x="113919" y="84512"/>
              </a:cxn>
            </a:cxnLst>
            <a:rect l="0" t="0" r="0" b="0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110"/>
          <p:cNvSpPr>
            <a:spLocks noEditPoints="1"/>
          </p:cNvSpPr>
          <p:nvPr/>
        </p:nvSpPr>
        <p:spPr>
          <a:xfrm>
            <a:off x="9305840" y="1997317"/>
            <a:ext cx="247552" cy="240411"/>
          </a:xfrm>
          <a:custGeom>
            <a:avLst/>
            <a:gdLst/>
            <a:ahLst/>
            <a:cxnLst>
              <a:cxn ang="0">
                <a:pos x="156858" y="96043"/>
              </a:cxn>
              <a:cxn ang="0">
                <a:pos x="156858" y="148431"/>
              </a:cxn>
              <a:cxn ang="0">
                <a:pos x="92372" y="155416"/>
              </a:cxn>
              <a:cxn ang="0">
                <a:pos x="94115" y="103028"/>
              </a:cxn>
              <a:cxn ang="0">
                <a:pos x="80172" y="0"/>
              </a:cxn>
              <a:cxn ang="0">
                <a:pos x="0" y="80327"/>
              </a:cxn>
              <a:cxn ang="0">
                <a:pos x="80172" y="160655"/>
              </a:cxn>
              <a:cxn ang="0">
                <a:pos x="78429" y="146685"/>
              </a:cxn>
              <a:cxn ang="0">
                <a:pos x="34857" y="125730"/>
              </a:cxn>
              <a:cxn ang="0">
                <a:pos x="34857" y="34925"/>
              </a:cxn>
              <a:cxn ang="0">
                <a:pos x="125486" y="34925"/>
              </a:cxn>
              <a:cxn ang="0">
                <a:pos x="144658" y="87312"/>
              </a:cxn>
              <a:cxn ang="0">
                <a:pos x="160344" y="87312"/>
              </a:cxn>
              <a:cxn ang="0">
                <a:pos x="137686" y="22701"/>
              </a:cxn>
              <a:cxn ang="0">
                <a:pos x="81915" y="71596"/>
              </a:cxn>
              <a:cxn ang="0">
                <a:pos x="54029" y="33178"/>
              </a:cxn>
              <a:cxn ang="0">
                <a:pos x="71457" y="76835"/>
              </a:cxn>
              <a:cxn ang="0">
                <a:pos x="81915" y="96043"/>
              </a:cxn>
              <a:cxn ang="0">
                <a:pos x="94115" y="82073"/>
              </a:cxn>
              <a:cxn ang="0">
                <a:pos x="108058" y="52387"/>
              </a:cxn>
              <a:cxn ang="0">
                <a:pos x="81915" y="71596"/>
              </a:cxn>
              <a:cxn ang="0">
                <a:pos x="153372" y="130968"/>
              </a:cxn>
              <a:cxn ang="0">
                <a:pos x="151629" y="129222"/>
              </a:cxn>
              <a:cxn ang="0">
                <a:pos x="149887" y="123983"/>
              </a:cxn>
              <a:cxn ang="0">
                <a:pos x="141172" y="144938"/>
              </a:cxn>
              <a:cxn ang="0">
                <a:pos x="148144" y="132715"/>
              </a:cxn>
              <a:cxn ang="0">
                <a:pos x="149887" y="132715"/>
              </a:cxn>
              <a:cxn ang="0">
                <a:pos x="151629" y="144938"/>
              </a:cxn>
              <a:cxn ang="0">
                <a:pos x="115029" y="139700"/>
              </a:cxn>
              <a:cxn ang="0">
                <a:pos x="116772" y="120491"/>
              </a:cxn>
              <a:cxn ang="0">
                <a:pos x="118515" y="106521"/>
              </a:cxn>
              <a:cxn ang="0">
                <a:pos x="99343" y="111760"/>
              </a:cxn>
              <a:cxn ang="0">
                <a:pos x="106315" y="118745"/>
              </a:cxn>
              <a:cxn ang="0">
                <a:pos x="109800" y="110013"/>
              </a:cxn>
              <a:cxn ang="0">
                <a:pos x="108058" y="120491"/>
              </a:cxn>
              <a:cxn ang="0">
                <a:pos x="94115" y="144938"/>
              </a:cxn>
              <a:cxn ang="0">
                <a:pos x="141172" y="139700"/>
              </a:cxn>
              <a:cxn ang="0">
                <a:pos x="137686" y="132715"/>
              </a:cxn>
              <a:cxn ang="0">
                <a:pos x="130715" y="104775"/>
              </a:cxn>
              <a:cxn ang="0">
                <a:pos x="115029" y="139700"/>
              </a:cxn>
              <a:cxn ang="0">
                <a:pos x="127229" y="144938"/>
              </a:cxn>
              <a:cxn ang="0">
                <a:pos x="135944" y="139700"/>
              </a:cxn>
              <a:cxn ang="0">
                <a:pos x="128972" y="132715"/>
              </a:cxn>
              <a:cxn ang="0">
                <a:pos x="125486" y="132715"/>
              </a:cxn>
            </a:cxnLst>
            <a:rect l="0" t="0" r="0" b="0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reeform 111"/>
          <p:cNvSpPr>
            <a:spLocks noEditPoints="1"/>
          </p:cNvSpPr>
          <p:nvPr/>
        </p:nvSpPr>
        <p:spPr>
          <a:xfrm>
            <a:off x="5678255" y="4165776"/>
            <a:ext cx="223749" cy="268974"/>
          </a:xfrm>
          <a:custGeom>
            <a:avLst/>
            <a:gdLst/>
            <a:ahLst/>
            <a:cxnLst>
              <a:cxn ang="0">
                <a:pos x="6970" y="0"/>
              </a:cxn>
              <a:cxn ang="0">
                <a:pos x="13940" y="17493"/>
              </a:cxn>
              <a:cxn ang="0">
                <a:pos x="85385" y="5248"/>
              </a:cxn>
              <a:cxn ang="0">
                <a:pos x="90613" y="10496"/>
              </a:cxn>
              <a:cxn ang="0">
                <a:pos x="90613" y="22741"/>
              </a:cxn>
              <a:cxn ang="0">
                <a:pos x="141147" y="5248"/>
              </a:cxn>
              <a:cxn ang="0">
                <a:pos x="149860" y="10496"/>
              </a:cxn>
              <a:cxn ang="0">
                <a:pos x="146374" y="104961"/>
              </a:cxn>
              <a:cxn ang="0">
                <a:pos x="108038" y="117207"/>
              </a:cxn>
              <a:cxn ang="0">
                <a:pos x="62732" y="115457"/>
              </a:cxn>
              <a:cxn ang="0">
                <a:pos x="62732" y="115457"/>
              </a:cxn>
              <a:cxn ang="0">
                <a:pos x="48791" y="104961"/>
              </a:cxn>
              <a:cxn ang="0">
                <a:pos x="13940" y="171437"/>
              </a:cxn>
              <a:cxn ang="0">
                <a:pos x="6970" y="178435"/>
              </a:cxn>
              <a:cxn ang="0">
                <a:pos x="0" y="6997"/>
              </a:cxn>
              <a:cxn ang="0">
                <a:pos x="90613" y="97964"/>
              </a:cxn>
              <a:cxn ang="0">
                <a:pos x="106296" y="106711"/>
              </a:cxn>
              <a:cxn ang="0">
                <a:pos x="90613" y="92716"/>
              </a:cxn>
              <a:cxn ang="0">
                <a:pos x="90613" y="73473"/>
              </a:cxn>
              <a:cxn ang="0">
                <a:pos x="106296" y="48982"/>
              </a:cxn>
              <a:cxn ang="0">
                <a:pos x="90613" y="73473"/>
              </a:cxn>
              <a:cxn ang="0">
                <a:pos x="106296" y="90966"/>
              </a:cxn>
              <a:cxn ang="0">
                <a:pos x="123721" y="64726"/>
              </a:cxn>
              <a:cxn ang="0">
                <a:pos x="123721" y="85718"/>
              </a:cxn>
              <a:cxn ang="0">
                <a:pos x="137662" y="96214"/>
              </a:cxn>
              <a:cxn ang="0">
                <a:pos x="123721" y="85718"/>
              </a:cxn>
              <a:cxn ang="0">
                <a:pos x="123721" y="43734"/>
              </a:cxn>
              <a:cxn ang="0">
                <a:pos x="139404" y="59478"/>
              </a:cxn>
              <a:cxn ang="0">
                <a:pos x="123721" y="43734"/>
              </a:cxn>
              <a:cxn ang="0">
                <a:pos x="116751" y="27989"/>
              </a:cxn>
              <a:cxn ang="0">
                <a:pos x="106296" y="48982"/>
              </a:cxn>
              <a:cxn ang="0">
                <a:pos x="66217" y="52480"/>
              </a:cxn>
              <a:cxn ang="0">
                <a:pos x="80157" y="31488"/>
              </a:cxn>
              <a:cxn ang="0">
                <a:pos x="66217" y="52480"/>
              </a:cxn>
              <a:cxn ang="0">
                <a:pos x="66217" y="73473"/>
              </a:cxn>
              <a:cxn ang="0">
                <a:pos x="67959" y="90966"/>
              </a:cxn>
              <a:cxn ang="0">
                <a:pos x="76672" y="89217"/>
              </a:cxn>
              <a:cxn ang="0">
                <a:pos x="80157" y="83969"/>
              </a:cxn>
              <a:cxn ang="0">
                <a:pos x="80157" y="73473"/>
              </a:cxn>
              <a:cxn ang="0">
                <a:pos x="66217" y="52480"/>
              </a:cxn>
              <a:cxn ang="0">
                <a:pos x="48791" y="75222"/>
              </a:cxn>
              <a:cxn ang="0">
                <a:pos x="66217" y="31488"/>
              </a:cxn>
              <a:cxn ang="0">
                <a:pos x="48791" y="17493"/>
              </a:cxn>
              <a:cxn ang="0">
                <a:pos x="66217" y="31488"/>
              </a:cxn>
              <a:cxn ang="0">
                <a:pos x="48791" y="75222"/>
              </a:cxn>
              <a:cxn ang="0">
                <a:pos x="31366" y="99713"/>
              </a:cxn>
              <a:cxn ang="0">
                <a:pos x="48791" y="94465"/>
              </a:cxn>
              <a:cxn ang="0">
                <a:pos x="31366" y="80470"/>
              </a:cxn>
              <a:cxn ang="0">
                <a:pos x="15683" y="64726"/>
              </a:cxn>
              <a:cxn ang="0">
                <a:pos x="15683" y="85718"/>
              </a:cxn>
              <a:cxn ang="0">
                <a:pos x="48791" y="54230"/>
              </a:cxn>
              <a:cxn ang="0">
                <a:pos x="31366" y="40235"/>
              </a:cxn>
              <a:cxn ang="0">
                <a:pos x="31366" y="40235"/>
              </a:cxn>
              <a:cxn ang="0">
                <a:pos x="15683" y="29739"/>
              </a:cxn>
              <a:cxn ang="0">
                <a:pos x="31366" y="40235"/>
              </a:cxn>
            </a:cxnLst>
            <a:rect l="0" t="0" r="0" b="0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reeform 112"/>
          <p:cNvSpPr>
            <a:spLocks noEditPoints="1"/>
          </p:cNvSpPr>
          <p:nvPr/>
        </p:nvSpPr>
        <p:spPr>
          <a:xfrm>
            <a:off x="4916558" y="5577295"/>
            <a:ext cx="209467" cy="292778"/>
          </a:xfrm>
          <a:custGeom>
            <a:avLst/>
            <a:gdLst/>
            <a:ahLst/>
            <a:cxnLst>
              <a:cxn ang="0">
                <a:pos x="107902" y="64611"/>
              </a:cxn>
              <a:cxn ang="0">
                <a:pos x="128787" y="62865"/>
              </a:cxn>
              <a:cxn ang="0">
                <a:pos x="120085" y="75088"/>
              </a:cxn>
              <a:cxn ang="0">
                <a:pos x="120085" y="174625"/>
              </a:cxn>
              <a:cxn ang="0">
                <a:pos x="20884" y="174625"/>
              </a:cxn>
              <a:cxn ang="0">
                <a:pos x="20884" y="75088"/>
              </a:cxn>
              <a:cxn ang="0">
                <a:pos x="62653" y="47148"/>
              </a:cxn>
              <a:cxn ang="0">
                <a:pos x="50470" y="36671"/>
              </a:cxn>
              <a:cxn ang="0">
                <a:pos x="38288" y="20955"/>
              </a:cxn>
              <a:cxn ang="0">
                <a:pos x="71355" y="0"/>
              </a:cxn>
              <a:cxn ang="0">
                <a:pos x="102681" y="20955"/>
              </a:cxn>
              <a:cxn ang="0">
                <a:pos x="90499" y="36671"/>
              </a:cxn>
              <a:cxn ang="0">
                <a:pos x="78316" y="47148"/>
              </a:cxn>
              <a:cxn ang="0">
                <a:pos x="50470" y="26193"/>
              </a:cxn>
              <a:cxn ang="0">
                <a:pos x="90499" y="24447"/>
              </a:cxn>
              <a:cxn ang="0">
                <a:pos x="92239" y="20955"/>
              </a:cxn>
              <a:cxn ang="0">
                <a:pos x="71355" y="8731"/>
              </a:cxn>
              <a:cxn ang="0">
                <a:pos x="48730" y="20955"/>
              </a:cxn>
              <a:cxn ang="0">
                <a:pos x="34807" y="92551"/>
              </a:cxn>
              <a:cxn ang="0">
                <a:pos x="46990" y="97790"/>
              </a:cxn>
              <a:cxn ang="0">
                <a:pos x="34807" y="92551"/>
              </a:cxn>
              <a:cxn ang="0">
                <a:pos x="46990" y="151923"/>
              </a:cxn>
              <a:cxn ang="0">
                <a:pos x="34807" y="157162"/>
              </a:cxn>
              <a:cxn ang="0">
                <a:pos x="106162" y="157162"/>
              </a:cxn>
              <a:cxn ang="0">
                <a:pos x="93980" y="151923"/>
              </a:cxn>
              <a:cxn ang="0">
                <a:pos x="106162" y="157162"/>
              </a:cxn>
              <a:cxn ang="0">
                <a:pos x="106162" y="122237"/>
              </a:cxn>
              <a:cxn ang="0">
                <a:pos x="118345" y="127476"/>
              </a:cxn>
              <a:cxn ang="0">
                <a:pos x="73095" y="172878"/>
              </a:cxn>
              <a:cxn ang="0">
                <a:pos x="67874" y="160655"/>
              </a:cxn>
              <a:cxn ang="0">
                <a:pos x="73095" y="172878"/>
              </a:cxn>
              <a:cxn ang="0">
                <a:pos x="34807" y="127476"/>
              </a:cxn>
              <a:cxn ang="0">
                <a:pos x="22624" y="122237"/>
              </a:cxn>
              <a:cxn ang="0">
                <a:pos x="67874" y="76835"/>
              </a:cxn>
              <a:cxn ang="0">
                <a:pos x="73095" y="89058"/>
              </a:cxn>
              <a:cxn ang="0">
                <a:pos x="67874" y="76835"/>
              </a:cxn>
              <a:cxn ang="0">
                <a:pos x="78316" y="118745"/>
              </a:cxn>
              <a:cxn ang="0">
                <a:pos x="93980" y="85566"/>
              </a:cxn>
              <a:cxn ang="0">
                <a:pos x="66134" y="116998"/>
              </a:cxn>
              <a:cxn ang="0">
                <a:pos x="74835" y="136207"/>
              </a:cxn>
              <a:cxn ang="0">
                <a:pos x="100941" y="143192"/>
              </a:cxn>
              <a:cxn ang="0">
                <a:pos x="80057" y="127476"/>
              </a:cxn>
              <a:cxn ang="0">
                <a:pos x="106162" y="89058"/>
              </a:cxn>
              <a:cxn ang="0">
                <a:pos x="34807" y="89058"/>
              </a:cxn>
              <a:cxn ang="0">
                <a:pos x="34807" y="160655"/>
              </a:cxn>
              <a:cxn ang="0">
                <a:pos x="106162" y="160655"/>
              </a:cxn>
              <a:cxn ang="0">
                <a:pos x="106162" y="89058"/>
              </a:cxn>
            </a:cxnLst>
            <a:rect l="0" t="0" r="0" b="0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Freeform 113"/>
          <p:cNvSpPr>
            <a:spLocks noEditPoints="1"/>
          </p:cNvSpPr>
          <p:nvPr/>
        </p:nvSpPr>
        <p:spPr>
          <a:xfrm>
            <a:off x="6382826" y="4879867"/>
            <a:ext cx="207087" cy="230888"/>
          </a:xfrm>
          <a:custGeom>
            <a:avLst/>
            <a:gdLst/>
            <a:ahLst/>
            <a:cxnLst>
              <a:cxn ang="0">
                <a:pos x="35169" y="12324"/>
              </a:cxn>
              <a:cxn ang="0">
                <a:pos x="35169" y="19367"/>
              </a:cxn>
              <a:cxn ang="0">
                <a:pos x="8792" y="10564"/>
              </a:cxn>
              <a:cxn ang="0">
                <a:pos x="1758" y="14085"/>
              </a:cxn>
              <a:cxn ang="0">
                <a:pos x="0" y="35213"/>
              </a:cxn>
              <a:cxn ang="0">
                <a:pos x="5275" y="66905"/>
              </a:cxn>
              <a:cxn ang="0">
                <a:pos x="29893" y="86273"/>
              </a:cxn>
              <a:cxn ang="0">
                <a:pos x="35169" y="88034"/>
              </a:cxn>
              <a:cxn ang="0">
                <a:pos x="35169" y="86273"/>
              </a:cxn>
              <a:cxn ang="0">
                <a:pos x="54512" y="91555"/>
              </a:cxn>
              <a:cxn ang="0">
                <a:pos x="54512" y="112683"/>
              </a:cxn>
              <a:cxn ang="0">
                <a:pos x="47478" y="112683"/>
              </a:cxn>
              <a:cxn ang="0">
                <a:pos x="47478" y="119726"/>
              </a:cxn>
              <a:cxn ang="0">
                <a:pos x="26376" y="119726"/>
              </a:cxn>
              <a:cxn ang="0">
                <a:pos x="26376" y="154940"/>
              </a:cxn>
              <a:cxn ang="0">
                <a:pos x="112541" y="154940"/>
              </a:cxn>
              <a:cxn ang="0">
                <a:pos x="112541" y="119726"/>
              </a:cxn>
              <a:cxn ang="0">
                <a:pos x="91440" y="119726"/>
              </a:cxn>
              <a:cxn ang="0">
                <a:pos x="91440" y="112683"/>
              </a:cxn>
              <a:cxn ang="0">
                <a:pos x="82647" y="112683"/>
              </a:cxn>
              <a:cxn ang="0">
                <a:pos x="82647" y="91555"/>
              </a:cxn>
              <a:cxn ang="0">
                <a:pos x="101990" y="86273"/>
              </a:cxn>
              <a:cxn ang="0">
                <a:pos x="101990" y="88034"/>
              </a:cxn>
              <a:cxn ang="0">
                <a:pos x="107266" y="86273"/>
              </a:cxn>
              <a:cxn ang="0">
                <a:pos x="131884" y="66905"/>
              </a:cxn>
              <a:cxn ang="0">
                <a:pos x="137160" y="35213"/>
              </a:cxn>
              <a:cxn ang="0">
                <a:pos x="135401" y="14085"/>
              </a:cxn>
              <a:cxn ang="0">
                <a:pos x="128367" y="10564"/>
              </a:cxn>
              <a:cxn ang="0">
                <a:pos x="101990" y="19367"/>
              </a:cxn>
              <a:cxn ang="0">
                <a:pos x="101990" y="12324"/>
              </a:cxn>
              <a:cxn ang="0">
                <a:pos x="105507" y="12324"/>
              </a:cxn>
              <a:cxn ang="0">
                <a:pos x="105507" y="0"/>
              </a:cxn>
              <a:cxn ang="0">
                <a:pos x="29893" y="0"/>
              </a:cxn>
              <a:cxn ang="0">
                <a:pos x="29893" y="12324"/>
              </a:cxn>
              <a:cxn ang="0">
                <a:pos x="35169" y="12324"/>
              </a:cxn>
              <a:cxn ang="0">
                <a:pos x="110783" y="73948"/>
              </a:cxn>
              <a:cxn ang="0">
                <a:pos x="103749" y="35213"/>
              </a:cxn>
              <a:cxn ang="0">
                <a:pos x="107266" y="38735"/>
              </a:cxn>
              <a:cxn ang="0">
                <a:pos x="116058" y="31692"/>
              </a:cxn>
              <a:cxn ang="0">
                <a:pos x="112541" y="28170"/>
              </a:cxn>
              <a:cxn ang="0">
                <a:pos x="124850" y="22888"/>
              </a:cxn>
              <a:cxn ang="0">
                <a:pos x="126609" y="35213"/>
              </a:cxn>
              <a:cxn ang="0">
                <a:pos x="121333" y="63384"/>
              </a:cxn>
              <a:cxn ang="0">
                <a:pos x="110783" y="73948"/>
              </a:cxn>
              <a:cxn ang="0">
                <a:pos x="33410" y="35213"/>
              </a:cxn>
              <a:cxn ang="0">
                <a:pos x="26376" y="73948"/>
              </a:cxn>
              <a:cxn ang="0">
                <a:pos x="15826" y="63384"/>
              </a:cxn>
              <a:cxn ang="0">
                <a:pos x="10550" y="35213"/>
              </a:cxn>
              <a:cxn ang="0">
                <a:pos x="12309" y="22888"/>
              </a:cxn>
              <a:cxn ang="0">
                <a:pos x="24618" y="28170"/>
              </a:cxn>
              <a:cxn ang="0">
                <a:pos x="21101" y="31692"/>
              </a:cxn>
              <a:cxn ang="0">
                <a:pos x="29893" y="38735"/>
              </a:cxn>
              <a:cxn ang="0">
                <a:pos x="33410" y="35213"/>
              </a:cxn>
              <a:cxn ang="0">
                <a:pos x="56270" y="17606"/>
              </a:cxn>
              <a:cxn ang="0">
                <a:pos x="56270" y="79230"/>
              </a:cxn>
              <a:cxn ang="0">
                <a:pos x="43961" y="72187"/>
              </a:cxn>
              <a:cxn ang="0">
                <a:pos x="49236" y="24649"/>
              </a:cxn>
              <a:cxn ang="0">
                <a:pos x="49236" y="17606"/>
              </a:cxn>
              <a:cxn ang="0">
                <a:pos x="56270" y="17606"/>
              </a:cxn>
            </a:cxnLst>
            <a:rect l="0" t="0" r="0" b="0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reeform 114"/>
          <p:cNvSpPr>
            <a:spLocks noEditPoints="1"/>
          </p:cNvSpPr>
          <p:nvPr/>
        </p:nvSpPr>
        <p:spPr>
          <a:xfrm>
            <a:off x="4911798" y="1966374"/>
            <a:ext cx="190425" cy="261834"/>
          </a:xfrm>
          <a:custGeom>
            <a:avLst/>
            <a:gdLst/>
            <a:ahLst/>
            <a:cxnLst>
              <a:cxn ang="0">
                <a:pos x="64369" y="0"/>
              </a:cxn>
              <a:cxn ang="0">
                <a:pos x="109602" y="15716"/>
              </a:cxn>
              <a:cxn ang="0">
                <a:pos x="127000" y="57626"/>
              </a:cxn>
              <a:cxn ang="0">
                <a:pos x="127000" y="69850"/>
              </a:cxn>
              <a:cxn ang="0">
                <a:pos x="121780" y="82073"/>
              </a:cxn>
              <a:cxn ang="0">
                <a:pos x="86986" y="129222"/>
              </a:cxn>
              <a:cxn ang="0">
                <a:pos x="83506" y="132715"/>
              </a:cxn>
              <a:cxn ang="0">
                <a:pos x="83506" y="139700"/>
              </a:cxn>
              <a:cxn ang="0">
                <a:pos x="80027" y="139700"/>
              </a:cxn>
              <a:cxn ang="0">
                <a:pos x="76547" y="139700"/>
              </a:cxn>
              <a:cxn ang="0">
                <a:pos x="66109" y="139700"/>
              </a:cxn>
              <a:cxn ang="0">
                <a:pos x="62630" y="139700"/>
              </a:cxn>
              <a:cxn ang="0">
                <a:pos x="53931" y="139700"/>
              </a:cxn>
              <a:cxn ang="0">
                <a:pos x="50452" y="139700"/>
              </a:cxn>
              <a:cxn ang="0">
                <a:pos x="46972" y="139700"/>
              </a:cxn>
              <a:cxn ang="0">
                <a:pos x="46972" y="139700"/>
              </a:cxn>
              <a:cxn ang="0">
                <a:pos x="46972" y="132715"/>
              </a:cxn>
              <a:cxn ang="0">
                <a:pos x="36534" y="122237"/>
              </a:cxn>
              <a:cxn ang="0">
                <a:pos x="0" y="57626"/>
              </a:cxn>
              <a:cxn ang="0">
                <a:pos x="19136" y="15716"/>
              </a:cxn>
              <a:cxn ang="0">
                <a:pos x="64369" y="0"/>
              </a:cxn>
              <a:cxn ang="0">
                <a:pos x="78287" y="150177"/>
              </a:cxn>
              <a:cxn ang="0">
                <a:pos x="74808" y="174625"/>
              </a:cxn>
              <a:cxn ang="0">
                <a:pos x="53931" y="174625"/>
              </a:cxn>
              <a:cxn ang="0">
                <a:pos x="52191" y="150177"/>
              </a:cxn>
              <a:cxn ang="0">
                <a:pos x="78287" y="150177"/>
              </a:cxn>
              <a:cxn ang="0">
                <a:pos x="64369" y="129222"/>
              </a:cxn>
              <a:cxn ang="0">
                <a:pos x="74808" y="129222"/>
              </a:cxn>
              <a:cxn ang="0">
                <a:pos x="83506" y="10477"/>
              </a:cxn>
              <a:cxn ang="0">
                <a:pos x="64369" y="6985"/>
              </a:cxn>
              <a:cxn ang="0">
                <a:pos x="62630" y="6985"/>
              </a:cxn>
              <a:cxn ang="0">
                <a:pos x="64369" y="129222"/>
              </a:cxn>
              <a:cxn ang="0">
                <a:pos x="29575" y="17462"/>
              </a:cxn>
              <a:cxn ang="0">
                <a:pos x="27835" y="101282"/>
              </a:cxn>
              <a:cxn ang="0">
                <a:pos x="43493" y="116998"/>
              </a:cxn>
              <a:cxn ang="0">
                <a:pos x="52191" y="125730"/>
              </a:cxn>
              <a:cxn ang="0">
                <a:pos x="46972" y="8731"/>
              </a:cxn>
              <a:cxn ang="0">
                <a:pos x="29575" y="17462"/>
              </a:cxn>
              <a:cxn ang="0">
                <a:pos x="104383" y="22701"/>
              </a:cxn>
              <a:cxn ang="0">
                <a:pos x="97424" y="104775"/>
              </a:cxn>
              <a:cxn ang="0">
                <a:pos x="114821" y="78581"/>
              </a:cxn>
              <a:cxn ang="0">
                <a:pos x="118301" y="68103"/>
              </a:cxn>
              <a:cxn ang="0">
                <a:pos x="120041" y="57626"/>
              </a:cxn>
              <a:cxn ang="0">
                <a:pos x="104383" y="22701"/>
              </a:cxn>
            </a:cxnLst>
            <a:rect l="0" t="0" r="0" b="0"/>
            <a:pathLst>
              <a:path w="73" h="100">
                <a:moveTo>
                  <a:pt x="37" y="0"/>
                </a:moveTo>
                <a:cubicBezTo>
                  <a:pt x="47" y="0"/>
                  <a:pt x="56" y="3"/>
                  <a:pt x="63" y="9"/>
                </a:cubicBezTo>
                <a:cubicBezTo>
                  <a:pt x="69" y="15"/>
                  <a:pt x="73" y="24"/>
                  <a:pt x="73" y="33"/>
                </a:cubicBezTo>
                <a:cubicBezTo>
                  <a:pt x="73" y="36"/>
                  <a:pt x="73" y="38"/>
                  <a:pt x="73" y="40"/>
                </a:cubicBezTo>
                <a:cubicBezTo>
                  <a:pt x="72" y="43"/>
                  <a:pt x="71" y="45"/>
                  <a:pt x="70" y="47"/>
                </a:cubicBezTo>
                <a:cubicBezTo>
                  <a:pt x="68" y="53"/>
                  <a:pt x="56" y="67"/>
                  <a:pt x="50" y="74"/>
                </a:cubicBezTo>
                <a:cubicBezTo>
                  <a:pt x="49" y="75"/>
                  <a:pt x="48" y="75"/>
                  <a:pt x="48" y="76"/>
                </a:cubicBezTo>
                <a:cubicBezTo>
                  <a:pt x="48" y="80"/>
                  <a:pt x="48" y="80"/>
                  <a:pt x="48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5" y="74"/>
                  <a:pt x="23" y="72"/>
                  <a:pt x="21" y="70"/>
                </a:cubicBezTo>
                <a:cubicBezTo>
                  <a:pt x="11" y="60"/>
                  <a:pt x="0" y="48"/>
                  <a:pt x="0" y="33"/>
                </a:cubicBezTo>
                <a:cubicBezTo>
                  <a:pt x="0" y="24"/>
                  <a:pt x="4" y="15"/>
                  <a:pt x="11" y="9"/>
                </a:cubicBezTo>
                <a:cubicBezTo>
                  <a:pt x="18" y="3"/>
                  <a:pt x="27" y="0"/>
                  <a:pt x="37" y="0"/>
                </a:cubicBezTo>
                <a:close/>
                <a:moveTo>
                  <a:pt x="45" y="86"/>
                </a:moveTo>
                <a:cubicBezTo>
                  <a:pt x="43" y="100"/>
                  <a:pt x="43" y="100"/>
                  <a:pt x="43" y="100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0" y="86"/>
                  <a:pt x="30" y="86"/>
                  <a:pt x="30" y="86"/>
                </a:cubicBezTo>
                <a:cubicBezTo>
                  <a:pt x="45" y="86"/>
                  <a:pt x="45" y="86"/>
                  <a:pt x="45" y="86"/>
                </a:cubicBezTo>
                <a:close/>
                <a:moveTo>
                  <a:pt x="37" y="74"/>
                </a:moveTo>
                <a:cubicBezTo>
                  <a:pt x="43" y="74"/>
                  <a:pt x="43" y="74"/>
                  <a:pt x="43" y="74"/>
                </a:cubicBezTo>
                <a:cubicBezTo>
                  <a:pt x="49" y="49"/>
                  <a:pt x="54" y="27"/>
                  <a:pt x="48" y="6"/>
                </a:cubicBezTo>
                <a:cubicBezTo>
                  <a:pt x="44" y="5"/>
                  <a:pt x="41" y="4"/>
                  <a:pt x="37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4" y="27"/>
                  <a:pt x="36" y="51"/>
                  <a:pt x="37" y="74"/>
                </a:cubicBezTo>
                <a:close/>
                <a:moveTo>
                  <a:pt x="17" y="10"/>
                </a:moveTo>
                <a:cubicBezTo>
                  <a:pt x="5" y="25"/>
                  <a:pt x="6" y="41"/>
                  <a:pt x="16" y="58"/>
                </a:cubicBezTo>
                <a:cubicBezTo>
                  <a:pt x="19" y="61"/>
                  <a:pt x="22" y="64"/>
                  <a:pt x="25" y="67"/>
                </a:cubicBezTo>
                <a:cubicBezTo>
                  <a:pt x="26" y="69"/>
                  <a:pt x="28" y="70"/>
                  <a:pt x="30" y="72"/>
                </a:cubicBezTo>
                <a:cubicBezTo>
                  <a:pt x="24" y="52"/>
                  <a:pt x="13" y="25"/>
                  <a:pt x="27" y="5"/>
                </a:cubicBezTo>
                <a:cubicBezTo>
                  <a:pt x="23" y="6"/>
                  <a:pt x="20" y="8"/>
                  <a:pt x="17" y="10"/>
                </a:cubicBezTo>
                <a:close/>
                <a:moveTo>
                  <a:pt x="60" y="13"/>
                </a:moveTo>
                <a:cubicBezTo>
                  <a:pt x="66" y="27"/>
                  <a:pt x="63" y="45"/>
                  <a:pt x="56" y="60"/>
                </a:cubicBezTo>
                <a:cubicBezTo>
                  <a:pt x="60" y="54"/>
                  <a:pt x="65" y="49"/>
                  <a:pt x="66" y="45"/>
                </a:cubicBezTo>
                <a:cubicBezTo>
                  <a:pt x="67" y="43"/>
                  <a:pt x="67" y="41"/>
                  <a:pt x="68" y="39"/>
                </a:cubicBezTo>
                <a:cubicBezTo>
                  <a:pt x="68" y="37"/>
                  <a:pt x="69" y="35"/>
                  <a:pt x="69" y="33"/>
                </a:cubicBezTo>
                <a:cubicBezTo>
                  <a:pt x="69" y="25"/>
                  <a:pt x="65" y="18"/>
                  <a:pt x="60" y="1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eform 115"/>
          <p:cNvSpPr>
            <a:spLocks noEditPoints="1"/>
          </p:cNvSpPr>
          <p:nvPr/>
        </p:nvSpPr>
        <p:spPr>
          <a:xfrm>
            <a:off x="4188185" y="2682845"/>
            <a:ext cx="190425" cy="264215"/>
          </a:xfrm>
          <a:custGeom>
            <a:avLst/>
            <a:gdLst/>
            <a:ahLst/>
            <a:cxnLst>
              <a:cxn ang="0">
                <a:pos x="62865" y="1754"/>
              </a:cxn>
              <a:cxn ang="0">
                <a:pos x="125730" y="71918"/>
              </a:cxn>
              <a:cxn ang="0">
                <a:pos x="113506" y="112262"/>
              </a:cxn>
              <a:cxn ang="0">
                <a:pos x="108267" y="112262"/>
              </a:cxn>
              <a:cxn ang="0">
                <a:pos x="110013" y="149099"/>
              </a:cxn>
              <a:cxn ang="0">
                <a:pos x="7683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62865" y="177165"/>
              </a:cxn>
              <a:cxn ang="0">
                <a:pos x="50641" y="177165"/>
              </a:cxn>
              <a:cxn ang="0">
                <a:pos x="17462" y="149099"/>
              </a:cxn>
              <a:cxn ang="0">
                <a:pos x="17462" y="112262"/>
              </a:cxn>
              <a:cxn ang="0">
                <a:pos x="12223" y="112262"/>
              </a:cxn>
              <a:cxn ang="0">
                <a:pos x="0" y="71918"/>
              </a:cxn>
              <a:cxn ang="0">
                <a:pos x="62865" y="1754"/>
              </a:cxn>
              <a:cxn ang="0">
                <a:pos x="103028" y="112262"/>
              </a:cxn>
              <a:cxn ang="0">
                <a:pos x="94297" y="110508"/>
              </a:cxn>
              <a:cxn ang="0">
                <a:pos x="87312" y="117525"/>
              </a:cxn>
              <a:cxn ang="0">
                <a:pos x="90805" y="131558"/>
              </a:cxn>
              <a:cxn ang="0">
                <a:pos x="36671" y="133312"/>
              </a:cxn>
              <a:cxn ang="0">
                <a:pos x="40163" y="117525"/>
              </a:cxn>
              <a:cxn ang="0">
                <a:pos x="34925" y="110508"/>
              </a:cxn>
              <a:cxn ang="0">
                <a:pos x="22701" y="112262"/>
              </a:cxn>
              <a:cxn ang="0">
                <a:pos x="33178" y="147345"/>
              </a:cxn>
              <a:cxn ang="0">
                <a:pos x="36671" y="140328"/>
              </a:cxn>
              <a:cxn ang="0">
                <a:pos x="62865" y="147345"/>
              </a:cxn>
              <a:cxn ang="0">
                <a:pos x="62865" y="147345"/>
              </a:cxn>
              <a:cxn ang="0">
                <a:pos x="62865" y="147345"/>
              </a:cxn>
              <a:cxn ang="0">
                <a:pos x="62865" y="147345"/>
              </a:cxn>
              <a:cxn ang="0">
                <a:pos x="62865" y="147345"/>
              </a:cxn>
              <a:cxn ang="0">
                <a:pos x="90805" y="140328"/>
              </a:cxn>
              <a:cxn ang="0">
                <a:pos x="92551" y="147345"/>
              </a:cxn>
              <a:cxn ang="0">
                <a:pos x="103028" y="112262"/>
              </a:cxn>
              <a:cxn ang="0">
                <a:pos x="68103" y="91213"/>
              </a:cxn>
              <a:cxn ang="0">
                <a:pos x="59372" y="91213"/>
              </a:cxn>
              <a:cxn ang="0">
                <a:pos x="54133" y="112262"/>
              </a:cxn>
              <a:cxn ang="0">
                <a:pos x="61118" y="117525"/>
              </a:cxn>
              <a:cxn ang="0">
                <a:pos x="62865" y="114017"/>
              </a:cxn>
              <a:cxn ang="0">
                <a:pos x="64611" y="117525"/>
              </a:cxn>
              <a:cxn ang="0">
                <a:pos x="71596" y="112262"/>
              </a:cxn>
              <a:cxn ang="0">
                <a:pos x="68103" y="91213"/>
              </a:cxn>
              <a:cxn ang="0">
                <a:pos x="20955" y="73672"/>
              </a:cxn>
              <a:cxn ang="0">
                <a:pos x="31432" y="98230"/>
              </a:cxn>
              <a:cxn ang="0">
                <a:pos x="57626" y="78934"/>
              </a:cxn>
              <a:cxn ang="0">
                <a:pos x="52387" y="66656"/>
              </a:cxn>
              <a:cxn ang="0">
                <a:pos x="20955" y="73672"/>
              </a:cxn>
              <a:cxn ang="0">
                <a:pos x="104775" y="73672"/>
              </a:cxn>
              <a:cxn ang="0">
                <a:pos x="73342" y="66656"/>
              </a:cxn>
              <a:cxn ang="0">
                <a:pos x="69850" y="78934"/>
              </a:cxn>
              <a:cxn ang="0">
                <a:pos x="94297" y="98230"/>
              </a:cxn>
              <a:cxn ang="0">
                <a:pos x="104775" y="73672"/>
              </a:cxn>
            </a:cxnLst>
            <a:rect l="0" t="0" r="0" b="0"/>
            <a:pathLst>
              <a:path w="72" h="101">
                <a:moveTo>
                  <a:pt x="36" y="1"/>
                </a:moveTo>
                <a:cubicBezTo>
                  <a:pt x="68" y="0"/>
                  <a:pt x="72" y="19"/>
                  <a:pt x="72" y="41"/>
                </a:cubicBezTo>
                <a:cubicBezTo>
                  <a:pt x="72" y="50"/>
                  <a:pt x="70" y="58"/>
                  <a:pt x="65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71"/>
                  <a:pt x="62" y="79"/>
                  <a:pt x="63" y="85"/>
                </a:cubicBezTo>
                <a:cubicBezTo>
                  <a:pt x="58" y="91"/>
                  <a:pt x="54" y="96"/>
                  <a:pt x="44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18" y="96"/>
                  <a:pt x="14" y="91"/>
                  <a:pt x="10" y="85"/>
                </a:cubicBezTo>
                <a:cubicBezTo>
                  <a:pt x="10" y="79"/>
                  <a:pt x="10" y="71"/>
                  <a:pt x="10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2" y="58"/>
                  <a:pt x="0" y="50"/>
                  <a:pt x="0" y="41"/>
                </a:cubicBezTo>
                <a:cubicBezTo>
                  <a:pt x="0" y="19"/>
                  <a:pt x="4" y="1"/>
                  <a:pt x="36" y="1"/>
                </a:cubicBezTo>
                <a:close/>
                <a:moveTo>
                  <a:pt x="59" y="64"/>
                </a:moveTo>
                <a:cubicBezTo>
                  <a:pt x="54" y="63"/>
                  <a:pt x="54" y="63"/>
                  <a:pt x="54" y="63"/>
                </a:cubicBezTo>
                <a:cubicBezTo>
                  <a:pt x="50" y="67"/>
                  <a:pt x="50" y="67"/>
                  <a:pt x="50" y="67"/>
                </a:cubicBezTo>
                <a:cubicBezTo>
                  <a:pt x="52" y="75"/>
                  <a:pt x="52" y="75"/>
                  <a:pt x="52" y="75"/>
                </a:cubicBezTo>
                <a:cubicBezTo>
                  <a:pt x="42" y="81"/>
                  <a:pt x="31" y="81"/>
                  <a:pt x="21" y="76"/>
                </a:cubicBezTo>
                <a:cubicBezTo>
                  <a:pt x="23" y="67"/>
                  <a:pt x="23" y="67"/>
                  <a:pt x="23" y="67"/>
                </a:cubicBezTo>
                <a:cubicBezTo>
                  <a:pt x="20" y="63"/>
                  <a:pt x="20" y="63"/>
                  <a:pt x="20" y="63"/>
                </a:cubicBezTo>
                <a:cubicBezTo>
                  <a:pt x="13" y="64"/>
                  <a:pt x="13" y="64"/>
                  <a:pt x="13" y="64"/>
                </a:cubicBezTo>
                <a:cubicBezTo>
                  <a:pt x="14" y="71"/>
                  <a:pt x="16" y="78"/>
                  <a:pt x="19" y="84"/>
                </a:cubicBezTo>
                <a:cubicBezTo>
                  <a:pt x="20" y="83"/>
                  <a:pt x="20" y="81"/>
                  <a:pt x="21" y="80"/>
                </a:cubicBezTo>
                <a:cubicBezTo>
                  <a:pt x="25" y="83"/>
                  <a:pt x="31" y="84"/>
                  <a:pt x="36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42" y="84"/>
                  <a:pt x="47" y="83"/>
                  <a:pt x="52" y="80"/>
                </a:cubicBezTo>
                <a:cubicBezTo>
                  <a:pt x="52" y="81"/>
                  <a:pt x="53" y="83"/>
                  <a:pt x="53" y="84"/>
                </a:cubicBezTo>
                <a:cubicBezTo>
                  <a:pt x="56" y="78"/>
                  <a:pt x="59" y="71"/>
                  <a:pt x="59" y="64"/>
                </a:cubicBezTo>
                <a:close/>
                <a:moveTo>
                  <a:pt x="39" y="52"/>
                </a:moveTo>
                <a:cubicBezTo>
                  <a:pt x="37" y="52"/>
                  <a:pt x="36" y="52"/>
                  <a:pt x="34" y="52"/>
                </a:cubicBezTo>
                <a:cubicBezTo>
                  <a:pt x="32" y="56"/>
                  <a:pt x="31" y="60"/>
                  <a:pt x="31" y="64"/>
                </a:cubicBezTo>
                <a:cubicBezTo>
                  <a:pt x="33" y="66"/>
                  <a:pt x="34" y="66"/>
                  <a:pt x="35" y="67"/>
                </a:cubicBezTo>
                <a:cubicBezTo>
                  <a:pt x="36" y="65"/>
                  <a:pt x="36" y="65"/>
                  <a:pt x="36" y="65"/>
                </a:cubicBezTo>
                <a:cubicBezTo>
                  <a:pt x="37" y="67"/>
                  <a:pt x="37" y="67"/>
                  <a:pt x="37" y="67"/>
                </a:cubicBezTo>
                <a:cubicBezTo>
                  <a:pt x="39" y="66"/>
                  <a:pt x="40" y="66"/>
                  <a:pt x="41" y="64"/>
                </a:cubicBezTo>
                <a:cubicBezTo>
                  <a:pt x="42" y="60"/>
                  <a:pt x="41" y="56"/>
                  <a:pt x="39" y="52"/>
                </a:cubicBezTo>
                <a:close/>
                <a:moveTo>
                  <a:pt x="12" y="42"/>
                </a:moveTo>
                <a:cubicBezTo>
                  <a:pt x="12" y="47"/>
                  <a:pt x="14" y="52"/>
                  <a:pt x="18" y="56"/>
                </a:cubicBezTo>
                <a:cubicBezTo>
                  <a:pt x="24" y="55"/>
                  <a:pt x="29" y="51"/>
                  <a:pt x="33" y="45"/>
                </a:cubicBezTo>
                <a:cubicBezTo>
                  <a:pt x="33" y="43"/>
                  <a:pt x="32" y="41"/>
                  <a:pt x="30" y="38"/>
                </a:cubicBezTo>
                <a:cubicBezTo>
                  <a:pt x="24" y="37"/>
                  <a:pt x="18" y="39"/>
                  <a:pt x="12" y="42"/>
                </a:cubicBezTo>
                <a:close/>
                <a:moveTo>
                  <a:pt x="60" y="42"/>
                </a:moveTo>
                <a:cubicBezTo>
                  <a:pt x="54" y="39"/>
                  <a:pt x="48" y="37"/>
                  <a:pt x="42" y="38"/>
                </a:cubicBezTo>
                <a:cubicBezTo>
                  <a:pt x="40" y="41"/>
                  <a:pt x="40" y="43"/>
                  <a:pt x="40" y="45"/>
                </a:cubicBezTo>
                <a:cubicBezTo>
                  <a:pt x="43" y="51"/>
                  <a:pt x="48" y="55"/>
                  <a:pt x="54" y="56"/>
                </a:cubicBezTo>
                <a:cubicBezTo>
                  <a:pt x="58" y="52"/>
                  <a:pt x="60" y="47"/>
                  <a:pt x="60" y="4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116"/>
          <p:cNvSpPr>
            <a:spLocks noEditPoints="1"/>
          </p:cNvSpPr>
          <p:nvPr/>
        </p:nvSpPr>
        <p:spPr>
          <a:xfrm>
            <a:off x="6380447" y="3439782"/>
            <a:ext cx="247552" cy="221369"/>
          </a:xfrm>
          <a:custGeom>
            <a:avLst/>
            <a:gdLst/>
            <a:ahLst/>
            <a:cxnLst>
              <a:cxn ang="0">
                <a:pos x="17378" y="0"/>
              </a:cxn>
              <a:cxn ang="0">
                <a:pos x="147721" y="0"/>
              </a:cxn>
              <a:cxn ang="0">
                <a:pos x="165100" y="17406"/>
              </a:cxn>
              <a:cxn ang="0">
                <a:pos x="165100" y="132289"/>
              </a:cxn>
              <a:cxn ang="0">
                <a:pos x="147721" y="147955"/>
              </a:cxn>
              <a:cxn ang="0">
                <a:pos x="17378" y="147955"/>
              </a:cxn>
              <a:cxn ang="0">
                <a:pos x="0" y="132289"/>
              </a:cxn>
              <a:cxn ang="0">
                <a:pos x="0" y="17406"/>
              </a:cxn>
              <a:cxn ang="0">
                <a:pos x="17378" y="0"/>
              </a:cxn>
              <a:cxn ang="0">
                <a:pos x="83418" y="66144"/>
              </a:cxn>
              <a:cxn ang="0">
                <a:pos x="74729" y="76588"/>
              </a:cxn>
              <a:cxn ang="0">
                <a:pos x="83418" y="87032"/>
              </a:cxn>
              <a:cxn ang="0">
                <a:pos x="93846" y="76588"/>
              </a:cxn>
              <a:cxn ang="0">
                <a:pos x="83418" y="66144"/>
              </a:cxn>
              <a:cxn ang="0">
                <a:pos x="72991" y="62663"/>
              </a:cxn>
              <a:cxn ang="0">
                <a:pos x="83418" y="59182"/>
              </a:cxn>
              <a:cxn ang="0">
                <a:pos x="93846" y="62663"/>
              </a:cxn>
              <a:cxn ang="0">
                <a:pos x="99060" y="52219"/>
              </a:cxn>
              <a:cxn ang="0">
                <a:pos x="111225" y="33072"/>
              </a:cxn>
              <a:cxn ang="0">
                <a:pos x="83418" y="24369"/>
              </a:cxn>
              <a:cxn ang="0">
                <a:pos x="57350" y="33072"/>
              </a:cxn>
              <a:cxn ang="0">
                <a:pos x="67777" y="52219"/>
              </a:cxn>
              <a:cxn ang="0">
                <a:pos x="72991" y="62663"/>
              </a:cxn>
              <a:cxn ang="0">
                <a:pos x="100797" y="74847"/>
              </a:cxn>
              <a:cxn ang="0">
                <a:pos x="99060" y="85291"/>
              </a:cxn>
              <a:cxn ang="0">
                <a:pos x="92108" y="92254"/>
              </a:cxn>
              <a:cxn ang="0">
                <a:pos x="97322" y="102698"/>
              </a:cxn>
              <a:cxn ang="0">
                <a:pos x="107749" y="121845"/>
              </a:cxn>
              <a:cxn ang="0">
                <a:pos x="128604" y="102698"/>
              </a:cxn>
              <a:cxn ang="0">
                <a:pos x="135555" y="74847"/>
              </a:cxn>
              <a:cxn ang="0">
                <a:pos x="112963" y="74847"/>
              </a:cxn>
              <a:cxn ang="0">
                <a:pos x="100797" y="74847"/>
              </a:cxn>
              <a:cxn ang="0">
                <a:pos x="76467" y="92254"/>
              </a:cxn>
              <a:cxn ang="0">
                <a:pos x="69515" y="85291"/>
              </a:cxn>
              <a:cxn ang="0">
                <a:pos x="66040" y="74847"/>
              </a:cxn>
              <a:cxn ang="0">
                <a:pos x="53874" y="74847"/>
              </a:cxn>
              <a:cxn ang="0">
                <a:pos x="33020" y="74847"/>
              </a:cxn>
              <a:cxn ang="0">
                <a:pos x="39971" y="102698"/>
              </a:cxn>
              <a:cxn ang="0">
                <a:pos x="59088" y="121845"/>
              </a:cxn>
              <a:cxn ang="0">
                <a:pos x="71253" y="102698"/>
              </a:cxn>
              <a:cxn ang="0">
                <a:pos x="76467" y="92254"/>
              </a:cxn>
            </a:cxnLst>
            <a:rect l="0" t="0" r="0" b="0"/>
            <a:pathLst>
              <a:path w="95" h="85">
                <a:moveTo>
                  <a:pt x="10" y="0"/>
                </a:moveTo>
                <a:cubicBezTo>
                  <a:pt x="85" y="0"/>
                  <a:pt x="85" y="0"/>
                  <a:pt x="85" y="0"/>
                </a:cubicBezTo>
                <a:cubicBezTo>
                  <a:pt x="90" y="0"/>
                  <a:pt x="95" y="4"/>
                  <a:pt x="95" y="10"/>
                </a:cubicBezTo>
                <a:cubicBezTo>
                  <a:pt x="95" y="76"/>
                  <a:pt x="95" y="76"/>
                  <a:pt x="95" y="76"/>
                </a:cubicBezTo>
                <a:cubicBezTo>
                  <a:pt x="95" y="81"/>
                  <a:pt x="90" y="85"/>
                  <a:pt x="85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5" y="85"/>
                  <a:pt x="0" y="81"/>
                  <a:pt x="0" y="7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lose/>
                <a:moveTo>
                  <a:pt x="48" y="38"/>
                </a:moveTo>
                <a:cubicBezTo>
                  <a:pt x="45" y="38"/>
                  <a:pt x="43" y="41"/>
                  <a:pt x="43" y="44"/>
                </a:cubicBezTo>
                <a:cubicBezTo>
                  <a:pt x="43" y="47"/>
                  <a:pt x="45" y="50"/>
                  <a:pt x="48" y="50"/>
                </a:cubicBezTo>
                <a:cubicBezTo>
                  <a:pt x="51" y="50"/>
                  <a:pt x="54" y="47"/>
                  <a:pt x="54" y="44"/>
                </a:cubicBezTo>
                <a:cubicBezTo>
                  <a:pt x="54" y="41"/>
                  <a:pt x="51" y="38"/>
                  <a:pt x="48" y="38"/>
                </a:cubicBezTo>
                <a:close/>
                <a:moveTo>
                  <a:pt x="42" y="36"/>
                </a:moveTo>
                <a:cubicBezTo>
                  <a:pt x="44" y="35"/>
                  <a:pt x="46" y="34"/>
                  <a:pt x="48" y="34"/>
                </a:cubicBezTo>
                <a:cubicBezTo>
                  <a:pt x="50" y="34"/>
                  <a:pt x="52" y="35"/>
                  <a:pt x="54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64" y="19"/>
                  <a:pt x="64" y="19"/>
                  <a:pt x="64" y="19"/>
                </a:cubicBezTo>
                <a:cubicBezTo>
                  <a:pt x="59" y="16"/>
                  <a:pt x="54" y="14"/>
                  <a:pt x="48" y="14"/>
                </a:cubicBezTo>
                <a:cubicBezTo>
                  <a:pt x="43" y="14"/>
                  <a:pt x="37" y="16"/>
                  <a:pt x="33" y="19"/>
                </a:cubicBezTo>
                <a:cubicBezTo>
                  <a:pt x="39" y="30"/>
                  <a:pt x="39" y="30"/>
                  <a:pt x="39" y="30"/>
                </a:cubicBezTo>
                <a:cubicBezTo>
                  <a:pt x="42" y="36"/>
                  <a:pt x="42" y="36"/>
                  <a:pt x="42" y="36"/>
                </a:cubicBezTo>
                <a:close/>
                <a:moveTo>
                  <a:pt x="58" y="43"/>
                </a:moveTo>
                <a:cubicBezTo>
                  <a:pt x="58" y="45"/>
                  <a:pt x="58" y="47"/>
                  <a:pt x="57" y="49"/>
                </a:cubicBezTo>
                <a:cubicBezTo>
                  <a:pt x="56" y="51"/>
                  <a:pt x="54" y="52"/>
                  <a:pt x="53" y="53"/>
                </a:cubicBezTo>
                <a:cubicBezTo>
                  <a:pt x="56" y="59"/>
                  <a:pt x="56" y="59"/>
                  <a:pt x="56" y="59"/>
                </a:cubicBezTo>
                <a:cubicBezTo>
                  <a:pt x="62" y="70"/>
                  <a:pt x="62" y="70"/>
                  <a:pt x="62" y="70"/>
                </a:cubicBezTo>
                <a:cubicBezTo>
                  <a:pt x="67" y="67"/>
                  <a:pt x="71" y="64"/>
                  <a:pt x="74" y="59"/>
                </a:cubicBezTo>
                <a:cubicBezTo>
                  <a:pt x="77" y="54"/>
                  <a:pt x="78" y="48"/>
                  <a:pt x="7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44" y="53"/>
                </a:moveTo>
                <a:cubicBezTo>
                  <a:pt x="42" y="52"/>
                  <a:pt x="41" y="51"/>
                  <a:pt x="40" y="49"/>
                </a:cubicBezTo>
                <a:cubicBezTo>
                  <a:pt x="39" y="47"/>
                  <a:pt x="38" y="45"/>
                  <a:pt x="38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9"/>
                  <a:pt x="20" y="54"/>
                  <a:pt x="23" y="59"/>
                </a:cubicBezTo>
                <a:cubicBezTo>
                  <a:pt x="26" y="64"/>
                  <a:pt x="30" y="68"/>
                  <a:pt x="34" y="70"/>
                </a:cubicBezTo>
                <a:cubicBezTo>
                  <a:pt x="41" y="59"/>
                  <a:pt x="41" y="59"/>
                  <a:pt x="41" y="59"/>
                </a:cubicBezTo>
                <a:lnTo>
                  <a:pt x="44" y="5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117"/>
          <p:cNvSpPr>
            <a:spLocks noEditPoints="1"/>
          </p:cNvSpPr>
          <p:nvPr/>
        </p:nvSpPr>
        <p:spPr>
          <a:xfrm>
            <a:off x="4909419" y="2689986"/>
            <a:ext cx="249932" cy="249932"/>
          </a:xfrm>
          <a:custGeom>
            <a:avLst/>
            <a:gdLst/>
            <a:ahLst/>
            <a:cxnLst>
              <a:cxn ang="0">
                <a:pos x="42030" y="85811"/>
              </a:cxn>
              <a:cxn ang="0">
                <a:pos x="43781" y="99822"/>
              </a:cxn>
              <a:cxn ang="0">
                <a:pos x="47284" y="92816"/>
              </a:cxn>
              <a:cxn ang="0">
                <a:pos x="33274" y="77055"/>
              </a:cxn>
              <a:cxn ang="0">
                <a:pos x="31522" y="64796"/>
              </a:cxn>
              <a:cxn ang="0">
                <a:pos x="56040" y="64796"/>
              </a:cxn>
              <a:cxn ang="0">
                <a:pos x="47284" y="73553"/>
              </a:cxn>
              <a:cxn ang="0">
                <a:pos x="45532" y="63045"/>
              </a:cxn>
              <a:cxn ang="0">
                <a:pos x="43781" y="68299"/>
              </a:cxn>
              <a:cxn ang="0">
                <a:pos x="56040" y="84060"/>
              </a:cxn>
              <a:cxn ang="0">
                <a:pos x="57791" y="96319"/>
              </a:cxn>
              <a:cxn ang="0">
                <a:pos x="31522" y="98070"/>
              </a:cxn>
              <a:cxn ang="0">
                <a:pos x="0" y="49035"/>
              </a:cxn>
              <a:cxn ang="0">
                <a:pos x="0" y="117334"/>
              </a:cxn>
              <a:cxn ang="0">
                <a:pos x="49035" y="166370"/>
              </a:cxn>
              <a:cxn ang="0">
                <a:pos x="117334" y="166370"/>
              </a:cxn>
              <a:cxn ang="0">
                <a:pos x="166370" y="117334"/>
              </a:cxn>
              <a:cxn ang="0">
                <a:pos x="166370" y="47284"/>
              </a:cxn>
              <a:cxn ang="0">
                <a:pos x="117334" y="0"/>
              </a:cxn>
              <a:cxn ang="0">
                <a:pos x="49035" y="0"/>
              </a:cxn>
              <a:cxn ang="0">
                <a:pos x="0" y="49035"/>
              </a:cxn>
              <a:cxn ang="0">
                <a:pos x="21015" y="108578"/>
              </a:cxn>
              <a:cxn ang="0">
                <a:pos x="108578" y="143603"/>
              </a:cxn>
              <a:cxn ang="0">
                <a:pos x="145354" y="57791"/>
              </a:cxn>
              <a:cxn ang="0">
                <a:pos x="57791" y="21015"/>
              </a:cxn>
              <a:cxn ang="0">
                <a:pos x="82309" y="63045"/>
              </a:cxn>
              <a:cxn ang="0">
                <a:pos x="77055" y="106827"/>
              </a:cxn>
              <a:cxn ang="0">
                <a:pos x="64796" y="63045"/>
              </a:cxn>
              <a:cxn ang="0">
                <a:pos x="59542" y="56040"/>
              </a:cxn>
              <a:cxn ang="0">
                <a:pos x="82309" y="63045"/>
              </a:cxn>
              <a:cxn ang="0">
                <a:pos x="84060" y="64796"/>
              </a:cxn>
              <a:cxn ang="0">
                <a:pos x="110329" y="64796"/>
              </a:cxn>
              <a:cxn ang="0">
                <a:pos x="106827" y="105075"/>
              </a:cxn>
              <a:cxn ang="0">
                <a:pos x="84060" y="98070"/>
              </a:cxn>
              <a:cxn ang="0">
                <a:pos x="98070" y="99822"/>
              </a:cxn>
              <a:cxn ang="0">
                <a:pos x="96319" y="64796"/>
              </a:cxn>
              <a:cxn ang="0">
                <a:pos x="99822" y="64796"/>
              </a:cxn>
              <a:cxn ang="0">
                <a:pos x="122588" y="87563"/>
              </a:cxn>
              <a:cxn ang="0">
                <a:pos x="112080" y="106827"/>
              </a:cxn>
              <a:cxn ang="0">
                <a:pos x="124339" y="56040"/>
              </a:cxn>
              <a:cxn ang="0">
                <a:pos x="136598" y="64796"/>
              </a:cxn>
              <a:cxn ang="0">
                <a:pos x="134847" y="85811"/>
              </a:cxn>
              <a:cxn ang="0">
                <a:pos x="126090" y="78806"/>
              </a:cxn>
              <a:cxn ang="0">
                <a:pos x="122588" y="63045"/>
              </a:cxn>
              <a:cxn ang="0">
                <a:pos x="126090" y="78806"/>
              </a:cxn>
            </a:cxnLst>
            <a:rect l="0" t="0" r="0" b="0"/>
            <a:pathLst>
              <a:path w="95" h="95">
                <a:moveTo>
                  <a:pt x="18" y="49"/>
                </a:moveTo>
                <a:cubicBezTo>
                  <a:pt x="24" y="49"/>
                  <a:pt x="24" y="49"/>
                  <a:pt x="24" y="49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7"/>
                  <a:pt x="25" y="57"/>
                </a:cubicBezTo>
                <a:cubicBezTo>
                  <a:pt x="26" y="57"/>
                  <a:pt x="27" y="57"/>
                  <a:pt x="27" y="56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1"/>
                  <a:pt x="26" y="50"/>
                  <a:pt x="24" y="49"/>
                </a:cubicBezTo>
                <a:cubicBezTo>
                  <a:pt x="22" y="46"/>
                  <a:pt x="20" y="45"/>
                  <a:pt x="19" y="44"/>
                </a:cubicBezTo>
                <a:cubicBezTo>
                  <a:pt x="19" y="43"/>
                  <a:pt x="18" y="42"/>
                  <a:pt x="18" y="41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4"/>
                  <a:pt x="21" y="32"/>
                  <a:pt x="26" y="32"/>
                </a:cubicBezTo>
                <a:cubicBezTo>
                  <a:pt x="30" y="32"/>
                  <a:pt x="32" y="34"/>
                  <a:pt x="32" y="37"/>
                </a:cubicBezTo>
                <a:cubicBezTo>
                  <a:pt x="32" y="42"/>
                  <a:pt x="32" y="42"/>
                  <a:pt x="32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6" y="36"/>
                  <a:pt x="26" y="36"/>
                </a:cubicBezTo>
                <a:cubicBezTo>
                  <a:pt x="25" y="36"/>
                  <a:pt x="24" y="36"/>
                  <a:pt x="24" y="37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0"/>
                  <a:pt x="25" y="42"/>
                  <a:pt x="27" y="43"/>
                </a:cubicBezTo>
                <a:cubicBezTo>
                  <a:pt x="29" y="46"/>
                  <a:pt x="31" y="47"/>
                  <a:pt x="32" y="48"/>
                </a:cubicBezTo>
                <a:cubicBezTo>
                  <a:pt x="32" y="49"/>
                  <a:pt x="33" y="50"/>
                  <a:pt x="33" y="52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9"/>
                  <a:pt x="30" y="61"/>
                  <a:pt x="25" y="61"/>
                </a:cubicBezTo>
                <a:cubicBezTo>
                  <a:pt x="21" y="61"/>
                  <a:pt x="18" y="59"/>
                  <a:pt x="18" y="56"/>
                </a:cubicBezTo>
                <a:cubicBezTo>
                  <a:pt x="18" y="49"/>
                  <a:pt x="18" y="49"/>
                  <a:pt x="18" y="49"/>
                </a:cubicBezTo>
                <a:close/>
                <a:moveTo>
                  <a:pt x="0" y="28"/>
                </a:moveTo>
                <a:cubicBezTo>
                  <a:pt x="0" y="47"/>
                  <a:pt x="0" y="47"/>
                  <a:pt x="0" y="47"/>
                </a:cubicBezTo>
                <a:cubicBezTo>
                  <a:pt x="0" y="67"/>
                  <a:pt x="0" y="67"/>
                  <a:pt x="0" y="67"/>
                </a:cubicBezTo>
                <a:cubicBezTo>
                  <a:pt x="14" y="81"/>
                  <a:pt x="14" y="81"/>
                  <a:pt x="14" y="81"/>
                </a:cubicBezTo>
                <a:cubicBezTo>
                  <a:pt x="28" y="95"/>
                  <a:pt x="28" y="95"/>
                  <a:pt x="28" y="95"/>
                </a:cubicBezTo>
                <a:cubicBezTo>
                  <a:pt x="48" y="95"/>
                  <a:pt x="48" y="95"/>
                  <a:pt x="48" y="95"/>
                </a:cubicBezTo>
                <a:cubicBezTo>
                  <a:pt x="67" y="95"/>
                  <a:pt x="67" y="95"/>
                  <a:pt x="67" y="95"/>
                </a:cubicBezTo>
                <a:cubicBezTo>
                  <a:pt x="81" y="81"/>
                  <a:pt x="81" y="81"/>
                  <a:pt x="81" y="81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27"/>
                  <a:pt x="95" y="27"/>
                  <a:pt x="95" y="27"/>
                </a:cubicBezTo>
                <a:cubicBezTo>
                  <a:pt x="81" y="14"/>
                  <a:pt x="81" y="14"/>
                  <a:pt x="81" y="14"/>
                </a:cubicBezTo>
                <a:cubicBezTo>
                  <a:pt x="67" y="0"/>
                  <a:pt x="67" y="0"/>
                  <a:pt x="6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0" y="28"/>
                  <a:pt x="0" y="28"/>
                  <a:pt x="0" y="28"/>
                </a:cubicBezTo>
                <a:close/>
                <a:moveTo>
                  <a:pt x="12" y="33"/>
                </a:moveTo>
                <a:cubicBezTo>
                  <a:pt x="12" y="62"/>
                  <a:pt x="12" y="62"/>
                  <a:pt x="12" y="62"/>
                </a:cubicBezTo>
                <a:cubicBezTo>
                  <a:pt x="33" y="83"/>
                  <a:pt x="33" y="83"/>
                  <a:pt x="33" y="83"/>
                </a:cubicBezTo>
                <a:cubicBezTo>
                  <a:pt x="62" y="82"/>
                  <a:pt x="62" y="82"/>
                  <a:pt x="62" y="82"/>
                </a:cubicBezTo>
                <a:cubicBezTo>
                  <a:pt x="83" y="62"/>
                  <a:pt x="83" y="62"/>
                  <a:pt x="83" y="62"/>
                </a:cubicBezTo>
                <a:cubicBezTo>
                  <a:pt x="83" y="33"/>
                  <a:pt x="83" y="33"/>
                  <a:pt x="83" y="33"/>
                </a:cubicBezTo>
                <a:cubicBezTo>
                  <a:pt x="62" y="12"/>
                  <a:pt x="62" y="12"/>
                  <a:pt x="62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12" y="33"/>
                  <a:pt x="12" y="33"/>
                  <a:pt x="12" y="33"/>
                </a:cubicBezTo>
                <a:close/>
                <a:moveTo>
                  <a:pt x="47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61"/>
                  <a:pt x="44" y="61"/>
                  <a:pt x="44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6"/>
                  <a:pt x="47" y="36"/>
                  <a:pt x="47" y="36"/>
                </a:cubicBezTo>
                <a:close/>
                <a:moveTo>
                  <a:pt x="48" y="56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4"/>
                  <a:pt x="51" y="32"/>
                  <a:pt x="56" y="32"/>
                </a:cubicBezTo>
                <a:cubicBezTo>
                  <a:pt x="60" y="32"/>
                  <a:pt x="63" y="34"/>
                  <a:pt x="63" y="37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8"/>
                  <a:pt x="62" y="59"/>
                  <a:pt x="61" y="60"/>
                </a:cubicBezTo>
                <a:cubicBezTo>
                  <a:pt x="59" y="61"/>
                  <a:pt x="58" y="61"/>
                  <a:pt x="56" y="61"/>
                </a:cubicBezTo>
                <a:cubicBezTo>
                  <a:pt x="51" y="61"/>
                  <a:pt x="48" y="59"/>
                  <a:pt x="48" y="56"/>
                </a:cubicBezTo>
                <a:close/>
                <a:moveTo>
                  <a:pt x="57" y="56"/>
                </a:moveTo>
                <a:cubicBezTo>
                  <a:pt x="57" y="57"/>
                  <a:pt x="56" y="57"/>
                  <a:pt x="56" y="57"/>
                </a:cubicBezTo>
                <a:cubicBezTo>
                  <a:pt x="55" y="57"/>
                  <a:pt x="55" y="57"/>
                  <a:pt x="55" y="56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6" y="36"/>
                </a:cubicBezTo>
                <a:cubicBezTo>
                  <a:pt x="56" y="36"/>
                  <a:pt x="57" y="36"/>
                  <a:pt x="57" y="37"/>
                </a:cubicBezTo>
                <a:cubicBezTo>
                  <a:pt x="57" y="56"/>
                  <a:pt x="57" y="56"/>
                  <a:pt x="57" y="56"/>
                </a:cubicBezTo>
                <a:close/>
                <a:moveTo>
                  <a:pt x="70" y="50"/>
                </a:moveTo>
                <a:cubicBezTo>
                  <a:pt x="70" y="61"/>
                  <a:pt x="70" y="61"/>
                  <a:pt x="70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32"/>
                  <a:pt x="64" y="32"/>
                  <a:pt x="64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32"/>
                  <a:pt x="75" y="32"/>
                  <a:pt x="77" y="33"/>
                </a:cubicBezTo>
                <a:cubicBezTo>
                  <a:pt x="78" y="34"/>
                  <a:pt x="78" y="35"/>
                  <a:pt x="78" y="37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7"/>
                  <a:pt x="78" y="48"/>
                  <a:pt x="77" y="49"/>
                </a:cubicBezTo>
                <a:cubicBezTo>
                  <a:pt x="76" y="50"/>
                  <a:pt x="74" y="50"/>
                  <a:pt x="70" y="50"/>
                </a:cubicBezTo>
                <a:close/>
                <a:moveTo>
                  <a:pt x="72" y="45"/>
                </a:moveTo>
                <a:cubicBezTo>
                  <a:pt x="72" y="46"/>
                  <a:pt x="72" y="46"/>
                  <a:pt x="70" y="46"/>
                </a:cubicBezTo>
                <a:cubicBezTo>
                  <a:pt x="70" y="36"/>
                  <a:pt x="70" y="36"/>
                  <a:pt x="70" y="36"/>
                </a:cubicBezTo>
                <a:cubicBezTo>
                  <a:pt x="72" y="36"/>
                  <a:pt x="72" y="37"/>
                  <a:pt x="72" y="38"/>
                </a:cubicBezTo>
                <a:lnTo>
                  <a:pt x="72" y="4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118"/>
          <p:cNvSpPr>
            <a:spLocks noEditPoints="1"/>
          </p:cNvSpPr>
          <p:nvPr/>
        </p:nvSpPr>
        <p:spPr>
          <a:xfrm>
            <a:off x="5654453" y="1271325"/>
            <a:ext cx="223749" cy="223749"/>
          </a:xfrm>
          <a:custGeom>
            <a:avLst/>
            <a:gdLst/>
            <a:ahLst/>
            <a:cxnLst>
              <a:cxn ang="0">
                <a:pos x="139849" y="92650"/>
              </a:cxn>
              <a:cxn ang="0">
                <a:pos x="139849" y="139849"/>
              </a:cxn>
              <a:cxn ang="0">
                <a:pos x="129360" y="148590"/>
              </a:cxn>
              <a:cxn ang="0">
                <a:pos x="17481" y="148590"/>
              </a:cxn>
              <a:cxn ang="0">
                <a:pos x="8740" y="139849"/>
              </a:cxn>
              <a:cxn ang="0">
                <a:pos x="8740" y="92650"/>
              </a:cxn>
              <a:cxn ang="0">
                <a:pos x="29718" y="97894"/>
              </a:cxn>
              <a:cxn ang="0">
                <a:pos x="29718" y="104887"/>
              </a:cxn>
              <a:cxn ang="0">
                <a:pos x="34962" y="104887"/>
              </a:cxn>
              <a:cxn ang="0">
                <a:pos x="34962" y="118872"/>
              </a:cxn>
              <a:cxn ang="0">
                <a:pos x="47199" y="118872"/>
              </a:cxn>
              <a:cxn ang="0">
                <a:pos x="47199" y="104887"/>
              </a:cxn>
              <a:cxn ang="0">
                <a:pos x="52443" y="104887"/>
              </a:cxn>
              <a:cxn ang="0">
                <a:pos x="52443" y="99642"/>
              </a:cxn>
              <a:cxn ang="0">
                <a:pos x="94398" y="99642"/>
              </a:cxn>
              <a:cxn ang="0">
                <a:pos x="94398" y="104887"/>
              </a:cxn>
              <a:cxn ang="0">
                <a:pos x="99642" y="104887"/>
              </a:cxn>
              <a:cxn ang="0">
                <a:pos x="99642" y="118872"/>
              </a:cxn>
              <a:cxn ang="0">
                <a:pos x="110131" y="118872"/>
              </a:cxn>
              <a:cxn ang="0">
                <a:pos x="110131" y="104887"/>
              </a:cxn>
              <a:cxn ang="0">
                <a:pos x="115375" y="104887"/>
              </a:cxn>
              <a:cxn ang="0">
                <a:pos x="115375" y="97894"/>
              </a:cxn>
              <a:cxn ang="0">
                <a:pos x="139849" y="92650"/>
              </a:cxn>
              <a:cxn ang="0">
                <a:pos x="54191" y="0"/>
              </a:cxn>
              <a:cxn ang="0">
                <a:pos x="94398" y="0"/>
              </a:cxn>
              <a:cxn ang="0">
                <a:pos x="106635" y="12236"/>
              </a:cxn>
              <a:cxn ang="0">
                <a:pos x="106635" y="27969"/>
              </a:cxn>
              <a:cxn ang="0">
                <a:pos x="92650" y="27969"/>
              </a:cxn>
              <a:cxn ang="0">
                <a:pos x="92650" y="13984"/>
              </a:cxn>
              <a:cxn ang="0">
                <a:pos x="55939" y="13984"/>
              </a:cxn>
              <a:cxn ang="0">
                <a:pos x="55939" y="27969"/>
              </a:cxn>
              <a:cxn ang="0">
                <a:pos x="41954" y="27969"/>
              </a:cxn>
              <a:cxn ang="0">
                <a:pos x="41954" y="12236"/>
              </a:cxn>
              <a:cxn ang="0">
                <a:pos x="54191" y="0"/>
              </a:cxn>
              <a:cxn ang="0">
                <a:pos x="0" y="34962"/>
              </a:cxn>
              <a:cxn ang="0">
                <a:pos x="0" y="83909"/>
              </a:cxn>
              <a:cxn ang="0">
                <a:pos x="148590" y="83909"/>
              </a:cxn>
              <a:cxn ang="0">
                <a:pos x="148590" y="34962"/>
              </a:cxn>
              <a:cxn ang="0">
                <a:pos x="0" y="34962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9"/>
          <p:cNvSpPr>
            <a:spLocks noEditPoints="1"/>
          </p:cNvSpPr>
          <p:nvPr/>
        </p:nvSpPr>
        <p:spPr>
          <a:xfrm>
            <a:off x="8534621" y="6350894"/>
            <a:ext cx="240411" cy="169001"/>
          </a:xfrm>
          <a:custGeom>
            <a:avLst/>
            <a:gdLst/>
            <a:ahLst/>
            <a:cxnLst>
              <a:cxn ang="0">
                <a:pos x="114300" y="15805"/>
              </a:cxn>
              <a:cxn ang="0">
                <a:pos x="59787" y="15805"/>
              </a:cxn>
              <a:cxn ang="0">
                <a:pos x="47478" y="0"/>
              </a:cxn>
              <a:cxn ang="0">
                <a:pos x="8792" y="0"/>
              </a:cxn>
              <a:cxn ang="0">
                <a:pos x="0" y="7024"/>
              </a:cxn>
              <a:cxn ang="0">
                <a:pos x="0" y="87808"/>
              </a:cxn>
              <a:cxn ang="0">
                <a:pos x="7033" y="94833"/>
              </a:cxn>
              <a:cxn ang="0">
                <a:pos x="24618" y="43904"/>
              </a:cxn>
              <a:cxn ang="0">
                <a:pos x="35169" y="31611"/>
              </a:cxn>
              <a:cxn ang="0">
                <a:pos x="50995" y="24586"/>
              </a:cxn>
              <a:cxn ang="0">
                <a:pos x="105507" y="24586"/>
              </a:cxn>
              <a:cxn ang="0">
                <a:pos x="114300" y="15805"/>
              </a:cxn>
              <a:cxn ang="0">
                <a:pos x="126609" y="26342"/>
              </a:cxn>
              <a:cxn ang="0">
                <a:pos x="116058" y="26342"/>
              </a:cxn>
              <a:cxn ang="0">
                <a:pos x="138918" y="1756"/>
              </a:cxn>
              <a:cxn ang="0">
                <a:pos x="158261" y="26342"/>
              </a:cxn>
              <a:cxn ang="0">
                <a:pos x="149469" y="26342"/>
              </a:cxn>
              <a:cxn ang="0">
                <a:pos x="103749" y="63222"/>
              </a:cxn>
              <a:cxn ang="0">
                <a:pos x="103749" y="57953"/>
              </a:cxn>
              <a:cxn ang="0">
                <a:pos x="126609" y="26342"/>
              </a:cxn>
              <a:cxn ang="0">
                <a:pos x="138918" y="112395"/>
              </a:cxn>
              <a:cxn ang="0">
                <a:pos x="19343" y="112395"/>
              </a:cxn>
              <a:cxn ang="0">
                <a:pos x="38686" y="54441"/>
              </a:cxn>
              <a:cxn ang="0">
                <a:pos x="45720" y="45660"/>
              </a:cxn>
              <a:cxn ang="0">
                <a:pos x="58029" y="40391"/>
              </a:cxn>
              <a:cxn ang="0">
                <a:pos x="110783" y="40391"/>
              </a:cxn>
              <a:cxn ang="0">
                <a:pos x="100232" y="49172"/>
              </a:cxn>
              <a:cxn ang="0">
                <a:pos x="94956" y="52685"/>
              </a:cxn>
              <a:cxn ang="0">
                <a:pos x="94956" y="72003"/>
              </a:cxn>
              <a:cxn ang="0">
                <a:pos x="103749" y="72003"/>
              </a:cxn>
              <a:cxn ang="0">
                <a:pos x="152986" y="40391"/>
              </a:cxn>
              <a:cxn ang="0">
                <a:pos x="156503" y="42148"/>
              </a:cxn>
              <a:cxn ang="0">
                <a:pos x="160020" y="43904"/>
              </a:cxn>
              <a:cxn ang="0">
                <a:pos x="160020" y="49172"/>
              </a:cxn>
              <a:cxn ang="0">
                <a:pos x="160020" y="52685"/>
              </a:cxn>
              <a:cxn ang="0">
                <a:pos x="138918" y="112395"/>
              </a:cxn>
            </a:cxnLst>
            <a:rect l="0" t="0" r="0" b="0"/>
            <a:pathLst>
              <a:path w="91" h="64">
                <a:moveTo>
                  <a:pt x="65" y="9"/>
                </a:moveTo>
                <a:cubicBezTo>
                  <a:pt x="34" y="9"/>
                  <a:pt x="34" y="9"/>
                  <a:pt x="34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2" y="54"/>
                  <a:pt x="4" y="54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2"/>
                  <a:pt x="17" y="20"/>
                  <a:pt x="20" y="18"/>
                </a:cubicBezTo>
                <a:cubicBezTo>
                  <a:pt x="22" y="16"/>
                  <a:pt x="26" y="14"/>
                  <a:pt x="29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65" y="9"/>
                  <a:pt x="65" y="9"/>
                  <a:pt x="65" y="9"/>
                </a:cubicBezTo>
                <a:close/>
                <a:moveTo>
                  <a:pt x="72" y="15"/>
                </a:moveTo>
                <a:cubicBezTo>
                  <a:pt x="66" y="15"/>
                  <a:pt x="66" y="15"/>
                  <a:pt x="66" y="15"/>
                </a:cubicBezTo>
                <a:cubicBezTo>
                  <a:pt x="79" y="1"/>
                  <a:pt x="79" y="1"/>
                  <a:pt x="79" y="1"/>
                </a:cubicBezTo>
                <a:cubicBezTo>
                  <a:pt x="90" y="15"/>
                  <a:pt x="90" y="15"/>
                  <a:pt x="90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2" y="28"/>
                  <a:pt x="72" y="35"/>
                  <a:pt x="59" y="36"/>
                </a:cubicBezTo>
                <a:cubicBezTo>
                  <a:pt x="59" y="33"/>
                  <a:pt x="59" y="33"/>
                  <a:pt x="59" y="33"/>
                </a:cubicBezTo>
                <a:cubicBezTo>
                  <a:pt x="66" y="29"/>
                  <a:pt x="70" y="23"/>
                  <a:pt x="72" y="15"/>
                </a:cubicBezTo>
                <a:close/>
                <a:moveTo>
                  <a:pt x="79" y="64"/>
                </a:moveTo>
                <a:cubicBezTo>
                  <a:pt x="11" y="64"/>
                  <a:pt x="11" y="64"/>
                  <a:pt x="11" y="64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29"/>
                  <a:pt x="24" y="27"/>
                  <a:pt x="26" y="26"/>
                </a:cubicBezTo>
                <a:cubicBezTo>
                  <a:pt x="28" y="24"/>
                  <a:pt x="31" y="23"/>
                  <a:pt x="33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1" y="25"/>
                  <a:pt x="59" y="27"/>
                  <a:pt x="57" y="28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41"/>
                  <a:pt x="54" y="41"/>
                  <a:pt x="54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72" y="40"/>
                  <a:pt x="82" y="34"/>
                  <a:pt x="87" y="23"/>
                </a:cubicBezTo>
                <a:cubicBezTo>
                  <a:pt x="88" y="23"/>
                  <a:pt x="88" y="24"/>
                  <a:pt x="89" y="24"/>
                </a:cubicBezTo>
                <a:cubicBezTo>
                  <a:pt x="89" y="24"/>
                  <a:pt x="90" y="25"/>
                  <a:pt x="91" y="25"/>
                </a:cubicBezTo>
                <a:cubicBezTo>
                  <a:pt x="91" y="26"/>
                  <a:pt x="91" y="27"/>
                  <a:pt x="91" y="28"/>
                </a:cubicBezTo>
                <a:cubicBezTo>
                  <a:pt x="91" y="28"/>
                  <a:pt x="91" y="29"/>
                  <a:pt x="91" y="30"/>
                </a:cubicBezTo>
                <a:lnTo>
                  <a:pt x="79" y="6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20"/>
          <p:cNvSpPr>
            <a:spLocks noEditPoints="1"/>
          </p:cNvSpPr>
          <p:nvPr/>
        </p:nvSpPr>
        <p:spPr>
          <a:xfrm>
            <a:off x="9270137" y="6310429"/>
            <a:ext cx="209467" cy="242791"/>
          </a:xfrm>
          <a:custGeom>
            <a:avLst/>
            <a:gdLst/>
            <a:ahLst/>
            <a:cxnLst>
              <a:cxn ang="0">
                <a:pos x="108267" y="38569"/>
              </a:cxn>
              <a:cxn ang="0">
                <a:pos x="64611" y="75385"/>
              </a:cxn>
              <a:cxn ang="0">
                <a:pos x="64611" y="57854"/>
              </a:cxn>
              <a:cxn ang="0">
                <a:pos x="8731" y="101682"/>
              </a:cxn>
              <a:cxn ang="0">
                <a:pos x="0" y="101682"/>
              </a:cxn>
              <a:cxn ang="0">
                <a:pos x="64611" y="17531"/>
              </a:cxn>
              <a:cxn ang="0">
                <a:pos x="64611" y="0"/>
              </a:cxn>
              <a:cxn ang="0">
                <a:pos x="108267" y="38569"/>
              </a:cxn>
              <a:cxn ang="0">
                <a:pos x="76835" y="103435"/>
              </a:cxn>
              <a:cxn ang="0">
                <a:pos x="76835" y="85904"/>
              </a:cxn>
              <a:cxn ang="0">
                <a:pos x="27940" y="124473"/>
              </a:cxn>
              <a:cxn ang="0">
                <a:pos x="76835" y="161290"/>
              </a:cxn>
              <a:cxn ang="0">
                <a:pos x="76835" y="143758"/>
              </a:cxn>
              <a:cxn ang="0">
                <a:pos x="139700" y="64866"/>
              </a:cxn>
              <a:cxn ang="0">
                <a:pos x="130968" y="64866"/>
              </a:cxn>
              <a:cxn ang="0">
                <a:pos x="76835" y="103435"/>
              </a:cxn>
            </a:cxnLst>
            <a:rect l="0" t="0" r="0" b="0"/>
            <a:pathLst>
              <a:path w="80" h="92">
                <a:moveTo>
                  <a:pt x="62" y="22"/>
                </a:moveTo>
                <a:cubicBezTo>
                  <a:pt x="37" y="43"/>
                  <a:pt x="37" y="43"/>
                  <a:pt x="37" y="43"/>
                </a:cubicBezTo>
                <a:cubicBezTo>
                  <a:pt x="37" y="33"/>
                  <a:pt x="37" y="33"/>
                  <a:pt x="37" y="33"/>
                </a:cubicBezTo>
                <a:cubicBezTo>
                  <a:pt x="22" y="36"/>
                  <a:pt x="10" y="44"/>
                  <a:pt x="5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34"/>
                  <a:pt x="14" y="16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44" y="59"/>
                </a:moveTo>
                <a:cubicBezTo>
                  <a:pt x="44" y="49"/>
                  <a:pt x="44" y="49"/>
                  <a:pt x="44" y="49"/>
                </a:cubicBezTo>
                <a:cubicBezTo>
                  <a:pt x="16" y="71"/>
                  <a:pt x="16" y="71"/>
                  <a:pt x="16" y="71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82"/>
                  <a:pt x="44" y="82"/>
                  <a:pt x="44" y="82"/>
                </a:cubicBezTo>
                <a:cubicBezTo>
                  <a:pt x="66" y="77"/>
                  <a:pt x="78" y="59"/>
                  <a:pt x="80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69" y="49"/>
                  <a:pt x="57" y="56"/>
                  <a:pt x="44" y="5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21"/>
          <p:cNvSpPr>
            <a:spLocks noEditPoints="1"/>
          </p:cNvSpPr>
          <p:nvPr/>
        </p:nvSpPr>
        <p:spPr>
          <a:xfrm>
            <a:off x="10017552" y="6291386"/>
            <a:ext cx="183283" cy="285636"/>
          </a:xfrm>
          <a:custGeom>
            <a:avLst/>
            <a:gdLst/>
            <a:ahLst/>
            <a:cxnLst>
              <a:cxn ang="0">
                <a:pos x="53993" y="35042"/>
              </a:cxn>
              <a:cxn ang="0">
                <a:pos x="62701" y="35042"/>
              </a:cxn>
              <a:cxn ang="0">
                <a:pos x="88827" y="56068"/>
              </a:cxn>
              <a:cxn ang="0">
                <a:pos x="107986" y="89358"/>
              </a:cxn>
              <a:cxn ang="0">
                <a:pos x="111469" y="120896"/>
              </a:cxn>
              <a:cxn ang="0">
                <a:pos x="109728" y="129657"/>
              </a:cxn>
              <a:cxn ang="0">
                <a:pos x="94052" y="105127"/>
              </a:cxn>
              <a:cxn ang="0">
                <a:pos x="85344" y="96367"/>
              </a:cxn>
              <a:cxn ang="0">
                <a:pos x="71410" y="73589"/>
              </a:cxn>
              <a:cxn ang="0">
                <a:pos x="69668" y="59572"/>
              </a:cxn>
              <a:cxn ang="0">
                <a:pos x="53993" y="35042"/>
              </a:cxn>
              <a:cxn ang="0">
                <a:pos x="67926" y="105127"/>
              </a:cxn>
              <a:cxn ang="0">
                <a:pos x="62701" y="122649"/>
              </a:cxn>
              <a:cxn ang="0">
                <a:pos x="94052" y="180469"/>
              </a:cxn>
              <a:cxn ang="0">
                <a:pos x="113211" y="185725"/>
              </a:cxn>
              <a:cxn ang="0">
                <a:pos x="113211" y="185725"/>
              </a:cxn>
              <a:cxn ang="0">
                <a:pos x="118436" y="166452"/>
              </a:cxn>
              <a:cxn ang="0">
                <a:pos x="85344" y="110384"/>
              </a:cxn>
              <a:cxn ang="0">
                <a:pos x="67926" y="105127"/>
              </a:cxn>
              <a:cxn ang="0">
                <a:pos x="67926" y="105127"/>
              </a:cxn>
              <a:cxn ang="0">
                <a:pos x="8708" y="3504"/>
              </a:cxn>
              <a:cxn ang="0">
                <a:pos x="3483" y="22777"/>
              </a:cxn>
              <a:cxn ang="0">
                <a:pos x="36576" y="78845"/>
              </a:cxn>
              <a:cxn ang="0">
                <a:pos x="55734" y="84102"/>
              </a:cxn>
              <a:cxn ang="0">
                <a:pos x="55734" y="84102"/>
              </a:cxn>
              <a:cxn ang="0">
                <a:pos x="60960" y="64828"/>
              </a:cxn>
              <a:cxn ang="0">
                <a:pos x="27867" y="8760"/>
              </a:cxn>
              <a:cxn ang="0">
                <a:pos x="8708" y="3504"/>
              </a:cxn>
              <a:cxn ang="0">
                <a:pos x="8708" y="3504"/>
              </a:cxn>
              <a:cxn ang="0">
                <a:pos x="67926" y="154187"/>
              </a:cxn>
              <a:cxn ang="0">
                <a:pos x="53993" y="127905"/>
              </a:cxn>
              <a:cxn ang="0">
                <a:pos x="50509" y="115640"/>
              </a:cxn>
              <a:cxn ang="0">
                <a:pos x="38317" y="92862"/>
              </a:cxn>
              <a:cxn ang="0">
                <a:pos x="27867" y="84102"/>
              </a:cxn>
              <a:cxn ang="0">
                <a:pos x="13933" y="57820"/>
              </a:cxn>
              <a:cxn ang="0">
                <a:pos x="10450" y="66580"/>
              </a:cxn>
              <a:cxn ang="0">
                <a:pos x="13933" y="99871"/>
              </a:cxn>
              <a:cxn ang="0">
                <a:pos x="33092" y="131409"/>
              </a:cxn>
              <a:cxn ang="0">
                <a:pos x="59218" y="152435"/>
              </a:cxn>
              <a:cxn ang="0">
                <a:pos x="67926" y="154187"/>
              </a:cxn>
            </a:cxnLst>
            <a:rect l="0" t="0" r="0" b="0"/>
            <a:pathLst>
              <a:path w="70" h="108">
                <a:moveTo>
                  <a:pt x="31" y="20"/>
                </a:moveTo>
                <a:cubicBezTo>
                  <a:pt x="33" y="20"/>
                  <a:pt x="34" y="20"/>
                  <a:pt x="36" y="20"/>
                </a:cubicBezTo>
                <a:cubicBezTo>
                  <a:pt x="42" y="22"/>
                  <a:pt x="48" y="26"/>
                  <a:pt x="51" y="32"/>
                </a:cubicBezTo>
                <a:cubicBezTo>
                  <a:pt x="62" y="51"/>
                  <a:pt x="62" y="51"/>
                  <a:pt x="62" y="51"/>
                </a:cubicBezTo>
                <a:cubicBezTo>
                  <a:pt x="65" y="56"/>
                  <a:pt x="66" y="63"/>
                  <a:pt x="64" y="69"/>
                </a:cubicBezTo>
                <a:cubicBezTo>
                  <a:pt x="64" y="71"/>
                  <a:pt x="63" y="73"/>
                  <a:pt x="63" y="74"/>
                </a:cubicBezTo>
                <a:cubicBezTo>
                  <a:pt x="54" y="60"/>
                  <a:pt x="54" y="60"/>
                  <a:pt x="54" y="60"/>
                </a:cubicBezTo>
                <a:cubicBezTo>
                  <a:pt x="53" y="58"/>
                  <a:pt x="51" y="56"/>
                  <a:pt x="49" y="55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39"/>
                  <a:pt x="41" y="37"/>
                  <a:pt x="40" y="34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39" y="60"/>
                </a:moveTo>
                <a:cubicBezTo>
                  <a:pt x="35" y="62"/>
                  <a:pt x="34" y="67"/>
                  <a:pt x="36" y="70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7" y="107"/>
                  <a:pt x="61" y="108"/>
                  <a:pt x="65" y="106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9" y="104"/>
                  <a:pt x="70" y="99"/>
                  <a:pt x="68" y="95"/>
                </a:cubicBezTo>
                <a:cubicBezTo>
                  <a:pt x="49" y="63"/>
                  <a:pt x="49" y="63"/>
                  <a:pt x="49" y="63"/>
                </a:cubicBezTo>
                <a:cubicBezTo>
                  <a:pt x="47" y="59"/>
                  <a:pt x="42" y="57"/>
                  <a:pt x="39" y="60"/>
                </a:cubicBezTo>
                <a:cubicBezTo>
                  <a:pt x="39" y="60"/>
                  <a:pt x="39" y="60"/>
                  <a:pt x="39" y="60"/>
                </a:cubicBezTo>
                <a:close/>
                <a:moveTo>
                  <a:pt x="5" y="2"/>
                </a:moveTo>
                <a:cubicBezTo>
                  <a:pt x="2" y="4"/>
                  <a:pt x="0" y="9"/>
                  <a:pt x="2" y="13"/>
                </a:cubicBezTo>
                <a:cubicBezTo>
                  <a:pt x="21" y="45"/>
                  <a:pt x="21" y="45"/>
                  <a:pt x="21" y="45"/>
                </a:cubicBezTo>
                <a:cubicBezTo>
                  <a:pt x="23" y="49"/>
                  <a:pt x="28" y="50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6" y="46"/>
                  <a:pt x="37" y="41"/>
                  <a:pt x="35" y="37"/>
                </a:cubicBezTo>
                <a:cubicBezTo>
                  <a:pt x="16" y="5"/>
                  <a:pt x="16" y="5"/>
                  <a:pt x="16" y="5"/>
                </a:cubicBezTo>
                <a:cubicBezTo>
                  <a:pt x="14" y="1"/>
                  <a:pt x="9" y="0"/>
                  <a:pt x="5" y="2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39" y="88"/>
                </a:moveTo>
                <a:cubicBezTo>
                  <a:pt x="31" y="73"/>
                  <a:pt x="31" y="73"/>
                  <a:pt x="31" y="73"/>
                </a:cubicBezTo>
                <a:cubicBezTo>
                  <a:pt x="30" y="71"/>
                  <a:pt x="29" y="69"/>
                  <a:pt x="29" y="66"/>
                </a:cubicBezTo>
                <a:cubicBezTo>
                  <a:pt x="22" y="53"/>
                  <a:pt x="22" y="53"/>
                  <a:pt x="22" y="53"/>
                </a:cubicBezTo>
                <a:cubicBezTo>
                  <a:pt x="19" y="52"/>
                  <a:pt x="18" y="50"/>
                  <a:pt x="16" y="48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4"/>
                  <a:pt x="6" y="36"/>
                  <a:pt x="6" y="38"/>
                </a:cubicBezTo>
                <a:cubicBezTo>
                  <a:pt x="4" y="44"/>
                  <a:pt x="5" y="51"/>
                  <a:pt x="8" y="57"/>
                </a:cubicBezTo>
                <a:cubicBezTo>
                  <a:pt x="19" y="75"/>
                  <a:pt x="19" y="75"/>
                  <a:pt x="19" y="75"/>
                </a:cubicBezTo>
                <a:cubicBezTo>
                  <a:pt x="22" y="81"/>
                  <a:pt x="28" y="85"/>
                  <a:pt x="34" y="87"/>
                </a:cubicBezTo>
                <a:cubicBezTo>
                  <a:pt x="36" y="87"/>
                  <a:pt x="38" y="88"/>
                  <a:pt x="39" y="8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122"/>
          <p:cNvSpPr>
            <a:spLocks noEditPoints="1"/>
          </p:cNvSpPr>
          <p:nvPr/>
        </p:nvSpPr>
        <p:spPr>
          <a:xfrm>
            <a:off x="10738783" y="6327092"/>
            <a:ext cx="199945" cy="228509"/>
          </a:xfrm>
          <a:custGeom>
            <a:avLst/>
            <a:gdLst/>
            <a:ahLst/>
            <a:cxnLst>
              <a:cxn ang="0">
                <a:pos x="22728" y="14013"/>
              </a:cxn>
              <a:cxn ang="0">
                <a:pos x="66435" y="1751"/>
              </a:cxn>
              <a:cxn ang="0">
                <a:pos x="103150" y="24524"/>
              </a:cxn>
              <a:cxn ang="0">
                <a:pos x="115388" y="66565"/>
              </a:cxn>
              <a:cxn ang="0">
                <a:pos x="101402" y="98096"/>
              </a:cxn>
              <a:cxn ang="0">
                <a:pos x="111891" y="103351"/>
              </a:cxn>
              <a:cxn ang="0">
                <a:pos x="129375" y="127875"/>
              </a:cxn>
              <a:cxn ang="0">
                <a:pos x="127626" y="147144"/>
              </a:cxn>
              <a:cxn ang="0">
                <a:pos x="127626" y="147144"/>
              </a:cxn>
              <a:cxn ang="0">
                <a:pos x="108395" y="145393"/>
              </a:cxn>
              <a:cxn ang="0">
                <a:pos x="89163" y="120868"/>
              </a:cxn>
              <a:cxn ang="0">
                <a:pos x="85667" y="110358"/>
              </a:cxn>
              <a:cxn ang="0">
                <a:pos x="52449" y="117365"/>
              </a:cxn>
              <a:cxn ang="0">
                <a:pos x="13986" y="94593"/>
              </a:cxn>
              <a:cxn ang="0">
                <a:pos x="1748" y="52551"/>
              </a:cxn>
              <a:cxn ang="0">
                <a:pos x="22728" y="14013"/>
              </a:cxn>
              <a:cxn ang="0">
                <a:pos x="36714" y="57806"/>
              </a:cxn>
              <a:cxn ang="0">
                <a:pos x="36714" y="70068"/>
              </a:cxn>
              <a:cxn ang="0">
                <a:pos x="82170" y="70068"/>
              </a:cxn>
              <a:cxn ang="0">
                <a:pos x="82170" y="57806"/>
              </a:cxn>
              <a:cxn ang="0">
                <a:pos x="36714" y="57806"/>
              </a:cxn>
              <a:cxn ang="0">
                <a:pos x="31469" y="63062"/>
              </a:cxn>
              <a:cxn ang="0">
                <a:pos x="75177" y="33282"/>
              </a:cxn>
              <a:cxn ang="0">
                <a:pos x="31469" y="63062"/>
              </a:cxn>
              <a:cxn ang="0">
                <a:pos x="62939" y="21020"/>
              </a:cxn>
              <a:cxn ang="0">
                <a:pos x="34966" y="29779"/>
              </a:cxn>
              <a:cxn ang="0">
                <a:pos x="20979" y="54303"/>
              </a:cxn>
              <a:cxn ang="0">
                <a:pos x="27972" y="84082"/>
              </a:cxn>
              <a:cxn ang="0">
                <a:pos x="54197" y="98096"/>
              </a:cxn>
              <a:cxn ang="0">
                <a:pos x="82170" y="89337"/>
              </a:cxn>
              <a:cxn ang="0">
                <a:pos x="96157" y="64813"/>
              </a:cxn>
              <a:cxn ang="0">
                <a:pos x="89163" y="36786"/>
              </a:cxn>
              <a:cxn ang="0">
                <a:pos x="62939" y="21020"/>
              </a:cxn>
            </a:cxnLst>
            <a:rect l="0" t="0" r="0" b="0"/>
            <a:pathLst>
              <a:path w="77" h="87">
                <a:moveTo>
                  <a:pt x="13" y="8"/>
                </a:moveTo>
                <a:cubicBezTo>
                  <a:pt x="20" y="3"/>
                  <a:pt x="29" y="0"/>
                  <a:pt x="38" y="1"/>
                </a:cubicBezTo>
                <a:cubicBezTo>
                  <a:pt x="46" y="2"/>
                  <a:pt x="54" y="7"/>
                  <a:pt x="59" y="14"/>
                </a:cubicBezTo>
                <a:cubicBezTo>
                  <a:pt x="65" y="21"/>
                  <a:pt x="67" y="30"/>
                  <a:pt x="66" y="38"/>
                </a:cubicBezTo>
                <a:cubicBezTo>
                  <a:pt x="65" y="45"/>
                  <a:pt x="63" y="51"/>
                  <a:pt x="58" y="56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3"/>
                  <a:pt x="74" y="73"/>
                  <a:pt x="74" y="73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7"/>
                  <a:pt x="64" y="86"/>
                  <a:pt x="62" y="83"/>
                </a:cubicBezTo>
                <a:cubicBezTo>
                  <a:pt x="51" y="69"/>
                  <a:pt x="51" y="69"/>
                  <a:pt x="51" y="69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8"/>
                  <a:pt x="30" y="67"/>
                </a:cubicBezTo>
                <a:cubicBezTo>
                  <a:pt x="21" y="66"/>
                  <a:pt x="13" y="62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2"/>
                  <a:pt x="6" y="14"/>
                  <a:pt x="13" y="8"/>
                </a:cubicBezTo>
                <a:close/>
                <a:moveTo>
                  <a:pt x="21" y="33"/>
                </a:moveTo>
                <a:cubicBezTo>
                  <a:pt x="21" y="40"/>
                  <a:pt x="21" y="40"/>
                  <a:pt x="2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3"/>
                  <a:pt x="47" y="33"/>
                  <a:pt x="47" y="33"/>
                </a:cubicBezTo>
                <a:cubicBezTo>
                  <a:pt x="21" y="33"/>
                  <a:pt x="21" y="33"/>
                  <a:pt x="21" y="33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2"/>
                  <a:pt x="16" y="23"/>
                  <a:pt x="18" y="36"/>
                </a:cubicBezTo>
                <a:close/>
                <a:moveTo>
                  <a:pt x="36" y="12"/>
                </a:moveTo>
                <a:cubicBezTo>
                  <a:pt x="31" y="12"/>
                  <a:pt x="25" y="13"/>
                  <a:pt x="20" y="17"/>
                </a:cubicBezTo>
                <a:cubicBezTo>
                  <a:pt x="15" y="21"/>
                  <a:pt x="13" y="26"/>
                  <a:pt x="12" y="31"/>
                </a:cubicBezTo>
                <a:cubicBezTo>
                  <a:pt x="11" y="37"/>
                  <a:pt x="13" y="43"/>
                  <a:pt x="16" y="48"/>
                </a:cubicBezTo>
                <a:cubicBezTo>
                  <a:pt x="20" y="52"/>
                  <a:pt x="25" y="55"/>
                  <a:pt x="31" y="56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8"/>
                  <a:pt x="55" y="42"/>
                  <a:pt x="55" y="37"/>
                </a:cubicBezTo>
                <a:cubicBezTo>
                  <a:pt x="56" y="31"/>
                  <a:pt x="54" y="25"/>
                  <a:pt x="51" y="21"/>
                </a:cubicBezTo>
                <a:cubicBezTo>
                  <a:pt x="47" y="16"/>
                  <a:pt x="42" y="13"/>
                  <a:pt x="36" y="1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23"/>
          <p:cNvSpPr>
            <a:spLocks noEditPoints="1"/>
          </p:cNvSpPr>
          <p:nvPr/>
        </p:nvSpPr>
        <p:spPr>
          <a:xfrm>
            <a:off x="10738783" y="5586817"/>
            <a:ext cx="199945" cy="226129"/>
          </a:xfrm>
          <a:custGeom>
            <a:avLst/>
            <a:gdLst/>
            <a:ahLst/>
            <a:cxnLst>
              <a:cxn ang="0">
                <a:pos x="22728" y="13999"/>
              </a:cxn>
              <a:cxn ang="0">
                <a:pos x="66435" y="1749"/>
              </a:cxn>
              <a:cxn ang="0">
                <a:pos x="103150" y="22749"/>
              </a:cxn>
              <a:cxn ang="0">
                <a:pos x="115388" y="66497"/>
              </a:cxn>
              <a:cxn ang="0">
                <a:pos x="101402" y="96246"/>
              </a:cxn>
              <a:cxn ang="0">
                <a:pos x="111891" y="103246"/>
              </a:cxn>
              <a:cxn ang="0">
                <a:pos x="129375" y="125995"/>
              </a:cxn>
              <a:cxn ang="0">
                <a:pos x="127626" y="146995"/>
              </a:cxn>
              <a:cxn ang="0">
                <a:pos x="127626" y="146995"/>
              </a:cxn>
              <a:cxn ang="0">
                <a:pos x="108395" y="143495"/>
              </a:cxn>
              <a:cxn ang="0">
                <a:pos x="89163" y="118996"/>
              </a:cxn>
              <a:cxn ang="0">
                <a:pos x="85667" y="110246"/>
              </a:cxn>
              <a:cxn ang="0">
                <a:pos x="52449" y="115496"/>
              </a:cxn>
              <a:cxn ang="0">
                <a:pos x="13986" y="94496"/>
              </a:cxn>
              <a:cxn ang="0">
                <a:pos x="1748" y="52498"/>
              </a:cxn>
              <a:cxn ang="0">
                <a:pos x="22728" y="13999"/>
              </a:cxn>
              <a:cxn ang="0">
                <a:pos x="52449" y="85747"/>
              </a:cxn>
              <a:cxn ang="0">
                <a:pos x="66435" y="85747"/>
              </a:cxn>
              <a:cxn ang="0">
                <a:pos x="66435" y="69997"/>
              </a:cxn>
              <a:cxn ang="0">
                <a:pos x="82170" y="69997"/>
              </a:cxn>
              <a:cxn ang="0">
                <a:pos x="82170" y="55998"/>
              </a:cxn>
              <a:cxn ang="0">
                <a:pos x="66435" y="55998"/>
              </a:cxn>
              <a:cxn ang="0">
                <a:pos x="66435" y="40248"/>
              </a:cxn>
              <a:cxn ang="0">
                <a:pos x="52449" y="40248"/>
              </a:cxn>
              <a:cxn ang="0">
                <a:pos x="52449" y="55998"/>
              </a:cxn>
              <a:cxn ang="0">
                <a:pos x="36714" y="55998"/>
              </a:cxn>
              <a:cxn ang="0">
                <a:pos x="36714" y="69997"/>
              </a:cxn>
              <a:cxn ang="0">
                <a:pos x="52449" y="69997"/>
              </a:cxn>
              <a:cxn ang="0">
                <a:pos x="52449" y="85747"/>
              </a:cxn>
              <a:cxn ang="0">
                <a:pos x="31469" y="62997"/>
              </a:cxn>
              <a:cxn ang="0">
                <a:pos x="75177" y="33248"/>
              </a:cxn>
              <a:cxn ang="0">
                <a:pos x="31469" y="62997"/>
              </a:cxn>
              <a:cxn ang="0">
                <a:pos x="62939" y="20999"/>
              </a:cxn>
              <a:cxn ang="0">
                <a:pos x="34966" y="27999"/>
              </a:cxn>
              <a:cxn ang="0">
                <a:pos x="20979" y="54248"/>
              </a:cxn>
              <a:cxn ang="0">
                <a:pos x="27972" y="82247"/>
              </a:cxn>
              <a:cxn ang="0">
                <a:pos x="54197" y="96246"/>
              </a:cxn>
              <a:cxn ang="0">
                <a:pos x="82170" y="89247"/>
              </a:cxn>
              <a:cxn ang="0">
                <a:pos x="96157" y="62997"/>
              </a:cxn>
              <a:cxn ang="0">
                <a:pos x="89163" y="34998"/>
              </a:cxn>
              <a:cxn ang="0">
                <a:pos x="62939" y="20999"/>
              </a:cxn>
            </a:cxnLst>
            <a:rect l="0" t="0" r="0" b="0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4"/>
          <p:cNvSpPr>
            <a:spLocks noEditPoints="1"/>
          </p:cNvSpPr>
          <p:nvPr/>
        </p:nvSpPr>
        <p:spPr>
          <a:xfrm>
            <a:off x="8532242" y="5598719"/>
            <a:ext cx="216607" cy="214227"/>
          </a:xfrm>
          <a:custGeom>
            <a:avLst/>
            <a:gdLst/>
            <a:ahLst/>
            <a:cxnLst>
              <a:cxn ang="0">
                <a:pos x="20932" y="0"/>
              </a:cxn>
              <a:cxn ang="0">
                <a:pos x="24420" y="0"/>
              </a:cxn>
              <a:cxn ang="0">
                <a:pos x="24420" y="33105"/>
              </a:cxn>
              <a:cxn ang="0">
                <a:pos x="40119" y="48786"/>
              </a:cxn>
              <a:cxn ang="0">
                <a:pos x="101171" y="48786"/>
              </a:cxn>
              <a:cxn ang="0">
                <a:pos x="116870" y="33105"/>
              </a:cxn>
              <a:cxn ang="0">
                <a:pos x="116870" y="0"/>
              </a:cxn>
              <a:cxn ang="0">
                <a:pos x="120359" y="0"/>
              </a:cxn>
              <a:cxn ang="0">
                <a:pos x="144780" y="27878"/>
              </a:cxn>
              <a:cxn ang="0">
                <a:pos x="144780" y="121966"/>
              </a:cxn>
              <a:cxn ang="0">
                <a:pos x="123847" y="142875"/>
              </a:cxn>
              <a:cxn ang="0">
                <a:pos x="20932" y="142875"/>
              </a:cxn>
              <a:cxn ang="0">
                <a:pos x="0" y="121966"/>
              </a:cxn>
              <a:cxn ang="0">
                <a:pos x="0" y="20908"/>
              </a:cxn>
              <a:cxn ang="0">
                <a:pos x="20932" y="0"/>
              </a:cxn>
              <a:cxn ang="0">
                <a:pos x="38375" y="6969"/>
              </a:cxn>
              <a:cxn ang="0">
                <a:pos x="38375" y="34847"/>
              </a:cxn>
              <a:cxn ang="0">
                <a:pos x="57563" y="34847"/>
              </a:cxn>
              <a:cxn ang="0">
                <a:pos x="57563" y="6969"/>
              </a:cxn>
              <a:cxn ang="0">
                <a:pos x="38375" y="6969"/>
              </a:cxn>
              <a:cxn ang="0">
                <a:pos x="13954" y="116739"/>
              </a:cxn>
              <a:cxn ang="0">
                <a:pos x="13954" y="127193"/>
              </a:cxn>
              <a:cxn ang="0">
                <a:pos x="22676" y="127193"/>
              </a:cxn>
              <a:cxn ang="0">
                <a:pos x="22676" y="116739"/>
              </a:cxn>
              <a:cxn ang="0">
                <a:pos x="13954" y="116739"/>
              </a:cxn>
              <a:cxn ang="0">
                <a:pos x="120359" y="116739"/>
              </a:cxn>
              <a:cxn ang="0">
                <a:pos x="120359" y="127193"/>
              </a:cxn>
              <a:cxn ang="0">
                <a:pos x="129080" y="127193"/>
              </a:cxn>
              <a:cxn ang="0">
                <a:pos x="129080" y="116739"/>
              </a:cxn>
              <a:cxn ang="0">
                <a:pos x="120359" y="116739"/>
              </a:cxn>
            </a:cxnLst>
            <a:rect l="0" t="0" r="0" b="0"/>
            <a:pathLst>
              <a:path w="83" h="82">
                <a:moveTo>
                  <a:pt x="12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4"/>
                  <a:pt x="18" y="28"/>
                  <a:pt x="23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63" y="28"/>
                  <a:pt x="67" y="24"/>
                  <a:pt x="67" y="19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76"/>
                  <a:pt x="77" y="82"/>
                  <a:pt x="71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6" y="82"/>
                  <a:pt x="0" y="76"/>
                  <a:pt x="0" y="7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6" y="0"/>
                  <a:pt x="12" y="0"/>
                </a:cubicBezTo>
                <a:close/>
                <a:moveTo>
                  <a:pt x="22" y="4"/>
                </a:moveTo>
                <a:cubicBezTo>
                  <a:pt x="22" y="20"/>
                  <a:pt x="22" y="20"/>
                  <a:pt x="22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4"/>
                  <a:pt x="33" y="4"/>
                  <a:pt x="33" y="4"/>
                </a:cubicBezTo>
                <a:cubicBezTo>
                  <a:pt x="22" y="4"/>
                  <a:pt x="22" y="4"/>
                  <a:pt x="22" y="4"/>
                </a:cubicBezTo>
                <a:close/>
                <a:moveTo>
                  <a:pt x="8" y="67"/>
                </a:moveTo>
                <a:cubicBezTo>
                  <a:pt x="8" y="73"/>
                  <a:pt x="8" y="73"/>
                  <a:pt x="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8" y="67"/>
                  <a:pt x="8" y="67"/>
                  <a:pt x="8" y="67"/>
                </a:cubicBezTo>
                <a:close/>
                <a:moveTo>
                  <a:pt x="69" y="67"/>
                </a:moveTo>
                <a:cubicBezTo>
                  <a:pt x="69" y="73"/>
                  <a:pt x="69" y="73"/>
                  <a:pt x="69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67"/>
                  <a:pt x="74" y="67"/>
                  <a:pt x="74" y="67"/>
                </a:cubicBezTo>
                <a:lnTo>
                  <a:pt x="69" y="6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25"/>
          <p:cNvSpPr>
            <a:spLocks noEditPoints="1"/>
          </p:cNvSpPr>
          <p:nvPr/>
        </p:nvSpPr>
        <p:spPr>
          <a:xfrm>
            <a:off x="9224909" y="5593958"/>
            <a:ext cx="283257" cy="214227"/>
          </a:xfrm>
          <a:custGeom>
            <a:avLst/>
            <a:gdLst/>
            <a:ahLst/>
            <a:cxnLst>
              <a:cxn ang="0">
                <a:pos x="5256" y="94826"/>
              </a:cxn>
              <a:cxn ang="0">
                <a:pos x="36794" y="82534"/>
              </a:cxn>
              <a:cxn ang="0">
                <a:pos x="43803" y="77266"/>
              </a:cxn>
              <a:cxn ang="0">
                <a:pos x="61324" y="108875"/>
              </a:cxn>
              <a:cxn ang="0">
                <a:pos x="75341" y="77266"/>
              </a:cxn>
              <a:cxn ang="0">
                <a:pos x="84102" y="82534"/>
              </a:cxn>
              <a:cxn ang="0">
                <a:pos x="105127" y="91314"/>
              </a:cxn>
              <a:cxn ang="0">
                <a:pos x="105127" y="89558"/>
              </a:cxn>
              <a:cxn ang="0">
                <a:pos x="126153" y="82534"/>
              </a:cxn>
              <a:cxn ang="0">
                <a:pos x="145426" y="107119"/>
              </a:cxn>
              <a:cxn ang="0">
                <a:pos x="168204" y="82534"/>
              </a:cxn>
              <a:cxn ang="0">
                <a:pos x="183973" y="86046"/>
              </a:cxn>
              <a:cxn ang="0">
                <a:pos x="189230" y="126435"/>
              </a:cxn>
              <a:cxn ang="0">
                <a:pos x="120896" y="126435"/>
              </a:cxn>
              <a:cxn ang="0">
                <a:pos x="120896" y="142240"/>
              </a:cxn>
              <a:cxn ang="0">
                <a:pos x="0" y="142240"/>
              </a:cxn>
              <a:cxn ang="0">
                <a:pos x="5256" y="94826"/>
              </a:cxn>
              <a:cxn ang="0">
                <a:pos x="127905" y="47413"/>
              </a:cxn>
              <a:cxn ang="0">
                <a:pos x="162948" y="43901"/>
              </a:cxn>
              <a:cxn ang="0">
                <a:pos x="161195" y="64973"/>
              </a:cxn>
              <a:cxn ang="0">
                <a:pos x="154187" y="73754"/>
              </a:cxn>
              <a:cxn ang="0">
                <a:pos x="173460" y="73754"/>
              </a:cxn>
              <a:cxn ang="0">
                <a:pos x="171708" y="56193"/>
              </a:cxn>
              <a:cxn ang="0">
                <a:pos x="120896" y="56193"/>
              </a:cxn>
              <a:cxn ang="0">
                <a:pos x="119144" y="73754"/>
              </a:cxn>
              <a:cxn ang="0">
                <a:pos x="136666" y="73754"/>
              </a:cxn>
              <a:cxn ang="0">
                <a:pos x="131409" y="64973"/>
              </a:cxn>
              <a:cxn ang="0">
                <a:pos x="127905" y="47413"/>
              </a:cxn>
              <a:cxn ang="0">
                <a:pos x="127905" y="47413"/>
              </a:cxn>
              <a:cxn ang="0">
                <a:pos x="36794" y="54437"/>
              </a:cxn>
              <a:cxn ang="0">
                <a:pos x="38546" y="28096"/>
              </a:cxn>
              <a:cxn ang="0">
                <a:pos x="80597" y="28096"/>
              </a:cxn>
              <a:cxn ang="0">
                <a:pos x="82350" y="54437"/>
              </a:cxn>
              <a:cxn ang="0">
                <a:pos x="91110" y="43901"/>
              </a:cxn>
              <a:cxn ang="0">
                <a:pos x="87606" y="14048"/>
              </a:cxn>
              <a:cxn ang="0">
                <a:pos x="33290" y="12292"/>
              </a:cxn>
              <a:cxn ang="0">
                <a:pos x="31538" y="49169"/>
              </a:cxn>
              <a:cxn ang="0">
                <a:pos x="36794" y="54437"/>
              </a:cxn>
            </a:cxnLst>
            <a:rect l="0" t="0" r="0" b="0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126"/>
          <p:cNvSpPr>
            <a:spLocks noEditPoints="1"/>
          </p:cNvSpPr>
          <p:nvPr/>
        </p:nvSpPr>
        <p:spPr>
          <a:xfrm>
            <a:off x="10022312" y="5567773"/>
            <a:ext cx="202325" cy="242791"/>
          </a:xfrm>
          <a:custGeom>
            <a:avLst/>
            <a:gdLst/>
            <a:ahLst/>
            <a:cxnLst>
              <a:cxn ang="0">
                <a:pos x="68184" y="20893"/>
              </a:cxn>
              <a:cxn ang="0">
                <a:pos x="80422" y="20893"/>
              </a:cxn>
              <a:cxn ang="0">
                <a:pos x="78674" y="17411"/>
              </a:cxn>
              <a:cxn ang="0">
                <a:pos x="75177" y="15670"/>
              </a:cxn>
              <a:cxn ang="0">
                <a:pos x="59442" y="15670"/>
              </a:cxn>
              <a:cxn ang="0">
                <a:pos x="55945" y="17411"/>
              </a:cxn>
              <a:cxn ang="0">
                <a:pos x="54197" y="20893"/>
              </a:cxn>
              <a:cxn ang="0">
                <a:pos x="54197" y="40045"/>
              </a:cxn>
              <a:cxn ang="0">
                <a:pos x="38462" y="40045"/>
              </a:cxn>
              <a:cxn ang="0">
                <a:pos x="38462" y="20893"/>
              </a:cxn>
              <a:cxn ang="0">
                <a:pos x="45456" y="6964"/>
              </a:cxn>
              <a:cxn ang="0">
                <a:pos x="59442" y="0"/>
              </a:cxn>
              <a:cxn ang="0">
                <a:pos x="75177" y="0"/>
              </a:cxn>
              <a:cxn ang="0">
                <a:pos x="90912" y="6964"/>
              </a:cxn>
              <a:cxn ang="0">
                <a:pos x="96157" y="20893"/>
              </a:cxn>
              <a:cxn ang="0">
                <a:pos x="96157" y="40045"/>
              </a:cxn>
              <a:cxn ang="0">
                <a:pos x="80422" y="40045"/>
              </a:cxn>
              <a:cxn ang="0">
                <a:pos x="80422" y="36563"/>
              </a:cxn>
              <a:cxn ang="0">
                <a:pos x="68184" y="34822"/>
              </a:cxn>
              <a:cxn ang="0">
                <a:pos x="59442" y="34822"/>
              </a:cxn>
              <a:cxn ang="0">
                <a:pos x="59442" y="20893"/>
              </a:cxn>
              <a:cxn ang="0">
                <a:pos x="68184" y="20893"/>
              </a:cxn>
              <a:cxn ang="0">
                <a:pos x="29721" y="64421"/>
              </a:cxn>
              <a:cxn ang="0">
                <a:pos x="43707" y="66162"/>
              </a:cxn>
              <a:cxn ang="0">
                <a:pos x="45456" y="137549"/>
              </a:cxn>
              <a:cxn ang="0">
                <a:pos x="31469" y="134066"/>
              </a:cxn>
              <a:cxn ang="0">
                <a:pos x="29721" y="64421"/>
              </a:cxn>
              <a:cxn ang="0">
                <a:pos x="61190" y="66162"/>
              </a:cxn>
              <a:cxn ang="0">
                <a:pos x="75177" y="66162"/>
              </a:cxn>
              <a:cxn ang="0">
                <a:pos x="75177" y="137549"/>
              </a:cxn>
              <a:cxn ang="0">
                <a:pos x="61190" y="137549"/>
              </a:cxn>
              <a:cxn ang="0">
                <a:pos x="61190" y="66162"/>
              </a:cxn>
              <a:cxn ang="0">
                <a:pos x="106647" y="64421"/>
              </a:cxn>
              <a:cxn ang="0">
                <a:pos x="90912" y="66162"/>
              </a:cxn>
              <a:cxn ang="0">
                <a:pos x="90912" y="137549"/>
              </a:cxn>
              <a:cxn ang="0">
                <a:pos x="103150" y="134066"/>
              </a:cxn>
              <a:cxn ang="0">
                <a:pos x="106647" y="64421"/>
              </a:cxn>
              <a:cxn ang="0">
                <a:pos x="6993" y="52233"/>
              </a:cxn>
              <a:cxn ang="0">
                <a:pos x="12238" y="132325"/>
              </a:cxn>
              <a:cxn ang="0">
                <a:pos x="6993" y="141031"/>
              </a:cxn>
              <a:cxn ang="0">
                <a:pos x="29721" y="158442"/>
              </a:cxn>
              <a:cxn ang="0">
                <a:pos x="68184" y="161925"/>
              </a:cxn>
              <a:cxn ang="0">
                <a:pos x="106647" y="158442"/>
              </a:cxn>
              <a:cxn ang="0">
                <a:pos x="127626" y="141031"/>
              </a:cxn>
              <a:cxn ang="0">
                <a:pos x="124130" y="132325"/>
              </a:cxn>
              <a:cxn ang="0">
                <a:pos x="127626" y="52233"/>
              </a:cxn>
              <a:cxn ang="0">
                <a:pos x="134620" y="40045"/>
              </a:cxn>
              <a:cxn ang="0">
                <a:pos x="111891" y="24375"/>
              </a:cxn>
              <a:cxn ang="0">
                <a:pos x="103150" y="22634"/>
              </a:cxn>
              <a:cxn ang="0">
                <a:pos x="103150" y="38304"/>
              </a:cxn>
              <a:cxn ang="0">
                <a:pos x="108395" y="38304"/>
              </a:cxn>
              <a:cxn ang="0">
                <a:pos x="115388" y="40045"/>
              </a:cxn>
              <a:cxn ang="0">
                <a:pos x="108395" y="41787"/>
              </a:cxn>
              <a:cxn ang="0">
                <a:pos x="68184" y="47010"/>
              </a:cxn>
              <a:cxn ang="0">
                <a:pos x="26224" y="41787"/>
              </a:cxn>
              <a:cxn ang="0">
                <a:pos x="19231" y="40045"/>
              </a:cxn>
              <a:cxn ang="0">
                <a:pos x="26224" y="38304"/>
              </a:cxn>
              <a:cxn ang="0">
                <a:pos x="31469" y="38304"/>
              </a:cxn>
              <a:cxn ang="0">
                <a:pos x="31469" y="22634"/>
              </a:cxn>
              <a:cxn ang="0">
                <a:pos x="24476" y="24375"/>
              </a:cxn>
              <a:cxn ang="0">
                <a:pos x="0" y="40045"/>
              </a:cxn>
              <a:cxn ang="0">
                <a:pos x="6993" y="52233"/>
              </a:cxn>
            </a:cxnLst>
            <a:rect l="0" t="0" r="0" b="0"/>
            <a:pathLst>
              <a:path w="77" h="93">
                <a:moveTo>
                  <a:pt x="39" y="12"/>
                </a:moveTo>
                <a:cubicBezTo>
                  <a:pt x="41" y="12"/>
                  <a:pt x="44" y="12"/>
                  <a:pt x="46" y="12"/>
                </a:cubicBezTo>
                <a:cubicBezTo>
                  <a:pt x="46" y="11"/>
                  <a:pt x="46" y="10"/>
                  <a:pt x="45" y="10"/>
                </a:cubicBezTo>
                <a:cubicBezTo>
                  <a:pt x="45" y="9"/>
                  <a:pt x="44" y="9"/>
                  <a:pt x="43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2" y="9"/>
                  <a:pt x="32" y="10"/>
                </a:cubicBezTo>
                <a:cubicBezTo>
                  <a:pt x="31" y="10"/>
                  <a:pt x="31" y="11"/>
                  <a:pt x="31" y="12"/>
                </a:cubicBezTo>
                <a:cubicBezTo>
                  <a:pt x="31" y="23"/>
                  <a:pt x="31" y="23"/>
                  <a:pt x="3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9"/>
                  <a:pt x="23" y="6"/>
                  <a:pt x="26" y="4"/>
                </a:cubicBezTo>
                <a:cubicBezTo>
                  <a:pt x="28" y="2"/>
                  <a:pt x="31" y="0"/>
                  <a:pt x="3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2"/>
                  <a:pt x="52" y="4"/>
                </a:cubicBezTo>
                <a:cubicBezTo>
                  <a:pt x="54" y="6"/>
                  <a:pt x="55" y="9"/>
                  <a:pt x="55" y="12"/>
                </a:cubicBezTo>
                <a:cubicBezTo>
                  <a:pt x="55" y="23"/>
                  <a:pt x="55" y="23"/>
                  <a:pt x="55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6" y="21"/>
                  <a:pt x="46" y="21"/>
                </a:cubicBezTo>
                <a:cubicBezTo>
                  <a:pt x="44" y="20"/>
                  <a:pt x="41" y="20"/>
                  <a:pt x="39" y="20"/>
                </a:cubicBezTo>
                <a:cubicBezTo>
                  <a:pt x="36" y="20"/>
                  <a:pt x="36" y="20"/>
                  <a:pt x="34" y="20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2"/>
                  <a:pt x="36" y="12"/>
                  <a:pt x="39" y="12"/>
                </a:cubicBezTo>
                <a:close/>
                <a:moveTo>
                  <a:pt x="17" y="37"/>
                </a:moveTo>
                <a:cubicBezTo>
                  <a:pt x="25" y="38"/>
                  <a:pt x="25" y="38"/>
                  <a:pt x="25" y="38"/>
                </a:cubicBezTo>
                <a:cubicBezTo>
                  <a:pt x="26" y="79"/>
                  <a:pt x="26" y="79"/>
                  <a:pt x="26" y="79"/>
                </a:cubicBezTo>
                <a:cubicBezTo>
                  <a:pt x="18" y="77"/>
                  <a:pt x="18" y="77"/>
                  <a:pt x="18" y="77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35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43" y="79"/>
                  <a:pt x="43" y="79"/>
                  <a:pt x="43" y="79"/>
                </a:cubicBezTo>
                <a:cubicBezTo>
                  <a:pt x="35" y="79"/>
                  <a:pt x="35" y="79"/>
                  <a:pt x="35" y="79"/>
                </a:cubicBezTo>
                <a:cubicBezTo>
                  <a:pt x="35" y="38"/>
                  <a:pt x="35" y="38"/>
                  <a:pt x="35" y="38"/>
                </a:cubicBezTo>
                <a:close/>
                <a:moveTo>
                  <a:pt x="61" y="37"/>
                </a:moveTo>
                <a:cubicBezTo>
                  <a:pt x="52" y="38"/>
                  <a:pt x="52" y="38"/>
                  <a:pt x="52" y="38"/>
                </a:cubicBezTo>
                <a:cubicBezTo>
                  <a:pt x="52" y="79"/>
                  <a:pt x="52" y="79"/>
                  <a:pt x="52" y="79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37"/>
                  <a:pt x="61" y="37"/>
                  <a:pt x="61" y="37"/>
                </a:cubicBezTo>
                <a:close/>
                <a:moveTo>
                  <a:pt x="4" y="30"/>
                </a:moveTo>
                <a:cubicBezTo>
                  <a:pt x="7" y="76"/>
                  <a:pt x="7" y="76"/>
                  <a:pt x="7" y="76"/>
                </a:cubicBezTo>
                <a:cubicBezTo>
                  <a:pt x="5" y="78"/>
                  <a:pt x="4" y="79"/>
                  <a:pt x="4" y="81"/>
                </a:cubicBezTo>
                <a:cubicBezTo>
                  <a:pt x="4" y="86"/>
                  <a:pt x="9" y="89"/>
                  <a:pt x="17" y="91"/>
                </a:cubicBezTo>
                <a:cubicBezTo>
                  <a:pt x="22" y="92"/>
                  <a:pt x="30" y="93"/>
                  <a:pt x="39" y="93"/>
                </a:cubicBezTo>
                <a:cubicBezTo>
                  <a:pt x="47" y="93"/>
                  <a:pt x="55" y="92"/>
                  <a:pt x="61" y="91"/>
                </a:cubicBezTo>
                <a:cubicBezTo>
                  <a:pt x="68" y="89"/>
                  <a:pt x="73" y="86"/>
                  <a:pt x="73" y="81"/>
                </a:cubicBezTo>
                <a:cubicBezTo>
                  <a:pt x="73" y="80"/>
                  <a:pt x="72" y="78"/>
                  <a:pt x="71" y="76"/>
                </a:cubicBezTo>
                <a:cubicBezTo>
                  <a:pt x="73" y="30"/>
                  <a:pt x="73" y="30"/>
                  <a:pt x="73" y="30"/>
                </a:cubicBezTo>
                <a:cubicBezTo>
                  <a:pt x="75" y="28"/>
                  <a:pt x="77" y="26"/>
                  <a:pt x="77" y="23"/>
                </a:cubicBezTo>
                <a:cubicBezTo>
                  <a:pt x="77" y="19"/>
                  <a:pt x="72" y="16"/>
                  <a:pt x="64" y="14"/>
                </a:cubicBezTo>
                <a:cubicBezTo>
                  <a:pt x="62" y="14"/>
                  <a:pt x="60" y="13"/>
                  <a:pt x="59" y="13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2"/>
                  <a:pt x="61" y="22"/>
                  <a:pt x="62" y="22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4"/>
                  <a:pt x="66" y="24"/>
                  <a:pt x="62" y="24"/>
                </a:cubicBezTo>
                <a:cubicBezTo>
                  <a:pt x="56" y="26"/>
                  <a:pt x="48" y="27"/>
                  <a:pt x="39" y="27"/>
                </a:cubicBezTo>
                <a:cubicBezTo>
                  <a:pt x="29" y="27"/>
                  <a:pt x="21" y="26"/>
                  <a:pt x="15" y="24"/>
                </a:cubicBezTo>
                <a:cubicBezTo>
                  <a:pt x="11" y="24"/>
                  <a:pt x="11" y="24"/>
                  <a:pt x="11" y="23"/>
                </a:cubicBezTo>
                <a:cubicBezTo>
                  <a:pt x="11" y="23"/>
                  <a:pt x="11" y="23"/>
                  <a:pt x="15" y="22"/>
                </a:cubicBezTo>
                <a:cubicBezTo>
                  <a:pt x="17" y="22"/>
                  <a:pt x="17" y="22"/>
                  <a:pt x="18" y="22"/>
                </a:cubicBezTo>
                <a:cubicBezTo>
                  <a:pt x="18" y="13"/>
                  <a:pt x="18" y="13"/>
                  <a:pt x="18" y="13"/>
                </a:cubicBezTo>
                <a:cubicBezTo>
                  <a:pt x="16" y="14"/>
                  <a:pt x="15" y="14"/>
                  <a:pt x="14" y="14"/>
                </a:cubicBezTo>
                <a:cubicBezTo>
                  <a:pt x="5" y="16"/>
                  <a:pt x="0" y="19"/>
                  <a:pt x="0" y="23"/>
                </a:cubicBezTo>
                <a:cubicBezTo>
                  <a:pt x="0" y="26"/>
                  <a:pt x="2" y="28"/>
                  <a:pt x="4" y="3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 127"/>
          <p:cNvSpPr>
            <a:spLocks noEditPoints="1"/>
          </p:cNvSpPr>
          <p:nvPr/>
        </p:nvSpPr>
        <p:spPr>
          <a:xfrm>
            <a:off x="8517960" y="4122930"/>
            <a:ext cx="247552" cy="257073"/>
          </a:xfrm>
          <a:custGeom>
            <a:avLst/>
            <a:gdLst/>
            <a:ahLst/>
            <a:cxnLst>
              <a:cxn ang="0">
                <a:pos x="142267" y="99720"/>
              </a:cxn>
              <a:cxn ang="0">
                <a:pos x="142267" y="166201"/>
              </a:cxn>
              <a:cxn ang="0">
                <a:pos x="142267" y="171450"/>
              </a:cxn>
              <a:cxn ang="0">
                <a:pos x="136997" y="171450"/>
              </a:cxn>
              <a:cxn ang="0">
                <a:pos x="117677" y="171450"/>
              </a:cxn>
              <a:cxn ang="0">
                <a:pos x="117677" y="118965"/>
              </a:cxn>
              <a:cxn ang="0">
                <a:pos x="108895" y="111967"/>
              </a:cxn>
              <a:cxn ang="0">
                <a:pos x="86062" y="111967"/>
              </a:cxn>
              <a:cxn ang="0">
                <a:pos x="79037" y="118965"/>
              </a:cxn>
              <a:cxn ang="0">
                <a:pos x="79037" y="171450"/>
              </a:cxn>
              <a:cxn ang="0">
                <a:pos x="26345" y="171450"/>
              </a:cxn>
              <a:cxn ang="0">
                <a:pos x="21076" y="171450"/>
              </a:cxn>
              <a:cxn ang="0">
                <a:pos x="21076" y="166201"/>
              </a:cxn>
              <a:cxn ang="0">
                <a:pos x="21076" y="99720"/>
              </a:cxn>
              <a:cxn ang="0">
                <a:pos x="5269" y="99720"/>
              </a:cxn>
              <a:cxn ang="0">
                <a:pos x="0" y="87474"/>
              </a:cxn>
              <a:cxn ang="0">
                <a:pos x="77280" y="5248"/>
              </a:cxn>
              <a:cxn ang="0">
                <a:pos x="82550" y="0"/>
              </a:cxn>
              <a:cxn ang="0">
                <a:pos x="87819" y="5248"/>
              </a:cxn>
              <a:cxn ang="0">
                <a:pos x="165100" y="87474"/>
              </a:cxn>
              <a:cxn ang="0">
                <a:pos x="158074" y="99720"/>
              </a:cxn>
              <a:cxn ang="0">
                <a:pos x="142267" y="99720"/>
              </a:cxn>
              <a:cxn ang="0">
                <a:pos x="129972" y="13995"/>
              </a:cxn>
              <a:cxn ang="0">
                <a:pos x="135241" y="13995"/>
              </a:cxn>
              <a:cxn ang="0">
                <a:pos x="135241" y="3498"/>
              </a:cxn>
              <a:cxn ang="0">
                <a:pos x="107139" y="3498"/>
              </a:cxn>
              <a:cxn ang="0">
                <a:pos x="107139" y="13995"/>
              </a:cxn>
              <a:cxn ang="0">
                <a:pos x="112408" y="13995"/>
              </a:cxn>
              <a:cxn ang="0">
                <a:pos x="112408" y="22743"/>
              </a:cxn>
              <a:cxn ang="0">
                <a:pos x="129972" y="43737"/>
              </a:cxn>
              <a:cxn ang="0">
                <a:pos x="129972" y="13995"/>
              </a:cxn>
            </a:cxnLst>
            <a:rect l="0" t="0" r="0" b="0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28"/>
          <p:cNvSpPr>
            <a:spLocks noEditPoints="1"/>
          </p:cNvSpPr>
          <p:nvPr/>
        </p:nvSpPr>
        <p:spPr>
          <a:xfrm>
            <a:off x="9241573" y="4848922"/>
            <a:ext cx="259452" cy="271354"/>
          </a:xfrm>
          <a:custGeom>
            <a:avLst/>
            <a:gdLst/>
            <a:ahLst/>
            <a:cxnLst>
              <a:cxn ang="0">
                <a:pos x="22680" y="59320"/>
              </a:cxn>
              <a:cxn ang="0">
                <a:pos x="24425" y="83746"/>
              </a:cxn>
              <a:cxn ang="0">
                <a:pos x="26169" y="3489"/>
              </a:cxn>
              <a:cxn ang="0">
                <a:pos x="31403" y="0"/>
              </a:cxn>
              <a:cxn ang="0">
                <a:pos x="113402" y="0"/>
              </a:cxn>
              <a:cxn ang="0">
                <a:pos x="144805" y="15702"/>
              </a:cxn>
              <a:cxn ang="0">
                <a:pos x="146550" y="19191"/>
              </a:cxn>
              <a:cxn ang="0">
                <a:pos x="148294" y="83746"/>
              </a:cxn>
              <a:cxn ang="0">
                <a:pos x="151784" y="59320"/>
              </a:cxn>
              <a:cxn ang="0">
                <a:pos x="167486" y="144810"/>
              </a:cxn>
              <a:cxn ang="0">
                <a:pos x="146550" y="179705"/>
              </a:cxn>
              <a:cxn ang="0">
                <a:pos x="26169" y="179705"/>
              </a:cxn>
              <a:cxn ang="0">
                <a:pos x="5233" y="144810"/>
              </a:cxn>
              <a:cxn ang="0">
                <a:pos x="38382" y="83746"/>
              </a:cxn>
              <a:cxn ang="0">
                <a:pos x="136082" y="27915"/>
              </a:cxn>
              <a:cxn ang="0">
                <a:pos x="113402" y="27915"/>
              </a:cxn>
              <a:cxn ang="0">
                <a:pos x="109912" y="12212"/>
              </a:cxn>
              <a:cxn ang="0">
                <a:pos x="38382" y="83746"/>
              </a:cxn>
              <a:cxn ang="0">
                <a:pos x="38382" y="127363"/>
              </a:cxn>
              <a:cxn ang="0">
                <a:pos x="134337" y="167492"/>
              </a:cxn>
              <a:cxn ang="0">
                <a:pos x="48850" y="27915"/>
              </a:cxn>
              <a:cxn ang="0">
                <a:pos x="101189" y="34894"/>
              </a:cxn>
              <a:cxn ang="0">
                <a:pos x="48850" y="27915"/>
              </a:cxn>
              <a:cxn ang="0">
                <a:pos x="48850" y="64554"/>
              </a:cxn>
              <a:cxn ang="0">
                <a:pos x="123869" y="57575"/>
              </a:cxn>
              <a:cxn ang="0">
                <a:pos x="48850" y="41873"/>
              </a:cxn>
              <a:cxn ang="0">
                <a:pos x="123869" y="48851"/>
              </a:cxn>
              <a:cxn ang="0">
                <a:pos x="48850" y="41873"/>
              </a:cxn>
              <a:cxn ang="0">
                <a:pos x="116891" y="22681"/>
              </a:cxn>
              <a:cxn ang="0">
                <a:pos x="116891" y="13957"/>
              </a:cxn>
              <a:cxn ang="0">
                <a:pos x="132593" y="104682"/>
              </a:cxn>
              <a:cxn ang="0">
                <a:pos x="146550" y="104682"/>
              </a:cxn>
              <a:cxn ang="0">
                <a:pos x="151784" y="97703"/>
              </a:cxn>
              <a:cxn ang="0">
                <a:pos x="137827" y="97703"/>
              </a:cxn>
            </a:cxnLst>
            <a:rect l="0" t="0" r="0" b="0"/>
            <a:pathLst>
              <a:path w="99" h="103">
                <a:moveTo>
                  <a:pt x="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3" y="48"/>
                  <a:pt x="13" y="48"/>
                  <a:pt x="13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83" y="9"/>
                  <a:pt x="83" y="9"/>
                  <a:pt x="83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7" y="34"/>
                  <a:pt x="87" y="34"/>
                  <a:pt x="87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9" y="50"/>
                  <a:pt x="99" y="67"/>
                  <a:pt x="96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83"/>
                  <a:pt x="15" y="83"/>
                  <a:pt x="15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67"/>
                  <a:pt x="0" y="51"/>
                  <a:pt x="3" y="34"/>
                </a:cubicBezTo>
                <a:close/>
                <a:moveTo>
                  <a:pt x="22" y="48"/>
                </a:moveTo>
                <a:cubicBezTo>
                  <a:pt x="78" y="48"/>
                  <a:pt x="78" y="48"/>
                  <a:pt x="78" y="48"/>
                </a:cubicBezTo>
                <a:cubicBezTo>
                  <a:pt x="78" y="16"/>
                  <a:pt x="78" y="16"/>
                  <a:pt x="7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4" y="14"/>
                  <a:pt x="64" y="14"/>
                  <a:pt x="64" y="14"/>
                </a:cubicBezTo>
                <a:cubicBezTo>
                  <a:pt x="63" y="7"/>
                  <a:pt x="63" y="7"/>
                  <a:pt x="63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48"/>
                  <a:pt x="22" y="48"/>
                  <a:pt x="22" y="48"/>
                </a:cubicBezTo>
                <a:close/>
                <a:moveTo>
                  <a:pt x="77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96"/>
                  <a:pt x="22" y="96"/>
                  <a:pt x="22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73"/>
                  <a:pt x="77" y="73"/>
                  <a:pt x="77" y="73"/>
                </a:cubicBezTo>
                <a:close/>
                <a:moveTo>
                  <a:pt x="28" y="16"/>
                </a:moveTo>
                <a:cubicBezTo>
                  <a:pt x="28" y="20"/>
                  <a:pt x="28" y="20"/>
                  <a:pt x="28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16"/>
                  <a:pt x="58" y="16"/>
                  <a:pt x="58" y="16"/>
                </a:cubicBezTo>
                <a:cubicBezTo>
                  <a:pt x="28" y="16"/>
                  <a:pt x="28" y="16"/>
                  <a:pt x="28" y="16"/>
                </a:cubicBezTo>
                <a:close/>
                <a:moveTo>
                  <a:pt x="28" y="33"/>
                </a:moveTo>
                <a:cubicBezTo>
                  <a:pt x="28" y="37"/>
                  <a:pt x="28" y="37"/>
                  <a:pt x="28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3"/>
                  <a:pt x="71" y="33"/>
                  <a:pt x="71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8" y="24"/>
                </a:moveTo>
                <a:cubicBezTo>
                  <a:pt x="28" y="28"/>
                  <a:pt x="28" y="28"/>
                  <a:pt x="28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4"/>
                  <a:pt x="71" y="24"/>
                  <a:pt x="71" y="24"/>
                </a:cubicBezTo>
                <a:cubicBezTo>
                  <a:pt x="28" y="24"/>
                  <a:pt x="28" y="24"/>
                  <a:pt x="28" y="24"/>
                </a:cubicBezTo>
                <a:close/>
                <a:moveTo>
                  <a:pt x="67" y="8"/>
                </a:moveTo>
                <a:cubicBezTo>
                  <a:pt x="67" y="13"/>
                  <a:pt x="67" y="13"/>
                  <a:pt x="67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67" y="8"/>
                  <a:pt x="67" y="8"/>
                  <a:pt x="67" y="8"/>
                </a:cubicBezTo>
                <a:close/>
                <a:moveTo>
                  <a:pt x="76" y="56"/>
                </a:moveTo>
                <a:cubicBezTo>
                  <a:pt x="76" y="60"/>
                  <a:pt x="76" y="60"/>
                  <a:pt x="76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6"/>
                  <a:pt x="87" y="56"/>
                  <a:pt x="8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9" y="56"/>
                  <a:pt x="79" y="56"/>
                  <a:pt x="79" y="56"/>
                </a:cubicBezTo>
                <a:lnTo>
                  <a:pt x="76" y="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29"/>
          <p:cNvSpPr>
            <a:spLocks noEditPoints="1"/>
          </p:cNvSpPr>
          <p:nvPr/>
        </p:nvSpPr>
        <p:spPr>
          <a:xfrm>
            <a:off x="10036594" y="4863204"/>
            <a:ext cx="195185" cy="252312"/>
          </a:xfrm>
          <a:custGeom>
            <a:avLst/>
            <a:gdLst/>
            <a:ahLst/>
            <a:cxnLst>
              <a:cxn ang="0">
                <a:pos x="105032" y="0"/>
              </a:cxn>
              <a:cxn ang="0">
                <a:pos x="126038" y="19154"/>
              </a:cxn>
              <a:cxn ang="0">
                <a:pos x="122537" y="90549"/>
              </a:cxn>
              <a:cxn ang="0">
                <a:pos x="110284" y="19154"/>
              </a:cxn>
              <a:cxn ang="0">
                <a:pos x="105032" y="13930"/>
              </a:cxn>
              <a:cxn ang="0">
                <a:pos x="45514" y="19154"/>
              </a:cxn>
              <a:cxn ang="0">
                <a:pos x="45514" y="31344"/>
              </a:cxn>
              <a:cxn ang="0">
                <a:pos x="33260" y="41792"/>
              </a:cxn>
              <a:cxn ang="0">
                <a:pos x="21006" y="41792"/>
              </a:cxn>
              <a:cxn ang="0">
                <a:pos x="14004" y="137565"/>
              </a:cxn>
              <a:cxn ang="0">
                <a:pos x="15754" y="141048"/>
              </a:cxn>
              <a:cxn ang="0">
                <a:pos x="49015" y="142789"/>
              </a:cxn>
              <a:cxn ang="0">
                <a:pos x="64770" y="156720"/>
              </a:cxn>
              <a:cxn ang="0">
                <a:pos x="5251" y="151496"/>
              </a:cxn>
              <a:cxn ang="0">
                <a:pos x="5251" y="151496"/>
              </a:cxn>
              <a:cxn ang="0">
                <a:pos x="0" y="34826"/>
              </a:cxn>
              <a:cxn ang="0">
                <a:pos x="1750" y="29602"/>
              </a:cxn>
              <a:cxn ang="0">
                <a:pos x="33260" y="0"/>
              </a:cxn>
              <a:cxn ang="0">
                <a:pos x="29759" y="90549"/>
              </a:cxn>
              <a:cxn ang="0">
                <a:pos x="47264" y="97515"/>
              </a:cxn>
              <a:cxn ang="0">
                <a:pos x="29759" y="90549"/>
              </a:cxn>
              <a:cxn ang="0">
                <a:pos x="29759" y="76618"/>
              </a:cxn>
              <a:cxn ang="0">
                <a:pos x="98030" y="69653"/>
              </a:cxn>
              <a:cxn ang="0">
                <a:pos x="29759" y="48757"/>
              </a:cxn>
              <a:cxn ang="0">
                <a:pos x="98030" y="57464"/>
              </a:cxn>
              <a:cxn ang="0">
                <a:pos x="29759" y="48757"/>
              </a:cxn>
              <a:cxn ang="0">
                <a:pos x="59518" y="38309"/>
              </a:cxn>
              <a:cxn ang="0">
                <a:pos x="98030" y="29602"/>
              </a:cxn>
              <a:cxn ang="0">
                <a:pos x="71772" y="120152"/>
              </a:cxn>
              <a:cxn ang="0">
                <a:pos x="71772" y="120152"/>
              </a:cxn>
              <a:cxn ang="0">
                <a:pos x="54266" y="114928"/>
              </a:cxn>
              <a:cxn ang="0">
                <a:pos x="82275" y="149755"/>
              </a:cxn>
              <a:cxn ang="0">
                <a:pos x="103281" y="151496"/>
              </a:cxn>
              <a:cxn ang="0">
                <a:pos x="124288" y="167168"/>
              </a:cxn>
              <a:cxn ang="0">
                <a:pos x="126038" y="156720"/>
              </a:cxn>
              <a:cxn ang="0">
                <a:pos x="110284" y="139307"/>
              </a:cxn>
              <a:cxn ang="0">
                <a:pos x="112034" y="99256"/>
              </a:cxn>
              <a:cxn ang="0">
                <a:pos x="66520" y="94032"/>
              </a:cxn>
              <a:cxn ang="0">
                <a:pos x="73522" y="100997"/>
              </a:cxn>
              <a:cxn ang="0">
                <a:pos x="70021" y="132341"/>
              </a:cxn>
              <a:cxn ang="0">
                <a:pos x="99780" y="135824"/>
              </a:cxn>
              <a:cxn ang="0">
                <a:pos x="103281" y="106221"/>
              </a:cxn>
              <a:cxn ang="0">
                <a:pos x="36761" y="15672"/>
              </a:cxn>
              <a:cxn ang="0">
                <a:pos x="22757" y="33085"/>
              </a:cxn>
              <a:cxn ang="0">
                <a:pos x="29759" y="34826"/>
              </a:cxn>
              <a:cxn ang="0">
                <a:pos x="31509" y="34826"/>
              </a:cxn>
              <a:cxn ang="0">
                <a:pos x="38511" y="29602"/>
              </a:cxn>
              <a:cxn ang="0">
                <a:pos x="38511" y="26120"/>
              </a:cxn>
              <a:cxn ang="0">
                <a:pos x="36761" y="19154"/>
              </a:cxn>
            </a:cxnLst>
            <a:rect l="0" t="0" r="0" b="0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30"/>
          <p:cNvSpPr>
            <a:spLocks noEditPoints="1"/>
          </p:cNvSpPr>
          <p:nvPr/>
        </p:nvSpPr>
        <p:spPr>
          <a:xfrm>
            <a:off x="8525100" y="4877485"/>
            <a:ext cx="216609" cy="216609"/>
          </a:xfrm>
          <a:custGeom>
            <a:avLst/>
            <a:gdLst/>
            <a:ahLst/>
            <a:cxnLst>
              <a:cxn ang="0">
                <a:pos x="73262" y="0"/>
              </a:cxn>
              <a:cxn ang="0">
                <a:pos x="123847" y="20932"/>
              </a:cxn>
              <a:cxn ang="0">
                <a:pos x="144780" y="71517"/>
              </a:cxn>
              <a:cxn ang="0">
                <a:pos x="123847" y="123847"/>
              </a:cxn>
              <a:cxn ang="0">
                <a:pos x="73262" y="144780"/>
              </a:cxn>
              <a:cxn ang="0">
                <a:pos x="20932" y="123847"/>
              </a:cxn>
              <a:cxn ang="0">
                <a:pos x="0" y="71517"/>
              </a:cxn>
              <a:cxn ang="0">
                <a:pos x="20932" y="20932"/>
              </a:cxn>
              <a:cxn ang="0">
                <a:pos x="73262" y="0"/>
              </a:cxn>
              <a:cxn ang="0">
                <a:pos x="101171" y="80239"/>
              </a:cxn>
              <a:cxn ang="0">
                <a:pos x="102915" y="64540"/>
              </a:cxn>
              <a:cxn ang="0">
                <a:pos x="83728" y="54074"/>
              </a:cxn>
              <a:cxn ang="0">
                <a:pos x="64540" y="43608"/>
              </a:cxn>
              <a:cxn ang="0">
                <a:pos x="50585" y="50585"/>
              </a:cxn>
              <a:cxn ang="0">
                <a:pos x="50585" y="71517"/>
              </a:cxn>
              <a:cxn ang="0">
                <a:pos x="50585" y="92449"/>
              </a:cxn>
              <a:cxn ang="0">
                <a:pos x="62796" y="102915"/>
              </a:cxn>
              <a:cxn ang="0">
                <a:pos x="83728" y="90705"/>
              </a:cxn>
              <a:cxn ang="0">
                <a:pos x="101171" y="80239"/>
              </a:cxn>
              <a:cxn ang="0">
                <a:pos x="106404" y="40119"/>
              </a:cxn>
              <a:cxn ang="0">
                <a:pos x="73262" y="26165"/>
              </a:cxn>
              <a:cxn ang="0">
                <a:pos x="40119" y="40119"/>
              </a:cxn>
              <a:cxn ang="0">
                <a:pos x="26165" y="71517"/>
              </a:cxn>
              <a:cxn ang="0">
                <a:pos x="40119" y="104660"/>
              </a:cxn>
              <a:cxn ang="0">
                <a:pos x="73262" y="118614"/>
              </a:cxn>
              <a:cxn ang="0">
                <a:pos x="106404" y="104660"/>
              </a:cxn>
              <a:cxn ang="0">
                <a:pos x="120359" y="71517"/>
              </a:cxn>
              <a:cxn ang="0">
                <a:pos x="106404" y="40119"/>
              </a:cxn>
            </a:cxnLst>
            <a:rect l="0" t="0" r="0" b="0"/>
            <a:pathLst>
              <a:path w="83" h="83">
                <a:moveTo>
                  <a:pt x="42" y="0"/>
                </a:moveTo>
                <a:cubicBezTo>
                  <a:pt x="53" y="0"/>
                  <a:pt x="64" y="5"/>
                  <a:pt x="71" y="12"/>
                </a:cubicBezTo>
                <a:cubicBezTo>
                  <a:pt x="79" y="20"/>
                  <a:pt x="83" y="30"/>
                  <a:pt x="83" y="41"/>
                </a:cubicBezTo>
                <a:cubicBezTo>
                  <a:pt x="83" y="53"/>
                  <a:pt x="79" y="63"/>
                  <a:pt x="71" y="71"/>
                </a:cubicBezTo>
                <a:cubicBezTo>
                  <a:pt x="64" y="78"/>
                  <a:pt x="53" y="83"/>
                  <a:pt x="42" y="83"/>
                </a:cubicBezTo>
                <a:cubicBezTo>
                  <a:pt x="30" y="83"/>
                  <a:pt x="20" y="78"/>
                  <a:pt x="12" y="71"/>
                </a:cubicBezTo>
                <a:cubicBezTo>
                  <a:pt x="5" y="63"/>
                  <a:pt x="0" y="53"/>
                  <a:pt x="0" y="41"/>
                </a:cubicBezTo>
                <a:cubicBezTo>
                  <a:pt x="0" y="30"/>
                  <a:pt x="5" y="20"/>
                  <a:pt x="12" y="12"/>
                </a:cubicBezTo>
                <a:cubicBezTo>
                  <a:pt x="20" y="5"/>
                  <a:pt x="30" y="0"/>
                  <a:pt x="42" y="0"/>
                </a:cubicBezTo>
                <a:close/>
                <a:moveTo>
                  <a:pt x="58" y="46"/>
                </a:moveTo>
                <a:cubicBezTo>
                  <a:pt x="62" y="44"/>
                  <a:pt x="63" y="40"/>
                  <a:pt x="59" y="37"/>
                </a:cubicBezTo>
                <a:cubicBezTo>
                  <a:pt x="55" y="35"/>
                  <a:pt x="51" y="33"/>
                  <a:pt x="48" y="31"/>
                </a:cubicBezTo>
                <a:cubicBezTo>
                  <a:pt x="44" y="29"/>
                  <a:pt x="41" y="27"/>
                  <a:pt x="37" y="25"/>
                </a:cubicBezTo>
                <a:cubicBezTo>
                  <a:pt x="33" y="22"/>
                  <a:pt x="29" y="24"/>
                  <a:pt x="29" y="29"/>
                </a:cubicBezTo>
                <a:cubicBezTo>
                  <a:pt x="29" y="33"/>
                  <a:pt x="29" y="37"/>
                  <a:pt x="29" y="41"/>
                </a:cubicBezTo>
                <a:cubicBezTo>
                  <a:pt x="29" y="45"/>
                  <a:pt x="29" y="49"/>
                  <a:pt x="29" y="53"/>
                </a:cubicBezTo>
                <a:cubicBezTo>
                  <a:pt x="29" y="58"/>
                  <a:pt x="32" y="61"/>
                  <a:pt x="36" y="59"/>
                </a:cubicBezTo>
                <a:cubicBezTo>
                  <a:pt x="40" y="56"/>
                  <a:pt x="44" y="54"/>
                  <a:pt x="48" y="52"/>
                </a:cubicBezTo>
                <a:cubicBezTo>
                  <a:pt x="51" y="50"/>
                  <a:pt x="55" y="48"/>
                  <a:pt x="58" y="46"/>
                </a:cubicBezTo>
                <a:close/>
                <a:moveTo>
                  <a:pt x="61" y="23"/>
                </a:moveTo>
                <a:cubicBezTo>
                  <a:pt x="56" y="18"/>
                  <a:pt x="49" y="15"/>
                  <a:pt x="42" y="15"/>
                </a:cubicBezTo>
                <a:cubicBezTo>
                  <a:pt x="34" y="15"/>
                  <a:pt x="28" y="18"/>
                  <a:pt x="23" y="23"/>
                </a:cubicBezTo>
                <a:cubicBezTo>
                  <a:pt x="18" y="27"/>
                  <a:pt x="15" y="34"/>
                  <a:pt x="15" y="41"/>
                </a:cubicBezTo>
                <a:cubicBezTo>
                  <a:pt x="15" y="49"/>
                  <a:pt x="18" y="56"/>
                  <a:pt x="23" y="60"/>
                </a:cubicBezTo>
                <a:cubicBezTo>
                  <a:pt x="28" y="65"/>
                  <a:pt x="34" y="68"/>
                  <a:pt x="42" y="68"/>
                </a:cubicBezTo>
                <a:cubicBezTo>
                  <a:pt x="49" y="68"/>
                  <a:pt x="56" y="65"/>
                  <a:pt x="61" y="60"/>
                </a:cubicBezTo>
                <a:cubicBezTo>
                  <a:pt x="66" y="56"/>
                  <a:pt x="69" y="49"/>
                  <a:pt x="69" y="41"/>
                </a:cubicBezTo>
                <a:cubicBezTo>
                  <a:pt x="69" y="34"/>
                  <a:pt x="66" y="27"/>
                  <a:pt x="61" y="2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131"/>
          <p:cNvSpPr>
            <a:spLocks noEditPoints="1"/>
          </p:cNvSpPr>
          <p:nvPr/>
        </p:nvSpPr>
        <p:spPr>
          <a:xfrm>
            <a:off x="10774489" y="4882247"/>
            <a:ext cx="188043" cy="2142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667" y="0"/>
              </a:cxn>
              <a:cxn ang="0">
                <a:pos x="88667" y="16256"/>
              </a:cxn>
              <a:cxn ang="0">
                <a:pos x="73211" y="16256"/>
              </a:cxn>
              <a:cxn ang="0">
                <a:pos x="73211" y="40640"/>
              </a:cxn>
              <a:cxn ang="0">
                <a:pos x="48807" y="40640"/>
              </a:cxn>
              <a:cxn ang="0">
                <a:pos x="48807" y="82092"/>
              </a:cxn>
              <a:cxn ang="0">
                <a:pos x="73211" y="82092"/>
              </a:cxn>
              <a:cxn ang="0">
                <a:pos x="73211" y="107289"/>
              </a:cxn>
              <a:cxn ang="0">
                <a:pos x="88667" y="107289"/>
              </a:cxn>
              <a:cxn ang="0">
                <a:pos x="88667" y="142240"/>
              </a:cxn>
              <a:cxn ang="0">
                <a:pos x="45553" y="101600"/>
              </a:cxn>
              <a:cxn ang="0">
                <a:pos x="0" y="142240"/>
              </a:cxn>
              <a:cxn ang="0">
                <a:pos x="0" y="0"/>
              </a:cxn>
              <a:cxn ang="0">
                <a:pos x="0" y="0"/>
              </a:cxn>
              <a:cxn ang="0">
                <a:pos x="62636" y="51206"/>
              </a:cxn>
              <a:cxn ang="0">
                <a:pos x="62636" y="69900"/>
              </a:cxn>
              <a:cxn ang="0">
                <a:pos x="83786" y="69900"/>
              </a:cxn>
              <a:cxn ang="0">
                <a:pos x="83786" y="91033"/>
              </a:cxn>
              <a:cxn ang="0">
                <a:pos x="103309" y="91033"/>
              </a:cxn>
              <a:cxn ang="0">
                <a:pos x="103309" y="69900"/>
              </a:cxn>
              <a:cxn ang="0">
                <a:pos x="124460" y="69900"/>
              </a:cxn>
              <a:cxn ang="0">
                <a:pos x="124460" y="51206"/>
              </a:cxn>
              <a:cxn ang="0">
                <a:pos x="103309" y="51206"/>
              </a:cxn>
              <a:cxn ang="0">
                <a:pos x="103309" y="30073"/>
              </a:cxn>
              <a:cxn ang="0">
                <a:pos x="83786" y="30073"/>
              </a:cxn>
              <a:cxn ang="0">
                <a:pos x="83786" y="51206"/>
              </a:cxn>
              <a:cxn ang="0">
                <a:pos x="62636" y="51206"/>
              </a:cxn>
            </a:cxnLst>
            <a:rect l="0" t="0" r="0" b="0"/>
            <a:pathLst>
              <a:path w="153" h="175">
                <a:moveTo>
                  <a:pt x="0" y="0"/>
                </a:moveTo>
                <a:lnTo>
                  <a:pt x="109" y="0"/>
                </a:lnTo>
                <a:lnTo>
                  <a:pt x="109" y="20"/>
                </a:lnTo>
                <a:lnTo>
                  <a:pt x="90" y="20"/>
                </a:lnTo>
                <a:lnTo>
                  <a:pt x="90" y="50"/>
                </a:lnTo>
                <a:lnTo>
                  <a:pt x="60" y="50"/>
                </a:lnTo>
                <a:lnTo>
                  <a:pt x="60" y="101"/>
                </a:lnTo>
                <a:lnTo>
                  <a:pt x="90" y="101"/>
                </a:lnTo>
                <a:lnTo>
                  <a:pt x="90" y="132"/>
                </a:lnTo>
                <a:lnTo>
                  <a:pt x="109" y="132"/>
                </a:lnTo>
                <a:lnTo>
                  <a:pt x="109" y="175"/>
                </a:lnTo>
                <a:lnTo>
                  <a:pt x="56" y="125"/>
                </a:lnTo>
                <a:lnTo>
                  <a:pt x="0" y="175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77" y="63"/>
                </a:moveTo>
                <a:lnTo>
                  <a:pt x="77" y="86"/>
                </a:lnTo>
                <a:lnTo>
                  <a:pt x="103" y="86"/>
                </a:lnTo>
                <a:lnTo>
                  <a:pt x="103" y="112"/>
                </a:lnTo>
                <a:lnTo>
                  <a:pt x="127" y="112"/>
                </a:lnTo>
                <a:lnTo>
                  <a:pt x="127" y="86"/>
                </a:lnTo>
                <a:lnTo>
                  <a:pt x="153" y="86"/>
                </a:lnTo>
                <a:lnTo>
                  <a:pt x="153" y="63"/>
                </a:lnTo>
                <a:lnTo>
                  <a:pt x="127" y="63"/>
                </a:lnTo>
                <a:lnTo>
                  <a:pt x="127" y="37"/>
                </a:lnTo>
                <a:lnTo>
                  <a:pt x="103" y="37"/>
                </a:lnTo>
                <a:lnTo>
                  <a:pt x="103" y="63"/>
                </a:lnTo>
                <a:lnTo>
                  <a:pt x="77" y="6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132"/>
          <p:cNvSpPr>
            <a:spLocks noEditPoints="1"/>
          </p:cNvSpPr>
          <p:nvPr/>
        </p:nvSpPr>
        <p:spPr>
          <a:xfrm>
            <a:off x="9243953" y="4189578"/>
            <a:ext cx="247552" cy="159479"/>
          </a:xfrm>
          <a:custGeom>
            <a:avLst/>
            <a:gdLst/>
            <a:ahLst/>
            <a:cxnLst>
              <a:cxn ang="0">
                <a:pos x="22832" y="0"/>
              </a:cxn>
              <a:cxn ang="0">
                <a:pos x="144023" y="0"/>
              </a:cxn>
              <a:cxn ang="0">
                <a:pos x="156318" y="3518"/>
              </a:cxn>
              <a:cxn ang="0">
                <a:pos x="82550" y="58055"/>
              </a:cxn>
              <a:cxn ang="0">
                <a:pos x="10538" y="3518"/>
              </a:cxn>
              <a:cxn ang="0">
                <a:pos x="22832" y="0"/>
              </a:cxn>
              <a:cxn ang="0">
                <a:pos x="165100" y="15833"/>
              </a:cxn>
              <a:cxn ang="0">
                <a:pos x="117677" y="51018"/>
              </a:cxn>
              <a:cxn ang="0">
                <a:pos x="163343" y="93240"/>
              </a:cxn>
              <a:cxn ang="0">
                <a:pos x="165100" y="84444"/>
              </a:cxn>
              <a:cxn ang="0">
                <a:pos x="165100" y="21111"/>
              </a:cxn>
              <a:cxn ang="0">
                <a:pos x="165100" y="15833"/>
              </a:cxn>
              <a:cxn ang="0">
                <a:pos x="152805" y="105555"/>
              </a:cxn>
              <a:cxn ang="0">
                <a:pos x="144023" y="107315"/>
              </a:cxn>
              <a:cxn ang="0">
                <a:pos x="22832" y="107315"/>
              </a:cxn>
              <a:cxn ang="0">
                <a:pos x="10538" y="103796"/>
              </a:cxn>
              <a:cxn ang="0">
                <a:pos x="59717" y="59814"/>
              </a:cxn>
              <a:cxn ang="0">
                <a:pos x="77280" y="73889"/>
              </a:cxn>
              <a:cxn ang="0">
                <a:pos x="82550" y="77407"/>
              </a:cxn>
              <a:cxn ang="0">
                <a:pos x="87819" y="73889"/>
              </a:cxn>
              <a:cxn ang="0">
                <a:pos x="105382" y="61574"/>
              </a:cxn>
              <a:cxn ang="0">
                <a:pos x="152805" y="105555"/>
              </a:cxn>
              <a:cxn ang="0">
                <a:pos x="1756" y="91481"/>
              </a:cxn>
              <a:cxn ang="0">
                <a:pos x="47422" y="51018"/>
              </a:cxn>
              <a:cxn ang="0">
                <a:pos x="1756" y="15833"/>
              </a:cxn>
              <a:cxn ang="0">
                <a:pos x="0" y="21111"/>
              </a:cxn>
              <a:cxn ang="0">
                <a:pos x="0" y="84444"/>
              </a:cxn>
              <a:cxn ang="0">
                <a:pos x="1756" y="91481"/>
              </a:cxn>
            </a:cxnLst>
            <a:rect l="0" t="0" r="0" b="0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33"/>
          <p:cNvSpPr>
            <a:spLocks noEditPoints="1"/>
          </p:cNvSpPr>
          <p:nvPr/>
        </p:nvSpPr>
        <p:spPr>
          <a:xfrm>
            <a:off x="10022312" y="4134830"/>
            <a:ext cx="261834" cy="290397"/>
          </a:xfrm>
          <a:custGeom>
            <a:avLst/>
            <a:gdLst/>
            <a:ahLst/>
            <a:cxnLst>
              <a:cxn ang="0">
                <a:pos x="113919" y="0"/>
              </a:cxn>
              <a:cxn ang="0">
                <a:pos x="134950" y="20989"/>
              </a:cxn>
              <a:cxn ang="0">
                <a:pos x="119176" y="69965"/>
              </a:cxn>
              <a:cxn ang="0">
                <a:pos x="117424" y="17491"/>
              </a:cxn>
              <a:cxn ang="0">
                <a:pos x="49072" y="15742"/>
              </a:cxn>
              <a:cxn ang="0">
                <a:pos x="49072" y="27986"/>
              </a:cxn>
              <a:cxn ang="0">
                <a:pos x="43815" y="41979"/>
              </a:cxn>
              <a:cxn ang="0">
                <a:pos x="31546" y="45477"/>
              </a:cxn>
              <a:cxn ang="0">
                <a:pos x="15773" y="43728"/>
              </a:cxn>
              <a:cxn ang="0">
                <a:pos x="17526" y="152174"/>
              </a:cxn>
              <a:cxn ang="0">
                <a:pos x="21031" y="153924"/>
              </a:cxn>
              <a:cxn ang="0">
                <a:pos x="77114" y="169666"/>
              </a:cxn>
              <a:cxn ang="0">
                <a:pos x="7010" y="162669"/>
              </a:cxn>
              <a:cxn ang="0">
                <a:pos x="7010" y="162669"/>
              </a:cxn>
              <a:cxn ang="0">
                <a:pos x="0" y="38481"/>
              </a:cxn>
              <a:cxn ang="0">
                <a:pos x="3505" y="33233"/>
              </a:cxn>
              <a:cxn ang="0">
                <a:pos x="36804" y="0"/>
              </a:cxn>
              <a:cxn ang="0">
                <a:pos x="157734" y="78711"/>
              </a:cxn>
              <a:cxn ang="0">
                <a:pos x="147218" y="68216"/>
              </a:cxn>
              <a:cxn ang="0">
                <a:pos x="145465" y="82209"/>
              </a:cxn>
              <a:cxn ang="0">
                <a:pos x="164744" y="92704"/>
              </a:cxn>
              <a:cxn ang="0">
                <a:pos x="150723" y="141680"/>
              </a:cxn>
              <a:cxn ang="0">
                <a:pos x="175260" y="89205"/>
              </a:cxn>
              <a:cxn ang="0">
                <a:pos x="157734" y="78711"/>
              </a:cxn>
              <a:cxn ang="0">
                <a:pos x="94640" y="146927"/>
              </a:cxn>
              <a:cxn ang="0">
                <a:pos x="157734" y="96202"/>
              </a:cxn>
              <a:cxn ang="0">
                <a:pos x="91135" y="152174"/>
              </a:cxn>
              <a:cxn ang="0">
                <a:pos x="89382" y="180161"/>
              </a:cxn>
              <a:cxn ang="0">
                <a:pos x="91135" y="192405"/>
              </a:cxn>
              <a:cxn ang="0">
                <a:pos x="98145" y="185408"/>
              </a:cxn>
              <a:cxn ang="0">
                <a:pos x="91135" y="152174"/>
              </a:cxn>
              <a:cxn ang="0">
                <a:pos x="31546" y="104948"/>
              </a:cxn>
              <a:cxn ang="0">
                <a:pos x="52578" y="97951"/>
              </a:cxn>
              <a:cxn ang="0">
                <a:pos x="31546" y="75212"/>
              </a:cxn>
              <a:cxn ang="0">
                <a:pos x="105156" y="83958"/>
              </a:cxn>
              <a:cxn ang="0">
                <a:pos x="31546" y="75212"/>
              </a:cxn>
              <a:cxn ang="0">
                <a:pos x="31546" y="62968"/>
              </a:cxn>
              <a:cxn ang="0">
                <a:pos x="105156" y="54223"/>
              </a:cxn>
              <a:cxn ang="0">
                <a:pos x="64846" y="33233"/>
              </a:cxn>
              <a:cxn ang="0">
                <a:pos x="105156" y="41979"/>
              </a:cxn>
              <a:cxn ang="0">
                <a:pos x="64846" y="33233"/>
              </a:cxn>
              <a:cxn ang="0">
                <a:pos x="24536" y="36731"/>
              </a:cxn>
              <a:cxn ang="0">
                <a:pos x="31546" y="38481"/>
              </a:cxn>
              <a:cxn ang="0">
                <a:pos x="35052" y="38481"/>
              </a:cxn>
              <a:cxn ang="0">
                <a:pos x="42062" y="31484"/>
              </a:cxn>
              <a:cxn ang="0">
                <a:pos x="42062" y="29735"/>
              </a:cxn>
              <a:cxn ang="0">
                <a:pos x="40309" y="20989"/>
              </a:cxn>
              <a:cxn ang="0">
                <a:pos x="21031" y="36731"/>
              </a:cxn>
            </a:cxnLst>
            <a:rect l="0" t="0" r="0" b="0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Freeform 134"/>
          <p:cNvSpPr>
            <a:spLocks noEditPoints="1"/>
          </p:cNvSpPr>
          <p:nvPr/>
        </p:nvSpPr>
        <p:spPr>
          <a:xfrm>
            <a:off x="10731643" y="4168155"/>
            <a:ext cx="240410" cy="211848"/>
          </a:xfrm>
          <a:custGeom>
            <a:avLst/>
            <a:gdLst/>
            <a:ahLst/>
            <a:cxnLst>
              <a:cxn ang="0">
                <a:pos x="160020" y="29719"/>
              </a:cxn>
              <a:cxn ang="0">
                <a:pos x="160020" y="110137"/>
              </a:cxn>
              <a:cxn ang="0">
                <a:pos x="151227" y="132863"/>
              </a:cxn>
              <a:cxn ang="0">
                <a:pos x="130126" y="141605"/>
              </a:cxn>
              <a:cxn ang="0">
                <a:pos x="29893" y="141605"/>
              </a:cxn>
              <a:cxn ang="0">
                <a:pos x="8792" y="132863"/>
              </a:cxn>
              <a:cxn ang="0">
                <a:pos x="0" y="110137"/>
              </a:cxn>
              <a:cxn ang="0">
                <a:pos x="0" y="29719"/>
              </a:cxn>
              <a:cxn ang="0">
                <a:pos x="0" y="20978"/>
              </a:cxn>
              <a:cxn ang="0">
                <a:pos x="8792" y="20978"/>
              </a:cxn>
              <a:cxn ang="0">
                <a:pos x="26376" y="20978"/>
              </a:cxn>
              <a:cxn ang="0">
                <a:pos x="26376" y="41957"/>
              </a:cxn>
              <a:cxn ang="0">
                <a:pos x="36927" y="52446"/>
              </a:cxn>
              <a:cxn ang="0">
                <a:pos x="36927" y="52446"/>
              </a:cxn>
              <a:cxn ang="0">
                <a:pos x="42203" y="52446"/>
              </a:cxn>
              <a:cxn ang="0">
                <a:pos x="36927" y="41957"/>
              </a:cxn>
              <a:cxn ang="0">
                <a:pos x="36927" y="10489"/>
              </a:cxn>
              <a:cxn ang="0">
                <a:pos x="47478" y="0"/>
              </a:cxn>
              <a:cxn ang="0">
                <a:pos x="47478" y="0"/>
              </a:cxn>
              <a:cxn ang="0">
                <a:pos x="58029" y="10489"/>
              </a:cxn>
              <a:cxn ang="0">
                <a:pos x="58029" y="20978"/>
              </a:cxn>
              <a:cxn ang="0">
                <a:pos x="103749" y="20978"/>
              </a:cxn>
              <a:cxn ang="0">
                <a:pos x="103749" y="41957"/>
              </a:cxn>
              <a:cxn ang="0">
                <a:pos x="112541" y="52446"/>
              </a:cxn>
              <a:cxn ang="0">
                <a:pos x="112541" y="52446"/>
              </a:cxn>
              <a:cxn ang="0">
                <a:pos x="117816" y="52446"/>
              </a:cxn>
              <a:cxn ang="0">
                <a:pos x="112541" y="41957"/>
              </a:cxn>
              <a:cxn ang="0">
                <a:pos x="112541" y="10489"/>
              </a:cxn>
              <a:cxn ang="0">
                <a:pos x="123092" y="0"/>
              </a:cxn>
              <a:cxn ang="0">
                <a:pos x="123092" y="0"/>
              </a:cxn>
              <a:cxn ang="0">
                <a:pos x="133643" y="10489"/>
              </a:cxn>
              <a:cxn ang="0">
                <a:pos x="133643" y="20978"/>
              </a:cxn>
              <a:cxn ang="0">
                <a:pos x="151227" y="20978"/>
              </a:cxn>
              <a:cxn ang="0">
                <a:pos x="160020" y="20978"/>
              </a:cxn>
              <a:cxn ang="0">
                <a:pos x="160020" y="29719"/>
              </a:cxn>
              <a:cxn ang="0">
                <a:pos x="77372" y="118878"/>
              </a:cxn>
              <a:cxn ang="0">
                <a:pos x="77372" y="69928"/>
              </a:cxn>
              <a:cxn ang="0">
                <a:pos x="68580" y="69928"/>
              </a:cxn>
              <a:cxn ang="0">
                <a:pos x="66821" y="73424"/>
              </a:cxn>
              <a:cxn ang="0">
                <a:pos x="63304" y="75173"/>
              </a:cxn>
              <a:cxn ang="0">
                <a:pos x="63304" y="82165"/>
              </a:cxn>
              <a:cxn ang="0">
                <a:pos x="66821" y="82165"/>
              </a:cxn>
              <a:cxn ang="0">
                <a:pos x="66821" y="118878"/>
              </a:cxn>
              <a:cxn ang="0">
                <a:pos x="77372" y="118878"/>
              </a:cxn>
              <a:cxn ang="0">
                <a:pos x="94956" y="118878"/>
              </a:cxn>
              <a:cxn ang="0">
                <a:pos x="94956" y="69928"/>
              </a:cxn>
              <a:cxn ang="0">
                <a:pos x="86164" y="69928"/>
              </a:cxn>
              <a:cxn ang="0">
                <a:pos x="84406" y="73424"/>
              </a:cxn>
              <a:cxn ang="0">
                <a:pos x="80889" y="75173"/>
              </a:cxn>
              <a:cxn ang="0">
                <a:pos x="80889" y="82165"/>
              </a:cxn>
              <a:cxn ang="0">
                <a:pos x="84406" y="82165"/>
              </a:cxn>
              <a:cxn ang="0">
                <a:pos x="84406" y="118878"/>
              </a:cxn>
              <a:cxn ang="0">
                <a:pos x="94956" y="118878"/>
              </a:cxn>
              <a:cxn ang="0">
                <a:pos x="142435" y="62935"/>
              </a:cxn>
              <a:cxn ang="0">
                <a:pos x="17584" y="62935"/>
              </a:cxn>
              <a:cxn ang="0">
                <a:pos x="17584" y="110137"/>
              </a:cxn>
              <a:cxn ang="0">
                <a:pos x="21101" y="120626"/>
              </a:cxn>
              <a:cxn ang="0">
                <a:pos x="29893" y="124122"/>
              </a:cxn>
              <a:cxn ang="0">
                <a:pos x="130126" y="124122"/>
              </a:cxn>
              <a:cxn ang="0">
                <a:pos x="138918" y="120626"/>
              </a:cxn>
              <a:cxn ang="0">
                <a:pos x="142435" y="110137"/>
              </a:cxn>
              <a:cxn ang="0">
                <a:pos x="142435" y="62935"/>
              </a:cxn>
            </a:cxnLst>
            <a:rect l="0" t="0" r="0" b="0"/>
            <a:pathLst>
              <a:path w="91" h="81">
                <a:moveTo>
                  <a:pt x="91" y="17"/>
                </a:moveTo>
                <a:cubicBezTo>
                  <a:pt x="91" y="63"/>
                  <a:pt x="91" y="63"/>
                  <a:pt x="91" y="63"/>
                </a:cubicBezTo>
                <a:cubicBezTo>
                  <a:pt x="91" y="68"/>
                  <a:pt x="89" y="72"/>
                  <a:pt x="86" y="76"/>
                </a:cubicBezTo>
                <a:cubicBezTo>
                  <a:pt x="83" y="79"/>
                  <a:pt x="78" y="81"/>
                  <a:pt x="74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13" y="81"/>
                  <a:pt x="8" y="79"/>
                  <a:pt x="5" y="76"/>
                </a:cubicBezTo>
                <a:cubicBezTo>
                  <a:pt x="2" y="72"/>
                  <a:pt x="0" y="68"/>
                  <a:pt x="0" y="63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8"/>
                  <a:pt x="18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30"/>
                  <a:pt x="23" y="30"/>
                  <a:pt x="24" y="30"/>
                </a:cubicBezTo>
                <a:cubicBezTo>
                  <a:pt x="22" y="28"/>
                  <a:pt x="21" y="27"/>
                  <a:pt x="21" y="24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3"/>
                  <a:pt x="24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0" y="0"/>
                  <a:pt x="33" y="3"/>
                  <a:pt x="33" y="6"/>
                </a:cubicBezTo>
                <a:cubicBezTo>
                  <a:pt x="33" y="12"/>
                  <a:pt x="33" y="12"/>
                  <a:pt x="33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8"/>
                  <a:pt x="61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30"/>
                  <a:pt x="67" y="30"/>
                  <a:pt x="67" y="30"/>
                </a:cubicBezTo>
                <a:cubicBezTo>
                  <a:pt x="66" y="28"/>
                  <a:pt x="64" y="27"/>
                  <a:pt x="64" y="24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7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4" y="0"/>
                  <a:pt x="76" y="3"/>
                  <a:pt x="76" y="6"/>
                </a:cubicBezTo>
                <a:cubicBezTo>
                  <a:pt x="76" y="12"/>
                  <a:pt x="76" y="12"/>
                  <a:pt x="7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17"/>
                  <a:pt x="91" y="17"/>
                  <a:pt x="91" y="17"/>
                </a:cubicBezTo>
                <a:close/>
                <a:moveTo>
                  <a:pt x="44" y="68"/>
                </a:moveTo>
                <a:cubicBezTo>
                  <a:pt x="44" y="40"/>
                  <a:pt x="44" y="40"/>
                  <a:pt x="44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1"/>
                  <a:pt x="38" y="42"/>
                </a:cubicBezTo>
                <a:cubicBezTo>
                  <a:pt x="37" y="43"/>
                  <a:pt x="37" y="43"/>
                  <a:pt x="36" y="43"/>
                </a:cubicBezTo>
                <a:cubicBezTo>
                  <a:pt x="36" y="47"/>
                  <a:pt x="36" y="47"/>
                  <a:pt x="36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54" y="68"/>
                </a:moveTo>
                <a:cubicBezTo>
                  <a:pt x="54" y="40"/>
                  <a:pt x="54" y="40"/>
                  <a:pt x="5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1"/>
                  <a:pt x="48" y="42"/>
                </a:cubicBezTo>
                <a:cubicBezTo>
                  <a:pt x="47" y="43"/>
                  <a:pt x="47" y="43"/>
                  <a:pt x="46" y="43"/>
                </a:cubicBezTo>
                <a:cubicBezTo>
                  <a:pt x="46" y="47"/>
                  <a:pt x="46" y="47"/>
                  <a:pt x="46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68"/>
                  <a:pt x="48" y="68"/>
                  <a:pt x="48" y="68"/>
                </a:cubicBezTo>
                <a:cubicBezTo>
                  <a:pt x="54" y="68"/>
                  <a:pt x="54" y="68"/>
                  <a:pt x="54" y="68"/>
                </a:cubicBezTo>
                <a:close/>
                <a:moveTo>
                  <a:pt x="81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5"/>
                  <a:pt x="11" y="67"/>
                  <a:pt x="12" y="69"/>
                </a:cubicBezTo>
                <a:cubicBezTo>
                  <a:pt x="13" y="70"/>
                  <a:pt x="15" y="71"/>
                  <a:pt x="17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6" y="71"/>
                  <a:pt x="78" y="70"/>
                  <a:pt x="79" y="69"/>
                </a:cubicBezTo>
                <a:cubicBezTo>
                  <a:pt x="80" y="67"/>
                  <a:pt x="81" y="65"/>
                  <a:pt x="81" y="63"/>
                </a:cubicBezTo>
                <a:lnTo>
                  <a:pt x="81" y="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135"/>
          <p:cNvSpPr>
            <a:spLocks noEditPoints="1"/>
          </p:cNvSpPr>
          <p:nvPr/>
        </p:nvSpPr>
        <p:spPr>
          <a:xfrm>
            <a:off x="6382826" y="6386599"/>
            <a:ext cx="247552" cy="178524"/>
          </a:xfrm>
          <a:custGeom>
            <a:avLst/>
            <a:gdLst/>
            <a:ahLst/>
            <a:cxnLst>
              <a:cxn ang="0">
                <a:pos x="141172" y="119380"/>
              </a:cxn>
              <a:cxn ang="0">
                <a:pos x="162087" y="56178"/>
              </a:cxn>
              <a:cxn ang="0">
                <a:pos x="163830" y="52667"/>
              </a:cxn>
              <a:cxn ang="0">
                <a:pos x="162087" y="47400"/>
              </a:cxn>
              <a:cxn ang="0">
                <a:pos x="158601" y="45645"/>
              </a:cxn>
              <a:cxn ang="0">
                <a:pos x="132458" y="79001"/>
              </a:cxn>
              <a:cxn ang="0">
                <a:pos x="102829" y="43889"/>
              </a:cxn>
              <a:cxn ang="0">
                <a:pos x="57514" y="43889"/>
              </a:cxn>
              <a:cxn ang="0">
                <a:pos x="47057" y="49156"/>
              </a:cxn>
              <a:cxn ang="0">
                <a:pos x="38343" y="59690"/>
              </a:cxn>
              <a:cxn ang="0">
                <a:pos x="17428" y="119380"/>
              </a:cxn>
              <a:cxn ang="0">
                <a:pos x="141172" y="119380"/>
              </a:cxn>
              <a:cxn ang="0">
                <a:pos x="120258" y="38622"/>
              </a:cxn>
              <a:cxn ang="0">
                <a:pos x="95857" y="7022"/>
              </a:cxn>
              <a:cxn ang="0">
                <a:pos x="95857" y="0"/>
              </a:cxn>
              <a:cxn ang="0">
                <a:pos x="142915" y="38622"/>
              </a:cxn>
              <a:cxn ang="0">
                <a:pos x="153372" y="38622"/>
              </a:cxn>
              <a:cxn ang="0">
                <a:pos x="132458" y="64956"/>
              </a:cxn>
              <a:cxn ang="0">
                <a:pos x="109800" y="38622"/>
              </a:cxn>
              <a:cxn ang="0">
                <a:pos x="120258" y="38622"/>
              </a:cxn>
              <a:cxn ang="0">
                <a:pos x="97600" y="17555"/>
              </a:cxn>
              <a:cxn ang="0">
                <a:pos x="106315" y="28089"/>
              </a:cxn>
              <a:cxn ang="0">
                <a:pos x="50543" y="28089"/>
              </a:cxn>
              <a:cxn ang="0">
                <a:pos x="34857" y="33356"/>
              </a:cxn>
              <a:cxn ang="0">
                <a:pos x="24400" y="47400"/>
              </a:cxn>
              <a:cxn ang="0">
                <a:pos x="6971" y="100068"/>
              </a:cxn>
              <a:cxn ang="0">
                <a:pos x="0" y="93046"/>
              </a:cxn>
              <a:cxn ang="0">
                <a:pos x="0" y="8777"/>
              </a:cxn>
              <a:cxn ang="0">
                <a:pos x="6971" y="1755"/>
              </a:cxn>
              <a:cxn ang="0">
                <a:pos x="47057" y="1755"/>
              </a:cxn>
              <a:cxn ang="0">
                <a:pos x="61000" y="17555"/>
              </a:cxn>
              <a:cxn ang="0">
                <a:pos x="97600" y="17555"/>
              </a:cxn>
            </a:cxnLst>
            <a:rect l="0" t="0" r="0" b="0"/>
            <a:pathLst>
              <a:path w="94" h="68">
                <a:moveTo>
                  <a:pt x="81" y="68"/>
                </a:moveTo>
                <a:cubicBezTo>
                  <a:pt x="93" y="32"/>
                  <a:pt x="93" y="32"/>
                  <a:pt x="93" y="32"/>
                </a:cubicBezTo>
                <a:cubicBezTo>
                  <a:pt x="94" y="31"/>
                  <a:pt x="94" y="31"/>
                  <a:pt x="94" y="30"/>
                </a:cubicBezTo>
                <a:cubicBezTo>
                  <a:pt x="94" y="29"/>
                  <a:pt x="94" y="28"/>
                  <a:pt x="93" y="27"/>
                </a:cubicBezTo>
                <a:cubicBezTo>
                  <a:pt x="93" y="27"/>
                  <a:pt x="92" y="26"/>
                  <a:pt x="91" y="26"/>
                </a:cubicBezTo>
                <a:cubicBezTo>
                  <a:pt x="76" y="45"/>
                  <a:pt x="76" y="45"/>
                  <a:pt x="76" y="45"/>
                </a:cubicBezTo>
                <a:cubicBezTo>
                  <a:pt x="59" y="25"/>
                  <a:pt x="59" y="25"/>
                  <a:pt x="59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1" y="25"/>
                  <a:pt x="29" y="26"/>
                  <a:pt x="27" y="28"/>
                </a:cubicBezTo>
                <a:cubicBezTo>
                  <a:pt x="25" y="29"/>
                  <a:pt x="23" y="31"/>
                  <a:pt x="22" y="34"/>
                </a:cubicBezTo>
                <a:cubicBezTo>
                  <a:pt x="10" y="68"/>
                  <a:pt x="10" y="68"/>
                  <a:pt x="10" y="68"/>
                </a:cubicBezTo>
                <a:cubicBezTo>
                  <a:pt x="81" y="68"/>
                  <a:pt x="81" y="68"/>
                  <a:pt x="81" y="68"/>
                </a:cubicBezTo>
                <a:close/>
                <a:moveTo>
                  <a:pt x="69" y="22"/>
                </a:moveTo>
                <a:cubicBezTo>
                  <a:pt x="67" y="14"/>
                  <a:pt x="62" y="7"/>
                  <a:pt x="55" y="4"/>
                </a:cubicBezTo>
                <a:cubicBezTo>
                  <a:pt x="55" y="0"/>
                  <a:pt x="55" y="0"/>
                  <a:pt x="55" y="0"/>
                </a:cubicBezTo>
                <a:cubicBezTo>
                  <a:pt x="68" y="2"/>
                  <a:pt x="79" y="9"/>
                  <a:pt x="82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76" y="37"/>
                  <a:pt x="76" y="37"/>
                  <a:pt x="76" y="37"/>
                </a:cubicBezTo>
                <a:cubicBezTo>
                  <a:pt x="63" y="22"/>
                  <a:pt x="63" y="22"/>
                  <a:pt x="63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56" y="10"/>
                </a:moveTo>
                <a:cubicBezTo>
                  <a:pt x="58" y="12"/>
                  <a:pt x="60" y="14"/>
                  <a:pt x="61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6" y="16"/>
                  <a:pt x="23" y="17"/>
                  <a:pt x="20" y="19"/>
                </a:cubicBezTo>
                <a:cubicBezTo>
                  <a:pt x="17" y="21"/>
                  <a:pt x="15" y="24"/>
                  <a:pt x="14" y="27"/>
                </a:cubicBezTo>
                <a:cubicBezTo>
                  <a:pt x="4" y="57"/>
                  <a:pt x="4" y="57"/>
                  <a:pt x="4" y="57"/>
                </a:cubicBezTo>
                <a:cubicBezTo>
                  <a:pt x="1" y="57"/>
                  <a:pt x="0" y="55"/>
                  <a:pt x="0" y="53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35" y="10"/>
                  <a:pt x="35" y="10"/>
                  <a:pt x="35" y="10"/>
                </a:cubicBezTo>
                <a:lnTo>
                  <a:pt x="56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136"/>
          <p:cNvSpPr>
            <a:spLocks noEditPoints="1"/>
          </p:cNvSpPr>
          <p:nvPr/>
        </p:nvSpPr>
        <p:spPr>
          <a:xfrm>
            <a:off x="5640171" y="6362796"/>
            <a:ext cx="247552" cy="199945"/>
          </a:xfrm>
          <a:custGeom>
            <a:avLst/>
            <a:gdLst/>
            <a:ahLst/>
            <a:cxnLst>
              <a:cxn ang="0">
                <a:pos x="133485" y="28073"/>
              </a:cxn>
              <a:cxn ang="0">
                <a:pos x="133485" y="24564"/>
              </a:cxn>
              <a:cxn ang="0">
                <a:pos x="126459" y="17546"/>
              </a:cxn>
              <a:cxn ang="0">
                <a:pos x="61473" y="17546"/>
              </a:cxn>
              <a:cxn ang="0">
                <a:pos x="47422" y="0"/>
              </a:cxn>
              <a:cxn ang="0">
                <a:pos x="7025" y="0"/>
              </a:cxn>
              <a:cxn ang="0">
                <a:pos x="0" y="8773"/>
              </a:cxn>
              <a:cxn ang="0">
                <a:pos x="0" y="92994"/>
              </a:cxn>
              <a:cxn ang="0">
                <a:pos x="7025" y="100012"/>
              </a:cxn>
              <a:cxn ang="0">
                <a:pos x="24589" y="47374"/>
              </a:cxn>
              <a:cxn ang="0">
                <a:pos x="35127" y="33337"/>
              </a:cxn>
              <a:cxn ang="0">
                <a:pos x="50935" y="28073"/>
              </a:cxn>
              <a:cxn ang="0">
                <a:pos x="133485" y="28073"/>
              </a:cxn>
              <a:cxn ang="0">
                <a:pos x="126459" y="70184"/>
              </a:cxn>
              <a:cxn ang="0">
                <a:pos x="149292" y="78957"/>
              </a:cxn>
              <a:cxn ang="0">
                <a:pos x="159830" y="101767"/>
              </a:cxn>
              <a:cxn ang="0">
                <a:pos x="149292" y="124576"/>
              </a:cxn>
              <a:cxn ang="0">
                <a:pos x="126459" y="133350"/>
              </a:cxn>
              <a:cxn ang="0">
                <a:pos x="105382" y="124576"/>
              </a:cxn>
              <a:cxn ang="0">
                <a:pos x="94844" y="101767"/>
              </a:cxn>
              <a:cxn ang="0">
                <a:pos x="105382" y="78957"/>
              </a:cxn>
              <a:cxn ang="0">
                <a:pos x="126459" y="70184"/>
              </a:cxn>
              <a:cxn ang="0">
                <a:pos x="145779" y="92994"/>
              </a:cxn>
              <a:cxn ang="0">
                <a:pos x="147536" y="101767"/>
              </a:cxn>
              <a:cxn ang="0">
                <a:pos x="140510" y="115803"/>
              </a:cxn>
              <a:cxn ang="0">
                <a:pos x="126459" y="121067"/>
              </a:cxn>
              <a:cxn ang="0">
                <a:pos x="117677" y="119313"/>
              </a:cxn>
              <a:cxn ang="0">
                <a:pos x="145779" y="92994"/>
              </a:cxn>
              <a:cxn ang="0">
                <a:pos x="108895" y="110540"/>
              </a:cxn>
              <a:cxn ang="0">
                <a:pos x="107139" y="101767"/>
              </a:cxn>
              <a:cxn ang="0">
                <a:pos x="112408" y="87730"/>
              </a:cxn>
              <a:cxn ang="0">
                <a:pos x="126459" y="80711"/>
              </a:cxn>
              <a:cxn ang="0">
                <a:pos x="135241" y="84221"/>
              </a:cxn>
              <a:cxn ang="0">
                <a:pos x="108895" y="110540"/>
              </a:cxn>
              <a:cxn ang="0">
                <a:pos x="158074" y="73693"/>
              </a:cxn>
              <a:cxn ang="0">
                <a:pos x="126459" y="59656"/>
              </a:cxn>
              <a:cxn ang="0">
                <a:pos x="86062" y="101767"/>
              </a:cxn>
              <a:cxn ang="0">
                <a:pos x="89575" y="117558"/>
              </a:cxn>
              <a:cxn ang="0">
                <a:pos x="17563" y="117558"/>
              </a:cxn>
              <a:cxn ang="0">
                <a:pos x="38640" y="57901"/>
              </a:cxn>
              <a:cxn ang="0">
                <a:pos x="47422" y="47374"/>
              </a:cxn>
              <a:cxn ang="0">
                <a:pos x="57960" y="43865"/>
              </a:cxn>
              <a:cxn ang="0">
                <a:pos x="156318" y="43865"/>
              </a:cxn>
              <a:cxn ang="0">
                <a:pos x="159830" y="43865"/>
              </a:cxn>
              <a:cxn ang="0">
                <a:pos x="163343" y="47374"/>
              </a:cxn>
              <a:cxn ang="0">
                <a:pos x="165100" y="50883"/>
              </a:cxn>
              <a:cxn ang="0">
                <a:pos x="163343" y="56147"/>
              </a:cxn>
              <a:cxn ang="0">
                <a:pos x="158074" y="73693"/>
              </a:cxn>
            </a:cxnLst>
            <a:rect l="0" t="0" r="0" b="0"/>
            <a:pathLst>
              <a:path w="94" h="76">
                <a:moveTo>
                  <a:pt x="76" y="16"/>
                </a:moveTo>
                <a:cubicBezTo>
                  <a:pt x="76" y="14"/>
                  <a:pt x="76" y="14"/>
                  <a:pt x="76" y="14"/>
                </a:cubicBezTo>
                <a:cubicBezTo>
                  <a:pt x="76" y="12"/>
                  <a:pt x="74" y="10"/>
                  <a:pt x="72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27" y="0"/>
                  <a:pt x="27" y="0"/>
                  <a:pt x="27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1" y="57"/>
                  <a:pt x="4" y="57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4"/>
                  <a:pt x="17" y="21"/>
                  <a:pt x="20" y="19"/>
                </a:cubicBezTo>
                <a:cubicBezTo>
                  <a:pt x="23" y="17"/>
                  <a:pt x="26" y="16"/>
                  <a:pt x="29" y="16"/>
                </a:cubicBezTo>
                <a:cubicBezTo>
                  <a:pt x="76" y="16"/>
                  <a:pt x="76" y="16"/>
                  <a:pt x="76" y="16"/>
                </a:cubicBezTo>
                <a:close/>
                <a:moveTo>
                  <a:pt x="72" y="40"/>
                </a:moveTo>
                <a:cubicBezTo>
                  <a:pt x="77" y="40"/>
                  <a:pt x="82" y="42"/>
                  <a:pt x="85" y="45"/>
                </a:cubicBezTo>
                <a:cubicBezTo>
                  <a:pt x="89" y="48"/>
                  <a:pt x="91" y="53"/>
                  <a:pt x="91" y="58"/>
                </a:cubicBezTo>
                <a:cubicBezTo>
                  <a:pt x="91" y="63"/>
                  <a:pt x="89" y="67"/>
                  <a:pt x="85" y="71"/>
                </a:cubicBezTo>
                <a:cubicBezTo>
                  <a:pt x="82" y="74"/>
                  <a:pt x="77" y="76"/>
                  <a:pt x="72" y="76"/>
                </a:cubicBezTo>
                <a:cubicBezTo>
                  <a:pt x="67" y="76"/>
                  <a:pt x="63" y="74"/>
                  <a:pt x="60" y="71"/>
                </a:cubicBezTo>
                <a:cubicBezTo>
                  <a:pt x="56" y="67"/>
                  <a:pt x="54" y="63"/>
                  <a:pt x="54" y="58"/>
                </a:cubicBezTo>
                <a:cubicBezTo>
                  <a:pt x="54" y="53"/>
                  <a:pt x="56" y="48"/>
                  <a:pt x="60" y="45"/>
                </a:cubicBezTo>
                <a:cubicBezTo>
                  <a:pt x="63" y="42"/>
                  <a:pt x="67" y="40"/>
                  <a:pt x="72" y="40"/>
                </a:cubicBezTo>
                <a:close/>
                <a:moveTo>
                  <a:pt x="83" y="53"/>
                </a:moveTo>
                <a:cubicBezTo>
                  <a:pt x="83" y="54"/>
                  <a:pt x="84" y="56"/>
                  <a:pt x="84" y="58"/>
                </a:cubicBezTo>
                <a:cubicBezTo>
                  <a:pt x="84" y="61"/>
                  <a:pt x="83" y="64"/>
                  <a:pt x="80" y="66"/>
                </a:cubicBezTo>
                <a:cubicBezTo>
                  <a:pt x="78" y="68"/>
                  <a:pt x="76" y="69"/>
                  <a:pt x="72" y="69"/>
                </a:cubicBezTo>
                <a:cubicBezTo>
                  <a:pt x="71" y="69"/>
                  <a:pt x="69" y="69"/>
                  <a:pt x="67" y="68"/>
                </a:cubicBezTo>
                <a:cubicBezTo>
                  <a:pt x="83" y="53"/>
                  <a:pt x="83" y="53"/>
                  <a:pt x="83" y="53"/>
                </a:cubicBezTo>
                <a:close/>
                <a:moveTo>
                  <a:pt x="62" y="63"/>
                </a:moveTo>
                <a:cubicBezTo>
                  <a:pt x="61" y="61"/>
                  <a:pt x="61" y="60"/>
                  <a:pt x="61" y="58"/>
                </a:cubicBezTo>
                <a:cubicBezTo>
                  <a:pt x="61" y="55"/>
                  <a:pt x="62" y="52"/>
                  <a:pt x="64" y="50"/>
                </a:cubicBezTo>
                <a:cubicBezTo>
                  <a:pt x="66" y="48"/>
                  <a:pt x="69" y="46"/>
                  <a:pt x="72" y="46"/>
                </a:cubicBezTo>
                <a:cubicBezTo>
                  <a:pt x="74" y="46"/>
                  <a:pt x="76" y="47"/>
                  <a:pt x="77" y="48"/>
                </a:cubicBezTo>
                <a:cubicBezTo>
                  <a:pt x="62" y="63"/>
                  <a:pt x="62" y="63"/>
                  <a:pt x="62" y="63"/>
                </a:cubicBezTo>
                <a:close/>
                <a:moveTo>
                  <a:pt x="90" y="42"/>
                </a:moveTo>
                <a:cubicBezTo>
                  <a:pt x="86" y="37"/>
                  <a:pt x="79" y="34"/>
                  <a:pt x="72" y="34"/>
                </a:cubicBezTo>
                <a:cubicBezTo>
                  <a:pt x="59" y="34"/>
                  <a:pt x="49" y="45"/>
                  <a:pt x="49" y="58"/>
                </a:cubicBezTo>
                <a:cubicBezTo>
                  <a:pt x="49" y="61"/>
                  <a:pt x="49" y="65"/>
                  <a:pt x="51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1"/>
                  <a:pt x="25" y="29"/>
                  <a:pt x="27" y="27"/>
                </a:cubicBezTo>
                <a:cubicBezTo>
                  <a:pt x="29" y="26"/>
                  <a:pt x="31" y="25"/>
                  <a:pt x="33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5"/>
                  <a:pt x="91" y="25"/>
                  <a:pt x="91" y="25"/>
                </a:cubicBezTo>
                <a:cubicBezTo>
                  <a:pt x="92" y="26"/>
                  <a:pt x="93" y="26"/>
                  <a:pt x="93" y="27"/>
                </a:cubicBezTo>
                <a:cubicBezTo>
                  <a:pt x="94" y="28"/>
                  <a:pt x="94" y="28"/>
                  <a:pt x="94" y="29"/>
                </a:cubicBezTo>
                <a:cubicBezTo>
                  <a:pt x="94" y="30"/>
                  <a:pt x="94" y="31"/>
                  <a:pt x="93" y="32"/>
                </a:cubicBezTo>
                <a:lnTo>
                  <a:pt x="90" y="4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137"/>
          <p:cNvSpPr>
            <a:spLocks noEditPoints="1"/>
          </p:cNvSpPr>
          <p:nvPr/>
        </p:nvSpPr>
        <p:spPr>
          <a:xfrm>
            <a:off x="7113580" y="6374698"/>
            <a:ext cx="254692" cy="190425"/>
          </a:xfrm>
          <a:custGeom>
            <a:avLst/>
            <a:gdLst/>
            <a:ahLst/>
            <a:cxnLst>
              <a:cxn ang="0">
                <a:pos x="138600" y="28222"/>
              </a:cxn>
              <a:cxn ang="0">
                <a:pos x="138600" y="24694"/>
              </a:cxn>
              <a:cxn ang="0">
                <a:pos x="129828" y="17638"/>
              </a:cxn>
              <a:cxn ang="0">
                <a:pos x="63159" y="17638"/>
              </a:cxn>
              <a:cxn ang="0">
                <a:pos x="49124" y="0"/>
              </a:cxn>
              <a:cxn ang="0">
                <a:pos x="7017" y="0"/>
              </a:cxn>
              <a:cxn ang="0">
                <a:pos x="0" y="8819"/>
              </a:cxn>
              <a:cxn ang="0">
                <a:pos x="0" y="95250"/>
              </a:cxn>
              <a:cxn ang="0">
                <a:pos x="7017" y="102305"/>
              </a:cxn>
              <a:cxn ang="0">
                <a:pos x="24562" y="47625"/>
              </a:cxn>
              <a:cxn ang="0">
                <a:pos x="35088" y="33513"/>
              </a:cxn>
              <a:cxn ang="0">
                <a:pos x="52632" y="28222"/>
              </a:cxn>
              <a:cxn ang="0">
                <a:pos x="138600" y="28222"/>
              </a:cxn>
              <a:cxn ang="0">
                <a:pos x="138600" y="63500"/>
              </a:cxn>
              <a:cxn ang="0">
                <a:pos x="161407" y="72319"/>
              </a:cxn>
              <a:cxn ang="0">
                <a:pos x="170180" y="95250"/>
              </a:cxn>
              <a:cxn ang="0">
                <a:pos x="161407" y="118180"/>
              </a:cxn>
              <a:cxn ang="0">
                <a:pos x="138600" y="127000"/>
              </a:cxn>
              <a:cxn ang="0">
                <a:pos x="115792" y="118180"/>
              </a:cxn>
              <a:cxn ang="0">
                <a:pos x="107020" y="95250"/>
              </a:cxn>
              <a:cxn ang="0">
                <a:pos x="115792" y="72319"/>
              </a:cxn>
              <a:cxn ang="0">
                <a:pos x="138600" y="63500"/>
              </a:cxn>
              <a:cxn ang="0">
                <a:pos x="147372" y="112888"/>
              </a:cxn>
              <a:cxn ang="0">
                <a:pos x="138600" y="104069"/>
              </a:cxn>
              <a:cxn ang="0">
                <a:pos x="129828" y="112888"/>
              </a:cxn>
              <a:cxn ang="0">
                <a:pos x="138600" y="114652"/>
              </a:cxn>
              <a:cxn ang="0">
                <a:pos x="147372" y="112888"/>
              </a:cxn>
              <a:cxn ang="0">
                <a:pos x="129828" y="95250"/>
              </a:cxn>
              <a:cxn ang="0">
                <a:pos x="121055" y="104069"/>
              </a:cxn>
              <a:cxn ang="0">
                <a:pos x="119301" y="95250"/>
              </a:cxn>
              <a:cxn ang="0">
                <a:pos x="121055" y="86430"/>
              </a:cxn>
              <a:cxn ang="0">
                <a:pos x="129828" y="95250"/>
              </a:cxn>
              <a:cxn ang="0">
                <a:pos x="129828" y="77611"/>
              </a:cxn>
              <a:cxn ang="0">
                <a:pos x="138600" y="74083"/>
              </a:cxn>
              <a:cxn ang="0">
                <a:pos x="147372" y="77611"/>
              </a:cxn>
              <a:cxn ang="0">
                <a:pos x="138600" y="86430"/>
              </a:cxn>
              <a:cxn ang="0">
                <a:pos x="129828" y="77611"/>
              </a:cxn>
              <a:cxn ang="0">
                <a:pos x="149126" y="95250"/>
              </a:cxn>
              <a:cxn ang="0">
                <a:pos x="157898" y="104069"/>
              </a:cxn>
              <a:cxn ang="0">
                <a:pos x="159653" y="95250"/>
              </a:cxn>
              <a:cxn ang="0">
                <a:pos x="157898" y="86430"/>
              </a:cxn>
              <a:cxn ang="0">
                <a:pos x="149126" y="95250"/>
              </a:cxn>
              <a:cxn ang="0">
                <a:pos x="166671" y="63500"/>
              </a:cxn>
              <a:cxn ang="0">
                <a:pos x="138600" y="52916"/>
              </a:cxn>
              <a:cxn ang="0">
                <a:pos x="96493" y="95250"/>
              </a:cxn>
              <a:cxn ang="0">
                <a:pos x="107020" y="121708"/>
              </a:cxn>
              <a:cxn ang="0">
                <a:pos x="19298" y="121708"/>
              </a:cxn>
              <a:cxn ang="0">
                <a:pos x="40351" y="59972"/>
              </a:cxn>
              <a:cxn ang="0">
                <a:pos x="47369" y="49388"/>
              </a:cxn>
              <a:cxn ang="0">
                <a:pos x="59650" y="44097"/>
              </a:cxn>
              <a:cxn ang="0">
                <a:pos x="161407" y="44097"/>
              </a:cxn>
              <a:cxn ang="0">
                <a:pos x="164916" y="45861"/>
              </a:cxn>
              <a:cxn ang="0">
                <a:pos x="168425" y="47625"/>
              </a:cxn>
              <a:cxn ang="0">
                <a:pos x="170180" y="52916"/>
              </a:cxn>
              <a:cxn ang="0">
                <a:pos x="168425" y="56444"/>
              </a:cxn>
              <a:cxn ang="0">
                <a:pos x="166671" y="63500"/>
              </a:cxn>
            </a:cxnLst>
            <a:rect l="0" t="0" r="0" b="0"/>
            <a:pathLst>
              <a:path w="97" h="72">
                <a:moveTo>
                  <a:pt x="79" y="16"/>
                </a:moveTo>
                <a:cubicBezTo>
                  <a:pt x="79" y="14"/>
                  <a:pt x="79" y="14"/>
                  <a:pt x="79" y="14"/>
                </a:cubicBezTo>
                <a:cubicBezTo>
                  <a:pt x="79" y="12"/>
                  <a:pt x="76" y="10"/>
                  <a:pt x="74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0"/>
                  <a:pt x="28" y="0"/>
                  <a:pt x="2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4" y="58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4"/>
                  <a:pt x="18" y="21"/>
                  <a:pt x="20" y="19"/>
                </a:cubicBezTo>
                <a:cubicBezTo>
                  <a:pt x="23" y="17"/>
                  <a:pt x="27" y="16"/>
                  <a:pt x="30" y="16"/>
                </a:cubicBezTo>
                <a:cubicBezTo>
                  <a:pt x="79" y="16"/>
                  <a:pt x="79" y="16"/>
                  <a:pt x="79" y="16"/>
                </a:cubicBezTo>
                <a:close/>
                <a:moveTo>
                  <a:pt x="79" y="36"/>
                </a:moveTo>
                <a:cubicBezTo>
                  <a:pt x="84" y="36"/>
                  <a:pt x="89" y="38"/>
                  <a:pt x="92" y="41"/>
                </a:cubicBezTo>
                <a:cubicBezTo>
                  <a:pt x="95" y="44"/>
                  <a:pt x="97" y="49"/>
                  <a:pt x="97" y="54"/>
                </a:cubicBezTo>
                <a:cubicBezTo>
                  <a:pt x="97" y="59"/>
                  <a:pt x="95" y="63"/>
                  <a:pt x="92" y="67"/>
                </a:cubicBezTo>
                <a:cubicBezTo>
                  <a:pt x="89" y="70"/>
                  <a:pt x="84" y="72"/>
                  <a:pt x="79" y="72"/>
                </a:cubicBezTo>
                <a:cubicBezTo>
                  <a:pt x="74" y="72"/>
                  <a:pt x="70" y="70"/>
                  <a:pt x="66" y="67"/>
                </a:cubicBezTo>
                <a:cubicBezTo>
                  <a:pt x="63" y="63"/>
                  <a:pt x="61" y="59"/>
                  <a:pt x="61" y="54"/>
                </a:cubicBezTo>
                <a:cubicBezTo>
                  <a:pt x="61" y="49"/>
                  <a:pt x="63" y="44"/>
                  <a:pt x="66" y="41"/>
                </a:cubicBezTo>
                <a:cubicBezTo>
                  <a:pt x="70" y="38"/>
                  <a:pt x="74" y="36"/>
                  <a:pt x="79" y="36"/>
                </a:cubicBezTo>
                <a:close/>
                <a:moveTo>
                  <a:pt x="84" y="64"/>
                </a:moveTo>
                <a:cubicBezTo>
                  <a:pt x="79" y="59"/>
                  <a:pt x="79" y="59"/>
                  <a:pt x="79" y="59"/>
                </a:cubicBezTo>
                <a:cubicBezTo>
                  <a:pt x="74" y="64"/>
                  <a:pt x="74" y="64"/>
                  <a:pt x="74" y="64"/>
                </a:cubicBezTo>
                <a:cubicBezTo>
                  <a:pt x="76" y="65"/>
                  <a:pt x="78" y="65"/>
                  <a:pt x="79" y="65"/>
                </a:cubicBezTo>
                <a:cubicBezTo>
                  <a:pt x="81" y="65"/>
                  <a:pt x="83" y="65"/>
                  <a:pt x="84" y="64"/>
                </a:cubicBezTo>
                <a:close/>
                <a:moveTo>
                  <a:pt x="74" y="54"/>
                </a:moveTo>
                <a:cubicBezTo>
                  <a:pt x="69" y="59"/>
                  <a:pt x="69" y="59"/>
                  <a:pt x="69" y="59"/>
                </a:cubicBezTo>
                <a:cubicBezTo>
                  <a:pt x="68" y="57"/>
                  <a:pt x="68" y="56"/>
                  <a:pt x="68" y="54"/>
                </a:cubicBezTo>
                <a:cubicBezTo>
                  <a:pt x="68" y="52"/>
                  <a:pt x="68" y="50"/>
                  <a:pt x="69" y="49"/>
                </a:cubicBezTo>
                <a:cubicBezTo>
                  <a:pt x="74" y="54"/>
                  <a:pt x="74" y="54"/>
                  <a:pt x="74" y="54"/>
                </a:cubicBezTo>
                <a:close/>
                <a:moveTo>
                  <a:pt x="74" y="44"/>
                </a:moveTo>
                <a:cubicBezTo>
                  <a:pt x="76" y="43"/>
                  <a:pt x="78" y="42"/>
                  <a:pt x="79" y="42"/>
                </a:cubicBezTo>
                <a:cubicBezTo>
                  <a:pt x="81" y="42"/>
                  <a:pt x="83" y="43"/>
                  <a:pt x="84" y="44"/>
                </a:cubicBezTo>
                <a:cubicBezTo>
                  <a:pt x="79" y="49"/>
                  <a:pt x="79" y="49"/>
                  <a:pt x="79" y="49"/>
                </a:cubicBezTo>
                <a:cubicBezTo>
                  <a:pt x="74" y="44"/>
                  <a:pt x="74" y="44"/>
                  <a:pt x="74" y="44"/>
                </a:cubicBezTo>
                <a:close/>
                <a:moveTo>
                  <a:pt x="85" y="54"/>
                </a:moveTo>
                <a:cubicBezTo>
                  <a:pt x="90" y="59"/>
                  <a:pt x="90" y="59"/>
                  <a:pt x="90" y="59"/>
                </a:cubicBezTo>
                <a:cubicBezTo>
                  <a:pt x="90" y="57"/>
                  <a:pt x="91" y="56"/>
                  <a:pt x="91" y="54"/>
                </a:cubicBezTo>
                <a:cubicBezTo>
                  <a:pt x="91" y="52"/>
                  <a:pt x="90" y="50"/>
                  <a:pt x="90" y="49"/>
                </a:cubicBezTo>
                <a:cubicBezTo>
                  <a:pt x="85" y="54"/>
                  <a:pt x="85" y="54"/>
                  <a:pt x="85" y="54"/>
                </a:cubicBezTo>
                <a:close/>
                <a:moveTo>
                  <a:pt x="95" y="36"/>
                </a:moveTo>
                <a:cubicBezTo>
                  <a:pt x="91" y="32"/>
                  <a:pt x="85" y="30"/>
                  <a:pt x="79" y="30"/>
                </a:cubicBezTo>
                <a:cubicBezTo>
                  <a:pt x="66" y="30"/>
                  <a:pt x="55" y="41"/>
                  <a:pt x="55" y="54"/>
                </a:cubicBezTo>
                <a:cubicBezTo>
                  <a:pt x="55" y="60"/>
                  <a:pt x="57" y="65"/>
                  <a:pt x="61" y="69"/>
                </a:cubicBezTo>
                <a:cubicBezTo>
                  <a:pt x="11" y="69"/>
                  <a:pt x="11" y="69"/>
                  <a:pt x="11" y="69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1"/>
                  <a:pt x="25" y="29"/>
                  <a:pt x="27" y="28"/>
                </a:cubicBezTo>
                <a:cubicBezTo>
                  <a:pt x="30" y="26"/>
                  <a:pt x="32" y="25"/>
                  <a:pt x="34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5"/>
                  <a:pt x="93" y="25"/>
                  <a:pt x="94" y="26"/>
                </a:cubicBezTo>
                <a:cubicBezTo>
                  <a:pt x="95" y="26"/>
                  <a:pt x="95" y="26"/>
                  <a:pt x="96" y="27"/>
                </a:cubicBezTo>
                <a:cubicBezTo>
                  <a:pt x="96" y="28"/>
                  <a:pt x="97" y="29"/>
                  <a:pt x="97" y="30"/>
                </a:cubicBezTo>
                <a:cubicBezTo>
                  <a:pt x="97" y="31"/>
                  <a:pt x="96" y="31"/>
                  <a:pt x="96" y="32"/>
                </a:cubicBezTo>
                <a:lnTo>
                  <a:pt x="95" y="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138"/>
          <p:cNvSpPr>
            <a:spLocks noEditPoints="1"/>
          </p:cNvSpPr>
          <p:nvPr/>
        </p:nvSpPr>
        <p:spPr>
          <a:xfrm>
            <a:off x="7860996" y="6379458"/>
            <a:ext cx="285636" cy="204707"/>
          </a:xfrm>
          <a:custGeom>
            <a:avLst/>
            <a:gdLst/>
            <a:ahLst/>
            <a:cxnLst>
              <a:cxn ang="0">
                <a:pos x="138068" y="28135"/>
              </a:cxn>
              <a:cxn ang="0">
                <a:pos x="138068" y="24618"/>
              </a:cxn>
              <a:cxn ang="0">
                <a:pos x="129330" y="17584"/>
              </a:cxn>
              <a:cxn ang="0">
                <a:pos x="62917" y="17584"/>
              </a:cxn>
              <a:cxn ang="0">
                <a:pos x="48935" y="0"/>
              </a:cxn>
              <a:cxn ang="0">
                <a:pos x="8738" y="0"/>
              </a:cxn>
              <a:cxn ang="0">
                <a:pos x="0" y="8792"/>
              </a:cxn>
              <a:cxn ang="0">
                <a:pos x="0" y="94956"/>
              </a:cxn>
              <a:cxn ang="0">
                <a:pos x="6990" y="101990"/>
              </a:cxn>
              <a:cxn ang="0">
                <a:pos x="24467" y="47478"/>
              </a:cxn>
              <a:cxn ang="0">
                <a:pos x="36701" y="33410"/>
              </a:cxn>
              <a:cxn ang="0">
                <a:pos x="52431" y="28135"/>
              </a:cxn>
              <a:cxn ang="0">
                <a:pos x="138068" y="28135"/>
              </a:cxn>
              <a:cxn ang="0">
                <a:pos x="134573" y="137160"/>
              </a:cxn>
              <a:cxn ang="0">
                <a:pos x="134573" y="75613"/>
              </a:cxn>
              <a:cxn ang="0">
                <a:pos x="134573" y="137160"/>
              </a:cxn>
              <a:cxn ang="0">
                <a:pos x="110105" y="101990"/>
              </a:cxn>
              <a:cxn ang="0">
                <a:pos x="106610" y="94956"/>
              </a:cxn>
              <a:cxn ang="0">
                <a:pos x="111853" y="94956"/>
              </a:cxn>
              <a:cxn ang="0">
                <a:pos x="110105" y="101990"/>
              </a:cxn>
              <a:cxn ang="0">
                <a:pos x="106610" y="89681"/>
              </a:cxn>
              <a:cxn ang="0">
                <a:pos x="129330" y="80889"/>
              </a:cxn>
              <a:cxn ang="0">
                <a:pos x="113600" y="91440"/>
              </a:cxn>
              <a:cxn ang="0">
                <a:pos x="106610" y="89681"/>
              </a:cxn>
              <a:cxn ang="0">
                <a:pos x="166032" y="63304"/>
              </a:cxn>
              <a:cxn ang="0">
                <a:pos x="134573" y="61546"/>
              </a:cxn>
              <a:cxn ang="0">
                <a:pos x="94376" y="70338"/>
              </a:cxn>
              <a:cxn ang="0">
                <a:pos x="90880" y="109024"/>
              </a:cxn>
              <a:cxn ang="0">
                <a:pos x="97871" y="121333"/>
              </a:cxn>
              <a:cxn ang="0">
                <a:pos x="19224" y="121333"/>
              </a:cxn>
              <a:cxn ang="0">
                <a:pos x="40197" y="59787"/>
              </a:cxn>
              <a:cxn ang="0">
                <a:pos x="48935" y="49236"/>
              </a:cxn>
              <a:cxn ang="0">
                <a:pos x="59422" y="43961"/>
              </a:cxn>
              <a:cxn ang="0">
                <a:pos x="160788" y="43961"/>
              </a:cxn>
              <a:cxn ang="0">
                <a:pos x="164284" y="45720"/>
              </a:cxn>
              <a:cxn ang="0">
                <a:pos x="167779" y="47478"/>
              </a:cxn>
              <a:cxn ang="0">
                <a:pos x="169527" y="52753"/>
              </a:cxn>
              <a:cxn ang="0">
                <a:pos x="167779" y="56270"/>
              </a:cxn>
              <a:cxn ang="0">
                <a:pos x="166032" y="63304"/>
              </a:cxn>
            </a:cxnLst>
            <a:rect l="0" t="0" r="0" b="0"/>
            <a:pathLst>
              <a:path w="109" h="78">
                <a:moveTo>
                  <a:pt x="79" y="16"/>
                </a:moveTo>
                <a:cubicBezTo>
                  <a:pt x="79" y="14"/>
                  <a:pt x="79" y="14"/>
                  <a:pt x="79" y="14"/>
                </a:cubicBezTo>
                <a:cubicBezTo>
                  <a:pt x="79" y="12"/>
                  <a:pt x="77" y="10"/>
                  <a:pt x="74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0"/>
                  <a:pt x="28" y="0"/>
                  <a:pt x="2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4" y="58"/>
                </a:cubicBezTo>
                <a:cubicBezTo>
                  <a:pt x="14" y="27"/>
                  <a:pt x="14" y="27"/>
                  <a:pt x="14" y="27"/>
                </a:cubicBezTo>
                <a:cubicBezTo>
                  <a:pt x="16" y="24"/>
                  <a:pt x="18" y="21"/>
                  <a:pt x="21" y="19"/>
                </a:cubicBezTo>
                <a:cubicBezTo>
                  <a:pt x="23" y="17"/>
                  <a:pt x="27" y="16"/>
                  <a:pt x="30" y="16"/>
                </a:cubicBezTo>
                <a:cubicBezTo>
                  <a:pt x="79" y="16"/>
                  <a:pt x="79" y="16"/>
                  <a:pt x="79" y="16"/>
                </a:cubicBezTo>
                <a:close/>
                <a:moveTo>
                  <a:pt x="77" y="78"/>
                </a:moveTo>
                <a:cubicBezTo>
                  <a:pt x="45" y="59"/>
                  <a:pt x="55" y="33"/>
                  <a:pt x="77" y="43"/>
                </a:cubicBezTo>
                <a:cubicBezTo>
                  <a:pt x="99" y="33"/>
                  <a:pt x="109" y="59"/>
                  <a:pt x="77" y="78"/>
                </a:cubicBezTo>
                <a:close/>
                <a:moveTo>
                  <a:pt x="63" y="58"/>
                </a:moveTo>
                <a:cubicBezTo>
                  <a:pt x="62" y="57"/>
                  <a:pt x="61" y="55"/>
                  <a:pt x="61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3" y="56"/>
                  <a:pt x="63" y="57"/>
                  <a:pt x="63" y="58"/>
                </a:cubicBezTo>
                <a:close/>
                <a:moveTo>
                  <a:pt x="61" y="51"/>
                </a:moveTo>
                <a:cubicBezTo>
                  <a:pt x="62" y="46"/>
                  <a:pt x="67" y="45"/>
                  <a:pt x="74" y="46"/>
                </a:cubicBezTo>
                <a:cubicBezTo>
                  <a:pt x="70" y="47"/>
                  <a:pt x="67" y="48"/>
                  <a:pt x="65" y="52"/>
                </a:cubicBezTo>
                <a:cubicBezTo>
                  <a:pt x="61" y="51"/>
                  <a:pt x="61" y="51"/>
                  <a:pt x="61" y="51"/>
                </a:cubicBezTo>
                <a:close/>
                <a:moveTo>
                  <a:pt x="95" y="36"/>
                </a:moveTo>
                <a:cubicBezTo>
                  <a:pt x="90" y="33"/>
                  <a:pt x="83" y="33"/>
                  <a:pt x="77" y="35"/>
                </a:cubicBezTo>
                <a:cubicBezTo>
                  <a:pt x="69" y="33"/>
                  <a:pt x="60" y="33"/>
                  <a:pt x="54" y="40"/>
                </a:cubicBezTo>
                <a:cubicBezTo>
                  <a:pt x="48" y="46"/>
                  <a:pt x="49" y="55"/>
                  <a:pt x="52" y="62"/>
                </a:cubicBezTo>
                <a:cubicBezTo>
                  <a:pt x="53" y="64"/>
                  <a:pt x="54" y="67"/>
                  <a:pt x="56" y="69"/>
                </a:cubicBezTo>
                <a:cubicBezTo>
                  <a:pt x="11" y="69"/>
                  <a:pt x="11" y="69"/>
                  <a:pt x="11" y="69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1"/>
                  <a:pt x="25" y="29"/>
                  <a:pt x="28" y="28"/>
                </a:cubicBezTo>
                <a:cubicBezTo>
                  <a:pt x="30" y="26"/>
                  <a:pt x="32" y="25"/>
                  <a:pt x="34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3" y="25"/>
                  <a:pt x="93" y="25"/>
                  <a:pt x="94" y="26"/>
                </a:cubicBezTo>
                <a:cubicBezTo>
                  <a:pt x="95" y="26"/>
                  <a:pt x="95" y="26"/>
                  <a:pt x="96" y="27"/>
                </a:cubicBezTo>
                <a:cubicBezTo>
                  <a:pt x="96" y="28"/>
                  <a:pt x="97" y="29"/>
                  <a:pt x="97" y="30"/>
                </a:cubicBezTo>
                <a:cubicBezTo>
                  <a:pt x="97" y="31"/>
                  <a:pt x="97" y="31"/>
                  <a:pt x="96" y="32"/>
                </a:cubicBezTo>
                <a:lnTo>
                  <a:pt x="95" y="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139"/>
          <p:cNvSpPr>
            <a:spLocks noEditPoints="1"/>
          </p:cNvSpPr>
          <p:nvPr/>
        </p:nvSpPr>
        <p:spPr>
          <a:xfrm>
            <a:off x="1950699" y="1259422"/>
            <a:ext cx="257073" cy="254693"/>
          </a:xfrm>
          <a:custGeom>
            <a:avLst/>
            <a:gdLst/>
            <a:ahLst/>
            <a:cxnLst>
              <a:cxn ang="0">
                <a:pos x="73686" y="24653"/>
              </a:cxn>
              <a:cxn ang="0">
                <a:pos x="96493" y="24653"/>
              </a:cxn>
              <a:cxn ang="0">
                <a:pos x="84212" y="0"/>
              </a:cxn>
              <a:cxn ang="0">
                <a:pos x="73686" y="24653"/>
              </a:cxn>
              <a:cxn ang="0">
                <a:pos x="85967" y="31697"/>
              </a:cxn>
              <a:cxn ang="0">
                <a:pos x="138600" y="84527"/>
              </a:cxn>
              <a:cxn ang="0">
                <a:pos x="85967" y="139117"/>
              </a:cxn>
              <a:cxn ang="0">
                <a:pos x="31579" y="84527"/>
              </a:cxn>
              <a:cxn ang="0">
                <a:pos x="85967" y="31697"/>
              </a:cxn>
              <a:cxn ang="0">
                <a:pos x="105265" y="26414"/>
              </a:cxn>
              <a:cxn ang="0">
                <a:pos x="124564" y="38741"/>
              </a:cxn>
              <a:cxn ang="0">
                <a:pos x="128073" y="10565"/>
              </a:cxn>
              <a:cxn ang="0">
                <a:pos x="105265" y="26414"/>
              </a:cxn>
              <a:cxn ang="0">
                <a:pos x="131582" y="44024"/>
              </a:cxn>
              <a:cxn ang="0">
                <a:pos x="142109" y="63395"/>
              </a:cxn>
              <a:cxn ang="0">
                <a:pos x="159653" y="42263"/>
              </a:cxn>
              <a:cxn ang="0">
                <a:pos x="131582" y="44024"/>
              </a:cxn>
              <a:cxn ang="0">
                <a:pos x="145617" y="73961"/>
              </a:cxn>
              <a:cxn ang="0">
                <a:pos x="145617" y="95092"/>
              </a:cxn>
              <a:cxn ang="0">
                <a:pos x="170180" y="84527"/>
              </a:cxn>
              <a:cxn ang="0">
                <a:pos x="145617" y="73961"/>
              </a:cxn>
              <a:cxn ang="0">
                <a:pos x="143863" y="105658"/>
              </a:cxn>
              <a:cxn ang="0">
                <a:pos x="131582" y="125029"/>
              </a:cxn>
              <a:cxn ang="0">
                <a:pos x="159653" y="126790"/>
              </a:cxn>
              <a:cxn ang="0">
                <a:pos x="143863" y="105658"/>
              </a:cxn>
              <a:cxn ang="0">
                <a:pos x="126319" y="132073"/>
              </a:cxn>
              <a:cxn ang="0">
                <a:pos x="107020" y="142639"/>
              </a:cxn>
              <a:cxn ang="0">
                <a:pos x="128073" y="158488"/>
              </a:cxn>
              <a:cxn ang="0">
                <a:pos x="126319" y="132073"/>
              </a:cxn>
              <a:cxn ang="0">
                <a:pos x="96493" y="146161"/>
              </a:cxn>
              <a:cxn ang="0">
                <a:pos x="75440" y="146161"/>
              </a:cxn>
              <a:cxn ang="0">
                <a:pos x="85967" y="170815"/>
              </a:cxn>
              <a:cxn ang="0">
                <a:pos x="96493" y="146161"/>
              </a:cxn>
              <a:cxn ang="0">
                <a:pos x="64914" y="142639"/>
              </a:cxn>
              <a:cxn ang="0">
                <a:pos x="45615" y="132073"/>
              </a:cxn>
              <a:cxn ang="0">
                <a:pos x="43860" y="160249"/>
              </a:cxn>
              <a:cxn ang="0">
                <a:pos x="64914" y="142639"/>
              </a:cxn>
              <a:cxn ang="0">
                <a:pos x="38597" y="125029"/>
              </a:cxn>
              <a:cxn ang="0">
                <a:pos x="28070" y="105658"/>
              </a:cxn>
              <a:cxn ang="0">
                <a:pos x="12281" y="128551"/>
              </a:cxn>
              <a:cxn ang="0">
                <a:pos x="38597" y="125029"/>
              </a:cxn>
              <a:cxn ang="0">
                <a:pos x="24562" y="96853"/>
              </a:cxn>
              <a:cxn ang="0">
                <a:pos x="24562" y="73961"/>
              </a:cxn>
              <a:cxn ang="0">
                <a:pos x="0" y="86287"/>
              </a:cxn>
              <a:cxn ang="0">
                <a:pos x="24562" y="96853"/>
              </a:cxn>
              <a:cxn ang="0">
                <a:pos x="26316" y="65156"/>
              </a:cxn>
              <a:cxn ang="0">
                <a:pos x="38597" y="45785"/>
              </a:cxn>
              <a:cxn ang="0">
                <a:pos x="10526" y="42263"/>
              </a:cxn>
              <a:cxn ang="0">
                <a:pos x="26316" y="65156"/>
              </a:cxn>
              <a:cxn ang="0">
                <a:pos x="45615" y="38741"/>
              </a:cxn>
              <a:cxn ang="0">
                <a:pos x="64914" y="28175"/>
              </a:cxn>
              <a:cxn ang="0">
                <a:pos x="42106" y="10565"/>
              </a:cxn>
              <a:cxn ang="0">
                <a:pos x="45615" y="38741"/>
              </a:cxn>
            </a:cxnLst>
            <a:rect l="0" t="0" r="0" b="0"/>
            <a:pathLst>
              <a:path w="97" h="97">
                <a:moveTo>
                  <a:pt x="4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42" y="14"/>
                  <a:pt x="42" y="14"/>
                  <a:pt x="42" y="14"/>
                </a:cubicBezTo>
                <a:close/>
                <a:moveTo>
                  <a:pt x="49" y="18"/>
                </a:moveTo>
                <a:cubicBezTo>
                  <a:pt x="65" y="18"/>
                  <a:pt x="79" y="31"/>
                  <a:pt x="79" y="48"/>
                </a:cubicBezTo>
                <a:cubicBezTo>
                  <a:pt x="79" y="65"/>
                  <a:pt x="65" y="79"/>
                  <a:pt x="49" y="79"/>
                </a:cubicBezTo>
                <a:cubicBezTo>
                  <a:pt x="32" y="79"/>
                  <a:pt x="18" y="65"/>
                  <a:pt x="18" y="48"/>
                </a:cubicBezTo>
                <a:cubicBezTo>
                  <a:pt x="18" y="31"/>
                  <a:pt x="32" y="18"/>
                  <a:pt x="49" y="18"/>
                </a:cubicBezTo>
                <a:close/>
                <a:moveTo>
                  <a:pt x="60" y="15"/>
                </a:moveTo>
                <a:cubicBezTo>
                  <a:pt x="71" y="22"/>
                  <a:pt x="71" y="22"/>
                  <a:pt x="71" y="22"/>
                </a:cubicBezTo>
                <a:cubicBezTo>
                  <a:pt x="73" y="6"/>
                  <a:pt x="73" y="6"/>
                  <a:pt x="73" y="6"/>
                </a:cubicBezTo>
                <a:cubicBezTo>
                  <a:pt x="60" y="15"/>
                  <a:pt x="60" y="15"/>
                  <a:pt x="60" y="15"/>
                </a:cubicBezTo>
                <a:close/>
                <a:moveTo>
                  <a:pt x="75" y="25"/>
                </a:moveTo>
                <a:cubicBezTo>
                  <a:pt x="81" y="36"/>
                  <a:pt x="81" y="36"/>
                  <a:pt x="81" y="36"/>
                </a:cubicBezTo>
                <a:cubicBezTo>
                  <a:pt x="91" y="24"/>
                  <a:pt x="91" y="24"/>
                  <a:pt x="91" y="24"/>
                </a:cubicBezTo>
                <a:cubicBezTo>
                  <a:pt x="75" y="25"/>
                  <a:pt x="75" y="25"/>
                  <a:pt x="75" y="25"/>
                </a:cubicBezTo>
                <a:close/>
                <a:moveTo>
                  <a:pt x="83" y="42"/>
                </a:moveTo>
                <a:cubicBezTo>
                  <a:pt x="83" y="54"/>
                  <a:pt x="83" y="54"/>
                  <a:pt x="83" y="54"/>
                </a:cubicBezTo>
                <a:cubicBezTo>
                  <a:pt x="97" y="48"/>
                  <a:pt x="97" y="48"/>
                  <a:pt x="97" y="48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82" y="60"/>
                </a:moveTo>
                <a:cubicBezTo>
                  <a:pt x="75" y="71"/>
                  <a:pt x="75" y="71"/>
                  <a:pt x="75" y="71"/>
                </a:cubicBezTo>
                <a:cubicBezTo>
                  <a:pt x="91" y="72"/>
                  <a:pt x="91" y="72"/>
                  <a:pt x="91" y="72"/>
                </a:cubicBezTo>
                <a:cubicBezTo>
                  <a:pt x="82" y="60"/>
                  <a:pt x="82" y="60"/>
                  <a:pt x="82" y="60"/>
                </a:cubicBezTo>
                <a:close/>
                <a:moveTo>
                  <a:pt x="72" y="75"/>
                </a:moveTo>
                <a:cubicBezTo>
                  <a:pt x="61" y="81"/>
                  <a:pt x="61" y="81"/>
                  <a:pt x="61" y="81"/>
                </a:cubicBezTo>
                <a:cubicBezTo>
                  <a:pt x="73" y="90"/>
                  <a:pt x="73" y="90"/>
                  <a:pt x="73" y="90"/>
                </a:cubicBezTo>
                <a:cubicBezTo>
                  <a:pt x="72" y="75"/>
                  <a:pt x="72" y="75"/>
                  <a:pt x="72" y="75"/>
                </a:cubicBezTo>
                <a:close/>
                <a:moveTo>
                  <a:pt x="55" y="83"/>
                </a:moveTo>
                <a:cubicBezTo>
                  <a:pt x="43" y="83"/>
                  <a:pt x="43" y="83"/>
                  <a:pt x="43" y="83"/>
                </a:cubicBezTo>
                <a:cubicBezTo>
                  <a:pt x="49" y="97"/>
                  <a:pt x="49" y="97"/>
                  <a:pt x="49" y="97"/>
                </a:cubicBezTo>
                <a:cubicBezTo>
                  <a:pt x="55" y="83"/>
                  <a:pt x="55" y="83"/>
                  <a:pt x="55" y="83"/>
                </a:cubicBezTo>
                <a:close/>
                <a:moveTo>
                  <a:pt x="37" y="81"/>
                </a:moveTo>
                <a:cubicBezTo>
                  <a:pt x="26" y="75"/>
                  <a:pt x="26" y="75"/>
                  <a:pt x="26" y="75"/>
                </a:cubicBezTo>
                <a:cubicBezTo>
                  <a:pt x="25" y="91"/>
                  <a:pt x="25" y="91"/>
                  <a:pt x="25" y="91"/>
                </a:cubicBezTo>
                <a:cubicBezTo>
                  <a:pt x="37" y="81"/>
                  <a:pt x="37" y="81"/>
                  <a:pt x="37" y="81"/>
                </a:cubicBezTo>
                <a:close/>
                <a:moveTo>
                  <a:pt x="22" y="71"/>
                </a:moveTo>
                <a:cubicBezTo>
                  <a:pt x="16" y="60"/>
                  <a:pt x="16" y="60"/>
                  <a:pt x="16" y="60"/>
                </a:cubicBezTo>
                <a:cubicBezTo>
                  <a:pt x="7" y="73"/>
                  <a:pt x="7" y="73"/>
                  <a:pt x="7" y="73"/>
                </a:cubicBezTo>
                <a:cubicBezTo>
                  <a:pt x="22" y="71"/>
                  <a:pt x="22" y="71"/>
                  <a:pt x="22" y="71"/>
                </a:cubicBezTo>
                <a:close/>
                <a:moveTo>
                  <a:pt x="14" y="55"/>
                </a:moveTo>
                <a:cubicBezTo>
                  <a:pt x="14" y="42"/>
                  <a:pt x="14" y="42"/>
                  <a:pt x="14" y="42"/>
                </a:cubicBezTo>
                <a:cubicBezTo>
                  <a:pt x="0" y="49"/>
                  <a:pt x="0" y="49"/>
                  <a:pt x="0" y="49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15" y="37"/>
                </a:moveTo>
                <a:cubicBezTo>
                  <a:pt x="22" y="26"/>
                  <a:pt x="22" y="26"/>
                  <a:pt x="22" y="26"/>
                </a:cubicBezTo>
                <a:cubicBezTo>
                  <a:pt x="6" y="24"/>
                  <a:pt x="6" y="24"/>
                  <a:pt x="6" y="24"/>
                </a:cubicBezTo>
                <a:cubicBezTo>
                  <a:pt x="15" y="37"/>
                  <a:pt x="15" y="37"/>
                  <a:pt x="15" y="37"/>
                </a:cubicBezTo>
                <a:close/>
                <a:moveTo>
                  <a:pt x="26" y="22"/>
                </a:moveTo>
                <a:cubicBezTo>
                  <a:pt x="37" y="16"/>
                  <a:pt x="37" y="16"/>
                  <a:pt x="37" y="16"/>
                </a:cubicBezTo>
                <a:cubicBezTo>
                  <a:pt x="24" y="6"/>
                  <a:pt x="24" y="6"/>
                  <a:pt x="24" y="6"/>
                </a:cubicBezTo>
                <a:lnTo>
                  <a:pt x="26" y="2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Freeform 140"/>
          <p:cNvSpPr>
            <a:spLocks noEditPoints="1"/>
          </p:cNvSpPr>
          <p:nvPr/>
        </p:nvSpPr>
        <p:spPr>
          <a:xfrm>
            <a:off x="7111200" y="5608240"/>
            <a:ext cx="221369" cy="252312"/>
          </a:xfrm>
          <a:custGeom>
            <a:avLst/>
            <a:gdLst/>
            <a:ahLst/>
            <a:cxnLst>
              <a:cxn ang="0">
                <a:pos x="87690" y="161263"/>
              </a:cxn>
              <a:cxn ang="0">
                <a:pos x="99967" y="141982"/>
              </a:cxn>
              <a:cxn ang="0">
                <a:pos x="98213" y="131464"/>
              </a:cxn>
              <a:cxn ang="0">
                <a:pos x="75413" y="110430"/>
              </a:cxn>
              <a:cxn ang="0">
                <a:pos x="66644" y="108677"/>
              </a:cxn>
              <a:cxn ang="0">
                <a:pos x="52614" y="117441"/>
              </a:cxn>
              <a:cxn ang="0">
                <a:pos x="29814" y="61350"/>
              </a:cxn>
              <a:cxn ang="0">
                <a:pos x="45599" y="54338"/>
              </a:cxn>
              <a:cxn ang="0">
                <a:pos x="47352" y="43821"/>
              </a:cxn>
              <a:cxn ang="0">
                <a:pos x="38583" y="14022"/>
              </a:cxn>
              <a:cxn ang="0">
                <a:pos x="31568" y="7011"/>
              </a:cxn>
              <a:cxn ang="0">
                <a:pos x="7015" y="10517"/>
              </a:cxn>
              <a:cxn ang="0">
                <a:pos x="0" y="17528"/>
              </a:cxn>
              <a:cxn ang="0">
                <a:pos x="75413" y="164769"/>
              </a:cxn>
              <a:cxn ang="0">
                <a:pos x="87690" y="161263"/>
              </a:cxn>
              <a:cxn ang="0">
                <a:pos x="78921" y="92901"/>
              </a:cxn>
              <a:cxn ang="0">
                <a:pos x="56121" y="92901"/>
              </a:cxn>
              <a:cxn ang="0">
                <a:pos x="56121" y="87643"/>
              </a:cxn>
              <a:cxn ang="0">
                <a:pos x="70152" y="66608"/>
              </a:cxn>
              <a:cxn ang="0">
                <a:pos x="73660" y="56091"/>
              </a:cxn>
              <a:cxn ang="0">
                <a:pos x="71906" y="52585"/>
              </a:cxn>
              <a:cxn ang="0">
                <a:pos x="70152" y="54338"/>
              </a:cxn>
              <a:cxn ang="0">
                <a:pos x="68398" y="63103"/>
              </a:cxn>
              <a:cxn ang="0">
                <a:pos x="59629" y="63103"/>
              </a:cxn>
              <a:cxn ang="0">
                <a:pos x="59629" y="54338"/>
              </a:cxn>
              <a:cxn ang="0">
                <a:pos x="73660" y="45574"/>
              </a:cxn>
              <a:cxn ang="0">
                <a:pos x="82429" y="49080"/>
              </a:cxn>
              <a:cxn ang="0">
                <a:pos x="82429" y="59597"/>
              </a:cxn>
              <a:cxn ang="0">
                <a:pos x="82429" y="64855"/>
              </a:cxn>
              <a:cxn ang="0">
                <a:pos x="66644" y="87643"/>
              </a:cxn>
              <a:cxn ang="0">
                <a:pos x="80675" y="87643"/>
              </a:cxn>
              <a:cxn ang="0">
                <a:pos x="78921" y="92901"/>
              </a:cxn>
              <a:cxn ang="0">
                <a:pos x="110490" y="87643"/>
              </a:cxn>
              <a:cxn ang="0">
                <a:pos x="105228" y="87643"/>
              </a:cxn>
              <a:cxn ang="0">
                <a:pos x="105228" y="92901"/>
              </a:cxn>
              <a:cxn ang="0">
                <a:pos x="94705" y="92901"/>
              </a:cxn>
              <a:cxn ang="0">
                <a:pos x="94705" y="87643"/>
              </a:cxn>
              <a:cxn ang="0">
                <a:pos x="80675" y="87643"/>
              </a:cxn>
              <a:cxn ang="0">
                <a:pos x="82429" y="80631"/>
              </a:cxn>
              <a:cxn ang="0">
                <a:pos x="96459" y="45574"/>
              </a:cxn>
              <a:cxn ang="0">
                <a:pos x="110490" y="45574"/>
              </a:cxn>
              <a:cxn ang="0">
                <a:pos x="106982" y="80631"/>
              </a:cxn>
              <a:cxn ang="0">
                <a:pos x="110490" y="80631"/>
              </a:cxn>
              <a:cxn ang="0">
                <a:pos x="110490" y="87643"/>
              </a:cxn>
              <a:cxn ang="0">
                <a:pos x="96459" y="80631"/>
              </a:cxn>
              <a:cxn ang="0">
                <a:pos x="91198" y="80631"/>
              </a:cxn>
              <a:cxn ang="0">
                <a:pos x="98213" y="61350"/>
              </a:cxn>
              <a:cxn ang="0">
                <a:pos x="96459" y="80631"/>
              </a:cxn>
              <a:cxn ang="0">
                <a:pos x="75413" y="0"/>
              </a:cxn>
              <a:cxn ang="0">
                <a:pos x="126274" y="21034"/>
              </a:cxn>
              <a:cxn ang="0">
                <a:pos x="147320" y="71867"/>
              </a:cxn>
              <a:cxn ang="0">
                <a:pos x="126274" y="124453"/>
              </a:cxn>
              <a:cxn ang="0">
                <a:pos x="113997" y="133217"/>
              </a:cxn>
              <a:cxn ang="0">
                <a:pos x="110490" y="127959"/>
              </a:cxn>
              <a:cxn ang="0">
                <a:pos x="103474" y="120947"/>
              </a:cxn>
              <a:cxn ang="0">
                <a:pos x="115751" y="112183"/>
              </a:cxn>
              <a:cxn ang="0">
                <a:pos x="131535" y="71867"/>
              </a:cxn>
              <a:cxn ang="0">
                <a:pos x="115751" y="33304"/>
              </a:cxn>
              <a:cxn ang="0">
                <a:pos x="75413" y="17528"/>
              </a:cxn>
              <a:cxn ang="0">
                <a:pos x="54368" y="21034"/>
              </a:cxn>
              <a:cxn ang="0">
                <a:pos x="50860" y="10517"/>
              </a:cxn>
              <a:cxn ang="0">
                <a:pos x="49106" y="5258"/>
              </a:cxn>
              <a:cxn ang="0">
                <a:pos x="75413" y="0"/>
              </a:cxn>
            </a:cxnLst>
            <a:rect l="0" t="0" r="0" b="0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Freeform 141"/>
          <p:cNvSpPr>
            <a:spLocks noEditPoints="1"/>
          </p:cNvSpPr>
          <p:nvPr/>
        </p:nvSpPr>
        <p:spPr>
          <a:xfrm>
            <a:off x="4916558" y="6336613"/>
            <a:ext cx="252312" cy="264213"/>
          </a:xfrm>
          <a:custGeom>
            <a:avLst/>
            <a:gdLst/>
            <a:ahLst/>
            <a:cxnLst>
              <a:cxn ang="0">
                <a:pos x="34925" y="150312"/>
              </a:cxn>
              <a:cxn ang="0">
                <a:pos x="12223" y="101373"/>
              </a:cxn>
              <a:cxn ang="0">
                <a:pos x="31432" y="50686"/>
              </a:cxn>
              <a:cxn ang="0">
                <a:pos x="73342" y="29712"/>
              </a:cxn>
              <a:cxn ang="0">
                <a:pos x="71596" y="15730"/>
              </a:cxn>
              <a:cxn ang="0">
                <a:pos x="62865" y="17478"/>
              </a:cxn>
              <a:cxn ang="0">
                <a:pos x="61118" y="8739"/>
              </a:cxn>
              <a:cxn ang="0">
                <a:pos x="83820" y="5243"/>
              </a:cxn>
              <a:cxn ang="0">
                <a:pos x="85566" y="13982"/>
              </a:cxn>
              <a:cxn ang="0">
                <a:pos x="76835" y="15730"/>
              </a:cxn>
              <a:cxn ang="0">
                <a:pos x="80327" y="27965"/>
              </a:cxn>
              <a:cxn ang="0">
                <a:pos x="129222" y="47191"/>
              </a:cxn>
              <a:cxn ang="0">
                <a:pos x="151923" y="94382"/>
              </a:cxn>
              <a:cxn ang="0">
                <a:pos x="134461" y="145069"/>
              </a:cxn>
              <a:cxn ang="0">
                <a:pos x="130968" y="148564"/>
              </a:cxn>
              <a:cxn ang="0">
                <a:pos x="137953" y="176530"/>
              </a:cxn>
              <a:cxn ang="0">
                <a:pos x="129222" y="176530"/>
              </a:cxn>
              <a:cxn ang="0">
                <a:pos x="110013" y="162547"/>
              </a:cxn>
              <a:cxn ang="0">
                <a:pos x="85566" y="167790"/>
              </a:cxn>
              <a:cxn ang="0">
                <a:pos x="55880" y="162547"/>
              </a:cxn>
              <a:cxn ang="0">
                <a:pos x="38417" y="176530"/>
              </a:cxn>
              <a:cxn ang="0">
                <a:pos x="29686" y="176530"/>
              </a:cxn>
              <a:cxn ang="0">
                <a:pos x="36671" y="150312"/>
              </a:cxn>
              <a:cxn ang="0">
                <a:pos x="34925" y="150312"/>
              </a:cxn>
              <a:cxn ang="0">
                <a:pos x="143192" y="10486"/>
              </a:cxn>
              <a:cxn ang="0">
                <a:pos x="104775" y="19226"/>
              </a:cxn>
              <a:cxn ang="0">
                <a:pos x="160655" y="54182"/>
              </a:cxn>
              <a:cxn ang="0">
                <a:pos x="153670" y="15730"/>
              </a:cxn>
              <a:cxn ang="0">
                <a:pos x="160655" y="5243"/>
              </a:cxn>
              <a:cxn ang="0">
                <a:pos x="150177" y="0"/>
              </a:cxn>
              <a:cxn ang="0">
                <a:pos x="143192" y="10486"/>
              </a:cxn>
              <a:cxn ang="0">
                <a:pos x="24447" y="10486"/>
              </a:cxn>
              <a:cxn ang="0">
                <a:pos x="17462" y="0"/>
              </a:cxn>
              <a:cxn ang="0">
                <a:pos x="6985" y="5243"/>
              </a:cxn>
              <a:cxn ang="0">
                <a:pos x="13970" y="15730"/>
              </a:cxn>
              <a:cxn ang="0">
                <a:pos x="6985" y="54182"/>
              </a:cxn>
              <a:cxn ang="0">
                <a:pos x="62865" y="19226"/>
              </a:cxn>
              <a:cxn ang="0">
                <a:pos x="24447" y="10486"/>
              </a:cxn>
              <a:cxn ang="0">
                <a:pos x="75088" y="94382"/>
              </a:cxn>
              <a:cxn ang="0">
                <a:pos x="73342" y="97878"/>
              </a:cxn>
              <a:cxn ang="0">
                <a:pos x="38417" y="106617"/>
              </a:cxn>
              <a:cxn ang="0">
                <a:pos x="38417" y="111860"/>
              </a:cxn>
              <a:cxn ang="0">
                <a:pos x="75088" y="103121"/>
              </a:cxn>
              <a:cxn ang="0">
                <a:pos x="80327" y="106617"/>
              </a:cxn>
              <a:cxn ang="0">
                <a:pos x="94297" y="101373"/>
              </a:cxn>
              <a:cxn ang="0">
                <a:pos x="87312" y="87391"/>
              </a:cxn>
              <a:cxn ang="0">
                <a:pos x="85566" y="87391"/>
              </a:cxn>
              <a:cxn ang="0">
                <a:pos x="71596" y="64669"/>
              </a:cxn>
              <a:cxn ang="0">
                <a:pos x="66357" y="68165"/>
              </a:cxn>
              <a:cxn ang="0">
                <a:pos x="76835" y="90886"/>
              </a:cxn>
              <a:cxn ang="0">
                <a:pos x="75088" y="94382"/>
              </a:cxn>
              <a:cxn ang="0">
                <a:pos x="31432" y="101373"/>
              </a:cxn>
              <a:cxn ang="0">
                <a:pos x="48895" y="136330"/>
              </a:cxn>
              <a:cxn ang="0">
                <a:pos x="85566" y="148564"/>
              </a:cxn>
              <a:cxn ang="0">
                <a:pos x="120491" y="132834"/>
              </a:cxn>
              <a:cxn ang="0">
                <a:pos x="132715" y="96130"/>
              </a:cxn>
              <a:cxn ang="0">
                <a:pos x="116998" y="61173"/>
              </a:cxn>
              <a:cxn ang="0">
                <a:pos x="80327" y="47191"/>
              </a:cxn>
              <a:cxn ang="0">
                <a:pos x="45402" y="64669"/>
              </a:cxn>
              <a:cxn ang="0">
                <a:pos x="31432" y="101373"/>
              </a:cxn>
            </a:cxnLst>
            <a:rect l="0" t="0" r="0" b="0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Freeform 142"/>
          <p:cNvSpPr>
            <a:spLocks noEditPoints="1"/>
          </p:cNvSpPr>
          <p:nvPr/>
        </p:nvSpPr>
        <p:spPr>
          <a:xfrm>
            <a:off x="7803868" y="5563013"/>
            <a:ext cx="297537" cy="285636"/>
          </a:xfrm>
          <a:custGeom>
            <a:avLst/>
            <a:gdLst/>
            <a:ahLst/>
            <a:cxnLst>
              <a:cxn ang="0">
                <a:pos x="119222" y="94932"/>
              </a:cxn>
              <a:cxn ang="0">
                <a:pos x="78897" y="94932"/>
              </a:cxn>
              <a:cxn ang="0">
                <a:pos x="84157" y="56256"/>
              </a:cxn>
              <a:cxn ang="0">
                <a:pos x="0" y="94932"/>
              </a:cxn>
              <a:cxn ang="0">
                <a:pos x="29805" y="163494"/>
              </a:cxn>
              <a:cxn ang="0">
                <a:pos x="108703" y="137124"/>
              </a:cxn>
              <a:cxn ang="0">
                <a:pos x="66624" y="147672"/>
              </a:cxn>
              <a:cxn ang="0">
                <a:pos x="45585" y="128334"/>
              </a:cxn>
              <a:cxn ang="0">
                <a:pos x="99936" y="133608"/>
              </a:cxn>
              <a:cxn ang="0">
                <a:pos x="138508" y="144156"/>
              </a:cxn>
              <a:cxn ang="0">
                <a:pos x="112209" y="156462"/>
              </a:cxn>
              <a:cxn ang="0">
                <a:pos x="91170" y="156462"/>
              </a:cxn>
              <a:cxn ang="0">
                <a:pos x="140261" y="184590"/>
              </a:cxn>
              <a:cxn ang="0">
                <a:pos x="150781" y="128334"/>
              </a:cxn>
              <a:cxn ang="0">
                <a:pos x="198120" y="94932"/>
              </a:cxn>
              <a:cxn ang="0">
                <a:pos x="122729" y="56256"/>
              </a:cxn>
              <a:cxn ang="0">
                <a:pos x="133248" y="40434"/>
              </a:cxn>
              <a:cxn ang="0">
                <a:pos x="154288" y="58014"/>
              </a:cxn>
              <a:cxn ang="0">
                <a:pos x="168314" y="24612"/>
              </a:cxn>
              <a:cxn ang="0">
                <a:pos x="110456" y="35160"/>
              </a:cxn>
              <a:cxn ang="0">
                <a:pos x="57858" y="5274"/>
              </a:cxn>
              <a:cxn ang="0">
                <a:pos x="45585" y="50982"/>
              </a:cxn>
              <a:cxn ang="0">
                <a:pos x="59611" y="43950"/>
              </a:cxn>
              <a:cxn ang="0">
                <a:pos x="85910" y="31644"/>
              </a:cxn>
              <a:cxn ang="0">
                <a:pos x="84157" y="56256"/>
              </a:cxn>
              <a:cxn ang="0">
                <a:pos x="161301" y="79110"/>
              </a:cxn>
              <a:cxn ang="0">
                <a:pos x="161301" y="108996"/>
              </a:cxn>
              <a:cxn ang="0">
                <a:pos x="135002" y="77352"/>
              </a:cxn>
              <a:cxn ang="0">
                <a:pos x="131495" y="116028"/>
              </a:cxn>
              <a:cxn ang="0">
                <a:pos x="113962" y="72078"/>
              </a:cxn>
              <a:cxn ang="0">
                <a:pos x="89416" y="72078"/>
              </a:cxn>
              <a:cxn ang="0">
                <a:pos x="82403" y="77352"/>
              </a:cxn>
              <a:cxn ang="0">
                <a:pos x="99936" y="117786"/>
              </a:cxn>
              <a:cxn ang="0">
                <a:pos x="38572" y="108996"/>
              </a:cxn>
              <a:cxn ang="0">
                <a:pos x="15779" y="94932"/>
              </a:cxn>
              <a:cxn ang="0">
                <a:pos x="64871" y="73836"/>
              </a:cxn>
              <a:cxn ang="0">
                <a:pos x="112209" y="87900"/>
              </a:cxn>
              <a:cxn ang="0">
                <a:pos x="112209" y="87900"/>
              </a:cxn>
              <a:cxn ang="0">
                <a:pos x="87663" y="93174"/>
              </a:cxn>
              <a:cxn ang="0">
                <a:pos x="85910" y="100206"/>
              </a:cxn>
              <a:cxn ang="0">
                <a:pos x="89416" y="91416"/>
              </a:cxn>
              <a:cxn ang="0">
                <a:pos x="98183" y="79110"/>
              </a:cxn>
              <a:cxn ang="0">
                <a:pos x="101689" y="79110"/>
              </a:cxn>
              <a:cxn ang="0">
                <a:pos x="105196" y="80868"/>
              </a:cxn>
            </a:cxnLst>
            <a:rect l="0" t="0" r="0" b="0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Freeform 143"/>
          <p:cNvSpPr>
            <a:spLocks noEditPoints="1"/>
          </p:cNvSpPr>
          <p:nvPr/>
        </p:nvSpPr>
        <p:spPr>
          <a:xfrm>
            <a:off x="6368545" y="5610620"/>
            <a:ext cx="254693" cy="235651"/>
          </a:xfrm>
          <a:custGeom>
            <a:avLst/>
            <a:gdLst/>
            <a:ahLst/>
            <a:cxnLst>
              <a:cxn ang="0">
                <a:pos x="66668" y="158115"/>
              </a:cxn>
              <a:cxn ang="0">
                <a:pos x="5263" y="84328"/>
              </a:cxn>
              <a:cxn ang="0">
                <a:pos x="80703" y="114194"/>
              </a:cxn>
              <a:cxn ang="0">
                <a:pos x="80703" y="82571"/>
              </a:cxn>
              <a:cxn ang="0">
                <a:pos x="64914" y="0"/>
              </a:cxn>
              <a:cxn ang="0">
                <a:pos x="73686" y="22838"/>
              </a:cxn>
              <a:cxn ang="0">
                <a:pos x="87721" y="1756"/>
              </a:cxn>
              <a:cxn ang="0">
                <a:pos x="101757" y="22838"/>
              </a:cxn>
              <a:cxn ang="0">
                <a:pos x="110529" y="0"/>
              </a:cxn>
              <a:cxn ang="0">
                <a:pos x="96493" y="82571"/>
              </a:cxn>
              <a:cxn ang="0">
                <a:pos x="96493" y="158115"/>
              </a:cxn>
              <a:cxn ang="0">
                <a:pos x="66668" y="158115"/>
              </a:cxn>
              <a:cxn ang="0">
                <a:pos x="108774" y="158115"/>
              </a:cxn>
              <a:cxn ang="0">
                <a:pos x="117547" y="158115"/>
              </a:cxn>
              <a:cxn ang="0">
                <a:pos x="166671" y="86084"/>
              </a:cxn>
              <a:cxn ang="0">
                <a:pos x="108774" y="98382"/>
              </a:cxn>
              <a:cxn ang="0">
                <a:pos x="108774" y="158115"/>
              </a:cxn>
            </a:cxnLst>
            <a:rect l="0" t="0" r="0" b="0"/>
            <a:pathLst>
              <a:path w="97" h="90">
                <a:moveTo>
                  <a:pt x="38" y="90"/>
                </a:moveTo>
                <a:cubicBezTo>
                  <a:pt x="18" y="85"/>
                  <a:pt x="0" y="72"/>
                  <a:pt x="3" y="48"/>
                </a:cubicBezTo>
                <a:cubicBezTo>
                  <a:pt x="23" y="44"/>
                  <a:pt x="38" y="53"/>
                  <a:pt x="46" y="65"/>
                </a:cubicBezTo>
                <a:cubicBezTo>
                  <a:pt x="46" y="47"/>
                  <a:pt x="46" y="47"/>
                  <a:pt x="46" y="47"/>
                </a:cubicBezTo>
                <a:cubicBezTo>
                  <a:pt x="23" y="40"/>
                  <a:pt x="18" y="12"/>
                  <a:pt x="37" y="0"/>
                </a:cubicBezTo>
                <a:cubicBezTo>
                  <a:pt x="42" y="13"/>
                  <a:pt x="42" y="13"/>
                  <a:pt x="42" y="13"/>
                </a:cubicBezTo>
                <a:cubicBezTo>
                  <a:pt x="50" y="1"/>
                  <a:pt x="50" y="1"/>
                  <a:pt x="50" y="1"/>
                </a:cubicBezTo>
                <a:cubicBezTo>
                  <a:pt x="58" y="13"/>
                  <a:pt x="58" y="13"/>
                  <a:pt x="58" y="13"/>
                </a:cubicBezTo>
                <a:cubicBezTo>
                  <a:pt x="63" y="0"/>
                  <a:pt x="63" y="0"/>
                  <a:pt x="63" y="0"/>
                </a:cubicBezTo>
                <a:cubicBezTo>
                  <a:pt x="81" y="12"/>
                  <a:pt x="77" y="40"/>
                  <a:pt x="55" y="47"/>
                </a:cubicBezTo>
                <a:cubicBezTo>
                  <a:pt x="55" y="90"/>
                  <a:pt x="55" y="90"/>
                  <a:pt x="55" y="90"/>
                </a:cubicBezTo>
                <a:cubicBezTo>
                  <a:pt x="38" y="90"/>
                  <a:pt x="38" y="90"/>
                  <a:pt x="38" y="90"/>
                </a:cubicBezTo>
                <a:close/>
                <a:moveTo>
                  <a:pt x="62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84" y="84"/>
                  <a:pt x="97" y="66"/>
                  <a:pt x="95" y="49"/>
                </a:cubicBezTo>
                <a:cubicBezTo>
                  <a:pt x="81" y="47"/>
                  <a:pt x="70" y="50"/>
                  <a:pt x="62" y="56"/>
                </a:cubicBezTo>
                <a:lnTo>
                  <a:pt x="62" y="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Freeform 144"/>
          <p:cNvSpPr>
            <a:spLocks noEditPoints="1"/>
          </p:cNvSpPr>
          <p:nvPr/>
        </p:nvSpPr>
        <p:spPr>
          <a:xfrm>
            <a:off x="3469333" y="1264184"/>
            <a:ext cx="154720" cy="249933"/>
          </a:xfrm>
          <a:custGeom>
            <a:avLst/>
            <a:gdLst/>
            <a:ahLst/>
            <a:cxnLst>
              <a:cxn ang="0">
                <a:pos x="33127" y="10507"/>
              </a:cxn>
              <a:cxn ang="0">
                <a:pos x="69742" y="0"/>
              </a:cxn>
              <a:cxn ang="0">
                <a:pos x="78460" y="10507"/>
              </a:cxn>
              <a:cxn ang="0">
                <a:pos x="102870" y="33274"/>
              </a:cxn>
              <a:cxn ang="0">
                <a:pos x="95895" y="159364"/>
              </a:cxn>
              <a:cxn ang="0">
                <a:pos x="78460" y="166370"/>
              </a:cxn>
              <a:cxn ang="0">
                <a:pos x="6974" y="159364"/>
              </a:cxn>
              <a:cxn ang="0">
                <a:pos x="0" y="33274"/>
              </a:cxn>
              <a:cxn ang="0">
                <a:pos x="6974" y="17512"/>
              </a:cxn>
              <a:cxn ang="0">
                <a:pos x="24409" y="10507"/>
              </a:cxn>
              <a:cxn ang="0">
                <a:pos x="33127" y="49035"/>
              </a:cxn>
              <a:cxn ang="0">
                <a:pos x="47076" y="63045"/>
              </a:cxn>
              <a:cxn ang="0">
                <a:pos x="54050" y="49035"/>
              </a:cxn>
              <a:cxn ang="0">
                <a:pos x="67998" y="40279"/>
              </a:cxn>
              <a:cxn ang="0">
                <a:pos x="54050" y="26268"/>
              </a:cxn>
              <a:cxn ang="0">
                <a:pos x="47076" y="40279"/>
              </a:cxn>
              <a:cxn ang="0">
                <a:pos x="22666" y="66548"/>
              </a:cxn>
              <a:cxn ang="0">
                <a:pos x="78460" y="77055"/>
              </a:cxn>
              <a:cxn ang="0">
                <a:pos x="22666" y="66548"/>
              </a:cxn>
              <a:cxn ang="0">
                <a:pos x="22666" y="92816"/>
              </a:cxn>
              <a:cxn ang="0">
                <a:pos x="78460" y="80558"/>
              </a:cxn>
              <a:cxn ang="0">
                <a:pos x="22666" y="96319"/>
              </a:cxn>
              <a:cxn ang="0">
                <a:pos x="78460" y="108578"/>
              </a:cxn>
              <a:cxn ang="0">
                <a:pos x="22666" y="96319"/>
              </a:cxn>
              <a:cxn ang="0">
                <a:pos x="22666" y="124339"/>
              </a:cxn>
              <a:cxn ang="0">
                <a:pos x="78460" y="113832"/>
              </a:cxn>
              <a:cxn ang="0">
                <a:pos x="22666" y="129593"/>
              </a:cxn>
              <a:cxn ang="0">
                <a:pos x="78460" y="140101"/>
              </a:cxn>
              <a:cxn ang="0">
                <a:pos x="22666" y="129593"/>
              </a:cxn>
              <a:cxn ang="0">
                <a:pos x="24409" y="24517"/>
              </a:cxn>
              <a:cxn ang="0">
                <a:pos x="17435" y="26268"/>
              </a:cxn>
              <a:cxn ang="0">
                <a:pos x="13948" y="141852"/>
              </a:cxn>
              <a:cxn ang="0">
                <a:pos x="24409" y="152359"/>
              </a:cxn>
              <a:cxn ang="0">
                <a:pos x="85434" y="148857"/>
              </a:cxn>
              <a:cxn ang="0">
                <a:pos x="88921" y="33274"/>
              </a:cxn>
              <a:cxn ang="0">
                <a:pos x="78460" y="24517"/>
              </a:cxn>
            </a:cxnLst>
            <a:rect l="0" t="0" r="0" b="0"/>
            <a:pathLst>
              <a:path w="59" h="95">
                <a:moveTo>
                  <a:pt x="14" y="6"/>
                </a:moveTo>
                <a:cubicBezTo>
                  <a:pt x="19" y="6"/>
                  <a:pt x="19" y="6"/>
                  <a:pt x="19" y="6"/>
                </a:cubicBezTo>
                <a:cubicBezTo>
                  <a:pt x="19" y="0"/>
                  <a:pt x="19" y="0"/>
                  <a:pt x="1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6"/>
                  <a:pt x="40" y="6"/>
                  <a:pt x="40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9" y="6"/>
                  <a:pt x="52" y="7"/>
                  <a:pt x="55" y="10"/>
                </a:cubicBezTo>
                <a:cubicBezTo>
                  <a:pt x="57" y="12"/>
                  <a:pt x="59" y="15"/>
                  <a:pt x="59" y="19"/>
                </a:cubicBezTo>
                <a:cubicBezTo>
                  <a:pt x="59" y="81"/>
                  <a:pt x="59" y="81"/>
                  <a:pt x="59" y="81"/>
                </a:cubicBezTo>
                <a:cubicBezTo>
                  <a:pt x="59" y="85"/>
                  <a:pt x="57" y="88"/>
                  <a:pt x="55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2" y="93"/>
                  <a:pt x="49" y="95"/>
                  <a:pt x="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5"/>
                  <a:pt x="7" y="93"/>
                  <a:pt x="4" y="91"/>
                </a:cubicBezTo>
                <a:cubicBezTo>
                  <a:pt x="2" y="88"/>
                  <a:pt x="0" y="85"/>
                  <a:pt x="0" y="8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5"/>
                  <a:pt x="2" y="12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7" y="7"/>
                  <a:pt x="10" y="6"/>
                  <a:pt x="14" y="6"/>
                </a:cubicBezTo>
                <a:close/>
                <a:moveTo>
                  <a:pt x="19" y="23"/>
                </a:moveTo>
                <a:cubicBezTo>
                  <a:pt x="19" y="28"/>
                  <a:pt x="19" y="28"/>
                  <a:pt x="19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6"/>
                  <a:pt x="27" y="36"/>
                  <a:pt x="27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8"/>
                  <a:pt x="31" y="28"/>
                  <a:pt x="31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3"/>
                  <a:pt x="39" y="23"/>
                  <a:pt x="39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15"/>
                  <a:pt x="31" y="15"/>
                  <a:pt x="31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23"/>
                  <a:pt x="27" y="23"/>
                  <a:pt x="27" y="23"/>
                </a:cubicBezTo>
                <a:cubicBezTo>
                  <a:pt x="19" y="23"/>
                  <a:pt x="19" y="23"/>
                  <a:pt x="19" y="23"/>
                </a:cubicBezTo>
                <a:close/>
                <a:moveTo>
                  <a:pt x="13" y="38"/>
                </a:moveTo>
                <a:cubicBezTo>
                  <a:pt x="13" y="44"/>
                  <a:pt x="13" y="44"/>
                  <a:pt x="13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38"/>
                  <a:pt x="45" y="38"/>
                  <a:pt x="45" y="38"/>
                </a:cubicBezTo>
                <a:cubicBezTo>
                  <a:pt x="13" y="38"/>
                  <a:pt x="13" y="38"/>
                  <a:pt x="13" y="38"/>
                </a:cubicBezTo>
                <a:close/>
                <a:moveTo>
                  <a:pt x="13" y="46"/>
                </a:moveTo>
                <a:cubicBezTo>
                  <a:pt x="13" y="53"/>
                  <a:pt x="13" y="53"/>
                  <a:pt x="13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46"/>
                  <a:pt x="45" y="46"/>
                  <a:pt x="45" y="46"/>
                </a:cubicBezTo>
                <a:cubicBezTo>
                  <a:pt x="13" y="46"/>
                  <a:pt x="13" y="46"/>
                  <a:pt x="13" y="46"/>
                </a:cubicBezTo>
                <a:close/>
                <a:moveTo>
                  <a:pt x="13" y="55"/>
                </a:moveTo>
                <a:cubicBezTo>
                  <a:pt x="13" y="62"/>
                  <a:pt x="13" y="62"/>
                  <a:pt x="13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55"/>
                  <a:pt x="45" y="55"/>
                  <a:pt x="45" y="55"/>
                </a:cubicBezTo>
                <a:cubicBezTo>
                  <a:pt x="13" y="55"/>
                  <a:pt x="13" y="55"/>
                  <a:pt x="13" y="55"/>
                </a:cubicBezTo>
                <a:close/>
                <a:moveTo>
                  <a:pt x="13" y="65"/>
                </a:moveTo>
                <a:cubicBezTo>
                  <a:pt x="13" y="71"/>
                  <a:pt x="13" y="71"/>
                  <a:pt x="13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5" y="65"/>
                  <a:pt x="45" y="65"/>
                  <a:pt x="45" y="65"/>
                </a:cubicBezTo>
                <a:cubicBezTo>
                  <a:pt x="13" y="65"/>
                  <a:pt x="13" y="65"/>
                  <a:pt x="13" y="65"/>
                </a:cubicBezTo>
                <a:close/>
                <a:moveTo>
                  <a:pt x="13" y="74"/>
                </a:moveTo>
                <a:cubicBezTo>
                  <a:pt x="13" y="80"/>
                  <a:pt x="13" y="80"/>
                  <a:pt x="13" y="80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74"/>
                  <a:pt x="45" y="74"/>
                  <a:pt x="45" y="74"/>
                </a:cubicBezTo>
                <a:cubicBezTo>
                  <a:pt x="13" y="74"/>
                  <a:pt x="13" y="74"/>
                  <a:pt x="13" y="74"/>
                </a:cubicBezTo>
                <a:close/>
                <a:moveTo>
                  <a:pt x="45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2" y="14"/>
                  <a:pt x="11" y="14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6"/>
                  <a:pt x="8" y="18"/>
                  <a:pt x="8" y="19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83"/>
                  <a:pt x="9" y="84"/>
                  <a:pt x="10" y="85"/>
                </a:cubicBezTo>
                <a:cubicBezTo>
                  <a:pt x="11" y="86"/>
                  <a:pt x="12" y="87"/>
                  <a:pt x="14" y="87"/>
                </a:cubicBezTo>
                <a:cubicBezTo>
                  <a:pt x="45" y="87"/>
                  <a:pt x="45" y="87"/>
                  <a:pt x="45" y="87"/>
                </a:cubicBezTo>
                <a:cubicBezTo>
                  <a:pt x="47" y="87"/>
                  <a:pt x="48" y="86"/>
                  <a:pt x="49" y="85"/>
                </a:cubicBezTo>
                <a:cubicBezTo>
                  <a:pt x="50" y="84"/>
                  <a:pt x="51" y="83"/>
                  <a:pt x="51" y="81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8"/>
                  <a:pt x="50" y="16"/>
                  <a:pt x="49" y="15"/>
                </a:cubicBezTo>
                <a:cubicBezTo>
                  <a:pt x="48" y="14"/>
                  <a:pt x="47" y="14"/>
                  <a:pt x="45" y="1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145"/>
          <p:cNvSpPr>
            <a:spLocks noEditPoints="1"/>
          </p:cNvSpPr>
          <p:nvPr/>
        </p:nvSpPr>
        <p:spPr>
          <a:xfrm>
            <a:off x="2702875" y="1271325"/>
            <a:ext cx="259454" cy="261834"/>
          </a:xfrm>
          <a:custGeom>
            <a:avLst/>
            <a:gdLst/>
            <a:ahLst/>
            <a:cxnLst>
              <a:cxn ang="0">
                <a:pos x="75785" y="134055"/>
              </a:cxn>
              <a:cxn ang="0">
                <a:pos x="70497" y="123472"/>
              </a:cxn>
              <a:cxn ang="0">
                <a:pos x="65210" y="130527"/>
              </a:cxn>
              <a:cxn ang="0">
                <a:pos x="61685" y="134055"/>
              </a:cxn>
              <a:cxn ang="0">
                <a:pos x="56398" y="132291"/>
              </a:cxn>
              <a:cxn ang="0">
                <a:pos x="3524" y="79375"/>
              </a:cxn>
              <a:cxn ang="0">
                <a:pos x="12337" y="17638"/>
              </a:cxn>
              <a:cxn ang="0">
                <a:pos x="70497" y="45861"/>
              </a:cxn>
              <a:cxn ang="0">
                <a:pos x="125133" y="0"/>
              </a:cxn>
              <a:cxn ang="0">
                <a:pos x="84597" y="139347"/>
              </a:cxn>
              <a:cxn ang="0">
                <a:pos x="61685" y="174625"/>
              </a:cxn>
              <a:cxn ang="0">
                <a:pos x="51111" y="167569"/>
              </a:cxn>
              <a:cxn ang="0">
                <a:pos x="75785" y="134055"/>
              </a:cxn>
              <a:cxn ang="0">
                <a:pos x="82835" y="100541"/>
              </a:cxn>
              <a:cxn ang="0">
                <a:pos x="88122" y="111125"/>
              </a:cxn>
              <a:cxn ang="0">
                <a:pos x="114559" y="31750"/>
              </a:cxn>
              <a:cxn ang="0">
                <a:pos x="82835" y="56444"/>
              </a:cxn>
              <a:cxn ang="0">
                <a:pos x="81072" y="59972"/>
              </a:cxn>
              <a:cxn ang="0">
                <a:pos x="82835" y="100541"/>
              </a:cxn>
              <a:cxn ang="0">
                <a:pos x="49348" y="111125"/>
              </a:cxn>
              <a:cxn ang="0">
                <a:pos x="28199" y="42333"/>
              </a:cxn>
              <a:cxn ang="0">
                <a:pos x="28199" y="42333"/>
              </a:cxn>
              <a:cxn ang="0">
                <a:pos x="58160" y="107597"/>
              </a:cxn>
              <a:cxn ang="0">
                <a:pos x="22911" y="37041"/>
              </a:cxn>
              <a:cxn ang="0">
                <a:pos x="17624" y="77611"/>
              </a:cxn>
              <a:cxn ang="0">
                <a:pos x="49348" y="111125"/>
              </a:cxn>
              <a:cxn ang="0">
                <a:pos x="96934" y="112888"/>
              </a:cxn>
              <a:cxn ang="0">
                <a:pos x="119846" y="31750"/>
              </a:cxn>
              <a:cxn ang="0">
                <a:pos x="96934" y="112888"/>
              </a:cxn>
            </a:cxnLst>
            <a:rect l="0" t="0" r="0" b="0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147"/>
          <p:cNvSpPr>
            <a:spLocks noEditPoints="1"/>
          </p:cNvSpPr>
          <p:nvPr/>
        </p:nvSpPr>
        <p:spPr>
          <a:xfrm>
            <a:off x="1993545" y="3413599"/>
            <a:ext cx="178524" cy="280876"/>
          </a:xfrm>
          <a:custGeom>
            <a:avLst/>
            <a:gdLst/>
            <a:ahLst/>
            <a:cxnLst>
              <a:cxn ang="0">
                <a:pos x="100481" y="17612"/>
              </a:cxn>
              <a:cxn ang="0">
                <a:pos x="109295" y="89822"/>
              </a:cxn>
              <a:cxn ang="0">
                <a:pos x="89904" y="116240"/>
              </a:cxn>
              <a:cxn ang="0">
                <a:pos x="96955" y="114479"/>
              </a:cxn>
              <a:cxn ang="0">
                <a:pos x="100481" y="128569"/>
              </a:cxn>
              <a:cxn ang="0">
                <a:pos x="98718" y="140898"/>
              </a:cxn>
              <a:cxn ang="0">
                <a:pos x="100481" y="151465"/>
              </a:cxn>
              <a:cxn ang="0">
                <a:pos x="96955" y="163794"/>
              </a:cxn>
              <a:cxn ang="0">
                <a:pos x="26442" y="170838"/>
              </a:cxn>
              <a:cxn ang="0">
                <a:pos x="21154" y="167316"/>
              </a:cxn>
              <a:cxn ang="0">
                <a:pos x="21154" y="146181"/>
              </a:cxn>
              <a:cxn ang="0">
                <a:pos x="21154" y="144420"/>
              </a:cxn>
              <a:cxn ang="0">
                <a:pos x="21154" y="125047"/>
              </a:cxn>
              <a:cxn ang="0">
                <a:pos x="26442" y="121524"/>
              </a:cxn>
              <a:cxn ang="0">
                <a:pos x="28205" y="110957"/>
              </a:cxn>
              <a:cxn ang="0">
                <a:pos x="0" y="59881"/>
              </a:cxn>
              <a:cxn ang="0">
                <a:pos x="58173" y="0"/>
              </a:cxn>
              <a:cxn ang="0">
                <a:pos x="49359" y="72210"/>
              </a:cxn>
              <a:cxn ang="0">
                <a:pos x="52885" y="68687"/>
              </a:cxn>
              <a:cxn ang="0">
                <a:pos x="58173" y="72210"/>
              </a:cxn>
              <a:cxn ang="0">
                <a:pos x="63462" y="68687"/>
              </a:cxn>
              <a:cxn ang="0">
                <a:pos x="68750" y="72210"/>
              </a:cxn>
              <a:cxn ang="0">
                <a:pos x="75801" y="66926"/>
              </a:cxn>
              <a:cxn ang="0">
                <a:pos x="68750" y="91583"/>
              </a:cxn>
              <a:cxn ang="0">
                <a:pos x="77564" y="116240"/>
              </a:cxn>
              <a:cxn ang="0">
                <a:pos x="77564" y="102151"/>
              </a:cxn>
              <a:cxn ang="0">
                <a:pos x="98718" y="82777"/>
              </a:cxn>
              <a:cxn ang="0">
                <a:pos x="91667" y="26418"/>
              </a:cxn>
              <a:cxn ang="0">
                <a:pos x="26442" y="26418"/>
              </a:cxn>
              <a:cxn ang="0">
                <a:pos x="19391" y="84538"/>
              </a:cxn>
              <a:cxn ang="0">
                <a:pos x="40545" y="103912"/>
              </a:cxn>
              <a:cxn ang="0">
                <a:pos x="40545" y="118002"/>
              </a:cxn>
              <a:cxn ang="0">
                <a:pos x="51122" y="91583"/>
              </a:cxn>
              <a:cxn ang="0">
                <a:pos x="44070" y="66926"/>
              </a:cxn>
              <a:cxn ang="0">
                <a:pos x="70513" y="75732"/>
              </a:cxn>
              <a:cxn ang="0">
                <a:pos x="63462" y="73971"/>
              </a:cxn>
              <a:cxn ang="0">
                <a:pos x="52885" y="73971"/>
              </a:cxn>
              <a:cxn ang="0">
                <a:pos x="47596" y="73971"/>
              </a:cxn>
              <a:cxn ang="0">
                <a:pos x="56410" y="89822"/>
              </a:cxn>
              <a:cxn ang="0">
                <a:pos x="56410" y="118002"/>
              </a:cxn>
              <a:cxn ang="0">
                <a:pos x="61699" y="89822"/>
              </a:cxn>
              <a:cxn ang="0">
                <a:pos x="61699" y="88061"/>
              </a:cxn>
              <a:cxn ang="0">
                <a:pos x="75801" y="169077"/>
              </a:cxn>
              <a:cxn ang="0">
                <a:pos x="59936" y="186690"/>
              </a:cxn>
              <a:cxn ang="0">
                <a:pos x="75801" y="169077"/>
              </a:cxn>
              <a:cxn ang="0">
                <a:pos x="29968" y="154987"/>
              </a:cxn>
              <a:cxn ang="0">
                <a:pos x="29968" y="158510"/>
              </a:cxn>
              <a:cxn ang="0">
                <a:pos x="88141" y="151465"/>
              </a:cxn>
              <a:cxn ang="0">
                <a:pos x="88141" y="128569"/>
              </a:cxn>
              <a:cxn ang="0">
                <a:pos x="29968" y="135614"/>
              </a:cxn>
              <a:cxn ang="0">
                <a:pos x="88141" y="130330"/>
              </a:cxn>
              <a:cxn ang="0">
                <a:pos x="88141" y="128569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Freeform 148"/>
          <p:cNvSpPr>
            <a:spLocks noEditPoints="1"/>
          </p:cNvSpPr>
          <p:nvPr/>
        </p:nvSpPr>
        <p:spPr>
          <a:xfrm>
            <a:off x="1250890" y="2720929"/>
            <a:ext cx="180903" cy="245173"/>
          </a:xfrm>
          <a:custGeom>
            <a:avLst/>
            <a:gdLst/>
            <a:ahLst/>
            <a:cxnLst>
              <a:cxn ang="0">
                <a:pos x="17555" y="0"/>
              </a:cxn>
              <a:cxn ang="0">
                <a:pos x="103579" y="0"/>
              </a:cxn>
              <a:cxn ang="0">
                <a:pos x="110602" y="0"/>
              </a:cxn>
              <a:cxn ang="0">
                <a:pos x="110602" y="8842"/>
              </a:cxn>
              <a:cxn ang="0">
                <a:pos x="110602" y="54821"/>
              </a:cxn>
              <a:cxn ang="0">
                <a:pos x="119380" y="54821"/>
              </a:cxn>
              <a:cxn ang="0">
                <a:pos x="119380" y="104338"/>
              </a:cxn>
              <a:cxn ang="0">
                <a:pos x="59690" y="164465"/>
              </a:cxn>
              <a:cxn ang="0">
                <a:pos x="59690" y="164465"/>
              </a:cxn>
              <a:cxn ang="0">
                <a:pos x="0" y="104338"/>
              </a:cxn>
              <a:cxn ang="0">
                <a:pos x="0" y="54821"/>
              </a:cxn>
              <a:cxn ang="0">
                <a:pos x="10533" y="54821"/>
              </a:cxn>
              <a:cxn ang="0">
                <a:pos x="10533" y="8842"/>
              </a:cxn>
              <a:cxn ang="0">
                <a:pos x="10533" y="0"/>
              </a:cxn>
              <a:cxn ang="0">
                <a:pos x="17555" y="0"/>
              </a:cxn>
              <a:cxn ang="0">
                <a:pos x="68467" y="30063"/>
              </a:cxn>
              <a:cxn ang="0">
                <a:pos x="68467" y="40674"/>
              </a:cxn>
              <a:cxn ang="0">
                <a:pos x="86023" y="40674"/>
              </a:cxn>
              <a:cxn ang="0">
                <a:pos x="86023" y="30063"/>
              </a:cxn>
              <a:cxn ang="0">
                <a:pos x="68467" y="30063"/>
              </a:cxn>
              <a:cxn ang="0">
                <a:pos x="33356" y="30063"/>
              </a:cxn>
              <a:cxn ang="0">
                <a:pos x="33356" y="40674"/>
              </a:cxn>
              <a:cxn ang="0">
                <a:pos x="50912" y="40674"/>
              </a:cxn>
              <a:cxn ang="0">
                <a:pos x="50912" y="30063"/>
              </a:cxn>
              <a:cxn ang="0">
                <a:pos x="33356" y="30063"/>
              </a:cxn>
              <a:cxn ang="0">
                <a:pos x="24578" y="54821"/>
              </a:cxn>
              <a:cxn ang="0">
                <a:pos x="94801" y="54821"/>
              </a:cxn>
              <a:cxn ang="0">
                <a:pos x="94801" y="15915"/>
              </a:cxn>
              <a:cxn ang="0">
                <a:pos x="24578" y="15915"/>
              </a:cxn>
              <a:cxn ang="0">
                <a:pos x="24578" y="54821"/>
              </a:cxn>
            </a:cxnLst>
            <a:rect l="0" t="0" r="0" b="0"/>
            <a:pathLst>
              <a:path w="68" h="93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31"/>
                  <a:pt x="63" y="31"/>
                  <a:pt x="63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8"/>
                  <a:pt x="53" y="93"/>
                  <a:pt x="34" y="93"/>
                </a:cubicBezTo>
                <a:cubicBezTo>
                  <a:pt x="34" y="93"/>
                  <a:pt x="34" y="93"/>
                  <a:pt x="34" y="93"/>
                </a:cubicBezTo>
                <a:cubicBezTo>
                  <a:pt x="15" y="93"/>
                  <a:pt x="0" y="78"/>
                  <a:pt x="0" y="59"/>
                </a:cubicBezTo>
                <a:cubicBezTo>
                  <a:pt x="0" y="31"/>
                  <a:pt x="0" y="31"/>
                  <a:pt x="0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5"/>
                  <a:pt x="6" y="5"/>
                  <a:pt x="6" y="5"/>
                </a:cubicBezTo>
                <a:cubicBezTo>
                  <a:pt x="6" y="0"/>
                  <a:pt x="6" y="0"/>
                  <a:pt x="6" y="0"/>
                </a:cubicBezTo>
                <a:cubicBezTo>
                  <a:pt x="10" y="0"/>
                  <a:pt x="10" y="0"/>
                  <a:pt x="10" y="0"/>
                </a:cubicBezTo>
                <a:close/>
                <a:moveTo>
                  <a:pt x="39" y="17"/>
                </a:moveTo>
                <a:cubicBezTo>
                  <a:pt x="39" y="23"/>
                  <a:pt x="39" y="23"/>
                  <a:pt x="3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17"/>
                  <a:pt x="49" y="17"/>
                  <a:pt x="49" y="17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19" y="17"/>
                </a:moveTo>
                <a:cubicBezTo>
                  <a:pt x="19" y="23"/>
                  <a:pt x="19" y="23"/>
                  <a:pt x="1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17"/>
                  <a:pt x="29" y="17"/>
                  <a:pt x="29" y="17"/>
                </a:cubicBezTo>
                <a:cubicBezTo>
                  <a:pt x="19" y="17"/>
                  <a:pt x="19" y="17"/>
                  <a:pt x="19" y="17"/>
                </a:cubicBezTo>
                <a:close/>
                <a:moveTo>
                  <a:pt x="14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4" y="9"/>
                  <a:pt x="54" y="9"/>
                  <a:pt x="54" y="9"/>
                </a:cubicBezTo>
                <a:cubicBezTo>
                  <a:pt x="14" y="9"/>
                  <a:pt x="14" y="9"/>
                  <a:pt x="14" y="9"/>
                </a:cubicBezTo>
                <a:lnTo>
                  <a:pt x="14" y="3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Freeform 149"/>
          <p:cNvSpPr>
            <a:spLocks noEditPoints="1"/>
          </p:cNvSpPr>
          <p:nvPr/>
        </p:nvSpPr>
        <p:spPr>
          <a:xfrm>
            <a:off x="5633030" y="5639184"/>
            <a:ext cx="266594" cy="202327"/>
          </a:xfrm>
          <a:custGeom>
            <a:avLst/>
            <a:gdLst/>
            <a:ahLst/>
            <a:cxnLst>
              <a:cxn ang="0">
                <a:pos x="51051" y="5269"/>
              </a:cxn>
              <a:cxn ang="0">
                <a:pos x="36968" y="12295"/>
              </a:cxn>
              <a:cxn ang="0">
                <a:pos x="14083" y="5269"/>
              </a:cxn>
              <a:cxn ang="0">
                <a:pos x="5281" y="54453"/>
              </a:cxn>
              <a:cxn ang="0">
                <a:pos x="0" y="126472"/>
              </a:cxn>
              <a:cxn ang="0">
                <a:pos x="56332" y="86071"/>
              </a:cxn>
              <a:cxn ang="0">
                <a:pos x="112665" y="79045"/>
              </a:cxn>
              <a:cxn ang="0">
                <a:pos x="149633" y="135255"/>
              </a:cxn>
              <a:cxn ang="0">
                <a:pos x="170758" y="66749"/>
              </a:cxn>
              <a:cxn ang="0">
                <a:pos x="137310" y="21078"/>
              </a:cxn>
              <a:cxn ang="0">
                <a:pos x="66895" y="33374"/>
              </a:cxn>
              <a:cxn ang="0">
                <a:pos x="89780" y="52696"/>
              </a:cxn>
              <a:cxn ang="0">
                <a:pos x="103863" y="59722"/>
              </a:cxn>
              <a:cxn ang="0">
                <a:pos x="89780" y="52696"/>
              </a:cxn>
              <a:cxn ang="0">
                <a:pos x="86259" y="52696"/>
              </a:cxn>
              <a:cxn ang="0">
                <a:pos x="73936" y="59722"/>
              </a:cxn>
              <a:cxn ang="0">
                <a:pos x="140831" y="57966"/>
              </a:cxn>
              <a:cxn ang="0">
                <a:pos x="144352" y="72018"/>
              </a:cxn>
              <a:cxn ang="0">
                <a:pos x="140831" y="57966"/>
              </a:cxn>
              <a:cxn ang="0">
                <a:pos x="133790" y="52696"/>
              </a:cxn>
              <a:cxn ang="0">
                <a:pos x="119706" y="56209"/>
              </a:cxn>
              <a:cxn ang="0">
                <a:pos x="133790" y="31618"/>
              </a:cxn>
              <a:cxn ang="0">
                <a:pos x="137310" y="45670"/>
              </a:cxn>
              <a:cxn ang="0">
                <a:pos x="133790" y="31618"/>
              </a:cxn>
              <a:cxn ang="0">
                <a:pos x="158435" y="45670"/>
              </a:cxn>
              <a:cxn ang="0">
                <a:pos x="146112" y="49183"/>
              </a:cxn>
              <a:cxn ang="0">
                <a:pos x="56332" y="43913"/>
              </a:cxn>
              <a:cxn ang="0">
                <a:pos x="44009" y="52696"/>
              </a:cxn>
              <a:cxn ang="0">
                <a:pos x="45770" y="68505"/>
              </a:cxn>
              <a:cxn ang="0">
                <a:pos x="36968" y="57966"/>
              </a:cxn>
              <a:cxn ang="0">
                <a:pos x="19364" y="57966"/>
              </a:cxn>
              <a:cxn ang="0">
                <a:pos x="29926" y="49183"/>
              </a:cxn>
              <a:cxn ang="0">
                <a:pos x="29926" y="33374"/>
              </a:cxn>
              <a:cxn ang="0">
                <a:pos x="38728" y="43913"/>
              </a:cxn>
              <a:cxn ang="0">
                <a:pos x="161956" y="5269"/>
              </a:cxn>
              <a:cxn ang="0">
                <a:pos x="137310" y="12295"/>
              </a:cxn>
              <a:cxn ang="0">
                <a:pos x="124988" y="5269"/>
              </a:cxn>
            </a:cxnLst>
            <a:rect l="0" t="0" r="0" b="0"/>
            <a:pathLst>
              <a:path w="101" h="77">
                <a:moveTo>
                  <a:pt x="8" y="3"/>
                </a:moveTo>
                <a:cubicBezTo>
                  <a:pt x="15" y="0"/>
                  <a:pt x="22" y="0"/>
                  <a:pt x="29" y="3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8"/>
                  <a:pt x="24" y="7"/>
                  <a:pt x="21" y="7"/>
                </a:cubicBezTo>
                <a:cubicBezTo>
                  <a:pt x="16" y="7"/>
                  <a:pt x="11" y="9"/>
                  <a:pt x="8" y="13"/>
                </a:cubicBezTo>
                <a:cubicBezTo>
                  <a:pt x="8" y="3"/>
                  <a:pt x="8" y="3"/>
                  <a:pt x="8" y="3"/>
                </a:cubicBezTo>
                <a:close/>
                <a:moveTo>
                  <a:pt x="23" y="11"/>
                </a:moveTo>
                <a:cubicBezTo>
                  <a:pt x="12" y="11"/>
                  <a:pt x="3" y="20"/>
                  <a:pt x="3" y="31"/>
                </a:cubicBezTo>
                <a:cubicBezTo>
                  <a:pt x="3" y="33"/>
                  <a:pt x="3" y="35"/>
                  <a:pt x="4" y="37"/>
                </a:cubicBezTo>
                <a:cubicBezTo>
                  <a:pt x="1" y="48"/>
                  <a:pt x="0" y="59"/>
                  <a:pt x="0" y="72"/>
                </a:cubicBezTo>
                <a:cubicBezTo>
                  <a:pt x="5" y="77"/>
                  <a:pt x="10" y="77"/>
                  <a:pt x="15" y="77"/>
                </a:cubicBezTo>
                <a:cubicBezTo>
                  <a:pt x="22" y="69"/>
                  <a:pt x="27" y="60"/>
                  <a:pt x="32" y="49"/>
                </a:cubicBezTo>
                <a:cubicBezTo>
                  <a:pt x="34" y="48"/>
                  <a:pt x="36" y="47"/>
                  <a:pt x="37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5" y="46"/>
                  <a:pt x="66" y="48"/>
                  <a:pt x="68" y="49"/>
                </a:cubicBezTo>
                <a:cubicBezTo>
                  <a:pt x="73" y="60"/>
                  <a:pt x="79" y="69"/>
                  <a:pt x="85" y="77"/>
                </a:cubicBezTo>
                <a:cubicBezTo>
                  <a:pt x="90" y="77"/>
                  <a:pt x="95" y="77"/>
                  <a:pt x="100" y="72"/>
                </a:cubicBezTo>
                <a:cubicBezTo>
                  <a:pt x="101" y="59"/>
                  <a:pt x="100" y="48"/>
                  <a:pt x="97" y="38"/>
                </a:cubicBezTo>
                <a:cubicBezTo>
                  <a:pt x="97" y="36"/>
                  <a:pt x="98" y="34"/>
                  <a:pt x="98" y="32"/>
                </a:cubicBezTo>
                <a:cubicBezTo>
                  <a:pt x="98" y="21"/>
                  <a:pt x="89" y="12"/>
                  <a:pt x="78" y="12"/>
                </a:cubicBezTo>
                <a:cubicBezTo>
                  <a:pt x="72" y="12"/>
                  <a:pt x="66" y="15"/>
                  <a:pt x="63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5" y="15"/>
                  <a:pt x="29" y="11"/>
                  <a:pt x="23" y="11"/>
                </a:cubicBezTo>
                <a:close/>
                <a:moveTo>
                  <a:pt x="51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34"/>
                  <a:pt x="59" y="34"/>
                  <a:pt x="59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42" y="30"/>
                </a:moveTo>
                <a:cubicBezTo>
                  <a:pt x="49" y="30"/>
                  <a:pt x="49" y="30"/>
                  <a:pt x="49" y="30"/>
                </a:cubicBezTo>
                <a:cubicBezTo>
                  <a:pt x="49" y="34"/>
                  <a:pt x="49" y="34"/>
                  <a:pt x="49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0"/>
                  <a:pt x="42" y="30"/>
                  <a:pt x="42" y="30"/>
                </a:cubicBezTo>
                <a:close/>
                <a:moveTo>
                  <a:pt x="80" y="33"/>
                </a:moveTo>
                <a:cubicBezTo>
                  <a:pt x="82" y="33"/>
                  <a:pt x="84" y="34"/>
                  <a:pt x="85" y="36"/>
                </a:cubicBezTo>
                <a:cubicBezTo>
                  <a:pt x="85" y="38"/>
                  <a:pt x="84" y="40"/>
                  <a:pt x="82" y="41"/>
                </a:cubicBezTo>
                <a:cubicBezTo>
                  <a:pt x="80" y="41"/>
                  <a:pt x="78" y="40"/>
                  <a:pt x="77" y="38"/>
                </a:cubicBezTo>
                <a:cubicBezTo>
                  <a:pt x="77" y="36"/>
                  <a:pt x="78" y="34"/>
                  <a:pt x="80" y="33"/>
                </a:cubicBezTo>
                <a:close/>
                <a:moveTo>
                  <a:pt x="71" y="27"/>
                </a:moveTo>
                <a:cubicBezTo>
                  <a:pt x="73" y="26"/>
                  <a:pt x="75" y="28"/>
                  <a:pt x="76" y="30"/>
                </a:cubicBezTo>
                <a:cubicBezTo>
                  <a:pt x="76" y="32"/>
                  <a:pt x="75" y="34"/>
                  <a:pt x="73" y="35"/>
                </a:cubicBezTo>
                <a:cubicBezTo>
                  <a:pt x="70" y="35"/>
                  <a:pt x="68" y="34"/>
                  <a:pt x="68" y="32"/>
                </a:cubicBezTo>
                <a:cubicBezTo>
                  <a:pt x="67" y="29"/>
                  <a:pt x="69" y="27"/>
                  <a:pt x="71" y="27"/>
                </a:cubicBezTo>
                <a:close/>
                <a:moveTo>
                  <a:pt x="76" y="18"/>
                </a:moveTo>
                <a:cubicBezTo>
                  <a:pt x="79" y="17"/>
                  <a:pt x="81" y="19"/>
                  <a:pt x="81" y="21"/>
                </a:cubicBezTo>
                <a:cubicBezTo>
                  <a:pt x="82" y="23"/>
                  <a:pt x="80" y="25"/>
                  <a:pt x="78" y="26"/>
                </a:cubicBezTo>
                <a:cubicBezTo>
                  <a:pt x="76" y="26"/>
                  <a:pt x="74" y="25"/>
                  <a:pt x="73" y="23"/>
                </a:cubicBezTo>
                <a:cubicBezTo>
                  <a:pt x="73" y="21"/>
                  <a:pt x="74" y="18"/>
                  <a:pt x="76" y="18"/>
                </a:cubicBezTo>
                <a:close/>
                <a:moveTo>
                  <a:pt x="86" y="23"/>
                </a:moveTo>
                <a:cubicBezTo>
                  <a:pt x="88" y="23"/>
                  <a:pt x="90" y="24"/>
                  <a:pt x="90" y="26"/>
                </a:cubicBezTo>
                <a:cubicBezTo>
                  <a:pt x="91" y="28"/>
                  <a:pt x="89" y="30"/>
                  <a:pt x="87" y="31"/>
                </a:cubicBezTo>
                <a:cubicBezTo>
                  <a:pt x="85" y="31"/>
                  <a:pt x="83" y="30"/>
                  <a:pt x="83" y="28"/>
                </a:cubicBezTo>
                <a:cubicBezTo>
                  <a:pt x="82" y="26"/>
                  <a:pt x="84" y="24"/>
                  <a:pt x="86" y="23"/>
                </a:cubicBezTo>
                <a:close/>
                <a:moveTo>
                  <a:pt x="32" y="25"/>
                </a:moveTo>
                <a:cubicBezTo>
                  <a:pt x="31" y="36"/>
                  <a:pt x="31" y="36"/>
                  <a:pt x="31" y="36"/>
                </a:cubicBezTo>
                <a:cubicBezTo>
                  <a:pt x="25" y="30"/>
                  <a:pt x="25" y="30"/>
                  <a:pt x="25" y="30"/>
                </a:cubicBezTo>
                <a:cubicBezTo>
                  <a:pt x="32" y="25"/>
                  <a:pt x="32" y="25"/>
                  <a:pt x="32" y="25"/>
                </a:cubicBezTo>
                <a:close/>
                <a:moveTo>
                  <a:pt x="26" y="39"/>
                </a:moveTo>
                <a:cubicBezTo>
                  <a:pt x="14" y="38"/>
                  <a:pt x="14" y="38"/>
                  <a:pt x="14" y="38"/>
                </a:cubicBezTo>
                <a:cubicBezTo>
                  <a:pt x="21" y="33"/>
                  <a:pt x="21" y="33"/>
                  <a:pt x="21" y="33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11" y="33"/>
                </a:moveTo>
                <a:cubicBezTo>
                  <a:pt x="13" y="22"/>
                  <a:pt x="13" y="22"/>
                  <a:pt x="13" y="22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33"/>
                  <a:pt x="11" y="33"/>
                  <a:pt x="11" y="33"/>
                </a:cubicBezTo>
                <a:close/>
                <a:moveTo>
                  <a:pt x="17" y="19"/>
                </a:moveTo>
                <a:cubicBezTo>
                  <a:pt x="28" y="20"/>
                  <a:pt x="28" y="20"/>
                  <a:pt x="28" y="20"/>
                </a:cubicBezTo>
                <a:cubicBezTo>
                  <a:pt x="22" y="25"/>
                  <a:pt x="22" y="25"/>
                  <a:pt x="22" y="25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92" y="3"/>
                </a:moveTo>
                <a:cubicBezTo>
                  <a:pt x="92" y="13"/>
                  <a:pt x="92" y="13"/>
                  <a:pt x="92" y="13"/>
                </a:cubicBezTo>
                <a:cubicBezTo>
                  <a:pt x="88" y="9"/>
                  <a:pt x="83" y="7"/>
                  <a:pt x="78" y="7"/>
                </a:cubicBezTo>
                <a:cubicBezTo>
                  <a:pt x="76" y="7"/>
                  <a:pt x="73" y="8"/>
                  <a:pt x="71" y="9"/>
                </a:cubicBezTo>
                <a:cubicBezTo>
                  <a:pt x="71" y="3"/>
                  <a:pt x="71" y="3"/>
                  <a:pt x="71" y="3"/>
                </a:cubicBezTo>
                <a:cubicBezTo>
                  <a:pt x="78" y="0"/>
                  <a:pt x="85" y="0"/>
                  <a:pt x="92" y="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Freeform 150"/>
          <p:cNvSpPr>
            <a:spLocks noEditPoints="1"/>
          </p:cNvSpPr>
          <p:nvPr/>
        </p:nvSpPr>
        <p:spPr>
          <a:xfrm>
            <a:off x="3445530" y="1985416"/>
            <a:ext cx="240411" cy="240410"/>
          </a:xfrm>
          <a:custGeom>
            <a:avLst/>
            <a:gdLst/>
            <a:ahLst/>
            <a:cxnLst>
              <a:cxn ang="0">
                <a:pos x="80889" y="0"/>
              </a:cxn>
              <a:cxn ang="0">
                <a:pos x="137160" y="24618"/>
              </a:cxn>
              <a:cxn ang="0">
                <a:pos x="160020" y="80889"/>
              </a:cxn>
              <a:cxn ang="0">
                <a:pos x="137160" y="137160"/>
              </a:cxn>
              <a:cxn ang="0">
                <a:pos x="80889" y="160020"/>
              </a:cxn>
              <a:cxn ang="0">
                <a:pos x="22860" y="137160"/>
              </a:cxn>
              <a:cxn ang="0">
                <a:pos x="0" y="80889"/>
              </a:cxn>
              <a:cxn ang="0">
                <a:pos x="22860" y="24618"/>
              </a:cxn>
              <a:cxn ang="0">
                <a:pos x="80889" y="0"/>
              </a:cxn>
              <a:cxn ang="0">
                <a:pos x="110783" y="89681"/>
              </a:cxn>
              <a:cxn ang="0">
                <a:pos x="112541" y="72096"/>
              </a:cxn>
              <a:cxn ang="0">
                <a:pos x="91440" y="59787"/>
              </a:cxn>
              <a:cxn ang="0">
                <a:pos x="72096" y="47478"/>
              </a:cxn>
              <a:cxn ang="0">
                <a:pos x="56270" y="56270"/>
              </a:cxn>
              <a:cxn ang="0">
                <a:pos x="56270" y="80889"/>
              </a:cxn>
              <a:cxn ang="0">
                <a:pos x="56270" y="103749"/>
              </a:cxn>
              <a:cxn ang="0">
                <a:pos x="70338" y="114300"/>
              </a:cxn>
              <a:cxn ang="0">
                <a:pos x="91440" y="101990"/>
              </a:cxn>
              <a:cxn ang="0">
                <a:pos x="110783" y="89681"/>
              </a:cxn>
              <a:cxn ang="0">
                <a:pos x="116058" y="43961"/>
              </a:cxn>
              <a:cxn ang="0">
                <a:pos x="80889" y="28135"/>
              </a:cxn>
              <a:cxn ang="0">
                <a:pos x="43961" y="43961"/>
              </a:cxn>
              <a:cxn ang="0">
                <a:pos x="28135" y="80889"/>
              </a:cxn>
              <a:cxn ang="0">
                <a:pos x="43961" y="117816"/>
              </a:cxn>
              <a:cxn ang="0">
                <a:pos x="80889" y="131884"/>
              </a:cxn>
              <a:cxn ang="0">
                <a:pos x="116058" y="117816"/>
              </a:cxn>
              <a:cxn ang="0">
                <a:pos x="131884" y="80889"/>
              </a:cxn>
              <a:cxn ang="0">
                <a:pos x="116058" y="43961"/>
              </a:cxn>
            </a:cxnLst>
            <a:rect l="0" t="0" r="0" b="0"/>
            <a:pathLst>
              <a:path w="91" h="91">
                <a:moveTo>
                  <a:pt x="46" y="0"/>
                </a:moveTo>
                <a:cubicBezTo>
                  <a:pt x="58" y="0"/>
                  <a:pt x="70" y="5"/>
                  <a:pt x="78" y="14"/>
                </a:cubicBezTo>
                <a:cubicBezTo>
                  <a:pt x="86" y="22"/>
                  <a:pt x="91" y="33"/>
                  <a:pt x="91" y="46"/>
                </a:cubicBezTo>
                <a:cubicBezTo>
                  <a:pt x="91" y="58"/>
                  <a:pt x="86" y="70"/>
                  <a:pt x="78" y="78"/>
                </a:cubicBezTo>
                <a:cubicBezTo>
                  <a:pt x="70" y="86"/>
                  <a:pt x="58" y="91"/>
                  <a:pt x="46" y="91"/>
                </a:cubicBezTo>
                <a:cubicBezTo>
                  <a:pt x="33" y="91"/>
                  <a:pt x="22" y="86"/>
                  <a:pt x="13" y="78"/>
                </a:cubicBezTo>
                <a:cubicBezTo>
                  <a:pt x="5" y="70"/>
                  <a:pt x="0" y="58"/>
                  <a:pt x="0" y="46"/>
                </a:cubicBezTo>
                <a:cubicBezTo>
                  <a:pt x="0" y="33"/>
                  <a:pt x="5" y="22"/>
                  <a:pt x="13" y="14"/>
                </a:cubicBezTo>
                <a:cubicBezTo>
                  <a:pt x="22" y="5"/>
                  <a:pt x="33" y="0"/>
                  <a:pt x="46" y="0"/>
                </a:cubicBezTo>
                <a:close/>
                <a:moveTo>
                  <a:pt x="63" y="51"/>
                </a:moveTo>
                <a:cubicBezTo>
                  <a:pt x="68" y="48"/>
                  <a:pt x="69" y="44"/>
                  <a:pt x="64" y="41"/>
                </a:cubicBezTo>
                <a:cubicBezTo>
                  <a:pt x="60" y="39"/>
                  <a:pt x="56" y="36"/>
                  <a:pt x="52" y="34"/>
                </a:cubicBezTo>
                <a:cubicBezTo>
                  <a:pt x="48" y="32"/>
                  <a:pt x="44" y="30"/>
                  <a:pt x="41" y="27"/>
                </a:cubicBezTo>
                <a:cubicBezTo>
                  <a:pt x="36" y="25"/>
                  <a:pt x="32" y="26"/>
                  <a:pt x="32" y="32"/>
                </a:cubicBezTo>
                <a:cubicBezTo>
                  <a:pt x="32" y="36"/>
                  <a:pt x="32" y="41"/>
                  <a:pt x="32" y="46"/>
                </a:cubicBezTo>
                <a:cubicBezTo>
                  <a:pt x="32" y="50"/>
                  <a:pt x="32" y="55"/>
                  <a:pt x="32" y="59"/>
                </a:cubicBezTo>
                <a:cubicBezTo>
                  <a:pt x="32" y="64"/>
                  <a:pt x="35" y="67"/>
                  <a:pt x="40" y="65"/>
                </a:cubicBezTo>
                <a:cubicBezTo>
                  <a:pt x="44" y="62"/>
                  <a:pt x="48" y="60"/>
                  <a:pt x="52" y="58"/>
                </a:cubicBezTo>
                <a:cubicBezTo>
                  <a:pt x="56" y="55"/>
                  <a:pt x="60" y="53"/>
                  <a:pt x="63" y="51"/>
                </a:cubicBezTo>
                <a:close/>
                <a:moveTo>
                  <a:pt x="66" y="25"/>
                </a:moveTo>
                <a:cubicBezTo>
                  <a:pt x="61" y="20"/>
                  <a:pt x="54" y="16"/>
                  <a:pt x="46" y="16"/>
                </a:cubicBezTo>
                <a:cubicBezTo>
                  <a:pt x="38" y="16"/>
                  <a:pt x="30" y="20"/>
                  <a:pt x="25" y="25"/>
                </a:cubicBezTo>
                <a:cubicBezTo>
                  <a:pt x="20" y="30"/>
                  <a:pt x="16" y="38"/>
                  <a:pt x="16" y="46"/>
                </a:cubicBezTo>
                <a:cubicBezTo>
                  <a:pt x="16" y="54"/>
                  <a:pt x="20" y="61"/>
                  <a:pt x="25" y="67"/>
                </a:cubicBezTo>
                <a:cubicBezTo>
                  <a:pt x="30" y="72"/>
                  <a:pt x="38" y="75"/>
                  <a:pt x="46" y="75"/>
                </a:cubicBezTo>
                <a:cubicBezTo>
                  <a:pt x="54" y="75"/>
                  <a:pt x="61" y="72"/>
                  <a:pt x="66" y="67"/>
                </a:cubicBezTo>
                <a:cubicBezTo>
                  <a:pt x="72" y="61"/>
                  <a:pt x="75" y="54"/>
                  <a:pt x="75" y="46"/>
                </a:cubicBezTo>
                <a:cubicBezTo>
                  <a:pt x="75" y="38"/>
                  <a:pt x="72" y="30"/>
                  <a:pt x="66" y="2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151"/>
          <p:cNvSpPr>
            <a:spLocks noEditPoints="1"/>
          </p:cNvSpPr>
          <p:nvPr/>
        </p:nvSpPr>
        <p:spPr>
          <a:xfrm>
            <a:off x="2683833" y="2716169"/>
            <a:ext cx="257073" cy="233270"/>
          </a:xfrm>
          <a:custGeom>
            <a:avLst/>
            <a:gdLst/>
            <a:ahLst/>
            <a:cxnLst>
              <a:cxn ang="0">
                <a:pos x="136460" y="64941"/>
              </a:cxn>
              <a:cxn ang="0">
                <a:pos x="122464" y="36858"/>
              </a:cxn>
              <a:cxn ang="0">
                <a:pos x="85725" y="22817"/>
              </a:cxn>
              <a:cxn ang="0">
                <a:pos x="48985" y="36858"/>
              </a:cxn>
              <a:cxn ang="0">
                <a:pos x="34989" y="64941"/>
              </a:cxn>
              <a:cxn ang="0">
                <a:pos x="50735" y="78982"/>
              </a:cxn>
              <a:cxn ang="0">
                <a:pos x="64731" y="119351"/>
              </a:cxn>
              <a:cxn ang="0">
                <a:pos x="50735" y="149189"/>
              </a:cxn>
              <a:cxn ang="0">
                <a:pos x="31490" y="156210"/>
              </a:cxn>
              <a:cxn ang="0">
                <a:pos x="29741" y="154454"/>
              </a:cxn>
              <a:cxn ang="0">
                <a:pos x="1749" y="73717"/>
              </a:cxn>
              <a:cxn ang="0">
                <a:pos x="1749" y="71961"/>
              </a:cxn>
              <a:cxn ang="0">
                <a:pos x="12246" y="66696"/>
              </a:cxn>
              <a:cxn ang="0">
                <a:pos x="33240" y="21062"/>
              </a:cxn>
              <a:cxn ang="0">
                <a:pos x="85725" y="0"/>
              </a:cxn>
              <a:cxn ang="0">
                <a:pos x="138209" y="21062"/>
              </a:cxn>
              <a:cxn ang="0">
                <a:pos x="160953" y="68451"/>
              </a:cxn>
              <a:cxn ang="0">
                <a:pos x="169700" y="71961"/>
              </a:cxn>
              <a:cxn ang="0">
                <a:pos x="169700" y="73717"/>
              </a:cxn>
              <a:cxn ang="0">
                <a:pos x="141708" y="154454"/>
              </a:cxn>
              <a:cxn ang="0">
                <a:pos x="139959" y="156210"/>
              </a:cxn>
              <a:cxn ang="0">
                <a:pos x="120714" y="149189"/>
              </a:cxn>
              <a:cxn ang="0">
                <a:pos x="106718" y="119351"/>
              </a:cxn>
              <a:cxn ang="0">
                <a:pos x="120714" y="78982"/>
              </a:cxn>
              <a:cxn ang="0">
                <a:pos x="136460" y="64941"/>
              </a:cxn>
              <a:cxn ang="0">
                <a:pos x="15745" y="86003"/>
              </a:cxn>
              <a:cxn ang="0">
                <a:pos x="33240" y="135147"/>
              </a:cxn>
              <a:cxn ang="0">
                <a:pos x="40238" y="131637"/>
              </a:cxn>
              <a:cxn ang="0">
                <a:pos x="22743" y="84248"/>
              </a:cxn>
              <a:cxn ang="0">
                <a:pos x="15745" y="86003"/>
              </a:cxn>
              <a:cxn ang="0">
                <a:pos x="155704" y="86003"/>
              </a:cxn>
              <a:cxn ang="0">
                <a:pos x="148706" y="84248"/>
              </a:cxn>
              <a:cxn ang="0">
                <a:pos x="131211" y="131637"/>
              </a:cxn>
              <a:cxn ang="0">
                <a:pos x="138209" y="135147"/>
              </a:cxn>
              <a:cxn ang="0">
                <a:pos x="155704" y="86003"/>
              </a:cxn>
            </a:cxnLst>
            <a:rect l="0" t="0" r="0" b="0"/>
            <a:pathLst>
              <a:path w="98" h="89">
                <a:moveTo>
                  <a:pt x="78" y="37"/>
                </a:moveTo>
                <a:cubicBezTo>
                  <a:pt x="77" y="31"/>
                  <a:pt x="74" y="26"/>
                  <a:pt x="70" y="21"/>
                </a:cubicBezTo>
                <a:cubicBezTo>
                  <a:pt x="65" y="16"/>
                  <a:pt x="57" y="13"/>
                  <a:pt x="49" y="13"/>
                </a:cubicBezTo>
                <a:cubicBezTo>
                  <a:pt x="41" y="13"/>
                  <a:pt x="34" y="16"/>
                  <a:pt x="28" y="21"/>
                </a:cubicBezTo>
                <a:cubicBezTo>
                  <a:pt x="24" y="26"/>
                  <a:pt x="21" y="31"/>
                  <a:pt x="20" y="37"/>
                </a:cubicBezTo>
                <a:cubicBezTo>
                  <a:pt x="24" y="38"/>
                  <a:pt x="27" y="40"/>
                  <a:pt x="29" y="45"/>
                </a:cubicBezTo>
                <a:cubicBezTo>
                  <a:pt x="37" y="68"/>
                  <a:pt x="37" y="68"/>
                  <a:pt x="37" y="68"/>
                </a:cubicBezTo>
                <a:cubicBezTo>
                  <a:pt x="39" y="75"/>
                  <a:pt x="36" y="82"/>
                  <a:pt x="29" y="85"/>
                </a:cubicBezTo>
                <a:cubicBezTo>
                  <a:pt x="18" y="89"/>
                  <a:pt x="18" y="89"/>
                  <a:pt x="18" y="89"/>
                </a:cubicBezTo>
                <a:cubicBezTo>
                  <a:pt x="17" y="88"/>
                  <a:pt x="17" y="88"/>
                  <a:pt x="17" y="88"/>
                </a:cubicBezTo>
                <a:cubicBezTo>
                  <a:pt x="4" y="75"/>
                  <a:pt x="0" y="59"/>
                  <a:pt x="1" y="42"/>
                </a:cubicBezTo>
                <a:cubicBezTo>
                  <a:pt x="1" y="41"/>
                  <a:pt x="1" y="41"/>
                  <a:pt x="1" y="41"/>
                </a:cubicBezTo>
                <a:cubicBezTo>
                  <a:pt x="3" y="40"/>
                  <a:pt x="5" y="39"/>
                  <a:pt x="7" y="38"/>
                </a:cubicBezTo>
                <a:cubicBezTo>
                  <a:pt x="8" y="28"/>
                  <a:pt x="12" y="19"/>
                  <a:pt x="19" y="12"/>
                </a:cubicBezTo>
                <a:cubicBezTo>
                  <a:pt x="27" y="4"/>
                  <a:pt x="38" y="0"/>
                  <a:pt x="49" y="0"/>
                </a:cubicBezTo>
                <a:cubicBezTo>
                  <a:pt x="61" y="0"/>
                  <a:pt x="71" y="4"/>
                  <a:pt x="79" y="12"/>
                </a:cubicBezTo>
                <a:cubicBezTo>
                  <a:pt x="86" y="19"/>
                  <a:pt x="91" y="29"/>
                  <a:pt x="92" y="39"/>
                </a:cubicBezTo>
                <a:cubicBezTo>
                  <a:pt x="94" y="39"/>
                  <a:pt x="95" y="40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59"/>
                  <a:pt x="94" y="75"/>
                  <a:pt x="81" y="88"/>
                </a:cubicBezTo>
                <a:cubicBezTo>
                  <a:pt x="80" y="89"/>
                  <a:pt x="80" y="89"/>
                  <a:pt x="80" y="89"/>
                </a:cubicBezTo>
                <a:cubicBezTo>
                  <a:pt x="69" y="85"/>
                  <a:pt x="69" y="85"/>
                  <a:pt x="69" y="85"/>
                </a:cubicBezTo>
                <a:cubicBezTo>
                  <a:pt x="62" y="82"/>
                  <a:pt x="58" y="75"/>
                  <a:pt x="61" y="68"/>
                </a:cubicBezTo>
                <a:cubicBezTo>
                  <a:pt x="69" y="45"/>
                  <a:pt x="69" y="45"/>
                  <a:pt x="69" y="45"/>
                </a:cubicBezTo>
                <a:cubicBezTo>
                  <a:pt x="71" y="40"/>
                  <a:pt x="74" y="38"/>
                  <a:pt x="78" y="37"/>
                </a:cubicBezTo>
                <a:close/>
                <a:moveTo>
                  <a:pt x="9" y="49"/>
                </a:moveTo>
                <a:cubicBezTo>
                  <a:pt x="9" y="60"/>
                  <a:pt x="12" y="70"/>
                  <a:pt x="19" y="77"/>
                </a:cubicBezTo>
                <a:cubicBezTo>
                  <a:pt x="20" y="76"/>
                  <a:pt x="21" y="76"/>
                  <a:pt x="23" y="75"/>
                </a:cubicBezTo>
                <a:cubicBezTo>
                  <a:pt x="20" y="66"/>
                  <a:pt x="16" y="57"/>
                  <a:pt x="13" y="48"/>
                </a:cubicBezTo>
                <a:cubicBezTo>
                  <a:pt x="12" y="49"/>
                  <a:pt x="10" y="49"/>
                  <a:pt x="9" y="49"/>
                </a:cubicBezTo>
                <a:close/>
                <a:moveTo>
                  <a:pt x="89" y="49"/>
                </a:moveTo>
                <a:cubicBezTo>
                  <a:pt x="88" y="49"/>
                  <a:pt x="86" y="49"/>
                  <a:pt x="85" y="48"/>
                </a:cubicBezTo>
                <a:cubicBezTo>
                  <a:pt x="81" y="57"/>
                  <a:pt x="78" y="66"/>
                  <a:pt x="75" y="75"/>
                </a:cubicBezTo>
                <a:cubicBezTo>
                  <a:pt x="77" y="76"/>
                  <a:pt x="78" y="76"/>
                  <a:pt x="79" y="77"/>
                </a:cubicBezTo>
                <a:cubicBezTo>
                  <a:pt x="86" y="70"/>
                  <a:pt x="89" y="60"/>
                  <a:pt x="89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Freeform 152"/>
          <p:cNvSpPr>
            <a:spLocks noEditPoints="1"/>
          </p:cNvSpPr>
          <p:nvPr/>
        </p:nvSpPr>
        <p:spPr>
          <a:xfrm>
            <a:off x="3440770" y="2742353"/>
            <a:ext cx="221369" cy="192804"/>
          </a:xfrm>
          <a:custGeom>
            <a:avLst/>
            <a:gdLst/>
            <a:ahLst/>
            <a:cxnLst>
              <a:cxn ang="0">
                <a:pos x="31568" y="0"/>
              </a:cxn>
              <a:cxn ang="0">
                <a:pos x="45599" y="12360"/>
              </a:cxn>
              <a:cxn ang="0">
                <a:pos x="17538" y="12360"/>
              </a:cxn>
              <a:cxn ang="0">
                <a:pos x="31568" y="0"/>
              </a:cxn>
              <a:cxn ang="0">
                <a:pos x="85936" y="26487"/>
              </a:cxn>
              <a:cxn ang="0">
                <a:pos x="117505" y="38848"/>
              </a:cxn>
              <a:cxn ang="0">
                <a:pos x="131535" y="72398"/>
              </a:cxn>
              <a:cxn ang="0">
                <a:pos x="117505" y="105949"/>
              </a:cxn>
              <a:cxn ang="0">
                <a:pos x="85936" y="118310"/>
              </a:cxn>
              <a:cxn ang="0">
                <a:pos x="52614" y="105949"/>
              </a:cxn>
              <a:cxn ang="0">
                <a:pos x="38583" y="72398"/>
              </a:cxn>
              <a:cxn ang="0">
                <a:pos x="52614" y="38848"/>
              </a:cxn>
              <a:cxn ang="0">
                <a:pos x="85936" y="26487"/>
              </a:cxn>
              <a:cxn ang="0">
                <a:pos x="78921" y="49443"/>
              </a:cxn>
              <a:cxn ang="0">
                <a:pos x="61383" y="58272"/>
              </a:cxn>
              <a:cxn ang="0">
                <a:pos x="63137" y="77696"/>
              </a:cxn>
              <a:cxn ang="0">
                <a:pos x="77167" y="67101"/>
              </a:cxn>
              <a:cxn ang="0">
                <a:pos x="78921" y="49443"/>
              </a:cxn>
              <a:cxn ang="0">
                <a:pos x="108736" y="49443"/>
              </a:cxn>
              <a:cxn ang="0">
                <a:pos x="85936" y="40613"/>
              </a:cxn>
              <a:cxn ang="0">
                <a:pos x="63137" y="49443"/>
              </a:cxn>
              <a:cxn ang="0">
                <a:pos x="54368" y="72398"/>
              </a:cxn>
              <a:cxn ang="0">
                <a:pos x="63137" y="95354"/>
              </a:cxn>
              <a:cxn ang="0">
                <a:pos x="85936" y="104183"/>
              </a:cxn>
              <a:cxn ang="0">
                <a:pos x="108736" y="95354"/>
              </a:cxn>
              <a:cxn ang="0">
                <a:pos x="117505" y="72398"/>
              </a:cxn>
              <a:cxn ang="0">
                <a:pos x="108736" y="49443"/>
              </a:cxn>
              <a:cxn ang="0">
                <a:pos x="61383" y="0"/>
              </a:cxn>
              <a:cxn ang="0">
                <a:pos x="50860" y="19424"/>
              </a:cxn>
              <a:cxn ang="0">
                <a:pos x="15784" y="19424"/>
              </a:cxn>
              <a:cxn ang="0">
                <a:pos x="0" y="37082"/>
              </a:cxn>
              <a:cxn ang="0">
                <a:pos x="0" y="111246"/>
              </a:cxn>
              <a:cxn ang="0">
                <a:pos x="15784" y="128905"/>
              </a:cxn>
              <a:cxn ang="0">
                <a:pos x="129781" y="128905"/>
              </a:cxn>
              <a:cxn ang="0">
                <a:pos x="147320" y="111246"/>
              </a:cxn>
              <a:cxn ang="0">
                <a:pos x="147320" y="37082"/>
              </a:cxn>
              <a:cxn ang="0">
                <a:pos x="129781" y="19424"/>
              </a:cxn>
              <a:cxn ang="0">
                <a:pos x="124520" y="19424"/>
              </a:cxn>
              <a:cxn ang="0">
                <a:pos x="112243" y="0"/>
              </a:cxn>
              <a:cxn ang="0">
                <a:pos x="61383" y="0"/>
              </a:cxn>
            </a:cxnLst>
            <a:rect l="0" t="0" r="0" b="0"/>
            <a:pathLst>
              <a:path w="84" h="73">
                <a:moveTo>
                  <a:pt x="18" y="0"/>
                </a:moveTo>
                <a:cubicBezTo>
                  <a:pt x="22" y="0"/>
                  <a:pt x="25" y="3"/>
                  <a:pt x="26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4" y="0"/>
                  <a:pt x="18" y="0"/>
                </a:cubicBezTo>
                <a:close/>
                <a:moveTo>
                  <a:pt x="49" y="15"/>
                </a:moveTo>
                <a:cubicBezTo>
                  <a:pt x="56" y="15"/>
                  <a:pt x="63" y="18"/>
                  <a:pt x="67" y="22"/>
                </a:cubicBezTo>
                <a:cubicBezTo>
                  <a:pt x="72" y="27"/>
                  <a:pt x="75" y="34"/>
                  <a:pt x="75" y="41"/>
                </a:cubicBezTo>
                <a:cubicBezTo>
                  <a:pt x="75" y="48"/>
                  <a:pt x="72" y="55"/>
                  <a:pt x="67" y="60"/>
                </a:cubicBezTo>
                <a:cubicBezTo>
                  <a:pt x="63" y="64"/>
                  <a:pt x="56" y="67"/>
                  <a:pt x="49" y="67"/>
                </a:cubicBezTo>
                <a:cubicBezTo>
                  <a:pt x="41" y="67"/>
                  <a:pt x="35" y="64"/>
                  <a:pt x="30" y="60"/>
                </a:cubicBezTo>
                <a:cubicBezTo>
                  <a:pt x="25" y="55"/>
                  <a:pt x="22" y="48"/>
                  <a:pt x="22" y="41"/>
                </a:cubicBezTo>
                <a:cubicBezTo>
                  <a:pt x="22" y="34"/>
                  <a:pt x="25" y="27"/>
                  <a:pt x="30" y="22"/>
                </a:cubicBezTo>
                <a:cubicBezTo>
                  <a:pt x="35" y="18"/>
                  <a:pt x="41" y="15"/>
                  <a:pt x="49" y="15"/>
                </a:cubicBezTo>
                <a:close/>
                <a:moveTo>
                  <a:pt x="45" y="28"/>
                </a:moveTo>
                <a:cubicBezTo>
                  <a:pt x="42" y="26"/>
                  <a:pt x="37" y="28"/>
                  <a:pt x="35" y="33"/>
                </a:cubicBezTo>
                <a:cubicBezTo>
                  <a:pt x="32" y="37"/>
                  <a:pt x="33" y="42"/>
                  <a:pt x="36" y="44"/>
                </a:cubicBezTo>
                <a:cubicBezTo>
                  <a:pt x="40" y="46"/>
                  <a:pt x="41" y="42"/>
                  <a:pt x="44" y="38"/>
                </a:cubicBezTo>
                <a:cubicBezTo>
                  <a:pt x="46" y="33"/>
                  <a:pt x="49" y="30"/>
                  <a:pt x="45" y="28"/>
                </a:cubicBezTo>
                <a:close/>
                <a:moveTo>
                  <a:pt x="62" y="28"/>
                </a:moveTo>
                <a:cubicBezTo>
                  <a:pt x="58" y="25"/>
                  <a:pt x="54" y="23"/>
                  <a:pt x="49" y="23"/>
                </a:cubicBezTo>
                <a:cubicBezTo>
                  <a:pt x="44" y="23"/>
                  <a:pt x="39" y="25"/>
                  <a:pt x="36" y="28"/>
                </a:cubicBezTo>
                <a:cubicBezTo>
                  <a:pt x="33" y="31"/>
                  <a:pt x="31" y="36"/>
                  <a:pt x="31" y="41"/>
                </a:cubicBezTo>
                <a:cubicBezTo>
                  <a:pt x="31" y="46"/>
                  <a:pt x="33" y="50"/>
                  <a:pt x="36" y="54"/>
                </a:cubicBezTo>
                <a:cubicBezTo>
                  <a:pt x="39" y="57"/>
                  <a:pt x="44" y="59"/>
                  <a:pt x="49" y="59"/>
                </a:cubicBezTo>
                <a:cubicBezTo>
                  <a:pt x="54" y="59"/>
                  <a:pt x="58" y="57"/>
                  <a:pt x="62" y="54"/>
                </a:cubicBezTo>
                <a:cubicBezTo>
                  <a:pt x="65" y="50"/>
                  <a:pt x="67" y="46"/>
                  <a:pt x="67" y="41"/>
                </a:cubicBezTo>
                <a:cubicBezTo>
                  <a:pt x="67" y="36"/>
                  <a:pt x="65" y="31"/>
                  <a:pt x="62" y="28"/>
                </a:cubicBezTo>
                <a:close/>
                <a:moveTo>
                  <a:pt x="35" y="0"/>
                </a:moveTo>
                <a:cubicBezTo>
                  <a:pt x="29" y="11"/>
                  <a:pt x="29" y="11"/>
                  <a:pt x="2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11"/>
                  <a:pt x="0" y="15"/>
                  <a:pt x="0" y="2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9"/>
                  <a:pt x="4" y="73"/>
                  <a:pt x="9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9" y="73"/>
                  <a:pt x="84" y="69"/>
                  <a:pt x="84" y="63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5"/>
                  <a:pt x="79" y="11"/>
                  <a:pt x="74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64" y="0"/>
                  <a:pt x="64" y="0"/>
                  <a:pt x="64" y="0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Freeform 153"/>
          <p:cNvSpPr>
            <a:spLocks noEditPoints="1"/>
          </p:cNvSpPr>
          <p:nvPr/>
        </p:nvSpPr>
        <p:spPr>
          <a:xfrm>
            <a:off x="2719539" y="4177676"/>
            <a:ext cx="223749" cy="221369"/>
          </a:xfrm>
          <a:custGeom>
            <a:avLst/>
            <a:gdLst/>
            <a:ahLst/>
            <a:cxnLst>
              <a:cxn ang="0">
                <a:pos x="75169" y="0"/>
              </a:cxn>
              <a:cxn ang="0">
                <a:pos x="127612" y="21136"/>
              </a:cxn>
              <a:cxn ang="0">
                <a:pos x="148590" y="73977"/>
              </a:cxn>
              <a:cxn ang="0">
                <a:pos x="127612" y="126818"/>
              </a:cxn>
              <a:cxn ang="0">
                <a:pos x="75169" y="147955"/>
              </a:cxn>
              <a:cxn ang="0">
                <a:pos x="22725" y="126818"/>
              </a:cxn>
              <a:cxn ang="0">
                <a:pos x="0" y="73977"/>
              </a:cxn>
              <a:cxn ang="0">
                <a:pos x="22725" y="21136"/>
              </a:cxn>
              <a:cxn ang="0">
                <a:pos x="75169" y="0"/>
              </a:cxn>
              <a:cxn ang="0">
                <a:pos x="108383" y="40511"/>
              </a:cxn>
              <a:cxn ang="0">
                <a:pos x="75169" y="26420"/>
              </a:cxn>
              <a:cxn ang="0">
                <a:pos x="41954" y="40511"/>
              </a:cxn>
              <a:cxn ang="0">
                <a:pos x="27969" y="73977"/>
              </a:cxn>
              <a:cxn ang="0">
                <a:pos x="41954" y="107443"/>
              </a:cxn>
              <a:cxn ang="0">
                <a:pos x="75169" y="121534"/>
              </a:cxn>
              <a:cxn ang="0">
                <a:pos x="108383" y="107443"/>
              </a:cxn>
              <a:cxn ang="0">
                <a:pos x="120620" y="73977"/>
              </a:cxn>
              <a:cxn ang="0">
                <a:pos x="108383" y="40511"/>
              </a:cxn>
              <a:cxn ang="0">
                <a:pos x="61184" y="40511"/>
              </a:cxn>
              <a:cxn ang="0">
                <a:pos x="38458" y="63409"/>
              </a:cxn>
              <a:cxn ang="0">
                <a:pos x="76917" y="54602"/>
              </a:cxn>
              <a:cxn ang="0">
                <a:pos x="61184" y="40511"/>
              </a:cxn>
              <a:cxn ang="0">
                <a:pos x="38458" y="68693"/>
              </a:cxn>
              <a:cxn ang="0">
                <a:pos x="48947" y="100398"/>
              </a:cxn>
              <a:cxn ang="0">
                <a:pos x="59436" y="63409"/>
              </a:cxn>
              <a:cxn ang="0">
                <a:pos x="38458" y="68693"/>
              </a:cxn>
              <a:cxn ang="0">
                <a:pos x="52443" y="103920"/>
              </a:cxn>
              <a:cxn ang="0">
                <a:pos x="83909" y="110966"/>
              </a:cxn>
              <a:cxn ang="0">
                <a:pos x="59436" y="82784"/>
              </a:cxn>
              <a:cxn ang="0">
                <a:pos x="52443" y="103920"/>
              </a:cxn>
              <a:cxn ang="0">
                <a:pos x="89154" y="107443"/>
              </a:cxn>
              <a:cxn ang="0">
                <a:pos x="110131" y="84545"/>
              </a:cxn>
              <a:cxn ang="0">
                <a:pos x="73420" y="93352"/>
              </a:cxn>
              <a:cxn ang="0">
                <a:pos x="89154" y="107443"/>
              </a:cxn>
              <a:cxn ang="0">
                <a:pos x="111879" y="79261"/>
              </a:cxn>
              <a:cxn ang="0">
                <a:pos x="101390" y="47556"/>
              </a:cxn>
              <a:cxn ang="0">
                <a:pos x="90902" y="84545"/>
              </a:cxn>
              <a:cxn ang="0">
                <a:pos x="111879" y="79261"/>
              </a:cxn>
              <a:cxn ang="0">
                <a:pos x="96146" y="44034"/>
              </a:cxn>
              <a:cxn ang="0">
                <a:pos x="66428" y="38750"/>
              </a:cxn>
              <a:cxn ang="0">
                <a:pos x="92650" y="63409"/>
              </a:cxn>
              <a:cxn ang="0">
                <a:pos x="96146" y="44034"/>
              </a:cxn>
            </a:cxnLst>
            <a:rect l="0" t="0" r="0" b="0"/>
            <a:pathLst>
              <a:path w="85" h="84">
                <a:moveTo>
                  <a:pt x="43" y="0"/>
                </a:moveTo>
                <a:cubicBezTo>
                  <a:pt x="54" y="0"/>
                  <a:pt x="65" y="4"/>
                  <a:pt x="73" y="12"/>
                </a:cubicBezTo>
                <a:cubicBezTo>
                  <a:pt x="80" y="20"/>
                  <a:pt x="85" y="30"/>
                  <a:pt x="85" y="42"/>
                </a:cubicBezTo>
                <a:cubicBezTo>
                  <a:pt x="85" y="54"/>
                  <a:pt x="80" y="64"/>
                  <a:pt x="73" y="72"/>
                </a:cubicBezTo>
                <a:cubicBezTo>
                  <a:pt x="65" y="79"/>
                  <a:pt x="54" y="84"/>
                  <a:pt x="43" y="84"/>
                </a:cubicBezTo>
                <a:cubicBezTo>
                  <a:pt x="31" y="84"/>
                  <a:pt x="20" y="79"/>
                  <a:pt x="13" y="72"/>
                </a:cubicBezTo>
                <a:cubicBezTo>
                  <a:pt x="5" y="64"/>
                  <a:pt x="0" y="54"/>
                  <a:pt x="0" y="42"/>
                </a:cubicBezTo>
                <a:cubicBezTo>
                  <a:pt x="0" y="30"/>
                  <a:pt x="5" y="20"/>
                  <a:pt x="13" y="12"/>
                </a:cubicBezTo>
                <a:cubicBezTo>
                  <a:pt x="20" y="4"/>
                  <a:pt x="31" y="0"/>
                  <a:pt x="43" y="0"/>
                </a:cubicBezTo>
                <a:close/>
                <a:moveTo>
                  <a:pt x="62" y="23"/>
                </a:moveTo>
                <a:cubicBezTo>
                  <a:pt x="57" y="18"/>
                  <a:pt x="50" y="15"/>
                  <a:pt x="43" y="15"/>
                </a:cubicBezTo>
                <a:cubicBezTo>
                  <a:pt x="35" y="15"/>
                  <a:pt x="29" y="18"/>
                  <a:pt x="24" y="23"/>
                </a:cubicBezTo>
                <a:cubicBezTo>
                  <a:pt x="19" y="28"/>
                  <a:pt x="16" y="35"/>
                  <a:pt x="16" y="42"/>
                </a:cubicBezTo>
                <a:cubicBezTo>
                  <a:pt x="16" y="49"/>
                  <a:pt x="19" y="56"/>
                  <a:pt x="24" y="61"/>
                </a:cubicBezTo>
                <a:cubicBezTo>
                  <a:pt x="29" y="66"/>
                  <a:pt x="35" y="69"/>
                  <a:pt x="43" y="69"/>
                </a:cubicBezTo>
                <a:cubicBezTo>
                  <a:pt x="50" y="69"/>
                  <a:pt x="57" y="66"/>
                  <a:pt x="62" y="61"/>
                </a:cubicBezTo>
                <a:cubicBezTo>
                  <a:pt x="66" y="56"/>
                  <a:pt x="69" y="49"/>
                  <a:pt x="69" y="42"/>
                </a:cubicBezTo>
                <a:cubicBezTo>
                  <a:pt x="69" y="35"/>
                  <a:pt x="66" y="28"/>
                  <a:pt x="62" y="23"/>
                </a:cubicBezTo>
                <a:close/>
                <a:moveTo>
                  <a:pt x="35" y="23"/>
                </a:moveTo>
                <a:cubicBezTo>
                  <a:pt x="27" y="26"/>
                  <a:pt x="24" y="31"/>
                  <a:pt x="22" y="36"/>
                </a:cubicBezTo>
                <a:cubicBezTo>
                  <a:pt x="44" y="31"/>
                  <a:pt x="44" y="31"/>
                  <a:pt x="44" y="31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22" y="39"/>
                </a:moveTo>
                <a:cubicBezTo>
                  <a:pt x="21" y="47"/>
                  <a:pt x="24" y="53"/>
                  <a:pt x="28" y="57"/>
                </a:cubicBezTo>
                <a:cubicBezTo>
                  <a:pt x="34" y="36"/>
                  <a:pt x="34" y="36"/>
                  <a:pt x="34" y="36"/>
                </a:cubicBezTo>
                <a:cubicBezTo>
                  <a:pt x="22" y="39"/>
                  <a:pt x="22" y="39"/>
                  <a:pt x="22" y="39"/>
                </a:cubicBezTo>
                <a:close/>
                <a:moveTo>
                  <a:pt x="30" y="59"/>
                </a:moveTo>
                <a:cubicBezTo>
                  <a:pt x="36" y="63"/>
                  <a:pt x="42" y="64"/>
                  <a:pt x="48" y="63"/>
                </a:cubicBezTo>
                <a:cubicBezTo>
                  <a:pt x="34" y="47"/>
                  <a:pt x="34" y="47"/>
                  <a:pt x="34" y="47"/>
                </a:cubicBezTo>
                <a:cubicBezTo>
                  <a:pt x="30" y="59"/>
                  <a:pt x="30" y="59"/>
                  <a:pt x="30" y="59"/>
                </a:cubicBezTo>
                <a:close/>
                <a:moveTo>
                  <a:pt x="51" y="61"/>
                </a:moveTo>
                <a:cubicBezTo>
                  <a:pt x="58" y="58"/>
                  <a:pt x="61" y="53"/>
                  <a:pt x="63" y="48"/>
                </a:cubicBezTo>
                <a:cubicBezTo>
                  <a:pt x="42" y="53"/>
                  <a:pt x="42" y="53"/>
                  <a:pt x="42" y="53"/>
                </a:cubicBezTo>
                <a:cubicBezTo>
                  <a:pt x="51" y="61"/>
                  <a:pt x="51" y="61"/>
                  <a:pt x="51" y="61"/>
                </a:cubicBezTo>
                <a:close/>
                <a:moveTo>
                  <a:pt x="64" y="45"/>
                </a:moveTo>
                <a:cubicBezTo>
                  <a:pt x="64" y="37"/>
                  <a:pt x="62" y="32"/>
                  <a:pt x="58" y="27"/>
                </a:cubicBezTo>
                <a:cubicBezTo>
                  <a:pt x="52" y="48"/>
                  <a:pt x="52" y="48"/>
                  <a:pt x="52" y="48"/>
                </a:cubicBezTo>
                <a:cubicBezTo>
                  <a:pt x="64" y="45"/>
                  <a:pt x="64" y="45"/>
                  <a:pt x="64" y="45"/>
                </a:cubicBezTo>
                <a:close/>
                <a:moveTo>
                  <a:pt x="55" y="25"/>
                </a:moveTo>
                <a:cubicBezTo>
                  <a:pt x="49" y="21"/>
                  <a:pt x="43" y="20"/>
                  <a:pt x="38" y="22"/>
                </a:cubicBezTo>
                <a:cubicBezTo>
                  <a:pt x="53" y="36"/>
                  <a:pt x="53" y="36"/>
                  <a:pt x="53" y="36"/>
                </a:cubicBezTo>
                <a:lnTo>
                  <a:pt x="55" y="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Freeform 154"/>
          <p:cNvSpPr>
            <a:spLocks noEditPoints="1"/>
          </p:cNvSpPr>
          <p:nvPr/>
        </p:nvSpPr>
        <p:spPr>
          <a:xfrm>
            <a:off x="3440770" y="4125310"/>
            <a:ext cx="240411" cy="245173"/>
          </a:xfrm>
          <a:custGeom>
            <a:avLst/>
            <a:gdLst/>
            <a:ahLst/>
            <a:cxnLst>
              <a:cxn ang="0">
                <a:pos x="140676" y="77510"/>
              </a:cxn>
              <a:cxn ang="0">
                <a:pos x="152986" y="65179"/>
              </a:cxn>
              <a:cxn ang="0">
                <a:pos x="152986" y="40517"/>
              </a:cxn>
              <a:cxn ang="0">
                <a:pos x="119575" y="7046"/>
              </a:cxn>
              <a:cxn ang="0">
                <a:pos x="94956" y="7046"/>
              </a:cxn>
              <a:cxn ang="0">
                <a:pos x="82647" y="19377"/>
              </a:cxn>
              <a:cxn ang="0">
                <a:pos x="140676" y="77510"/>
              </a:cxn>
              <a:cxn ang="0">
                <a:pos x="91440" y="40517"/>
              </a:cxn>
              <a:cxn ang="0">
                <a:pos x="119575" y="68702"/>
              </a:cxn>
              <a:cxn ang="0">
                <a:pos x="135401" y="84557"/>
              </a:cxn>
              <a:cxn ang="0">
                <a:pos x="75613" y="142690"/>
              </a:cxn>
              <a:cxn ang="0">
                <a:pos x="59787" y="128597"/>
              </a:cxn>
              <a:cxn ang="0">
                <a:pos x="33410" y="103935"/>
              </a:cxn>
              <a:cxn ang="0">
                <a:pos x="72096" y="65179"/>
              </a:cxn>
              <a:cxn ang="0">
                <a:pos x="68580" y="59894"/>
              </a:cxn>
              <a:cxn ang="0">
                <a:pos x="28135" y="100411"/>
              </a:cxn>
              <a:cxn ang="0">
                <a:pos x="17584" y="84557"/>
              </a:cxn>
              <a:cxn ang="0">
                <a:pos x="75613" y="24662"/>
              </a:cxn>
              <a:cxn ang="0">
                <a:pos x="91440" y="40517"/>
              </a:cxn>
              <a:cxn ang="0">
                <a:pos x="7033" y="121551"/>
              </a:cxn>
              <a:cxn ang="0">
                <a:pos x="0" y="151498"/>
              </a:cxn>
              <a:cxn ang="0">
                <a:pos x="10550" y="163830"/>
              </a:cxn>
              <a:cxn ang="0">
                <a:pos x="42203" y="156783"/>
              </a:cxn>
              <a:cxn ang="0">
                <a:pos x="7033" y="121551"/>
              </a:cxn>
            </a:cxnLst>
            <a:rect l="0" t="0" r="0" b="0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Freeform 155"/>
          <p:cNvSpPr>
            <a:spLocks noEditPoints="1"/>
          </p:cNvSpPr>
          <p:nvPr/>
        </p:nvSpPr>
        <p:spPr>
          <a:xfrm>
            <a:off x="1274692" y="4153873"/>
            <a:ext cx="204707" cy="261834"/>
          </a:xfrm>
          <a:custGeom>
            <a:avLst/>
            <a:gdLst/>
            <a:ahLst/>
            <a:cxnLst>
              <a:cxn ang="0">
                <a:pos x="31652" y="123023"/>
              </a:cxn>
              <a:cxn ang="0">
                <a:pos x="40444" y="121265"/>
              </a:cxn>
              <a:cxn ang="0">
                <a:pos x="43961" y="128295"/>
              </a:cxn>
              <a:cxn ang="0">
                <a:pos x="40444" y="144112"/>
              </a:cxn>
              <a:cxn ang="0">
                <a:pos x="29893" y="154657"/>
              </a:cxn>
              <a:cxn ang="0">
                <a:pos x="21101" y="156415"/>
              </a:cxn>
              <a:cxn ang="0">
                <a:pos x="17584" y="149385"/>
              </a:cxn>
              <a:cxn ang="0">
                <a:pos x="21101" y="133568"/>
              </a:cxn>
              <a:cxn ang="0">
                <a:pos x="31652" y="123023"/>
              </a:cxn>
              <a:cxn ang="0">
                <a:pos x="40444" y="0"/>
              </a:cxn>
              <a:cxn ang="0">
                <a:pos x="28135" y="52724"/>
              </a:cxn>
              <a:cxn ang="0">
                <a:pos x="84406" y="149385"/>
              </a:cxn>
              <a:cxn ang="0">
                <a:pos x="84406" y="152900"/>
              </a:cxn>
              <a:cxn ang="0">
                <a:pos x="86164" y="154657"/>
              </a:cxn>
              <a:cxn ang="0">
                <a:pos x="86164" y="154657"/>
              </a:cxn>
              <a:cxn ang="0">
                <a:pos x="101990" y="168717"/>
              </a:cxn>
              <a:cxn ang="0">
                <a:pos x="124850" y="168717"/>
              </a:cxn>
              <a:cxn ang="0">
                <a:pos x="137160" y="149385"/>
              </a:cxn>
              <a:cxn ang="0">
                <a:pos x="131884" y="124780"/>
              </a:cxn>
              <a:cxn ang="0">
                <a:pos x="114300" y="105448"/>
              </a:cxn>
              <a:cxn ang="0">
                <a:pos x="91440" y="105448"/>
              </a:cxn>
              <a:cxn ang="0">
                <a:pos x="82647" y="114235"/>
              </a:cxn>
              <a:cxn ang="0">
                <a:pos x="73855" y="96661"/>
              </a:cxn>
              <a:cxn ang="0">
                <a:pos x="80889" y="77328"/>
              </a:cxn>
              <a:cxn ang="0">
                <a:pos x="40444" y="0"/>
              </a:cxn>
              <a:cxn ang="0">
                <a:pos x="65063" y="77328"/>
              </a:cxn>
              <a:cxn ang="0">
                <a:pos x="70338" y="84358"/>
              </a:cxn>
              <a:cxn ang="0">
                <a:pos x="65063" y="91388"/>
              </a:cxn>
              <a:cxn ang="0">
                <a:pos x="58029" y="84358"/>
              </a:cxn>
              <a:cxn ang="0">
                <a:pos x="65063" y="77328"/>
              </a:cxn>
              <a:cxn ang="0">
                <a:pos x="107266" y="121265"/>
              </a:cxn>
              <a:cxn ang="0">
                <a:pos x="117816" y="131810"/>
              </a:cxn>
              <a:cxn ang="0">
                <a:pos x="121333" y="147627"/>
              </a:cxn>
              <a:cxn ang="0">
                <a:pos x="116058" y="154657"/>
              </a:cxn>
              <a:cxn ang="0">
                <a:pos x="109024" y="152900"/>
              </a:cxn>
              <a:cxn ang="0">
                <a:pos x="98473" y="142355"/>
              </a:cxn>
              <a:cxn ang="0">
                <a:pos x="94956" y="126538"/>
              </a:cxn>
              <a:cxn ang="0">
                <a:pos x="98473" y="119508"/>
              </a:cxn>
              <a:cxn ang="0">
                <a:pos x="107266" y="121265"/>
              </a:cxn>
              <a:cxn ang="0">
                <a:pos x="101990" y="0"/>
              </a:cxn>
              <a:cxn ang="0">
                <a:pos x="116058" y="52724"/>
              </a:cxn>
              <a:cxn ang="0">
                <a:pos x="87923" y="100176"/>
              </a:cxn>
              <a:cxn ang="0">
                <a:pos x="87923" y="100176"/>
              </a:cxn>
              <a:cxn ang="0">
                <a:pos x="86164" y="96661"/>
              </a:cxn>
              <a:cxn ang="0">
                <a:pos x="91440" y="79086"/>
              </a:cxn>
              <a:cxn ang="0">
                <a:pos x="93198" y="77328"/>
              </a:cxn>
              <a:cxn ang="0">
                <a:pos x="91440" y="73813"/>
              </a:cxn>
              <a:cxn ang="0">
                <a:pos x="77372" y="45694"/>
              </a:cxn>
              <a:cxn ang="0">
                <a:pos x="101990" y="0"/>
              </a:cxn>
              <a:cxn ang="0">
                <a:pos x="47478" y="107205"/>
              </a:cxn>
              <a:cxn ang="0">
                <a:pos x="47478" y="107205"/>
              </a:cxn>
              <a:cxn ang="0">
                <a:pos x="24618" y="107205"/>
              </a:cxn>
              <a:cxn ang="0">
                <a:pos x="7033" y="126538"/>
              </a:cxn>
              <a:cxn ang="0">
                <a:pos x="1758" y="151142"/>
              </a:cxn>
              <a:cxn ang="0">
                <a:pos x="14067" y="170475"/>
              </a:cxn>
              <a:cxn ang="0">
                <a:pos x="36927" y="170475"/>
              </a:cxn>
              <a:cxn ang="0">
                <a:pos x="52753" y="156415"/>
              </a:cxn>
              <a:cxn ang="0">
                <a:pos x="52753" y="156415"/>
              </a:cxn>
              <a:cxn ang="0">
                <a:pos x="52753" y="154657"/>
              </a:cxn>
              <a:cxn ang="0">
                <a:pos x="54512" y="151142"/>
              </a:cxn>
              <a:cxn ang="0">
                <a:pos x="65063" y="135325"/>
              </a:cxn>
              <a:cxn ang="0">
                <a:pos x="47478" y="107205"/>
              </a:cxn>
            </a:cxnLst>
            <a:rect l="0" t="0" r="0" b="0"/>
            <a:pathLst>
              <a:path w="78" h="99">
                <a:moveTo>
                  <a:pt x="18" y="70"/>
                </a:moveTo>
                <a:cubicBezTo>
                  <a:pt x="20" y="69"/>
                  <a:pt x="22" y="69"/>
                  <a:pt x="23" y="69"/>
                </a:cubicBezTo>
                <a:cubicBezTo>
                  <a:pt x="24" y="70"/>
                  <a:pt x="25" y="71"/>
                  <a:pt x="25" y="73"/>
                </a:cubicBezTo>
                <a:cubicBezTo>
                  <a:pt x="25" y="76"/>
                  <a:pt x="25" y="79"/>
                  <a:pt x="23" y="82"/>
                </a:cubicBezTo>
                <a:cubicBezTo>
                  <a:pt x="21" y="85"/>
                  <a:pt x="19" y="87"/>
                  <a:pt x="17" y="88"/>
                </a:cubicBezTo>
                <a:cubicBezTo>
                  <a:pt x="15" y="89"/>
                  <a:pt x="14" y="89"/>
                  <a:pt x="12" y="89"/>
                </a:cubicBezTo>
                <a:cubicBezTo>
                  <a:pt x="11" y="88"/>
                  <a:pt x="10" y="86"/>
                  <a:pt x="10" y="85"/>
                </a:cubicBezTo>
                <a:cubicBezTo>
                  <a:pt x="10" y="82"/>
                  <a:pt x="10" y="79"/>
                  <a:pt x="12" y="76"/>
                </a:cubicBezTo>
                <a:cubicBezTo>
                  <a:pt x="14" y="73"/>
                  <a:pt x="16" y="71"/>
                  <a:pt x="18" y="70"/>
                </a:cubicBezTo>
                <a:close/>
                <a:moveTo>
                  <a:pt x="23" y="0"/>
                </a:moveTo>
                <a:cubicBezTo>
                  <a:pt x="16" y="6"/>
                  <a:pt x="10" y="15"/>
                  <a:pt x="16" y="30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86"/>
                  <a:pt x="48" y="86"/>
                  <a:pt x="48" y="87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1" y="91"/>
                  <a:pt x="54" y="94"/>
                  <a:pt x="58" y="96"/>
                </a:cubicBezTo>
                <a:cubicBezTo>
                  <a:pt x="62" y="98"/>
                  <a:pt x="67" y="98"/>
                  <a:pt x="71" y="96"/>
                </a:cubicBezTo>
                <a:cubicBezTo>
                  <a:pt x="75" y="94"/>
                  <a:pt x="77" y="90"/>
                  <a:pt x="78" y="85"/>
                </a:cubicBezTo>
                <a:cubicBezTo>
                  <a:pt x="78" y="80"/>
                  <a:pt x="77" y="75"/>
                  <a:pt x="75" y="71"/>
                </a:cubicBezTo>
                <a:cubicBezTo>
                  <a:pt x="72" y="66"/>
                  <a:pt x="69" y="62"/>
                  <a:pt x="65" y="60"/>
                </a:cubicBezTo>
                <a:cubicBezTo>
                  <a:pt x="60" y="58"/>
                  <a:pt x="56" y="58"/>
                  <a:pt x="52" y="60"/>
                </a:cubicBezTo>
                <a:cubicBezTo>
                  <a:pt x="50" y="61"/>
                  <a:pt x="48" y="63"/>
                  <a:pt x="47" y="65"/>
                </a:cubicBezTo>
                <a:cubicBezTo>
                  <a:pt x="45" y="61"/>
                  <a:pt x="43" y="57"/>
                  <a:pt x="42" y="55"/>
                </a:cubicBezTo>
                <a:cubicBezTo>
                  <a:pt x="44" y="51"/>
                  <a:pt x="44" y="48"/>
                  <a:pt x="46" y="44"/>
                </a:cubicBezTo>
                <a:cubicBezTo>
                  <a:pt x="39" y="29"/>
                  <a:pt x="31" y="14"/>
                  <a:pt x="23" y="0"/>
                </a:cubicBezTo>
                <a:close/>
                <a:moveTo>
                  <a:pt x="37" y="44"/>
                </a:moveTo>
                <a:cubicBezTo>
                  <a:pt x="39" y="44"/>
                  <a:pt x="40" y="46"/>
                  <a:pt x="40" y="48"/>
                </a:cubicBezTo>
                <a:cubicBezTo>
                  <a:pt x="40" y="50"/>
                  <a:pt x="39" y="52"/>
                  <a:pt x="37" y="52"/>
                </a:cubicBezTo>
                <a:cubicBezTo>
                  <a:pt x="34" y="52"/>
                  <a:pt x="33" y="50"/>
                  <a:pt x="33" y="48"/>
                </a:cubicBezTo>
                <a:cubicBezTo>
                  <a:pt x="33" y="46"/>
                  <a:pt x="34" y="44"/>
                  <a:pt x="37" y="44"/>
                </a:cubicBezTo>
                <a:close/>
                <a:moveTo>
                  <a:pt x="61" y="69"/>
                </a:moveTo>
                <a:cubicBezTo>
                  <a:pt x="63" y="70"/>
                  <a:pt x="65" y="72"/>
                  <a:pt x="67" y="75"/>
                </a:cubicBezTo>
                <a:cubicBezTo>
                  <a:pt x="68" y="78"/>
                  <a:pt x="69" y="81"/>
                  <a:pt x="69" y="84"/>
                </a:cubicBezTo>
                <a:cubicBezTo>
                  <a:pt x="68" y="86"/>
                  <a:pt x="68" y="87"/>
                  <a:pt x="66" y="88"/>
                </a:cubicBezTo>
                <a:cubicBezTo>
                  <a:pt x="65" y="88"/>
                  <a:pt x="64" y="88"/>
                  <a:pt x="62" y="87"/>
                </a:cubicBezTo>
                <a:cubicBezTo>
                  <a:pt x="60" y="86"/>
                  <a:pt x="57" y="84"/>
                  <a:pt x="56" y="81"/>
                </a:cubicBezTo>
                <a:cubicBezTo>
                  <a:pt x="54" y="78"/>
                  <a:pt x="54" y="75"/>
                  <a:pt x="54" y="72"/>
                </a:cubicBezTo>
                <a:cubicBezTo>
                  <a:pt x="54" y="71"/>
                  <a:pt x="55" y="69"/>
                  <a:pt x="56" y="68"/>
                </a:cubicBezTo>
                <a:cubicBezTo>
                  <a:pt x="57" y="68"/>
                  <a:pt x="59" y="68"/>
                  <a:pt x="61" y="69"/>
                </a:cubicBezTo>
                <a:close/>
                <a:moveTo>
                  <a:pt x="58" y="0"/>
                </a:moveTo>
                <a:cubicBezTo>
                  <a:pt x="65" y="6"/>
                  <a:pt x="71" y="15"/>
                  <a:pt x="66" y="30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49" y="56"/>
                  <a:pt x="49" y="56"/>
                  <a:pt x="49" y="55"/>
                </a:cubicBezTo>
                <a:cubicBezTo>
                  <a:pt x="50" y="52"/>
                  <a:pt x="51" y="49"/>
                  <a:pt x="52" y="45"/>
                </a:cubicBezTo>
                <a:cubicBezTo>
                  <a:pt x="53" y="44"/>
                  <a:pt x="53" y="44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44" y="26"/>
                  <a:pt x="44" y="26"/>
                  <a:pt x="44" y="26"/>
                </a:cubicBezTo>
                <a:cubicBezTo>
                  <a:pt x="58" y="0"/>
                  <a:pt x="58" y="0"/>
                  <a:pt x="58" y="0"/>
                </a:cubicBezTo>
                <a:close/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3" y="59"/>
                  <a:pt x="18" y="59"/>
                  <a:pt x="14" y="61"/>
                </a:cubicBezTo>
                <a:cubicBezTo>
                  <a:pt x="10" y="63"/>
                  <a:pt x="6" y="67"/>
                  <a:pt x="4" y="72"/>
                </a:cubicBezTo>
                <a:cubicBezTo>
                  <a:pt x="1" y="76"/>
                  <a:pt x="0" y="81"/>
                  <a:pt x="1" y="86"/>
                </a:cubicBezTo>
                <a:cubicBezTo>
                  <a:pt x="1" y="90"/>
                  <a:pt x="4" y="95"/>
                  <a:pt x="8" y="97"/>
                </a:cubicBezTo>
                <a:cubicBezTo>
                  <a:pt x="12" y="99"/>
                  <a:pt x="17" y="99"/>
                  <a:pt x="21" y="97"/>
                </a:cubicBezTo>
                <a:cubicBezTo>
                  <a:pt x="24" y="95"/>
                  <a:pt x="28" y="92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8"/>
                  <a:pt x="30" y="88"/>
                  <a:pt x="30" y="88"/>
                </a:cubicBezTo>
                <a:cubicBezTo>
                  <a:pt x="31" y="87"/>
                  <a:pt x="31" y="87"/>
                  <a:pt x="31" y="86"/>
                </a:cubicBezTo>
                <a:cubicBezTo>
                  <a:pt x="37" y="77"/>
                  <a:pt x="37" y="77"/>
                  <a:pt x="37" y="77"/>
                </a:cubicBezTo>
                <a:lnTo>
                  <a:pt x="27" y="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Freeform 156"/>
          <p:cNvSpPr>
            <a:spLocks noEditPoints="1"/>
          </p:cNvSpPr>
          <p:nvPr/>
        </p:nvSpPr>
        <p:spPr>
          <a:xfrm>
            <a:off x="1979263" y="4151494"/>
            <a:ext cx="257073" cy="257073"/>
          </a:xfrm>
          <a:custGeom>
            <a:avLst/>
            <a:gdLst/>
            <a:ahLst/>
            <a:cxnLst>
              <a:cxn ang="0">
                <a:pos x="85725" y="0"/>
              </a:cxn>
              <a:cxn ang="0">
                <a:pos x="145207" y="26242"/>
              </a:cxn>
              <a:cxn ang="0">
                <a:pos x="171450" y="85725"/>
              </a:cxn>
              <a:cxn ang="0">
                <a:pos x="145207" y="145207"/>
              </a:cxn>
              <a:cxn ang="0">
                <a:pos x="85725" y="171450"/>
              </a:cxn>
              <a:cxn ang="0">
                <a:pos x="26242" y="145207"/>
              </a:cxn>
              <a:cxn ang="0">
                <a:pos x="0" y="85725"/>
              </a:cxn>
              <a:cxn ang="0">
                <a:pos x="26242" y="26242"/>
              </a:cxn>
              <a:cxn ang="0">
                <a:pos x="85725" y="0"/>
              </a:cxn>
              <a:cxn ang="0">
                <a:pos x="96221" y="82226"/>
              </a:cxn>
              <a:cxn ang="0">
                <a:pos x="94472" y="78727"/>
              </a:cxn>
              <a:cxn ang="0">
                <a:pos x="120714" y="41987"/>
              </a:cxn>
              <a:cxn ang="0">
                <a:pos x="113716" y="38488"/>
              </a:cxn>
              <a:cxn ang="0">
                <a:pos x="87474" y="75228"/>
              </a:cxn>
              <a:cxn ang="0">
                <a:pos x="80476" y="76977"/>
              </a:cxn>
              <a:cxn ang="0">
                <a:pos x="73478" y="92722"/>
              </a:cxn>
              <a:cxn ang="0">
                <a:pos x="89223" y="99720"/>
              </a:cxn>
              <a:cxn ang="0">
                <a:pos x="92722" y="97971"/>
              </a:cxn>
              <a:cxn ang="0">
                <a:pos x="122464" y="106718"/>
              </a:cxn>
              <a:cxn ang="0">
                <a:pos x="124213" y="99720"/>
              </a:cxn>
              <a:cxn ang="0">
                <a:pos x="97971" y="87474"/>
              </a:cxn>
              <a:cxn ang="0">
                <a:pos x="96221" y="82226"/>
              </a:cxn>
              <a:cxn ang="0">
                <a:pos x="129462" y="41987"/>
              </a:cxn>
              <a:cxn ang="0">
                <a:pos x="85725" y="24492"/>
              </a:cxn>
              <a:cxn ang="0">
                <a:pos x="41987" y="41987"/>
              </a:cxn>
              <a:cxn ang="0">
                <a:pos x="22743" y="85725"/>
              </a:cxn>
              <a:cxn ang="0">
                <a:pos x="41987" y="129462"/>
              </a:cxn>
              <a:cxn ang="0">
                <a:pos x="85725" y="148706"/>
              </a:cxn>
              <a:cxn ang="0">
                <a:pos x="129462" y="129462"/>
              </a:cxn>
              <a:cxn ang="0">
                <a:pos x="146957" y="85725"/>
              </a:cxn>
              <a:cxn ang="0">
                <a:pos x="129462" y="41987"/>
              </a:cxn>
            </a:cxnLst>
            <a:rect l="0" t="0" r="0" b="0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Freeform 157"/>
          <p:cNvSpPr>
            <a:spLocks noEditPoints="1"/>
          </p:cNvSpPr>
          <p:nvPr/>
        </p:nvSpPr>
        <p:spPr>
          <a:xfrm>
            <a:off x="3416966" y="3382655"/>
            <a:ext cx="257073" cy="285636"/>
          </a:xfrm>
          <a:custGeom>
            <a:avLst/>
            <a:gdLst/>
            <a:ahLst/>
            <a:cxnLst>
              <a:cxn ang="0">
                <a:pos x="43616" y="101366"/>
              </a:cxn>
              <a:cxn ang="0">
                <a:pos x="26169" y="106610"/>
              </a:cxn>
              <a:cxn ang="0">
                <a:pos x="88976" y="96123"/>
              </a:cxn>
              <a:cxn ang="0">
                <a:pos x="109912" y="80394"/>
              </a:cxn>
              <a:cxn ang="0">
                <a:pos x="97700" y="103114"/>
              </a:cxn>
              <a:cxn ang="0">
                <a:pos x="88976" y="117096"/>
              </a:cxn>
              <a:cxn ang="0">
                <a:pos x="80253" y="99619"/>
              </a:cxn>
              <a:cxn ang="0">
                <a:pos x="66296" y="64665"/>
              </a:cxn>
              <a:cxn ang="0">
                <a:pos x="88976" y="96123"/>
              </a:cxn>
              <a:cxn ang="0">
                <a:pos x="73275" y="57674"/>
              </a:cxn>
              <a:cxn ang="0">
                <a:pos x="73275" y="0"/>
              </a:cxn>
              <a:cxn ang="0">
                <a:pos x="26169" y="43692"/>
              </a:cxn>
              <a:cxn ang="0">
                <a:pos x="26169" y="164284"/>
              </a:cxn>
              <a:cxn ang="0">
                <a:pos x="146550" y="164284"/>
              </a:cxn>
              <a:cxn ang="0">
                <a:pos x="169230" y="127582"/>
              </a:cxn>
              <a:cxn ang="0">
                <a:pos x="148294" y="124087"/>
              </a:cxn>
              <a:cxn ang="0">
                <a:pos x="85487" y="169527"/>
              </a:cxn>
              <a:cxn ang="0">
                <a:pos x="20935" y="104862"/>
              </a:cxn>
              <a:cxn ang="0">
                <a:pos x="73275" y="38449"/>
              </a:cxn>
              <a:cxn ang="0">
                <a:pos x="148294" y="82142"/>
              </a:cxn>
              <a:cxn ang="0">
                <a:pos x="165741" y="71655"/>
              </a:cxn>
              <a:cxn ang="0">
                <a:pos x="170975" y="92628"/>
              </a:cxn>
              <a:cxn ang="0">
                <a:pos x="151784" y="97871"/>
              </a:cxn>
              <a:cxn ang="0">
                <a:pos x="151784" y="117096"/>
              </a:cxn>
              <a:cxn ang="0">
                <a:pos x="151784" y="103114"/>
              </a:cxn>
              <a:cxn ang="0">
                <a:pos x="172720" y="99619"/>
              </a:cxn>
              <a:cxn ang="0">
                <a:pos x="172720" y="104862"/>
              </a:cxn>
              <a:cxn ang="0">
                <a:pos x="169230" y="124087"/>
              </a:cxn>
              <a:cxn ang="0">
                <a:pos x="151784" y="117096"/>
              </a:cxn>
              <a:cxn ang="0">
                <a:pos x="139571" y="64665"/>
              </a:cxn>
              <a:cxn ang="0">
                <a:pos x="153528" y="48935"/>
              </a:cxn>
              <a:cxn ang="0">
                <a:pos x="163996" y="66412"/>
              </a:cxn>
              <a:cxn ang="0">
                <a:pos x="146550" y="76899"/>
              </a:cxn>
              <a:cxn ang="0">
                <a:pos x="134337" y="59422"/>
              </a:cxn>
              <a:cxn ang="0">
                <a:pos x="123869" y="48935"/>
              </a:cxn>
              <a:cxn ang="0">
                <a:pos x="132593" y="31458"/>
              </a:cxn>
              <a:cxn ang="0">
                <a:pos x="146550" y="43692"/>
              </a:cxn>
              <a:cxn ang="0">
                <a:pos x="150039" y="47188"/>
              </a:cxn>
              <a:cxn ang="0">
                <a:pos x="87232" y="162536"/>
              </a:cxn>
              <a:cxn ang="0">
                <a:pos x="92466" y="145059"/>
              </a:cxn>
              <a:cxn ang="0">
                <a:pos x="87232" y="162536"/>
              </a:cxn>
              <a:cxn ang="0">
                <a:pos x="116891" y="132825"/>
              </a:cxn>
              <a:cxn ang="0">
                <a:pos x="134337" y="141564"/>
              </a:cxn>
              <a:cxn ang="0">
                <a:pos x="43616" y="145059"/>
              </a:cxn>
              <a:cxn ang="0">
                <a:pos x="59317" y="136321"/>
              </a:cxn>
              <a:cxn ang="0">
                <a:pos x="43616" y="145059"/>
              </a:cxn>
              <a:cxn ang="0">
                <a:pos x="57573" y="69908"/>
              </a:cxn>
              <a:cxn ang="0">
                <a:pos x="40126" y="62917"/>
              </a:cxn>
              <a:cxn ang="0">
                <a:pos x="130848" y="59422"/>
              </a:cxn>
              <a:cxn ang="0">
                <a:pos x="115146" y="68160"/>
              </a:cxn>
              <a:cxn ang="0">
                <a:pos x="130848" y="59422"/>
              </a:cxn>
              <a:cxn ang="0">
                <a:pos x="130848" y="103114"/>
              </a:cxn>
              <a:cxn ang="0">
                <a:pos x="148294" y="97871"/>
              </a:cxn>
            </a:cxnLst>
            <a:rect l="0" t="0" r="0" b="0"/>
            <a:pathLst>
              <a:path w="99" h="109">
                <a:moveTo>
                  <a:pt x="1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8"/>
                  <a:pt x="15" y="58"/>
                  <a:pt x="15" y="58"/>
                </a:cubicBezTo>
                <a:close/>
                <a:moveTo>
                  <a:pt x="51" y="55"/>
                </a:moveTo>
                <a:cubicBezTo>
                  <a:pt x="52" y="55"/>
                  <a:pt x="52" y="55"/>
                  <a:pt x="53" y="55"/>
                </a:cubicBezTo>
                <a:cubicBezTo>
                  <a:pt x="56" y="52"/>
                  <a:pt x="60" y="48"/>
                  <a:pt x="63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3" y="53"/>
                  <a:pt x="60" y="56"/>
                  <a:pt x="56" y="59"/>
                </a:cubicBezTo>
                <a:cubicBezTo>
                  <a:pt x="57" y="60"/>
                  <a:pt x="57" y="60"/>
                  <a:pt x="57" y="61"/>
                </a:cubicBezTo>
                <a:cubicBezTo>
                  <a:pt x="57" y="64"/>
                  <a:pt x="54" y="67"/>
                  <a:pt x="51" y="67"/>
                </a:cubicBezTo>
                <a:cubicBezTo>
                  <a:pt x="47" y="67"/>
                  <a:pt x="45" y="64"/>
                  <a:pt x="45" y="61"/>
                </a:cubicBezTo>
                <a:cubicBezTo>
                  <a:pt x="45" y="59"/>
                  <a:pt x="45" y="58"/>
                  <a:pt x="46" y="57"/>
                </a:cubicBezTo>
                <a:cubicBezTo>
                  <a:pt x="41" y="51"/>
                  <a:pt x="38" y="45"/>
                  <a:pt x="35" y="38"/>
                </a:cubicBezTo>
                <a:cubicBezTo>
                  <a:pt x="36" y="38"/>
                  <a:pt x="37" y="37"/>
                  <a:pt x="38" y="37"/>
                </a:cubicBezTo>
                <a:cubicBezTo>
                  <a:pt x="42" y="42"/>
                  <a:pt x="46" y="49"/>
                  <a:pt x="49" y="55"/>
                </a:cubicBezTo>
                <a:cubicBezTo>
                  <a:pt x="49" y="55"/>
                  <a:pt x="50" y="55"/>
                  <a:pt x="51" y="55"/>
                </a:cubicBezTo>
                <a:close/>
                <a:moveTo>
                  <a:pt x="42" y="22"/>
                </a:moveTo>
                <a:cubicBezTo>
                  <a:pt x="42" y="33"/>
                  <a:pt x="42" y="33"/>
                  <a:pt x="42" y="33"/>
                </a:cubicBezTo>
                <a:cubicBezTo>
                  <a:pt x="70" y="17"/>
                  <a:pt x="70" y="17"/>
                  <a:pt x="70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12"/>
                  <a:pt x="22" y="17"/>
                  <a:pt x="15" y="25"/>
                </a:cubicBezTo>
                <a:cubicBezTo>
                  <a:pt x="5" y="34"/>
                  <a:pt x="0" y="46"/>
                  <a:pt x="0" y="60"/>
                </a:cubicBezTo>
                <a:cubicBezTo>
                  <a:pt x="0" y="73"/>
                  <a:pt x="5" y="85"/>
                  <a:pt x="15" y="94"/>
                </a:cubicBezTo>
                <a:cubicBezTo>
                  <a:pt x="24" y="104"/>
                  <a:pt x="36" y="109"/>
                  <a:pt x="49" y="109"/>
                </a:cubicBezTo>
                <a:cubicBezTo>
                  <a:pt x="63" y="109"/>
                  <a:pt x="75" y="104"/>
                  <a:pt x="84" y="94"/>
                </a:cubicBezTo>
                <a:cubicBezTo>
                  <a:pt x="90" y="89"/>
                  <a:pt x="94" y="82"/>
                  <a:pt x="96" y="75"/>
                </a:cubicBezTo>
                <a:cubicBezTo>
                  <a:pt x="97" y="73"/>
                  <a:pt x="97" y="73"/>
                  <a:pt x="97" y="73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7"/>
                  <a:pt x="80" y="82"/>
                  <a:pt x="76" y="86"/>
                </a:cubicBezTo>
                <a:cubicBezTo>
                  <a:pt x="69" y="93"/>
                  <a:pt x="60" y="97"/>
                  <a:pt x="49" y="97"/>
                </a:cubicBezTo>
                <a:cubicBezTo>
                  <a:pt x="39" y="97"/>
                  <a:pt x="30" y="93"/>
                  <a:pt x="23" y="86"/>
                </a:cubicBezTo>
                <a:cubicBezTo>
                  <a:pt x="16" y="79"/>
                  <a:pt x="12" y="70"/>
                  <a:pt x="12" y="60"/>
                </a:cubicBezTo>
                <a:cubicBezTo>
                  <a:pt x="12" y="50"/>
                  <a:pt x="16" y="40"/>
                  <a:pt x="23" y="33"/>
                </a:cubicBezTo>
                <a:cubicBezTo>
                  <a:pt x="28" y="28"/>
                  <a:pt x="35" y="24"/>
                  <a:pt x="42" y="22"/>
                </a:cubicBezTo>
                <a:close/>
                <a:moveTo>
                  <a:pt x="87" y="54"/>
                </a:moveTo>
                <a:cubicBezTo>
                  <a:pt x="87" y="52"/>
                  <a:pt x="86" y="49"/>
                  <a:pt x="85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6"/>
                  <a:pt x="98" y="50"/>
                  <a:pt x="98" y="53"/>
                </a:cubicBezTo>
                <a:cubicBezTo>
                  <a:pt x="99" y="55"/>
                  <a:pt x="99" y="55"/>
                  <a:pt x="99" y="55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87" y="67"/>
                </a:moveTo>
                <a:cubicBezTo>
                  <a:pt x="87" y="64"/>
                  <a:pt x="87" y="62"/>
                  <a:pt x="87" y="60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7"/>
                  <a:pt x="87" y="57"/>
                  <a:pt x="87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9" y="59"/>
                  <a:pt x="99" y="60"/>
                </a:cubicBezTo>
                <a:cubicBezTo>
                  <a:pt x="99" y="63"/>
                  <a:pt x="99" y="66"/>
                  <a:pt x="98" y="69"/>
                </a:cubicBezTo>
                <a:cubicBezTo>
                  <a:pt x="97" y="71"/>
                  <a:pt x="97" y="71"/>
                  <a:pt x="97" y="71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7"/>
                  <a:pt x="87" y="67"/>
                  <a:pt x="87" y="67"/>
                </a:cubicBezTo>
                <a:close/>
                <a:moveTo>
                  <a:pt x="83" y="42"/>
                </a:moveTo>
                <a:cubicBezTo>
                  <a:pt x="82" y="40"/>
                  <a:pt x="81" y="38"/>
                  <a:pt x="80" y="37"/>
                </a:cubicBezTo>
                <a:cubicBezTo>
                  <a:pt x="78" y="35"/>
                  <a:pt x="78" y="35"/>
                  <a:pt x="78" y="35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2"/>
                  <a:pt x="92" y="35"/>
                  <a:pt x="94" y="38"/>
                </a:cubicBezTo>
                <a:cubicBezTo>
                  <a:pt x="95" y="40"/>
                  <a:pt x="95" y="40"/>
                  <a:pt x="95" y="40"/>
                </a:cubicBezTo>
                <a:cubicBezTo>
                  <a:pt x="84" y="44"/>
                  <a:pt x="84" y="44"/>
                  <a:pt x="84" y="44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77" y="34"/>
                </a:moveTo>
                <a:cubicBezTo>
                  <a:pt x="76" y="33"/>
                  <a:pt x="76" y="33"/>
                  <a:pt x="76" y="33"/>
                </a:cubicBezTo>
                <a:cubicBezTo>
                  <a:pt x="75" y="31"/>
                  <a:pt x="73" y="30"/>
                  <a:pt x="71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2" y="23"/>
                  <a:pt x="84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7"/>
                  <a:pt x="86" y="27"/>
                  <a:pt x="86" y="27"/>
                </a:cubicBezTo>
                <a:cubicBezTo>
                  <a:pt x="77" y="34"/>
                  <a:pt x="77" y="34"/>
                  <a:pt x="77" y="34"/>
                </a:cubicBezTo>
                <a:close/>
                <a:moveTo>
                  <a:pt x="50" y="93"/>
                </a:moveTo>
                <a:cubicBezTo>
                  <a:pt x="50" y="83"/>
                  <a:pt x="50" y="83"/>
                  <a:pt x="50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93"/>
                  <a:pt x="53" y="93"/>
                  <a:pt x="53" y="93"/>
                </a:cubicBezTo>
                <a:cubicBezTo>
                  <a:pt x="50" y="93"/>
                  <a:pt x="50" y="93"/>
                  <a:pt x="50" y="93"/>
                </a:cubicBezTo>
                <a:close/>
                <a:moveTo>
                  <a:pt x="74" y="83"/>
                </a:moveTo>
                <a:cubicBezTo>
                  <a:pt x="67" y="76"/>
                  <a:pt x="67" y="76"/>
                  <a:pt x="67" y="76"/>
                </a:cubicBezTo>
                <a:cubicBezTo>
                  <a:pt x="70" y="74"/>
                  <a:pt x="70" y="74"/>
                  <a:pt x="70" y="74"/>
                </a:cubicBezTo>
                <a:cubicBezTo>
                  <a:pt x="77" y="81"/>
                  <a:pt x="77" y="81"/>
                  <a:pt x="77" y="81"/>
                </a:cubicBezTo>
                <a:cubicBezTo>
                  <a:pt x="74" y="83"/>
                  <a:pt x="74" y="83"/>
                  <a:pt x="74" y="83"/>
                </a:cubicBezTo>
                <a:close/>
                <a:moveTo>
                  <a:pt x="25" y="83"/>
                </a:moveTo>
                <a:cubicBezTo>
                  <a:pt x="32" y="76"/>
                  <a:pt x="32" y="76"/>
                  <a:pt x="32" y="76"/>
                </a:cubicBezTo>
                <a:cubicBezTo>
                  <a:pt x="34" y="78"/>
                  <a:pt x="34" y="78"/>
                  <a:pt x="34" y="78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26" y="33"/>
                </a:moveTo>
                <a:cubicBezTo>
                  <a:pt x="33" y="40"/>
                  <a:pt x="33" y="40"/>
                  <a:pt x="33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75" y="34"/>
                </a:moveTo>
                <a:cubicBezTo>
                  <a:pt x="73" y="32"/>
                  <a:pt x="73" y="32"/>
                  <a:pt x="73" y="32"/>
                </a:cubicBezTo>
                <a:cubicBezTo>
                  <a:pt x="66" y="39"/>
                  <a:pt x="66" y="39"/>
                  <a:pt x="66" y="39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85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6"/>
                  <a:pt x="75" y="56"/>
                  <a:pt x="75" y="56"/>
                </a:cubicBezTo>
                <a:cubicBezTo>
                  <a:pt x="85" y="56"/>
                  <a:pt x="85" y="56"/>
                  <a:pt x="85" y="56"/>
                </a:cubicBezTo>
                <a:lnTo>
                  <a:pt x="85" y="5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Freeform 158"/>
          <p:cNvSpPr>
            <a:spLocks noEditPoints="1"/>
          </p:cNvSpPr>
          <p:nvPr/>
        </p:nvSpPr>
        <p:spPr>
          <a:xfrm>
            <a:off x="2671932" y="3439782"/>
            <a:ext cx="292777" cy="221369"/>
          </a:xfrm>
          <a:custGeom>
            <a:avLst/>
            <a:gdLst/>
            <a:ahLst/>
            <a:cxnLst>
              <a:cxn ang="0">
                <a:pos x="29759" y="3507"/>
              </a:cxn>
              <a:cxn ang="0">
                <a:pos x="50765" y="7015"/>
              </a:cxn>
              <a:cxn ang="0">
                <a:pos x="35010" y="89444"/>
              </a:cxn>
              <a:cxn ang="0">
                <a:pos x="8752" y="84182"/>
              </a:cxn>
              <a:cxn ang="0">
                <a:pos x="29759" y="3507"/>
              </a:cxn>
              <a:cxn ang="0">
                <a:pos x="35010" y="119259"/>
              </a:cxn>
              <a:cxn ang="0">
                <a:pos x="29759" y="133289"/>
              </a:cxn>
              <a:cxn ang="0">
                <a:pos x="187307" y="133289"/>
              </a:cxn>
              <a:cxn ang="0">
                <a:pos x="194310" y="133289"/>
              </a:cxn>
              <a:cxn ang="0">
                <a:pos x="194310" y="126274"/>
              </a:cxn>
              <a:cxn ang="0">
                <a:pos x="194310" y="47352"/>
              </a:cxn>
              <a:cxn ang="0">
                <a:pos x="194310" y="45599"/>
              </a:cxn>
              <a:cxn ang="0">
                <a:pos x="192559" y="42091"/>
              </a:cxn>
              <a:cxn ang="0">
                <a:pos x="168051" y="19291"/>
              </a:cxn>
              <a:cxn ang="0">
                <a:pos x="166301" y="17538"/>
              </a:cxn>
              <a:cxn ang="0">
                <a:pos x="162800" y="17538"/>
              </a:cxn>
              <a:cxn ang="0">
                <a:pos x="57767" y="17538"/>
              </a:cxn>
              <a:cxn ang="0">
                <a:pos x="57767" y="29814"/>
              </a:cxn>
              <a:cxn ang="0">
                <a:pos x="155798" y="29814"/>
              </a:cxn>
              <a:cxn ang="0">
                <a:pos x="154047" y="50860"/>
              </a:cxn>
              <a:cxn ang="0">
                <a:pos x="154047" y="54368"/>
              </a:cxn>
              <a:cxn ang="0">
                <a:pos x="157548" y="54368"/>
              </a:cxn>
              <a:cxn ang="0">
                <a:pos x="182056" y="54368"/>
              </a:cxn>
              <a:cxn ang="0">
                <a:pos x="182056" y="119259"/>
              </a:cxn>
              <a:cxn ang="0">
                <a:pos x="35010" y="119259"/>
              </a:cxn>
              <a:cxn ang="0">
                <a:pos x="178555" y="47352"/>
              </a:cxn>
              <a:cxn ang="0">
                <a:pos x="161049" y="47352"/>
              </a:cxn>
              <a:cxn ang="0">
                <a:pos x="162800" y="33322"/>
              </a:cxn>
              <a:cxn ang="0">
                <a:pos x="178555" y="47352"/>
              </a:cxn>
              <a:cxn ang="0">
                <a:pos x="59518" y="78921"/>
              </a:cxn>
              <a:cxn ang="0">
                <a:pos x="138292" y="78921"/>
              </a:cxn>
              <a:cxn ang="0">
                <a:pos x="138292" y="84182"/>
              </a:cxn>
              <a:cxn ang="0">
                <a:pos x="59518" y="84182"/>
              </a:cxn>
              <a:cxn ang="0">
                <a:pos x="59518" y="78921"/>
              </a:cxn>
              <a:cxn ang="0">
                <a:pos x="59518" y="59629"/>
              </a:cxn>
              <a:cxn ang="0">
                <a:pos x="131290" y="59629"/>
              </a:cxn>
              <a:cxn ang="0">
                <a:pos x="131290" y="64890"/>
              </a:cxn>
              <a:cxn ang="0">
                <a:pos x="59518" y="64890"/>
              </a:cxn>
              <a:cxn ang="0">
                <a:pos x="59518" y="59629"/>
              </a:cxn>
              <a:cxn ang="0">
                <a:pos x="59518" y="40337"/>
              </a:cxn>
              <a:cxn ang="0">
                <a:pos x="131290" y="40337"/>
              </a:cxn>
              <a:cxn ang="0">
                <a:pos x="131290" y="45599"/>
              </a:cxn>
              <a:cxn ang="0">
                <a:pos x="59518" y="45599"/>
              </a:cxn>
              <a:cxn ang="0">
                <a:pos x="59518" y="40337"/>
              </a:cxn>
              <a:cxn ang="0">
                <a:pos x="7002" y="122766"/>
              </a:cxn>
              <a:cxn ang="0">
                <a:pos x="17505" y="126274"/>
              </a:cxn>
              <a:cxn ang="0">
                <a:pos x="17505" y="138550"/>
              </a:cxn>
              <a:cxn ang="0">
                <a:pos x="8752" y="147320"/>
              </a:cxn>
              <a:cxn ang="0">
                <a:pos x="3501" y="145566"/>
              </a:cxn>
              <a:cxn ang="0">
                <a:pos x="0" y="133289"/>
              </a:cxn>
              <a:cxn ang="0">
                <a:pos x="7002" y="122766"/>
              </a:cxn>
              <a:cxn ang="0">
                <a:pos x="7002" y="89444"/>
              </a:cxn>
              <a:cxn ang="0">
                <a:pos x="3501" y="119259"/>
              </a:cxn>
              <a:cxn ang="0">
                <a:pos x="22757" y="124520"/>
              </a:cxn>
              <a:cxn ang="0">
                <a:pos x="31509" y="94705"/>
              </a:cxn>
              <a:cxn ang="0">
                <a:pos x="7002" y="89444"/>
              </a:cxn>
            </a:cxnLst>
            <a:rect l="0" t="0" r="0" b="0"/>
            <a:pathLst>
              <a:path w="111" h="84">
                <a:moveTo>
                  <a:pt x="17" y="2"/>
                </a:moveTo>
                <a:cubicBezTo>
                  <a:pt x="22" y="0"/>
                  <a:pt x="26" y="1"/>
                  <a:pt x="29" y="4"/>
                </a:cubicBezTo>
                <a:cubicBezTo>
                  <a:pt x="27" y="21"/>
                  <a:pt x="24" y="37"/>
                  <a:pt x="20" y="51"/>
                </a:cubicBezTo>
                <a:cubicBezTo>
                  <a:pt x="15" y="50"/>
                  <a:pt x="10" y="49"/>
                  <a:pt x="5" y="48"/>
                </a:cubicBezTo>
                <a:cubicBezTo>
                  <a:pt x="6" y="31"/>
                  <a:pt x="11" y="15"/>
                  <a:pt x="17" y="2"/>
                </a:cubicBezTo>
                <a:close/>
                <a:moveTo>
                  <a:pt x="20" y="68"/>
                </a:moveTo>
                <a:cubicBezTo>
                  <a:pt x="17" y="76"/>
                  <a:pt x="17" y="76"/>
                  <a:pt x="17" y="76"/>
                </a:cubicBezTo>
                <a:cubicBezTo>
                  <a:pt x="74" y="76"/>
                  <a:pt x="80" y="76"/>
                  <a:pt x="107" y="76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0"/>
                  <a:pt x="95" y="10"/>
                  <a:pt x="95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2"/>
                  <a:pt x="33" y="15"/>
                  <a:pt x="33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31"/>
                  <a:pt x="88" y="31"/>
                  <a:pt x="88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84" y="68"/>
                  <a:pt x="61" y="68"/>
                  <a:pt x="20" y="68"/>
                </a:cubicBezTo>
                <a:close/>
                <a:moveTo>
                  <a:pt x="102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3" y="19"/>
                  <a:pt x="93" y="19"/>
                  <a:pt x="93" y="19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34" y="45"/>
                </a:moveTo>
                <a:cubicBezTo>
                  <a:pt x="79" y="45"/>
                  <a:pt x="79" y="45"/>
                  <a:pt x="79" y="45"/>
                </a:cubicBezTo>
                <a:cubicBezTo>
                  <a:pt x="79" y="48"/>
                  <a:pt x="79" y="48"/>
                  <a:pt x="79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5"/>
                  <a:pt x="34" y="45"/>
                  <a:pt x="34" y="45"/>
                </a:cubicBezTo>
                <a:close/>
                <a:moveTo>
                  <a:pt x="34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37"/>
                  <a:pt x="75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4" y="23"/>
                </a:moveTo>
                <a:cubicBezTo>
                  <a:pt x="75" y="23"/>
                  <a:pt x="75" y="23"/>
                  <a:pt x="75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3"/>
                  <a:pt x="34" y="23"/>
                  <a:pt x="34" y="23"/>
                </a:cubicBezTo>
                <a:close/>
                <a:moveTo>
                  <a:pt x="4" y="70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9"/>
                  <a:pt x="10" y="79"/>
                  <a:pt x="10" y="79"/>
                </a:cubicBezTo>
                <a:cubicBezTo>
                  <a:pt x="5" y="84"/>
                  <a:pt x="5" y="84"/>
                  <a:pt x="5" y="84"/>
                </a:cubicBezTo>
                <a:cubicBezTo>
                  <a:pt x="4" y="84"/>
                  <a:pt x="3" y="83"/>
                  <a:pt x="2" y="83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70"/>
                  <a:pt x="4" y="70"/>
                  <a:pt x="4" y="70"/>
                </a:cubicBezTo>
                <a:close/>
                <a:moveTo>
                  <a:pt x="4" y="51"/>
                </a:moveTo>
                <a:cubicBezTo>
                  <a:pt x="4" y="57"/>
                  <a:pt x="3" y="63"/>
                  <a:pt x="2" y="68"/>
                </a:cubicBezTo>
                <a:cubicBezTo>
                  <a:pt x="6" y="69"/>
                  <a:pt x="9" y="70"/>
                  <a:pt x="13" y="71"/>
                </a:cubicBezTo>
                <a:cubicBezTo>
                  <a:pt x="14" y="65"/>
                  <a:pt x="16" y="60"/>
                  <a:pt x="18" y="54"/>
                </a:cubicBezTo>
                <a:cubicBezTo>
                  <a:pt x="14" y="53"/>
                  <a:pt x="9" y="52"/>
                  <a:pt x="4" y="5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Freeform 159"/>
          <p:cNvSpPr>
            <a:spLocks noEditPoints="1"/>
          </p:cNvSpPr>
          <p:nvPr/>
        </p:nvSpPr>
        <p:spPr>
          <a:xfrm>
            <a:off x="1960220" y="2701887"/>
            <a:ext cx="238030" cy="242791"/>
          </a:xfrm>
          <a:custGeom>
            <a:avLst/>
            <a:gdLst/>
            <a:ahLst/>
            <a:cxnLst>
              <a:cxn ang="0">
                <a:pos x="152986" y="68436"/>
              </a:cxn>
              <a:cxn ang="0">
                <a:pos x="160020" y="80720"/>
              </a:cxn>
              <a:cxn ang="0">
                <a:pos x="160020" y="145647"/>
              </a:cxn>
              <a:cxn ang="0">
                <a:pos x="142435" y="163195"/>
              </a:cxn>
              <a:cxn ang="0">
                <a:pos x="17584" y="163195"/>
              </a:cxn>
              <a:cxn ang="0">
                <a:pos x="0" y="145647"/>
              </a:cxn>
              <a:cxn ang="0">
                <a:pos x="0" y="80720"/>
              </a:cxn>
              <a:cxn ang="0">
                <a:pos x="5275" y="70191"/>
              </a:cxn>
              <a:cxn ang="0">
                <a:pos x="5275" y="70191"/>
              </a:cxn>
              <a:cxn ang="0">
                <a:pos x="5275" y="70191"/>
              </a:cxn>
              <a:cxn ang="0">
                <a:pos x="5275" y="68436"/>
              </a:cxn>
              <a:cxn ang="0">
                <a:pos x="70338" y="5264"/>
              </a:cxn>
              <a:cxn ang="0">
                <a:pos x="89681" y="5264"/>
              </a:cxn>
              <a:cxn ang="0">
                <a:pos x="152986" y="68436"/>
              </a:cxn>
              <a:cxn ang="0">
                <a:pos x="28135" y="52643"/>
              </a:cxn>
              <a:cxn ang="0">
                <a:pos x="28135" y="91248"/>
              </a:cxn>
              <a:cxn ang="0">
                <a:pos x="80889" y="131608"/>
              </a:cxn>
              <a:cxn ang="0">
                <a:pos x="128367" y="94758"/>
              </a:cxn>
              <a:cxn ang="0">
                <a:pos x="128367" y="52643"/>
              </a:cxn>
              <a:cxn ang="0">
                <a:pos x="28135" y="52643"/>
              </a:cxn>
              <a:cxn ang="0">
                <a:pos x="45720" y="61417"/>
              </a:cxn>
              <a:cxn ang="0">
                <a:pos x="45720" y="68436"/>
              </a:cxn>
              <a:cxn ang="0">
                <a:pos x="112541" y="68436"/>
              </a:cxn>
              <a:cxn ang="0">
                <a:pos x="112541" y="61417"/>
              </a:cxn>
              <a:cxn ang="0">
                <a:pos x="45720" y="61417"/>
              </a:cxn>
              <a:cxn ang="0">
                <a:pos x="45720" y="89494"/>
              </a:cxn>
              <a:cxn ang="0">
                <a:pos x="45720" y="96513"/>
              </a:cxn>
              <a:cxn ang="0">
                <a:pos x="112541" y="96513"/>
              </a:cxn>
              <a:cxn ang="0">
                <a:pos x="112541" y="89494"/>
              </a:cxn>
              <a:cxn ang="0">
                <a:pos x="45720" y="89494"/>
              </a:cxn>
              <a:cxn ang="0">
                <a:pos x="45720" y="75455"/>
              </a:cxn>
              <a:cxn ang="0">
                <a:pos x="45720" y="82474"/>
              </a:cxn>
              <a:cxn ang="0">
                <a:pos x="112541" y="82474"/>
              </a:cxn>
              <a:cxn ang="0">
                <a:pos x="112541" y="75455"/>
              </a:cxn>
              <a:cxn ang="0">
                <a:pos x="45720" y="75455"/>
              </a:cxn>
              <a:cxn ang="0">
                <a:pos x="17584" y="152666"/>
              </a:cxn>
              <a:cxn ang="0">
                <a:pos x="49236" y="122834"/>
              </a:cxn>
              <a:cxn ang="0">
                <a:pos x="49236" y="117570"/>
              </a:cxn>
              <a:cxn ang="0">
                <a:pos x="45720" y="117570"/>
              </a:cxn>
              <a:cxn ang="0">
                <a:pos x="14067" y="147401"/>
              </a:cxn>
              <a:cxn ang="0">
                <a:pos x="14067" y="152666"/>
              </a:cxn>
              <a:cxn ang="0">
                <a:pos x="17584" y="152666"/>
              </a:cxn>
              <a:cxn ang="0">
                <a:pos x="149469" y="147401"/>
              </a:cxn>
              <a:cxn ang="0">
                <a:pos x="117816" y="117570"/>
              </a:cxn>
              <a:cxn ang="0">
                <a:pos x="112541" y="117570"/>
              </a:cxn>
              <a:cxn ang="0">
                <a:pos x="112541" y="122834"/>
              </a:cxn>
              <a:cxn ang="0">
                <a:pos x="144193" y="152666"/>
              </a:cxn>
              <a:cxn ang="0">
                <a:pos x="149469" y="152666"/>
              </a:cxn>
              <a:cxn ang="0">
                <a:pos x="149469" y="147401"/>
              </a:cxn>
            </a:cxnLst>
            <a:rect l="0" t="0" r="0" b="0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Freeform 160"/>
          <p:cNvSpPr>
            <a:spLocks noEditPoints="1"/>
          </p:cNvSpPr>
          <p:nvPr/>
        </p:nvSpPr>
        <p:spPr>
          <a:xfrm>
            <a:off x="1212805" y="1264184"/>
            <a:ext cx="285636" cy="209467"/>
          </a:xfrm>
          <a:custGeom>
            <a:avLst/>
            <a:gdLst/>
            <a:ahLst/>
            <a:cxnLst>
              <a:cxn ang="0">
                <a:pos x="48638" y="27615"/>
              </a:cxn>
              <a:cxn ang="0">
                <a:pos x="43774" y="34925"/>
              </a:cxn>
              <a:cxn ang="0">
                <a:pos x="43774" y="116958"/>
              </a:cxn>
              <a:cxn ang="0">
                <a:pos x="183204" y="116958"/>
              </a:cxn>
              <a:cxn ang="0">
                <a:pos x="190500" y="112084"/>
              </a:cxn>
              <a:cxn ang="0">
                <a:pos x="190500" y="27615"/>
              </a:cxn>
              <a:cxn ang="0">
                <a:pos x="183204" y="27615"/>
              </a:cxn>
              <a:cxn ang="0">
                <a:pos x="77010" y="69850"/>
              </a:cxn>
              <a:cxn ang="0">
                <a:pos x="78631" y="71474"/>
              </a:cxn>
              <a:cxn ang="0">
                <a:pos x="83495" y="57666"/>
              </a:cxn>
              <a:cxn ang="0">
                <a:pos x="92412" y="65788"/>
              </a:cxn>
              <a:cxn ang="0">
                <a:pos x="98087" y="59291"/>
              </a:cxn>
              <a:cxn ang="0">
                <a:pos x="110246" y="80408"/>
              </a:cxn>
              <a:cxn ang="0">
                <a:pos x="113489" y="59291"/>
              </a:cxn>
              <a:cxn ang="0">
                <a:pos x="120785" y="69850"/>
              </a:cxn>
              <a:cxn ang="0">
                <a:pos x="134565" y="59291"/>
              </a:cxn>
              <a:cxn ang="0">
                <a:pos x="141861" y="69850"/>
              </a:cxn>
              <a:cxn ang="0">
                <a:pos x="145104" y="65788"/>
              </a:cxn>
              <a:cxn ang="0">
                <a:pos x="166180" y="73098"/>
              </a:cxn>
              <a:cxn ang="0">
                <a:pos x="145104" y="85281"/>
              </a:cxn>
              <a:cxn ang="0">
                <a:pos x="131323" y="68225"/>
              </a:cxn>
              <a:cxn ang="0">
                <a:pos x="122406" y="82033"/>
              </a:cxn>
              <a:cxn ang="0">
                <a:pos x="116731" y="74723"/>
              </a:cxn>
              <a:cxn ang="0">
                <a:pos x="108625" y="90967"/>
              </a:cxn>
              <a:cxn ang="0">
                <a:pos x="92412" y="73098"/>
              </a:cxn>
              <a:cxn ang="0">
                <a:pos x="89170" y="73098"/>
              </a:cxn>
              <a:cxn ang="0">
                <a:pos x="83495" y="83657"/>
              </a:cxn>
              <a:cxn ang="0">
                <a:pos x="72957" y="74723"/>
              </a:cxn>
              <a:cxn ang="0">
                <a:pos x="66472" y="69850"/>
              </a:cxn>
              <a:cxn ang="0">
                <a:pos x="64851" y="139700"/>
              </a:cxn>
              <a:cxn ang="0">
                <a:pos x="0" y="0"/>
              </a:cxn>
              <a:cxn ang="0">
                <a:pos x="64851" y="18680"/>
              </a:cxn>
              <a:cxn ang="0">
                <a:pos x="33236" y="18680"/>
              </a:cxn>
              <a:cxn ang="0">
                <a:pos x="4863" y="18680"/>
              </a:cxn>
              <a:cxn ang="0">
                <a:pos x="4863" y="39798"/>
              </a:cxn>
              <a:cxn ang="0">
                <a:pos x="8917" y="41422"/>
              </a:cxn>
              <a:cxn ang="0">
                <a:pos x="33236" y="47108"/>
              </a:cxn>
              <a:cxn ang="0">
                <a:pos x="4863" y="47108"/>
              </a:cxn>
              <a:cxn ang="0">
                <a:pos x="4863" y="68225"/>
              </a:cxn>
              <a:cxn ang="0">
                <a:pos x="8917" y="69850"/>
              </a:cxn>
              <a:cxn ang="0">
                <a:pos x="33236" y="125892"/>
              </a:cxn>
              <a:cxn ang="0">
                <a:pos x="64851" y="139700"/>
              </a:cxn>
              <a:cxn ang="0">
                <a:pos x="17023" y="78784"/>
              </a:cxn>
              <a:cxn ang="0">
                <a:pos x="7295" y="85281"/>
              </a:cxn>
              <a:cxn ang="0">
                <a:pos x="17023" y="78784"/>
              </a:cxn>
              <a:cxn ang="0">
                <a:pos x="17023" y="90967"/>
              </a:cxn>
              <a:cxn ang="0">
                <a:pos x="7295" y="95840"/>
              </a:cxn>
              <a:cxn ang="0">
                <a:pos x="17023" y="90967"/>
              </a:cxn>
              <a:cxn ang="0">
                <a:pos x="33236" y="24366"/>
              </a:cxn>
              <a:cxn ang="0">
                <a:pos x="12159" y="36549"/>
              </a:cxn>
              <a:cxn ang="0">
                <a:pos x="33236" y="24366"/>
              </a:cxn>
              <a:cxn ang="0">
                <a:pos x="33236" y="53605"/>
              </a:cxn>
              <a:cxn ang="0">
                <a:pos x="12159" y="64164"/>
              </a:cxn>
              <a:cxn ang="0">
                <a:pos x="33236" y="53605"/>
              </a:cxn>
              <a:cxn ang="0">
                <a:pos x="151589" y="132390"/>
              </a:cxn>
              <a:cxn ang="0">
                <a:pos x="141861" y="120206"/>
              </a:cxn>
              <a:cxn ang="0">
                <a:pos x="94034" y="132390"/>
              </a:cxn>
              <a:cxn ang="0">
                <a:pos x="83495" y="139700"/>
              </a:cxn>
              <a:cxn ang="0">
                <a:pos x="151589" y="132390"/>
              </a:cxn>
              <a:cxn ang="0">
                <a:pos x="59176" y="43047"/>
              </a:cxn>
              <a:cxn ang="0">
                <a:pos x="172665" y="101526"/>
              </a:cxn>
              <a:cxn ang="0">
                <a:pos x="59176" y="43047"/>
              </a:cxn>
            </a:cxnLst>
            <a:rect l="0" t="0" r="0" b="0"/>
            <a:pathLst>
              <a:path w="235" h="172">
                <a:moveTo>
                  <a:pt x="226" y="34"/>
                </a:moveTo>
                <a:lnTo>
                  <a:pt x="60" y="34"/>
                </a:lnTo>
                <a:lnTo>
                  <a:pt x="54" y="34"/>
                </a:lnTo>
                <a:lnTo>
                  <a:pt x="54" y="43"/>
                </a:lnTo>
                <a:lnTo>
                  <a:pt x="54" y="138"/>
                </a:lnTo>
                <a:lnTo>
                  <a:pt x="54" y="144"/>
                </a:lnTo>
                <a:lnTo>
                  <a:pt x="60" y="144"/>
                </a:lnTo>
                <a:lnTo>
                  <a:pt x="226" y="144"/>
                </a:lnTo>
                <a:lnTo>
                  <a:pt x="235" y="144"/>
                </a:lnTo>
                <a:lnTo>
                  <a:pt x="235" y="138"/>
                </a:lnTo>
                <a:lnTo>
                  <a:pt x="235" y="43"/>
                </a:lnTo>
                <a:lnTo>
                  <a:pt x="235" y="34"/>
                </a:lnTo>
                <a:lnTo>
                  <a:pt x="226" y="34"/>
                </a:lnTo>
                <a:lnTo>
                  <a:pt x="226" y="34"/>
                </a:lnTo>
                <a:close/>
                <a:moveTo>
                  <a:pt x="82" y="86"/>
                </a:moveTo>
                <a:lnTo>
                  <a:pt x="95" y="86"/>
                </a:lnTo>
                <a:lnTo>
                  <a:pt x="97" y="86"/>
                </a:lnTo>
                <a:lnTo>
                  <a:pt x="97" y="88"/>
                </a:lnTo>
                <a:lnTo>
                  <a:pt x="99" y="90"/>
                </a:lnTo>
                <a:lnTo>
                  <a:pt x="103" y="71"/>
                </a:lnTo>
                <a:lnTo>
                  <a:pt x="110" y="71"/>
                </a:lnTo>
                <a:lnTo>
                  <a:pt x="114" y="81"/>
                </a:lnTo>
                <a:lnTo>
                  <a:pt x="116" y="77"/>
                </a:lnTo>
                <a:lnTo>
                  <a:pt x="121" y="73"/>
                </a:lnTo>
                <a:lnTo>
                  <a:pt x="123" y="79"/>
                </a:lnTo>
                <a:lnTo>
                  <a:pt x="136" y="99"/>
                </a:lnTo>
                <a:lnTo>
                  <a:pt x="138" y="81"/>
                </a:lnTo>
                <a:lnTo>
                  <a:pt x="140" y="73"/>
                </a:lnTo>
                <a:lnTo>
                  <a:pt x="147" y="81"/>
                </a:lnTo>
                <a:lnTo>
                  <a:pt x="149" y="86"/>
                </a:lnTo>
                <a:lnTo>
                  <a:pt x="159" y="73"/>
                </a:lnTo>
                <a:lnTo>
                  <a:pt x="166" y="73"/>
                </a:lnTo>
                <a:lnTo>
                  <a:pt x="175" y="92"/>
                </a:lnTo>
                <a:lnTo>
                  <a:pt x="175" y="86"/>
                </a:lnTo>
                <a:lnTo>
                  <a:pt x="177" y="81"/>
                </a:lnTo>
                <a:lnTo>
                  <a:pt x="179" y="81"/>
                </a:lnTo>
                <a:lnTo>
                  <a:pt x="205" y="81"/>
                </a:lnTo>
                <a:lnTo>
                  <a:pt x="205" y="90"/>
                </a:lnTo>
                <a:lnTo>
                  <a:pt x="183" y="90"/>
                </a:lnTo>
                <a:lnTo>
                  <a:pt x="179" y="105"/>
                </a:lnTo>
                <a:lnTo>
                  <a:pt x="172" y="105"/>
                </a:lnTo>
                <a:lnTo>
                  <a:pt x="162" y="84"/>
                </a:lnTo>
                <a:lnTo>
                  <a:pt x="153" y="97"/>
                </a:lnTo>
                <a:lnTo>
                  <a:pt x="151" y="101"/>
                </a:lnTo>
                <a:lnTo>
                  <a:pt x="147" y="97"/>
                </a:lnTo>
                <a:lnTo>
                  <a:pt x="144" y="92"/>
                </a:lnTo>
                <a:lnTo>
                  <a:pt x="140" y="112"/>
                </a:lnTo>
                <a:lnTo>
                  <a:pt x="134" y="112"/>
                </a:lnTo>
                <a:lnTo>
                  <a:pt x="118" y="86"/>
                </a:lnTo>
                <a:lnTo>
                  <a:pt x="114" y="90"/>
                </a:lnTo>
                <a:lnTo>
                  <a:pt x="110" y="94"/>
                </a:lnTo>
                <a:lnTo>
                  <a:pt x="110" y="90"/>
                </a:lnTo>
                <a:lnTo>
                  <a:pt x="108" y="86"/>
                </a:lnTo>
                <a:lnTo>
                  <a:pt x="103" y="103"/>
                </a:lnTo>
                <a:lnTo>
                  <a:pt x="97" y="103"/>
                </a:lnTo>
                <a:lnTo>
                  <a:pt x="90" y="92"/>
                </a:lnTo>
                <a:lnTo>
                  <a:pt x="82" y="92"/>
                </a:lnTo>
                <a:lnTo>
                  <a:pt x="82" y="86"/>
                </a:lnTo>
                <a:lnTo>
                  <a:pt x="82" y="86"/>
                </a:lnTo>
                <a:close/>
                <a:moveTo>
                  <a:pt x="80" y="172"/>
                </a:moveTo>
                <a:lnTo>
                  <a:pt x="0" y="172"/>
                </a:lnTo>
                <a:lnTo>
                  <a:pt x="0" y="0"/>
                </a:lnTo>
                <a:lnTo>
                  <a:pt x="80" y="0"/>
                </a:lnTo>
                <a:lnTo>
                  <a:pt x="80" y="23"/>
                </a:lnTo>
                <a:lnTo>
                  <a:pt x="56" y="23"/>
                </a:lnTo>
                <a:lnTo>
                  <a:pt x="41" y="23"/>
                </a:lnTo>
                <a:lnTo>
                  <a:pt x="11" y="23"/>
                </a:lnTo>
                <a:lnTo>
                  <a:pt x="6" y="23"/>
                </a:lnTo>
                <a:lnTo>
                  <a:pt x="6" y="28"/>
                </a:lnTo>
                <a:lnTo>
                  <a:pt x="6" y="49"/>
                </a:lnTo>
                <a:lnTo>
                  <a:pt x="6" y="51"/>
                </a:lnTo>
                <a:lnTo>
                  <a:pt x="11" y="51"/>
                </a:lnTo>
                <a:lnTo>
                  <a:pt x="41" y="51"/>
                </a:lnTo>
                <a:lnTo>
                  <a:pt x="41" y="58"/>
                </a:lnTo>
                <a:lnTo>
                  <a:pt x="11" y="58"/>
                </a:lnTo>
                <a:lnTo>
                  <a:pt x="6" y="58"/>
                </a:lnTo>
                <a:lnTo>
                  <a:pt x="6" y="62"/>
                </a:lnTo>
                <a:lnTo>
                  <a:pt x="6" y="84"/>
                </a:lnTo>
                <a:lnTo>
                  <a:pt x="6" y="86"/>
                </a:lnTo>
                <a:lnTo>
                  <a:pt x="11" y="86"/>
                </a:lnTo>
                <a:lnTo>
                  <a:pt x="41" y="86"/>
                </a:lnTo>
                <a:lnTo>
                  <a:pt x="41" y="155"/>
                </a:lnTo>
                <a:lnTo>
                  <a:pt x="80" y="155"/>
                </a:lnTo>
                <a:lnTo>
                  <a:pt x="80" y="172"/>
                </a:lnTo>
                <a:lnTo>
                  <a:pt x="80" y="172"/>
                </a:lnTo>
                <a:close/>
                <a:moveTo>
                  <a:pt x="21" y="97"/>
                </a:moveTo>
                <a:lnTo>
                  <a:pt x="9" y="97"/>
                </a:lnTo>
                <a:lnTo>
                  <a:pt x="9" y="105"/>
                </a:lnTo>
                <a:lnTo>
                  <a:pt x="21" y="105"/>
                </a:lnTo>
                <a:lnTo>
                  <a:pt x="21" y="97"/>
                </a:lnTo>
                <a:lnTo>
                  <a:pt x="21" y="97"/>
                </a:lnTo>
                <a:close/>
                <a:moveTo>
                  <a:pt x="21" y="112"/>
                </a:moveTo>
                <a:lnTo>
                  <a:pt x="9" y="112"/>
                </a:lnTo>
                <a:lnTo>
                  <a:pt x="9" y="118"/>
                </a:lnTo>
                <a:lnTo>
                  <a:pt x="21" y="118"/>
                </a:lnTo>
                <a:lnTo>
                  <a:pt x="21" y="112"/>
                </a:lnTo>
                <a:lnTo>
                  <a:pt x="21" y="112"/>
                </a:lnTo>
                <a:close/>
                <a:moveTo>
                  <a:pt x="41" y="30"/>
                </a:moveTo>
                <a:lnTo>
                  <a:pt x="15" y="30"/>
                </a:lnTo>
                <a:lnTo>
                  <a:pt x="15" y="45"/>
                </a:lnTo>
                <a:lnTo>
                  <a:pt x="41" y="45"/>
                </a:lnTo>
                <a:lnTo>
                  <a:pt x="41" y="30"/>
                </a:lnTo>
                <a:lnTo>
                  <a:pt x="41" y="30"/>
                </a:lnTo>
                <a:close/>
                <a:moveTo>
                  <a:pt x="41" y="66"/>
                </a:moveTo>
                <a:lnTo>
                  <a:pt x="15" y="66"/>
                </a:lnTo>
                <a:lnTo>
                  <a:pt x="15" y="79"/>
                </a:lnTo>
                <a:lnTo>
                  <a:pt x="41" y="79"/>
                </a:lnTo>
                <a:lnTo>
                  <a:pt x="41" y="66"/>
                </a:lnTo>
                <a:lnTo>
                  <a:pt x="41" y="66"/>
                </a:lnTo>
                <a:close/>
                <a:moveTo>
                  <a:pt x="187" y="163"/>
                </a:moveTo>
                <a:lnTo>
                  <a:pt x="175" y="163"/>
                </a:lnTo>
                <a:lnTo>
                  <a:pt x="175" y="148"/>
                </a:lnTo>
                <a:lnTo>
                  <a:pt x="116" y="148"/>
                </a:lnTo>
                <a:lnTo>
                  <a:pt x="116" y="163"/>
                </a:lnTo>
                <a:lnTo>
                  <a:pt x="103" y="163"/>
                </a:lnTo>
                <a:lnTo>
                  <a:pt x="103" y="172"/>
                </a:lnTo>
                <a:lnTo>
                  <a:pt x="187" y="172"/>
                </a:lnTo>
                <a:lnTo>
                  <a:pt x="187" y="163"/>
                </a:lnTo>
                <a:lnTo>
                  <a:pt x="187" y="163"/>
                </a:lnTo>
                <a:close/>
                <a:moveTo>
                  <a:pt x="73" y="53"/>
                </a:moveTo>
                <a:lnTo>
                  <a:pt x="213" y="53"/>
                </a:lnTo>
                <a:lnTo>
                  <a:pt x="213" y="125"/>
                </a:lnTo>
                <a:lnTo>
                  <a:pt x="73" y="125"/>
                </a:lnTo>
                <a:lnTo>
                  <a:pt x="73" y="5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Freeform 161"/>
          <p:cNvSpPr>
            <a:spLocks noEditPoints="1"/>
          </p:cNvSpPr>
          <p:nvPr/>
        </p:nvSpPr>
        <p:spPr>
          <a:xfrm>
            <a:off x="4154861" y="6346134"/>
            <a:ext cx="221369" cy="247552"/>
          </a:xfrm>
          <a:custGeom>
            <a:avLst/>
            <a:gdLst/>
            <a:ahLst/>
            <a:cxnLst>
              <a:cxn ang="0">
                <a:pos x="128028" y="152217"/>
              </a:cxn>
              <a:cxn ang="0">
                <a:pos x="103474" y="143469"/>
              </a:cxn>
              <a:cxn ang="0">
                <a:pos x="98213" y="117225"/>
              </a:cxn>
              <a:cxn ang="0">
                <a:pos x="98213" y="94479"/>
              </a:cxn>
              <a:cxn ang="0">
                <a:pos x="110490" y="122473"/>
              </a:cxn>
              <a:cxn ang="0">
                <a:pos x="119259" y="122473"/>
              </a:cxn>
              <a:cxn ang="0">
                <a:pos x="115751" y="99728"/>
              </a:cxn>
              <a:cxn ang="0">
                <a:pos x="98213" y="61236"/>
              </a:cxn>
              <a:cxn ang="0">
                <a:pos x="98213" y="22745"/>
              </a:cxn>
              <a:cxn ang="0">
                <a:pos x="103474" y="12247"/>
              </a:cxn>
              <a:cxn ang="0">
                <a:pos x="128028" y="20995"/>
              </a:cxn>
              <a:cxn ang="0">
                <a:pos x="143812" y="62986"/>
              </a:cxn>
              <a:cxn ang="0">
                <a:pos x="119259" y="40241"/>
              </a:cxn>
              <a:cxn ang="0">
                <a:pos x="112243" y="43740"/>
              </a:cxn>
              <a:cxn ang="0">
                <a:pos x="121012" y="68235"/>
              </a:cxn>
              <a:cxn ang="0">
                <a:pos x="147320" y="104977"/>
              </a:cxn>
              <a:cxn ang="0">
                <a:pos x="128028" y="143469"/>
              </a:cxn>
              <a:cxn ang="0">
                <a:pos x="87690" y="1749"/>
              </a:cxn>
              <a:cxn ang="0">
                <a:pos x="87690" y="48989"/>
              </a:cxn>
              <a:cxn ang="0">
                <a:pos x="87690" y="104977"/>
              </a:cxn>
              <a:cxn ang="0">
                <a:pos x="87690" y="145219"/>
              </a:cxn>
              <a:cxn ang="0">
                <a:pos x="82429" y="164465"/>
              </a:cxn>
              <a:cxn ang="0">
                <a:pos x="0" y="82232"/>
              </a:cxn>
              <a:cxn ang="0">
                <a:pos x="82429" y="0"/>
              </a:cxn>
              <a:cxn ang="0">
                <a:pos x="52614" y="113725"/>
              </a:cxn>
              <a:cxn ang="0">
                <a:pos x="70152" y="139970"/>
              </a:cxn>
              <a:cxn ang="0">
                <a:pos x="38583" y="108476"/>
              </a:cxn>
              <a:cxn ang="0">
                <a:pos x="21045" y="99728"/>
              </a:cxn>
              <a:cxn ang="0">
                <a:pos x="49106" y="136470"/>
              </a:cxn>
              <a:cxn ang="0">
                <a:pos x="21045" y="64736"/>
              </a:cxn>
              <a:cxn ang="0">
                <a:pos x="38583" y="57737"/>
              </a:cxn>
              <a:cxn ang="0">
                <a:pos x="36830" y="38491"/>
              </a:cxn>
              <a:cxn ang="0">
                <a:pos x="52614" y="52488"/>
              </a:cxn>
              <a:cxn ang="0">
                <a:pos x="70152" y="26244"/>
              </a:cxn>
              <a:cxn ang="0">
                <a:pos x="52614" y="52488"/>
              </a:cxn>
              <a:cxn ang="0">
                <a:pos x="49106" y="66485"/>
              </a:cxn>
              <a:cxn ang="0">
                <a:pos x="49106" y="99728"/>
              </a:cxn>
              <a:cxn ang="0">
                <a:pos x="70152" y="62986"/>
              </a:cxn>
              <a:cxn ang="0">
                <a:pos x="24553" y="82232"/>
              </a:cxn>
              <a:cxn ang="0">
                <a:pos x="35076" y="82232"/>
              </a:cxn>
            </a:cxnLst>
            <a:rect l="0" t="0" r="0" b="0"/>
            <a:pathLst>
              <a:path w="84" h="94">
                <a:moveTo>
                  <a:pt x="73" y="82"/>
                </a:moveTo>
                <a:cubicBezTo>
                  <a:pt x="73" y="87"/>
                  <a:pt x="73" y="87"/>
                  <a:pt x="73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58" y="82"/>
                  <a:pt x="57" y="82"/>
                  <a:pt x="56" y="81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4"/>
                  <a:pt x="56" y="54"/>
                  <a:pt x="56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72"/>
                  <a:pt x="64" y="73"/>
                  <a:pt x="66" y="73"/>
                </a:cubicBezTo>
                <a:cubicBezTo>
                  <a:pt x="67" y="73"/>
                  <a:pt x="68" y="72"/>
                  <a:pt x="68" y="70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0"/>
                  <a:pt x="68" y="58"/>
                  <a:pt x="66" y="57"/>
                </a:cubicBezTo>
                <a:cubicBezTo>
                  <a:pt x="65" y="55"/>
                  <a:pt x="62" y="51"/>
                  <a:pt x="56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2"/>
                  <a:pt x="59" y="12"/>
                </a:cubicBezTo>
                <a:cubicBezTo>
                  <a:pt x="59" y="7"/>
                  <a:pt x="59" y="7"/>
                  <a:pt x="59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2"/>
                  <a:pt x="73" y="12"/>
                  <a:pt x="73" y="12"/>
                </a:cubicBezTo>
                <a:cubicBezTo>
                  <a:pt x="79" y="14"/>
                  <a:pt x="82" y="17"/>
                  <a:pt x="82" y="24"/>
                </a:cubicBezTo>
                <a:cubicBezTo>
                  <a:pt x="82" y="36"/>
                  <a:pt x="82" y="36"/>
                  <a:pt x="82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23"/>
                  <a:pt x="68" y="23"/>
                  <a:pt x="68" y="23"/>
                </a:cubicBezTo>
                <a:cubicBezTo>
                  <a:pt x="68" y="22"/>
                  <a:pt x="68" y="21"/>
                  <a:pt x="66" y="21"/>
                </a:cubicBezTo>
                <a:cubicBezTo>
                  <a:pt x="64" y="21"/>
                  <a:pt x="64" y="22"/>
                  <a:pt x="64" y="25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6" y="35"/>
                  <a:pt x="69" y="39"/>
                </a:cubicBezTo>
                <a:cubicBezTo>
                  <a:pt x="76" y="46"/>
                  <a:pt x="80" y="50"/>
                  <a:pt x="82" y="53"/>
                </a:cubicBezTo>
                <a:cubicBezTo>
                  <a:pt x="83" y="55"/>
                  <a:pt x="84" y="57"/>
                  <a:pt x="84" y="60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76"/>
                  <a:pt x="80" y="81"/>
                  <a:pt x="73" y="82"/>
                </a:cubicBezTo>
                <a:close/>
                <a:moveTo>
                  <a:pt x="47" y="0"/>
                </a:moveTo>
                <a:cubicBezTo>
                  <a:pt x="48" y="0"/>
                  <a:pt x="49" y="0"/>
                  <a:pt x="50" y="1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94"/>
                  <a:pt x="50" y="94"/>
                  <a:pt x="50" y="94"/>
                </a:cubicBezTo>
                <a:cubicBezTo>
                  <a:pt x="49" y="94"/>
                  <a:pt x="48" y="94"/>
                  <a:pt x="47" y="94"/>
                </a:cubicBezTo>
                <a:cubicBezTo>
                  <a:pt x="34" y="94"/>
                  <a:pt x="22" y="89"/>
                  <a:pt x="13" y="81"/>
                </a:cubicBezTo>
                <a:cubicBezTo>
                  <a:pt x="5" y="72"/>
                  <a:pt x="0" y="60"/>
                  <a:pt x="0" y="47"/>
                </a:cubicBezTo>
                <a:cubicBezTo>
                  <a:pt x="0" y="34"/>
                  <a:pt x="5" y="23"/>
                  <a:pt x="13" y="14"/>
                </a:cubicBezTo>
                <a:cubicBezTo>
                  <a:pt x="22" y="6"/>
                  <a:pt x="34" y="0"/>
                  <a:pt x="47" y="0"/>
                </a:cubicBezTo>
                <a:close/>
                <a:moveTo>
                  <a:pt x="40" y="66"/>
                </a:moveTo>
                <a:cubicBezTo>
                  <a:pt x="36" y="66"/>
                  <a:pt x="33" y="66"/>
                  <a:pt x="30" y="65"/>
                </a:cubicBezTo>
                <a:cubicBezTo>
                  <a:pt x="32" y="68"/>
                  <a:pt x="33" y="72"/>
                  <a:pt x="35" y="74"/>
                </a:cubicBezTo>
                <a:cubicBezTo>
                  <a:pt x="36" y="77"/>
                  <a:pt x="38" y="78"/>
                  <a:pt x="40" y="80"/>
                </a:cubicBezTo>
                <a:cubicBezTo>
                  <a:pt x="40" y="66"/>
                  <a:pt x="40" y="66"/>
                  <a:pt x="40" y="66"/>
                </a:cubicBezTo>
                <a:close/>
                <a:moveTo>
                  <a:pt x="22" y="62"/>
                </a:moveTo>
                <a:cubicBezTo>
                  <a:pt x="21" y="62"/>
                  <a:pt x="21" y="62"/>
                  <a:pt x="21" y="62"/>
                </a:cubicBezTo>
                <a:cubicBezTo>
                  <a:pt x="18" y="61"/>
                  <a:pt x="15" y="59"/>
                  <a:pt x="12" y="57"/>
                </a:cubicBezTo>
                <a:cubicBezTo>
                  <a:pt x="14" y="63"/>
                  <a:pt x="17" y="68"/>
                  <a:pt x="21" y="73"/>
                </a:cubicBezTo>
                <a:cubicBezTo>
                  <a:pt x="23" y="75"/>
                  <a:pt x="26" y="76"/>
                  <a:pt x="28" y="78"/>
                </a:cubicBezTo>
                <a:cubicBezTo>
                  <a:pt x="25" y="73"/>
                  <a:pt x="23" y="68"/>
                  <a:pt x="22" y="62"/>
                </a:cubicBezTo>
                <a:close/>
                <a:moveTo>
                  <a:pt x="12" y="37"/>
                </a:moveTo>
                <a:cubicBezTo>
                  <a:pt x="15" y="36"/>
                  <a:pt x="18" y="34"/>
                  <a:pt x="21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27"/>
                  <a:pt x="25" y="21"/>
                  <a:pt x="28" y="17"/>
                </a:cubicBezTo>
                <a:cubicBezTo>
                  <a:pt x="26" y="19"/>
                  <a:pt x="23" y="20"/>
                  <a:pt x="21" y="22"/>
                </a:cubicBezTo>
                <a:cubicBezTo>
                  <a:pt x="17" y="26"/>
                  <a:pt x="14" y="32"/>
                  <a:pt x="12" y="37"/>
                </a:cubicBezTo>
                <a:close/>
                <a:moveTo>
                  <a:pt x="30" y="30"/>
                </a:moveTo>
                <a:cubicBezTo>
                  <a:pt x="33" y="29"/>
                  <a:pt x="36" y="29"/>
                  <a:pt x="40" y="28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7"/>
                  <a:pt x="36" y="18"/>
                  <a:pt x="35" y="20"/>
                </a:cubicBezTo>
                <a:cubicBezTo>
                  <a:pt x="33" y="23"/>
                  <a:pt x="32" y="26"/>
                  <a:pt x="30" y="30"/>
                </a:cubicBezTo>
                <a:close/>
                <a:moveTo>
                  <a:pt x="40" y="36"/>
                </a:moveTo>
                <a:cubicBezTo>
                  <a:pt x="35" y="37"/>
                  <a:pt x="32" y="37"/>
                  <a:pt x="28" y="38"/>
                </a:cubicBezTo>
                <a:cubicBezTo>
                  <a:pt x="28" y="41"/>
                  <a:pt x="27" y="44"/>
                  <a:pt x="27" y="47"/>
                </a:cubicBezTo>
                <a:cubicBezTo>
                  <a:pt x="27" y="51"/>
                  <a:pt x="28" y="54"/>
                  <a:pt x="28" y="57"/>
                </a:cubicBezTo>
                <a:cubicBezTo>
                  <a:pt x="32" y="58"/>
                  <a:pt x="35" y="58"/>
                  <a:pt x="40" y="59"/>
                </a:cubicBezTo>
                <a:cubicBezTo>
                  <a:pt x="40" y="36"/>
                  <a:pt x="40" y="36"/>
                  <a:pt x="40" y="36"/>
                </a:cubicBezTo>
                <a:close/>
                <a:moveTo>
                  <a:pt x="20" y="41"/>
                </a:moveTo>
                <a:cubicBezTo>
                  <a:pt x="16" y="43"/>
                  <a:pt x="14" y="45"/>
                  <a:pt x="14" y="47"/>
                </a:cubicBezTo>
                <a:cubicBezTo>
                  <a:pt x="14" y="49"/>
                  <a:pt x="16" y="52"/>
                  <a:pt x="20" y="53"/>
                </a:cubicBezTo>
                <a:cubicBezTo>
                  <a:pt x="20" y="51"/>
                  <a:pt x="20" y="49"/>
                  <a:pt x="20" y="47"/>
                </a:cubicBezTo>
                <a:cubicBezTo>
                  <a:pt x="20" y="45"/>
                  <a:pt x="20" y="43"/>
                  <a:pt x="20" y="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Freeform 162"/>
          <p:cNvSpPr>
            <a:spLocks noEditPoints="1"/>
          </p:cNvSpPr>
          <p:nvPr/>
        </p:nvSpPr>
        <p:spPr>
          <a:xfrm>
            <a:off x="1962602" y="1983035"/>
            <a:ext cx="249932" cy="242791"/>
          </a:xfrm>
          <a:custGeom>
            <a:avLst/>
            <a:gdLst/>
            <a:ahLst/>
            <a:cxnLst>
              <a:cxn ang="0">
                <a:pos x="148857" y="43528"/>
              </a:cxn>
              <a:cxn ang="0">
                <a:pos x="150608" y="38304"/>
              </a:cxn>
              <a:cxn ang="0">
                <a:pos x="150608" y="22634"/>
              </a:cxn>
              <a:cxn ang="0">
                <a:pos x="140101" y="13929"/>
              </a:cxn>
              <a:cxn ang="0">
                <a:pos x="63045" y="19152"/>
              </a:cxn>
              <a:cxn ang="0">
                <a:pos x="63045" y="41787"/>
              </a:cxn>
              <a:cxn ang="0">
                <a:pos x="140101" y="43528"/>
              </a:cxn>
              <a:cxn ang="0">
                <a:pos x="61294" y="107950"/>
              </a:cxn>
              <a:cxn ang="0">
                <a:pos x="115583" y="125361"/>
              </a:cxn>
              <a:cxn ang="0">
                <a:pos x="96319" y="78350"/>
              </a:cxn>
              <a:cxn ang="0">
                <a:pos x="122588" y="114914"/>
              </a:cxn>
              <a:cxn ang="0">
                <a:pos x="108578" y="102726"/>
              </a:cxn>
              <a:cxn ang="0">
                <a:pos x="122588" y="114914"/>
              </a:cxn>
              <a:cxn ang="0">
                <a:pos x="122588" y="116655"/>
              </a:cxn>
              <a:cxn ang="0">
                <a:pos x="105075" y="104467"/>
              </a:cxn>
              <a:cxn ang="0">
                <a:pos x="122588" y="95762"/>
              </a:cxn>
              <a:cxn ang="0">
                <a:pos x="122588" y="94020"/>
              </a:cxn>
              <a:cxn ang="0">
                <a:pos x="119085" y="95762"/>
              </a:cxn>
              <a:cxn ang="0">
                <a:pos x="124339" y="100985"/>
              </a:cxn>
              <a:cxn ang="0">
                <a:pos x="119085" y="95762"/>
              </a:cxn>
              <a:cxn ang="0">
                <a:pos x="124339" y="102726"/>
              </a:cxn>
              <a:cxn ang="0">
                <a:pos x="115583" y="97503"/>
              </a:cxn>
              <a:cxn ang="0">
                <a:pos x="113832" y="99244"/>
              </a:cxn>
              <a:cxn ang="0">
                <a:pos x="124339" y="107950"/>
              </a:cxn>
              <a:cxn ang="0">
                <a:pos x="113832" y="99244"/>
              </a:cxn>
              <a:cxn ang="0">
                <a:pos x="124339" y="111432"/>
              </a:cxn>
              <a:cxn ang="0">
                <a:pos x="110329" y="100985"/>
              </a:cxn>
              <a:cxn ang="0">
                <a:pos x="124339" y="80091"/>
              </a:cxn>
              <a:cxn ang="0">
                <a:pos x="122588" y="83574"/>
              </a:cxn>
              <a:cxn ang="0">
                <a:pos x="98070" y="99244"/>
              </a:cxn>
              <a:cxn ang="0">
                <a:pos x="103324" y="69645"/>
              </a:cxn>
              <a:cxn ang="0">
                <a:pos x="105075" y="67904"/>
              </a:cxn>
              <a:cxn ang="0">
                <a:pos x="124339" y="80091"/>
              </a:cxn>
              <a:cxn ang="0">
                <a:pos x="119085" y="80091"/>
              </a:cxn>
              <a:cxn ang="0">
                <a:pos x="106827" y="73127"/>
              </a:cxn>
              <a:cxn ang="0">
                <a:pos x="124339" y="121879"/>
              </a:cxn>
              <a:cxn ang="0">
                <a:pos x="120837" y="123620"/>
              </a:cxn>
              <a:cxn ang="0">
                <a:pos x="96319" y="104467"/>
              </a:cxn>
              <a:cxn ang="0">
                <a:pos x="120837" y="88797"/>
              </a:cxn>
              <a:cxn ang="0">
                <a:pos x="124339" y="88797"/>
              </a:cxn>
              <a:cxn ang="0">
                <a:pos x="129593" y="104467"/>
              </a:cxn>
              <a:cxn ang="0">
                <a:pos x="124339" y="121879"/>
              </a:cxn>
              <a:cxn ang="0">
                <a:pos x="162867" y="19152"/>
              </a:cxn>
              <a:cxn ang="0">
                <a:pos x="164618" y="41787"/>
              </a:cxn>
              <a:cxn ang="0">
                <a:pos x="155862" y="154960"/>
              </a:cxn>
              <a:cxn ang="0">
                <a:pos x="38527" y="161925"/>
              </a:cxn>
              <a:cxn ang="0">
                <a:pos x="31522" y="118396"/>
              </a:cxn>
              <a:cxn ang="0">
                <a:pos x="0" y="111432"/>
              </a:cxn>
              <a:cxn ang="0">
                <a:pos x="22766" y="5223"/>
              </a:cxn>
              <a:cxn ang="0">
                <a:pos x="38527" y="0"/>
              </a:cxn>
              <a:cxn ang="0">
                <a:pos x="140101" y="0"/>
              </a:cxn>
              <a:cxn ang="0">
                <a:pos x="49035" y="59198"/>
              </a:cxn>
              <a:cxn ang="0">
                <a:pos x="140101" y="59198"/>
              </a:cxn>
              <a:cxn ang="0">
                <a:pos x="45532" y="147995"/>
              </a:cxn>
              <a:cxn ang="0">
                <a:pos x="45532" y="104467"/>
              </a:cxn>
              <a:cxn ang="0">
                <a:pos x="49035" y="59198"/>
              </a:cxn>
              <a:cxn ang="0">
                <a:pos x="31522" y="41787"/>
              </a:cxn>
              <a:cxn ang="0">
                <a:pos x="49035" y="43528"/>
              </a:cxn>
              <a:cxn ang="0">
                <a:pos x="50786" y="31340"/>
              </a:cxn>
              <a:cxn ang="0">
                <a:pos x="38527" y="13929"/>
              </a:cxn>
              <a:cxn ang="0">
                <a:pos x="28020" y="20893"/>
              </a:cxn>
              <a:cxn ang="0">
                <a:pos x="31522" y="104467"/>
              </a:cxn>
            </a:cxnLst>
            <a:rect l="0" t="0" r="0" b="0"/>
            <a:pathLst>
              <a:path w="95" h="93">
                <a:moveTo>
                  <a:pt x="80" y="25"/>
                </a:move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4"/>
                  <a:pt x="86" y="22"/>
                </a:cubicBezTo>
                <a:cubicBezTo>
                  <a:pt x="86" y="21"/>
                  <a:pt x="86" y="19"/>
                  <a:pt x="86" y="18"/>
                </a:cubicBezTo>
                <a:cubicBezTo>
                  <a:pt x="86" y="16"/>
                  <a:pt x="86" y="15"/>
                  <a:pt x="86" y="13"/>
                </a:cubicBezTo>
                <a:cubicBezTo>
                  <a:pt x="85" y="11"/>
                  <a:pt x="83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9"/>
                  <a:pt x="36" y="10"/>
                  <a:pt x="36" y="11"/>
                </a:cubicBezTo>
                <a:cubicBezTo>
                  <a:pt x="37" y="13"/>
                  <a:pt x="37" y="15"/>
                  <a:pt x="37" y="18"/>
                </a:cubicBezTo>
                <a:cubicBezTo>
                  <a:pt x="37" y="20"/>
                  <a:pt x="37" y="22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80" y="25"/>
                  <a:pt x="80" y="25"/>
                  <a:pt x="80" y="25"/>
                </a:cubicBezTo>
                <a:close/>
                <a:moveTo>
                  <a:pt x="52" y="44"/>
                </a:moveTo>
                <a:cubicBezTo>
                  <a:pt x="43" y="44"/>
                  <a:pt x="35" y="52"/>
                  <a:pt x="35" y="62"/>
                </a:cubicBezTo>
                <a:cubicBezTo>
                  <a:pt x="35" y="71"/>
                  <a:pt x="43" y="79"/>
                  <a:pt x="52" y="79"/>
                </a:cubicBezTo>
                <a:cubicBezTo>
                  <a:pt x="58" y="79"/>
                  <a:pt x="63" y="76"/>
                  <a:pt x="66" y="72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45"/>
                  <a:pt x="55" y="45"/>
                  <a:pt x="55" y="45"/>
                </a:cubicBezTo>
                <a:cubicBezTo>
                  <a:pt x="54" y="45"/>
                  <a:pt x="53" y="44"/>
                  <a:pt x="52" y="44"/>
                </a:cubicBezTo>
                <a:close/>
                <a:moveTo>
                  <a:pt x="70" y="66"/>
                </a:move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6"/>
                  <a:pt x="70" y="66"/>
                  <a:pt x="70" y="66"/>
                </a:cubicBezTo>
                <a:close/>
                <a:moveTo>
                  <a:pt x="60" y="60"/>
                </a:move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69" y="68"/>
                  <a:pt x="69" y="68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lose/>
                <a:moveTo>
                  <a:pt x="70" y="55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5"/>
                </a:cubicBezTo>
                <a:close/>
                <a:moveTo>
                  <a:pt x="68" y="55"/>
                </a:moveTo>
                <a:cubicBezTo>
                  <a:pt x="68" y="55"/>
                  <a:pt x="68" y="55"/>
                  <a:pt x="68" y="55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7"/>
                  <a:pt x="71" y="57"/>
                  <a:pt x="71" y="56"/>
                </a:cubicBezTo>
                <a:cubicBezTo>
                  <a:pt x="68" y="55"/>
                  <a:pt x="68" y="55"/>
                  <a:pt x="68" y="55"/>
                </a:cubicBezTo>
                <a:close/>
                <a:moveTo>
                  <a:pt x="67" y="56"/>
                </a:move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60"/>
                  <a:pt x="71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67" y="56"/>
                  <a:pt x="67" y="56"/>
                  <a:pt x="67" y="56"/>
                </a:cubicBezTo>
                <a:close/>
                <a:moveTo>
                  <a:pt x="65" y="57"/>
                </a:moveTo>
                <a:cubicBezTo>
                  <a:pt x="71" y="61"/>
                  <a:pt x="71" y="61"/>
                  <a:pt x="71" y="61"/>
                </a:cubicBezTo>
                <a:cubicBezTo>
                  <a:pt x="71" y="62"/>
                  <a:pt x="71" y="62"/>
                  <a:pt x="71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5" y="57"/>
                  <a:pt x="65" y="57"/>
                  <a:pt x="65" y="57"/>
                </a:cubicBezTo>
                <a:close/>
                <a:moveTo>
                  <a:pt x="64" y="58"/>
                </a:move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8"/>
                  <a:pt x="64" y="58"/>
                  <a:pt x="64" y="58"/>
                </a:cubicBezTo>
                <a:close/>
                <a:moveTo>
                  <a:pt x="71" y="46"/>
                </a:moveTo>
                <a:cubicBezTo>
                  <a:pt x="71" y="47"/>
                  <a:pt x="71" y="47"/>
                  <a:pt x="71" y="47"/>
                </a:cubicBezTo>
                <a:cubicBezTo>
                  <a:pt x="70" y="48"/>
                  <a:pt x="70" y="48"/>
                  <a:pt x="70" y="48"/>
                </a:cubicBezTo>
                <a:cubicBezTo>
                  <a:pt x="58" y="56"/>
                  <a:pt x="58" y="56"/>
                  <a:pt x="58" y="56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9"/>
                  <a:pt x="64" y="40"/>
                  <a:pt x="66" y="41"/>
                </a:cubicBezTo>
                <a:cubicBezTo>
                  <a:pt x="68" y="42"/>
                  <a:pt x="70" y="44"/>
                  <a:pt x="71" y="46"/>
                </a:cubicBezTo>
                <a:close/>
                <a:moveTo>
                  <a:pt x="65" y="43"/>
                </a:moveTo>
                <a:cubicBezTo>
                  <a:pt x="66" y="44"/>
                  <a:pt x="67" y="45"/>
                  <a:pt x="68" y="46"/>
                </a:cubicBezTo>
                <a:cubicBezTo>
                  <a:pt x="59" y="52"/>
                  <a:pt x="59" y="52"/>
                  <a:pt x="59" y="52"/>
                </a:cubicBezTo>
                <a:cubicBezTo>
                  <a:pt x="61" y="42"/>
                  <a:pt x="61" y="42"/>
                  <a:pt x="61" y="42"/>
                </a:cubicBezTo>
                <a:cubicBezTo>
                  <a:pt x="62" y="42"/>
                  <a:pt x="64" y="43"/>
                  <a:pt x="65" y="43"/>
                </a:cubicBezTo>
                <a:close/>
                <a:moveTo>
                  <a:pt x="71" y="70"/>
                </a:moveTo>
                <a:cubicBezTo>
                  <a:pt x="70" y="71"/>
                  <a:pt x="70" y="71"/>
                  <a:pt x="70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57" y="61"/>
                  <a:pt x="57" y="61"/>
                  <a:pt x="57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59"/>
                  <a:pt x="57" y="59"/>
                  <a:pt x="57" y="59"/>
                </a:cubicBezTo>
                <a:cubicBezTo>
                  <a:pt x="69" y="51"/>
                  <a:pt x="69" y="51"/>
                  <a:pt x="69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1"/>
                  <a:pt x="71" y="51"/>
                  <a:pt x="71" y="51"/>
                </a:cubicBezTo>
                <a:cubicBezTo>
                  <a:pt x="72" y="53"/>
                  <a:pt x="73" y="54"/>
                  <a:pt x="73" y="56"/>
                </a:cubicBezTo>
                <a:cubicBezTo>
                  <a:pt x="74" y="57"/>
                  <a:pt x="74" y="59"/>
                  <a:pt x="74" y="60"/>
                </a:cubicBezTo>
                <a:cubicBezTo>
                  <a:pt x="74" y="62"/>
                  <a:pt x="74" y="64"/>
                  <a:pt x="73" y="66"/>
                </a:cubicBezTo>
                <a:cubicBezTo>
                  <a:pt x="72" y="67"/>
                  <a:pt x="72" y="69"/>
                  <a:pt x="71" y="70"/>
                </a:cubicBezTo>
                <a:close/>
                <a:moveTo>
                  <a:pt x="80" y="0"/>
                </a:moveTo>
                <a:cubicBezTo>
                  <a:pt x="87" y="0"/>
                  <a:pt x="92" y="5"/>
                  <a:pt x="93" y="11"/>
                </a:cubicBezTo>
                <a:cubicBezTo>
                  <a:pt x="94" y="13"/>
                  <a:pt x="94" y="15"/>
                  <a:pt x="94" y="18"/>
                </a:cubicBezTo>
                <a:cubicBezTo>
                  <a:pt x="95" y="20"/>
                  <a:pt x="94" y="22"/>
                  <a:pt x="94" y="24"/>
                </a:cubicBezTo>
                <a:cubicBezTo>
                  <a:pt x="93" y="28"/>
                  <a:pt x="91" y="31"/>
                  <a:pt x="89" y="33"/>
                </a:cubicBezTo>
                <a:cubicBezTo>
                  <a:pt x="89" y="89"/>
                  <a:pt x="89" y="89"/>
                  <a:pt x="89" y="89"/>
                </a:cubicBezTo>
                <a:cubicBezTo>
                  <a:pt x="85" y="93"/>
                  <a:pt x="85" y="93"/>
                  <a:pt x="85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68"/>
                  <a:pt x="18" y="68"/>
                  <a:pt x="18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0" y="64"/>
                  <a:pt x="0" y="64"/>
                  <a:pt x="0" y="6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10" y="6"/>
                  <a:pt x="13" y="3"/>
                </a:cubicBezTo>
                <a:cubicBezTo>
                  <a:pt x="15" y="1"/>
                  <a:pt x="19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85"/>
                  <a:pt x="80" y="85"/>
                  <a:pt x="80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4"/>
                  <a:pt x="27" y="34"/>
                  <a:pt x="28" y="34"/>
                </a:cubicBezTo>
                <a:close/>
                <a:moveTo>
                  <a:pt x="18" y="60"/>
                </a:moveTo>
                <a:cubicBezTo>
                  <a:pt x="18" y="24"/>
                  <a:pt x="18" y="24"/>
                  <a:pt x="18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5"/>
                  <a:pt x="28" y="25"/>
                </a:cubicBezTo>
                <a:cubicBezTo>
                  <a:pt x="28" y="25"/>
                  <a:pt x="28" y="24"/>
                  <a:pt x="28" y="22"/>
                </a:cubicBezTo>
                <a:cubicBezTo>
                  <a:pt x="29" y="21"/>
                  <a:pt x="29" y="19"/>
                  <a:pt x="29" y="18"/>
                </a:cubicBezTo>
                <a:cubicBezTo>
                  <a:pt x="29" y="16"/>
                  <a:pt x="28" y="15"/>
                  <a:pt x="28" y="13"/>
                </a:cubicBezTo>
                <a:cubicBezTo>
                  <a:pt x="27" y="11"/>
                  <a:pt x="25" y="8"/>
                  <a:pt x="22" y="8"/>
                </a:cubicBezTo>
                <a:cubicBezTo>
                  <a:pt x="21" y="8"/>
                  <a:pt x="19" y="9"/>
                  <a:pt x="18" y="10"/>
                </a:cubicBezTo>
                <a:cubicBezTo>
                  <a:pt x="17" y="11"/>
                  <a:pt x="16" y="11"/>
                  <a:pt x="16" y="12"/>
                </a:cubicBezTo>
                <a:cubicBezTo>
                  <a:pt x="8" y="60"/>
                  <a:pt x="8" y="60"/>
                  <a:pt x="8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Freeform 163"/>
          <p:cNvSpPr>
            <a:spLocks noEditPoints="1"/>
          </p:cNvSpPr>
          <p:nvPr/>
        </p:nvSpPr>
        <p:spPr>
          <a:xfrm>
            <a:off x="2669551" y="2011599"/>
            <a:ext cx="304679" cy="195185"/>
          </a:xfrm>
          <a:custGeom>
            <a:avLst/>
            <a:gdLst/>
            <a:ahLst/>
            <a:cxnLst>
              <a:cxn ang="0">
                <a:pos x="126124" y="47091"/>
              </a:cxn>
              <a:cxn ang="0">
                <a:pos x="120868" y="33138"/>
              </a:cxn>
              <a:cxn ang="0">
                <a:pos x="113862" y="33138"/>
              </a:cxn>
              <a:cxn ang="0">
                <a:pos x="80579" y="31394"/>
              </a:cxn>
              <a:cxn ang="0">
                <a:pos x="80579" y="50579"/>
              </a:cxn>
              <a:cxn ang="0">
                <a:pos x="138386" y="15697"/>
              </a:cxn>
              <a:cxn ang="0">
                <a:pos x="126124" y="50579"/>
              </a:cxn>
              <a:cxn ang="0">
                <a:pos x="14013" y="40115"/>
              </a:cxn>
              <a:cxn ang="0">
                <a:pos x="50800" y="61044"/>
              </a:cxn>
              <a:cxn ang="0">
                <a:pos x="31531" y="80230"/>
              </a:cxn>
              <a:cxn ang="0">
                <a:pos x="19268" y="73253"/>
              </a:cxn>
              <a:cxn ang="0">
                <a:pos x="43793" y="80230"/>
              </a:cxn>
              <a:cxn ang="0">
                <a:pos x="7006" y="83718"/>
              </a:cxn>
              <a:cxn ang="0">
                <a:pos x="5255" y="83718"/>
              </a:cxn>
              <a:cxn ang="0">
                <a:pos x="0" y="106392"/>
              </a:cxn>
              <a:cxn ang="0">
                <a:pos x="3503" y="108136"/>
              </a:cxn>
              <a:cxn ang="0">
                <a:pos x="45544" y="127321"/>
              </a:cxn>
              <a:cxn ang="0">
                <a:pos x="49048" y="130810"/>
              </a:cxn>
              <a:cxn ang="0">
                <a:pos x="161158" y="130810"/>
              </a:cxn>
              <a:cxn ang="0">
                <a:pos x="162910" y="108136"/>
              </a:cxn>
              <a:cxn ang="0">
                <a:pos x="203200" y="108136"/>
              </a:cxn>
              <a:cxn ang="0">
                <a:pos x="203200" y="95927"/>
              </a:cxn>
              <a:cxn ang="0">
                <a:pos x="197944" y="83718"/>
              </a:cxn>
              <a:cxn ang="0">
                <a:pos x="183931" y="80230"/>
              </a:cxn>
              <a:cxn ang="0">
                <a:pos x="171668" y="102903"/>
              </a:cxn>
              <a:cxn ang="0">
                <a:pos x="159406" y="80230"/>
              </a:cxn>
              <a:cxn ang="0">
                <a:pos x="126124" y="78486"/>
              </a:cxn>
              <a:cxn ang="0">
                <a:pos x="120868" y="87206"/>
              </a:cxn>
              <a:cxn ang="0">
                <a:pos x="112110" y="116856"/>
              </a:cxn>
              <a:cxn ang="0">
                <a:pos x="112110" y="90694"/>
              </a:cxn>
              <a:cxn ang="0">
                <a:pos x="105103" y="81974"/>
              </a:cxn>
              <a:cxn ang="0">
                <a:pos x="98096" y="81974"/>
              </a:cxn>
              <a:cxn ang="0">
                <a:pos x="99848" y="94183"/>
              </a:cxn>
              <a:cxn ang="0">
                <a:pos x="85834" y="87206"/>
              </a:cxn>
              <a:cxn ang="0">
                <a:pos x="82331" y="78486"/>
              </a:cxn>
              <a:cxn ang="0">
                <a:pos x="57806" y="83718"/>
              </a:cxn>
              <a:cxn ang="0">
                <a:pos x="152400" y="62788"/>
              </a:cxn>
              <a:cxn ang="0">
                <a:pos x="190937" y="36626"/>
              </a:cxn>
              <a:cxn ang="0">
                <a:pos x="185682" y="73253"/>
              </a:cxn>
              <a:cxn ang="0">
                <a:pos x="171668" y="80230"/>
              </a:cxn>
              <a:cxn ang="0">
                <a:pos x="152400" y="62788"/>
              </a:cxn>
            </a:cxnLst>
            <a:rect l="0" t="0" r="0" b="0"/>
            <a:pathLst>
              <a:path w="116" h="75">
                <a:moveTo>
                  <a:pt x="72" y="29"/>
                </a:moveTo>
                <a:cubicBezTo>
                  <a:pt x="72" y="28"/>
                  <a:pt x="72" y="27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9"/>
                  <a:pt x="65" y="19"/>
                  <a:pt x="65" y="19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5" y="0"/>
                  <a:pt x="75" y="0"/>
                  <a:pt x="79" y="9"/>
                </a:cubicBezTo>
                <a:cubicBezTo>
                  <a:pt x="78" y="17"/>
                  <a:pt x="79" y="24"/>
                  <a:pt x="73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8" y="36"/>
                </a:moveTo>
                <a:cubicBezTo>
                  <a:pt x="7" y="30"/>
                  <a:pt x="7" y="27"/>
                  <a:pt x="8" y="23"/>
                </a:cubicBezTo>
                <a:cubicBezTo>
                  <a:pt x="18" y="25"/>
                  <a:pt x="20" y="16"/>
                  <a:pt x="29" y="23"/>
                </a:cubicBezTo>
                <a:cubicBezTo>
                  <a:pt x="30" y="27"/>
                  <a:pt x="30" y="32"/>
                  <a:pt x="29" y="35"/>
                </a:cubicBezTo>
                <a:cubicBezTo>
                  <a:pt x="29" y="38"/>
                  <a:pt x="28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3" y="44"/>
                  <a:pt x="11" y="42"/>
                </a:cubicBezTo>
                <a:cubicBezTo>
                  <a:pt x="9" y="40"/>
                  <a:pt x="8" y="38"/>
                  <a:pt x="8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1"/>
                  <a:pt x="0" y="54"/>
                </a:cubicBezTo>
                <a:cubicBezTo>
                  <a:pt x="0" y="56"/>
                  <a:pt x="0" y="58"/>
                  <a:pt x="0" y="61"/>
                </a:cubicBezTo>
                <a:cubicBezTo>
                  <a:pt x="1" y="62"/>
                  <a:pt x="1" y="62"/>
                  <a:pt x="1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5"/>
                  <a:pt x="26" y="69"/>
                  <a:pt x="26" y="73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3" y="69"/>
                  <a:pt x="93" y="66"/>
                  <a:pt x="93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6" y="52"/>
                  <a:pt x="115" y="50"/>
                  <a:pt x="114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3" y="47"/>
                  <a:pt x="93" y="47"/>
                  <a:pt x="93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3" y="47"/>
                  <a:pt x="63" y="47"/>
                  <a:pt x="63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7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9" y="35"/>
                </a:cubicBezTo>
                <a:cubicBezTo>
                  <a:pt x="108" y="38"/>
                  <a:pt x="107" y="40"/>
                  <a:pt x="106" y="42"/>
                </a:cubicBezTo>
                <a:cubicBezTo>
                  <a:pt x="104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9" y="40"/>
                  <a:pt x="88" y="38"/>
                  <a:pt x="87" y="3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Freeform 164"/>
          <p:cNvSpPr>
            <a:spLocks noEditPoints="1"/>
          </p:cNvSpPr>
          <p:nvPr/>
        </p:nvSpPr>
        <p:spPr>
          <a:xfrm>
            <a:off x="4154861" y="5605859"/>
            <a:ext cx="252312" cy="249933"/>
          </a:xfrm>
          <a:custGeom>
            <a:avLst/>
            <a:gdLst/>
            <a:ahLst/>
            <a:cxnLst>
              <a:cxn ang="0">
                <a:pos x="24447" y="143192"/>
              </a:cxn>
              <a:cxn ang="0">
                <a:pos x="73342" y="66357"/>
              </a:cxn>
              <a:cxn ang="0">
                <a:pos x="104775" y="83820"/>
              </a:cxn>
              <a:cxn ang="0">
                <a:pos x="29686" y="62865"/>
              </a:cxn>
              <a:cxn ang="0">
                <a:pos x="92551" y="90805"/>
              </a:cxn>
              <a:cxn ang="0">
                <a:pos x="92551" y="90805"/>
              </a:cxn>
              <a:cxn ang="0">
                <a:pos x="92551" y="90805"/>
              </a:cxn>
              <a:cxn ang="0">
                <a:pos x="94297" y="89058"/>
              </a:cxn>
              <a:cxn ang="0">
                <a:pos x="94297" y="87312"/>
              </a:cxn>
              <a:cxn ang="0">
                <a:pos x="94297" y="85566"/>
              </a:cxn>
              <a:cxn ang="0">
                <a:pos x="94297" y="85566"/>
              </a:cxn>
              <a:cxn ang="0">
                <a:pos x="89058" y="75088"/>
              </a:cxn>
              <a:cxn ang="0">
                <a:pos x="89058" y="75088"/>
              </a:cxn>
              <a:cxn ang="0">
                <a:pos x="87312" y="75088"/>
              </a:cxn>
              <a:cxn ang="0">
                <a:pos x="87312" y="75088"/>
              </a:cxn>
              <a:cxn ang="0">
                <a:pos x="87312" y="75088"/>
              </a:cxn>
              <a:cxn ang="0">
                <a:pos x="87312" y="75088"/>
              </a:cxn>
              <a:cxn ang="0">
                <a:pos x="87312" y="75088"/>
              </a:cxn>
              <a:cxn ang="0">
                <a:pos x="85566" y="73342"/>
              </a:cxn>
              <a:cxn ang="0">
                <a:pos x="85566" y="73342"/>
              </a:cxn>
              <a:cxn ang="0">
                <a:pos x="85566" y="73342"/>
              </a:cxn>
              <a:cxn ang="0">
                <a:pos x="83820" y="73342"/>
              </a:cxn>
              <a:cxn ang="0">
                <a:pos x="83820" y="73342"/>
              </a:cxn>
              <a:cxn ang="0">
                <a:pos x="83820" y="73342"/>
              </a:cxn>
              <a:cxn ang="0">
                <a:pos x="82073" y="73342"/>
              </a:cxn>
              <a:cxn ang="0">
                <a:pos x="80327" y="75088"/>
              </a:cxn>
              <a:cxn ang="0">
                <a:pos x="80327" y="75088"/>
              </a:cxn>
              <a:cxn ang="0">
                <a:pos x="80327" y="75088"/>
              </a:cxn>
              <a:cxn ang="0">
                <a:pos x="80327" y="75088"/>
              </a:cxn>
              <a:cxn ang="0">
                <a:pos x="78581" y="75088"/>
              </a:cxn>
              <a:cxn ang="0">
                <a:pos x="78581" y="75088"/>
              </a:cxn>
              <a:cxn ang="0">
                <a:pos x="78581" y="75088"/>
              </a:cxn>
              <a:cxn ang="0">
                <a:pos x="78581" y="75088"/>
              </a:cxn>
              <a:cxn ang="0">
                <a:pos x="76835" y="76835"/>
              </a:cxn>
              <a:cxn ang="0">
                <a:pos x="76835" y="76835"/>
              </a:cxn>
              <a:cxn ang="0">
                <a:pos x="76835" y="76835"/>
              </a:cxn>
              <a:cxn ang="0">
                <a:pos x="75088" y="78581"/>
              </a:cxn>
              <a:cxn ang="0">
                <a:pos x="75088" y="78581"/>
              </a:cxn>
              <a:cxn ang="0">
                <a:pos x="73342" y="83820"/>
              </a:cxn>
              <a:cxn ang="0">
                <a:pos x="78581" y="94297"/>
              </a:cxn>
              <a:cxn ang="0">
                <a:pos x="78581" y="94297"/>
              </a:cxn>
              <a:cxn ang="0">
                <a:pos x="80327" y="94297"/>
              </a:cxn>
              <a:cxn ang="0">
                <a:pos x="80327" y="94297"/>
              </a:cxn>
              <a:cxn ang="0">
                <a:pos x="80327" y="94297"/>
              </a:cxn>
              <a:cxn ang="0">
                <a:pos x="80327" y="94297"/>
              </a:cxn>
              <a:cxn ang="0">
                <a:pos x="82073" y="94297"/>
              </a:cxn>
              <a:cxn ang="0">
                <a:pos x="82073" y="94297"/>
              </a:cxn>
              <a:cxn ang="0">
                <a:pos x="82073" y="94297"/>
              </a:cxn>
              <a:cxn ang="0">
                <a:pos x="83820" y="94297"/>
              </a:cxn>
              <a:cxn ang="0">
                <a:pos x="83820" y="94297"/>
              </a:cxn>
              <a:cxn ang="0">
                <a:pos x="85566" y="94297"/>
              </a:cxn>
              <a:cxn ang="0">
                <a:pos x="85566" y="94297"/>
              </a:cxn>
              <a:cxn ang="0">
                <a:pos x="85566" y="94297"/>
              </a:cxn>
              <a:cxn ang="0">
                <a:pos x="87312" y="94297"/>
              </a:cxn>
              <a:cxn ang="0">
                <a:pos x="87312" y="94297"/>
              </a:cxn>
              <a:cxn ang="0">
                <a:pos x="89058" y="94297"/>
              </a:cxn>
              <a:cxn ang="0">
                <a:pos x="89058" y="94297"/>
              </a:cxn>
              <a:cxn ang="0">
                <a:pos x="89058" y="92551"/>
              </a:cxn>
              <a:cxn ang="0">
                <a:pos x="90805" y="92551"/>
              </a:cxn>
              <a:cxn ang="0">
                <a:pos x="90805" y="92551"/>
              </a:cxn>
              <a:cxn ang="0">
                <a:pos x="90805" y="92551"/>
              </a:cxn>
              <a:cxn ang="0">
                <a:pos x="83820" y="153670"/>
              </a:cxn>
            </a:cxnLst>
            <a:rect l="0" t="0" r="0" b="0"/>
            <a:pathLst>
              <a:path w="96" h="96">
                <a:moveTo>
                  <a:pt x="48" y="0"/>
                </a:moveTo>
                <a:cubicBezTo>
                  <a:pt x="61" y="0"/>
                  <a:pt x="73" y="6"/>
                  <a:pt x="82" y="14"/>
                </a:cubicBezTo>
                <a:cubicBezTo>
                  <a:pt x="91" y="23"/>
                  <a:pt x="96" y="35"/>
                  <a:pt x="96" y="48"/>
                </a:cubicBezTo>
                <a:cubicBezTo>
                  <a:pt x="96" y="62"/>
                  <a:pt x="91" y="74"/>
                  <a:pt x="82" y="82"/>
                </a:cubicBezTo>
                <a:cubicBezTo>
                  <a:pt x="73" y="91"/>
                  <a:pt x="61" y="96"/>
                  <a:pt x="48" y="96"/>
                </a:cubicBezTo>
                <a:cubicBezTo>
                  <a:pt x="35" y="96"/>
                  <a:pt x="23" y="91"/>
                  <a:pt x="14" y="82"/>
                </a:cubicBezTo>
                <a:cubicBezTo>
                  <a:pt x="5" y="74"/>
                  <a:pt x="0" y="62"/>
                  <a:pt x="0" y="48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5" y="0"/>
                  <a:pt x="48" y="0"/>
                </a:cubicBezTo>
                <a:close/>
                <a:moveTo>
                  <a:pt x="17" y="36"/>
                </a:moveTo>
                <a:cubicBezTo>
                  <a:pt x="22" y="27"/>
                  <a:pt x="30" y="22"/>
                  <a:pt x="38" y="21"/>
                </a:cubicBezTo>
                <a:cubicBezTo>
                  <a:pt x="42" y="38"/>
                  <a:pt x="42" y="38"/>
                  <a:pt x="42" y="38"/>
                </a:cubicBezTo>
                <a:cubicBezTo>
                  <a:pt x="38" y="40"/>
                  <a:pt x="36" y="44"/>
                  <a:pt x="36" y="48"/>
                </a:cubicBezTo>
                <a:cubicBezTo>
                  <a:pt x="36" y="54"/>
                  <a:pt x="41" y="59"/>
                  <a:pt x="46" y="60"/>
                </a:cubicBezTo>
                <a:cubicBezTo>
                  <a:pt x="48" y="66"/>
                  <a:pt x="48" y="66"/>
                  <a:pt x="48" y="66"/>
                </a:cubicBezTo>
                <a:cubicBezTo>
                  <a:pt x="61" y="61"/>
                  <a:pt x="61" y="61"/>
                  <a:pt x="61" y="61"/>
                </a:cubicBezTo>
                <a:cubicBezTo>
                  <a:pt x="58" y="55"/>
                  <a:pt x="58" y="55"/>
                  <a:pt x="58" y="55"/>
                </a:cubicBezTo>
                <a:cubicBezTo>
                  <a:pt x="59" y="53"/>
                  <a:pt x="60" y="51"/>
                  <a:pt x="60" y="48"/>
                </a:cubicBezTo>
                <a:cubicBezTo>
                  <a:pt x="60" y="42"/>
                  <a:pt x="55" y="36"/>
                  <a:pt x="48" y="36"/>
                </a:cubicBezTo>
                <a:cubicBezTo>
                  <a:pt x="48" y="36"/>
                  <a:pt x="48" y="36"/>
                  <a:pt x="47" y="36"/>
                </a:cubicBezTo>
                <a:cubicBezTo>
                  <a:pt x="39" y="21"/>
                  <a:pt x="39" y="21"/>
                  <a:pt x="39" y="21"/>
                </a:cubicBezTo>
                <a:cubicBezTo>
                  <a:pt x="53" y="20"/>
                  <a:pt x="68" y="30"/>
                  <a:pt x="69" y="50"/>
                </a:cubicBezTo>
                <a:cubicBezTo>
                  <a:pt x="74" y="50"/>
                  <a:pt x="77" y="50"/>
                  <a:pt x="82" y="50"/>
                </a:cubicBezTo>
                <a:cubicBezTo>
                  <a:pt x="81" y="10"/>
                  <a:pt x="28" y="1"/>
                  <a:pt x="17" y="36"/>
                </a:cubicBezTo>
                <a:close/>
                <a:moveTo>
                  <a:pt x="52" y="53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8"/>
                  <a:pt x="54" y="48"/>
                </a:cubicBezTo>
                <a:cubicBezTo>
                  <a:pt x="54" y="46"/>
                  <a:pt x="53" y="44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6"/>
                  <a:pt x="42" y="47"/>
                  <a:pt x="42" y="48"/>
                </a:cubicBezTo>
                <a:cubicBezTo>
                  <a:pt x="42" y="51"/>
                  <a:pt x="43" y="52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lose/>
                <a:moveTo>
                  <a:pt x="76" y="20"/>
                </a:moveTo>
                <a:cubicBezTo>
                  <a:pt x="69" y="13"/>
                  <a:pt x="59" y="9"/>
                  <a:pt x="48" y="9"/>
                </a:cubicBezTo>
                <a:cubicBezTo>
                  <a:pt x="37" y="9"/>
                  <a:pt x="27" y="13"/>
                  <a:pt x="20" y="20"/>
                </a:cubicBezTo>
                <a:cubicBezTo>
                  <a:pt x="13" y="28"/>
                  <a:pt x="8" y="37"/>
                  <a:pt x="8" y="48"/>
                </a:cubicBezTo>
                <a:cubicBezTo>
                  <a:pt x="8" y="59"/>
                  <a:pt x="13" y="69"/>
                  <a:pt x="20" y="76"/>
                </a:cubicBezTo>
                <a:cubicBezTo>
                  <a:pt x="27" y="84"/>
                  <a:pt x="37" y="88"/>
                  <a:pt x="48" y="88"/>
                </a:cubicBezTo>
                <a:cubicBezTo>
                  <a:pt x="59" y="88"/>
                  <a:pt x="69" y="84"/>
                  <a:pt x="76" y="76"/>
                </a:cubicBezTo>
                <a:cubicBezTo>
                  <a:pt x="83" y="69"/>
                  <a:pt x="88" y="59"/>
                  <a:pt x="88" y="48"/>
                </a:cubicBezTo>
                <a:cubicBezTo>
                  <a:pt x="88" y="37"/>
                  <a:pt x="83" y="28"/>
                  <a:pt x="76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Freeform 165"/>
          <p:cNvSpPr>
            <a:spLocks noEditPoints="1"/>
          </p:cNvSpPr>
          <p:nvPr/>
        </p:nvSpPr>
        <p:spPr>
          <a:xfrm>
            <a:off x="5652074" y="4877485"/>
            <a:ext cx="207086" cy="242791"/>
          </a:xfrm>
          <a:custGeom>
            <a:avLst/>
            <a:gdLst/>
            <a:ahLst/>
            <a:cxnLst>
              <a:cxn ang="0">
                <a:pos x="138430" y="10477"/>
              </a:cxn>
              <a:cxn ang="0">
                <a:pos x="17522" y="10477"/>
              </a:cxn>
              <a:cxn ang="0">
                <a:pos x="14018" y="15716"/>
              </a:cxn>
              <a:cxn ang="0">
                <a:pos x="12265" y="20955"/>
              </a:cxn>
              <a:cxn ang="0">
                <a:pos x="14018" y="26193"/>
              </a:cxn>
              <a:cxn ang="0">
                <a:pos x="17522" y="31432"/>
              </a:cxn>
              <a:cxn ang="0">
                <a:pos x="24531" y="31432"/>
              </a:cxn>
              <a:cxn ang="0">
                <a:pos x="19275" y="38417"/>
              </a:cxn>
              <a:cxn ang="0">
                <a:pos x="19275" y="96043"/>
              </a:cxn>
              <a:cxn ang="0">
                <a:pos x="36797" y="82073"/>
              </a:cxn>
              <a:cxn ang="0">
                <a:pos x="57825" y="94297"/>
              </a:cxn>
              <a:cxn ang="0">
                <a:pos x="57825" y="38417"/>
              </a:cxn>
              <a:cxn ang="0">
                <a:pos x="63082" y="31432"/>
              </a:cxn>
              <a:cxn ang="0">
                <a:pos x="138430" y="31432"/>
              </a:cxn>
              <a:cxn ang="0">
                <a:pos x="138430" y="38417"/>
              </a:cxn>
              <a:cxn ang="0">
                <a:pos x="138430" y="43656"/>
              </a:cxn>
              <a:cxn ang="0">
                <a:pos x="138430" y="160655"/>
              </a:cxn>
              <a:cxn ang="0">
                <a:pos x="22779" y="160655"/>
              </a:cxn>
              <a:cxn ang="0">
                <a:pos x="1752" y="148431"/>
              </a:cxn>
              <a:cxn ang="0">
                <a:pos x="1752" y="22701"/>
              </a:cxn>
              <a:cxn ang="0">
                <a:pos x="0" y="20955"/>
              </a:cxn>
              <a:cxn ang="0">
                <a:pos x="3504" y="10477"/>
              </a:cxn>
              <a:cxn ang="0">
                <a:pos x="14018" y="0"/>
              </a:cxn>
              <a:cxn ang="0">
                <a:pos x="15770" y="0"/>
              </a:cxn>
              <a:cxn ang="0">
                <a:pos x="17522" y="0"/>
              </a:cxn>
              <a:cxn ang="0">
                <a:pos x="138430" y="0"/>
              </a:cxn>
              <a:cxn ang="0">
                <a:pos x="138430" y="10477"/>
              </a:cxn>
              <a:cxn ang="0">
                <a:pos x="21027" y="27940"/>
              </a:cxn>
              <a:cxn ang="0">
                <a:pos x="129668" y="27940"/>
              </a:cxn>
              <a:cxn ang="0">
                <a:pos x="129668" y="24447"/>
              </a:cxn>
              <a:cxn ang="0">
                <a:pos x="19275" y="24447"/>
              </a:cxn>
              <a:cxn ang="0">
                <a:pos x="21027" y="27940"/>
              </a:cxn>
              <a:cxn ang="0">
                <a:pos x="19275" y="20955"/>
              </a:cxn>
              <a:cxn ang="0">
                <a:pos x="19275" y="22701"/>
              </a:cxn>
              <a:cxn ang="0">
                <a:pos x="129668" y="22701"/>
              </a:cxn>
              <a:cxn ang="0">
                <a:pos x="129668" y="20955"/>
              </a:cxn>
              <a:cxn ang="0">
                <a:pos x="19275" y="20955"/>
              </a:cxn>
              <a:cxn ang="0">
                <a:pos x="21027" y="15716"/>
              </a:cxn>
              <a:cxn ang="0">
                <a:pos x="19275" y="17462"/>
              </a:cxn>
              <a:cxn ang="0">
                <a:pos x="129668" y="17462"/>
              </a:cxn>
              <a:cxn ang="0">
                <a:pos x="129668" y="15716"/>
              </a:cxn>
              <a:cxn ang="0">
                <a:pos x="21027" y="15716"/>
              </a:cxn>
            </a:cxnLst>
            <a:rect l="0" t="0" r="0" b="0"/>
            <a:pathLst>
              <a:path w="79" h="92">
                <a:moveTo>
                  <a:pt x="7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7" y="10"/>
                  <a:pt x="7" y="11"/>
                  <a:pt x="7" y="12"/>
                </a:cubicBezTo>
                <a:cubicBezTo>
                  <a:pt x="7" y="13"/>
                  <a:pt x="7" y="14"/>
                  <a:pt x="8" y="15"/>
                </a:cubicBezTo>
                <a:cubicBezTo>
                  <a:pt x="8" y="16"/>
                  <a:pt x="9" y="18"/>
                  <a:pt x="1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1" y="22"/>
                  <a:pt x="11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21" y="47"/>
                  <a:pt x="21" y="47"/>
                  <a:pt x="21" y="4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92"/>
                  <a:pt x="79" y="92"/>
                  <a:pt x="79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7" y="91"/>
                  <a:pt x="2" y="90"/>
                  <a:pt x="1" y="85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0"/>
                  <a:pt x="1" y="8"/>
                  <a:pt x="2" y="6"/>
                </a:cubicBezTo>
                <a:cubicBezTo>
                  <a:pt x="3" y="3"/>
                  <a:pt x="5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12" y="16"/>
                </a:moveTo>
                <a:cubicBezTo>
                  <a:pt x="74" y="16"/>
                  <a:pt x="74" y="16"/>
                  <a:pt x="74" y="16"/>
                </a:cubicBezTo>
                <a:cubicBezTo>
                  <a:pt x="74" y="14"/>
                  <a:pt x="74" y="14"/>
                  <a:pt x="7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1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2" y="9"/>
                </a:moveTo>
                <a:cubicBezTo>
                  <a:pt x="11" y="10"/>
                  <a:pt x="11" y="10"/>
                  <a:pt x="11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9"/>
                  <a:pt x="74" y="9"/>
                  <a:pt x="74" y="9"/>
                </a:cubicBezTo>
                <a:lnTo>
                  <a:pt x="12" y="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Freeform 166"/>
          <p:cNvSpPr>
            <a:spLocks noEditPoints="1"/>
          </p:cNvSpPr>
          <p:nvPr/>
        </p:nvSpPr>
        <p:spPr>
          <a:xfrm>
            <a:off x="7146904" y="4832260"/>
            <a:ext cx="202325" cy="297537"/>
          </a:xfrm>
          <a:custGeom>
            <a:avLst/>
            <a:gdLst/>
            <a:ahLst/>
            <a:cxnLst>
              <a:cxn ang="0">
                <a:pos x="34966" y="64871"/>
              </a:cxn>
              <a:cxn ang="0">
                <a:pos x="34966" y="21039"/>
              </a:cxn>
              <a:cxn ang="0">
                <a:pos x="99653" y="21039"/>
              </a:cxn>
              <a:cxn ang="0">
                <a:pos x="97905" y="63117"/>
              </a:cxn>
              <a:cxn ang="0">
                <a:pos x="90912" y="82403"/>
              </a:cxn>
              <a:cxn ang="0">
                <a:pos x="66435" y="94676"/>
              </a:cxn>
              <a:cxn ang="0">
                <a:pos x="66435" y="94676"/>
              </a:cxn>
              <a:cxn ang="0">
                <a:pos x="43707" y="82403"/>
              </a:cxn>
              <a:cxn ang="0">
                <a:pos x="34966" y="64871"/>
              </a:cxn>
              <a:cxn ang="0">
                <a:pos x="20979" y="189353"/>
              </a:cxn>
              <a:cxn ang="0">
                <a:pos x="115388" y="189353"/>
              </a:cxn>
              <a:cxn ang="0">
                <a:pos x="110143" y="198120"/>
              </a:cxn>
              <a:cxn ang="0">
                <a:pos x="26224" y="198120"/>
              </a:cxn>
              <a:cxn ang="0">
                <a:pos x="20979" y="189353"/>
              </a:cxn>
              <a:cxn ang="0">
                <a:pos x="120633" y="117469"/>
              </a:cxn>
              <a:cxn ang="0">
                <a:pos x="131123" y="157794"/>
              </a:cxn>
              <a:cxn ang="0">
                <a:pos x="117136" y="182340"/>
              </a:cxn>
              <a:cxn ang="0">
                <a:pos x="113640" y="182340"/>
              </a:cxn>
              <a:cxn ang="0">
                <a:pos x="113640" y="127989"/>
              </a:cxn>
              <a:cxn ang="0">
                <a:pos x="71680" y="127989"/>
              </a:cxn>
              <a:cxn ang="0">
                <a:pos x="83918" y="99936"/>
              </a:cxn>
              <a:cxn ang="0">
                <a:pos x="87415" y="96430"/>
              </a:cxn>
              <a:cxn ang="0">
                <a:pos x="111891" y="101689"/>
              </a:cxn>
              <a:cxn ang="0">
                <a:pos x="113640" y="101689"/>
              </a:cxn>
              <a:cxn ang="0">
                <a:pos x="113640" y="103443"/>
              </a:cxn>
              <a:cxn ang="0">
                <a:pos x="120633" y="119222"/>
              </a:cxn>
              <a:cxn ang="0">
                <a:pos x="120633" y="117469"/>
              </a:cxn>
              <a:cxn ang="0">
                <a:pos x="22728" y="182340"/>
              </a:cxn>
              <a:cxn ang="0">
                <a:pos x="17483" y="182340"/>
              </a:cxn>
              <a:cxn ang="0">
                <a:pos x="3496" y="157794"/>
              </a:cxn>
              <a:cxn ang="0">
                <a:pos x="13986" y="117469"/>
              </a:cxn>
              <a:cxn ang="0">
                <a:pos x="22728" y="101689"/>
              </a:cxn>
              <a:cxn ang="0">
                <a:pos x="22728" y="101689"/>
              </a:cxn>
              <a:cxn ang="0">
                <a:pos x="24476" y="101689"/>
              </a:cxn>
              <a:cxn ang="0">
                <a:pos x="47204" y="96430"/>
              </a:cxn>
              <a:cxn ang="0">
                <a:pos x="50701" y="99936"/>
              </a:cxn>
              <a:cxn ang="0">
                <a:pos x="64687" y="127989"/>
              </a:cxn>
              <a:cxn ang="0">
                <a:pos x="22728" y="127989"/>
              </a:cxn>
              <a:cxn ang="0">
                <a:pos x="22728" y="182340"/>
              </a:cxn>
            </a:cxnLst>
            <a:rect l="0" t="0" r="0" b="0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Freeform 167"/>
          <p:cNvSpPr>
            <a:spLocks noEditPoints="1"/>
          </p:cNvSpPr>
          <p:nvPr/>
        </p:nvSpPr>
        <p:spPr>
          <a:xfrm>
            <a:off x="7837193" y="4168155"/>
            <a:ext cx="247552" cy="211848"/>
          </a:xfrm>
          <a:custGeom>
            <a:avLst/>
            <a:gdLst/>
            <a:ahLst/>
            <a:cxnLst>
              <a:cxn ang="0">
                <a:pos x="7025" y="33215"/>
              </a:cxn>
              <a:cxn ang="0">
                <a:pos x="80793" y="33215"/>
              </a:cxn>
              <a:cxn ang="0">
                <a:pos x="87819" y="27971"/>
              </a:cxn>
              <a:cxn ang="0">
                <a:pos x="128215" y="0"/>
              </a:cxn>
              <a:cxn ang="0">
                <a:pos x="128215" y="57690"/>
              </a:cxn>
              <a:cxn ang="0">
                <a:pos x="128215" y="115381"/>
              </a:cxn>
              <a:cxn ang="0">
                <a:pos x="87819" y="85662"/>
              </a:cxn>
              <a:cxn ang="0">
                <a:pos x="80793" y="82165"/>
              </a:cxn>
              <a:cxn ang="0">
                <a:pos x="57960" y="82165"/>
              </a:cxn>
              <a:cxn ang="0">
                <a:pos x="70255" y="122374"/>
              </a:cxn>
              <a:cxn ang="0">
                <a:pos x="79037" y="122374"/>
              </a:cxn>
              <a:cxn ang="0">
                <a:pos x="79037" y="141605"/>
              </a:cxn>
              <a:cxn ang="0">
                <a:pos x="75524" y="141605"/>
              </a:cxn>
              <a:cxn ang="0">
                <a:pos x="36884" y="141605"/>
              </a:cxn>
              <a:cxn ang="0">
                <a:pos x="19320" y="82165"/>
              </a:cxn>
              <a:cxn ang="0">
                <a:pos x="7025" y="82165"/>
              </a:cxn>
              <a:cxn ang="0">
                <a:pos x="7025" y="33215"/>
              </a:cxn>
              <a:cxn ang="0">
                <a:pos x="152805" y="40208"/>
              </a:cxn>
              <a:cxn ang="0">
                <a:pos x="165100" y="57690"/>
              </a:cxn>
              <a:cxn ang="0">
                <a:pos x="152805" y="75173"/>
              </a:cxn>
              <a:cxn ang="0">
                <a:pos x="152805" y="115381"/>
              </a:cxn>
              <a:cxn ang="0">
                <a:pos x="136997" y="115381"/>
              </a:cxn>
              <a:cxn ang="0">
                <a:pos x="136997" y="0"/>
              </a:cxn>
              <a:cxn ang="0">
                <a:pos x="152805" y="0"/>
              </a:cxn>
              <a:cxn ang="0">
                <a:pos x="152805" y="40208"/>
              </a:cxn>
              <a:cxn ang="0">
                <a:pos x="80793" y="85662"/>
              </a:cxn>
              <a:cxn ang="0">
                <a:pos x="64986" y="85662"/>
              </a:cxn>
              <a:cxn ang="0">
                <a:pos x="70255" y="106640"/>
              </a:cxn>
              <a:cxn ang="0">
                <a:pos x="75524" y="106640"/>
              </a:cxn>
              <a:cxn ang="0">
                <a:pos x="75524" y="99647"/>
              </a:cxn>
              <a:cxn ang="0">
                <a:pos x="80793" y="85662"/>
              </a:cxn>
            </a:cxnLst>
            <a:rect l="0" t="0" r="0" b="0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Freeform 168"/>
          <p:cNvSpPr>
            <a:spLocks noEditPoints="1"/>
          </p:cNvSpPr>
          <p:nvPr/>
        </p:nvSpPr>
        <p:spPr>
          <a:xfrm>
            <a:off x="1236608" y="1944950"/>
            <a:ext cx="249933" cy="257073"/>
          </a:xfrm>
          <a:custGeom>
            <a:avLst/>
            <a:gdLst/>
            <a:ahLst/>
            <a:cxnLst>
              <a:cxn ang="0">
                <a:pos x="8731" y="73005"/>
              </a:cxn>
              <a:cxn ang="0">
                <a:pos x="129222" y="73005"/>
              </a:cxn>
              <a:cxn ang="0">
                <a:pos x="134461" y="71267"/>
              </a:cxn>
              <a:cxn ang="0">
                <a:pos x="158908" y="81696"/>
              </a:cxn>
              <a:cxn ang="0">
                <a:pos x="167640" y="104293"/>
              </a:cxn>
              <a:cxn ang="0">
                <a:pos x="158908" y="126890"/>
              </a:cxn>
              <a:cxn ang="0">
                <a:pos x="134461" y="135582"/>
              </a:cxn>
              <a:cxn ang="0">
                <a:pos x="118745" y="132105"/>
              </a:cxn>
              <a:cxn ang="0">
                <a:pos x="108267" y="147749"/>
              </a:cxn>
              <a:cxn ang="0">
                <a:pos x="116998" y="147749"/>
              </a:cxn>
              <a:cxn ang="0">
                <a:pos x="146685" y="147749"/>
              </a:cxn>
              <a:cxn ang="0">
                <a:pos x="123983" y="172085"/>
              </a:cxn>
              <a:cxn ang="0">
                <a:pos x="29686" y="172085"/>
              </a:cxn>
              <a:cxn ang="0">
                <a:pos x="20955" y="172085"/>
              </a:cxn>
              <a:cxn ang="0">
                <a:pos x="0" y="147749"/>
              </a:cxn>
              <a:cxn ang="0">
                <a:pos x="29686" y="147749"/>
              </a:cxn>
              <a:cxn ang="0">
                <a:pos x="36671" y="147749"/>
              </a:cxn>
              <a:cxn ang="0">
                <a:pos x="8731" y="73005"/>
              </a:cxn>
              <a:cxn ang="0">
                <a:pos x="97790" y="62576"/>
              </a:cxn>
              <a:cxn ang="0">
                <a:pos x="96043" y="10429"/>
              </a:cxn>
              <a:cxn ang="0">
                <a:pos x="97790" y="62576"/>
              </a:cxn>
              <a:cxn ang="0">
                <a:pos x="75088" y="52146"/>
              </a:cxn>
              <a:cxn ang="0">
                <a:pos x="73342" y="0"/>
              </a:cxn>
              <a:cxn ang="0">
                <a:pos x="75088" y="52146"/>
              </a:cxn>
              <a:cxn ang="0">
                <a:pos x="52387" y="59099"/>
              </a:cxn>
              <a:cxn ang="0">
                <a:pos x="50641" y="6952"/>
              </a:cxn>
              <a:cxn ang="0">
                <a:pos x="52387" y="59099"/>
              </a:cxn>
              <a:cxn ang="0">
                <a:pos x="26193" y="92126"/>
              </a:cxn>
              <a:cxn ang="0">
                <a:pos x="45402" y="139058"/>
              </a:cxn>
              <a:cxn ang="0">
                <a:pos x="57626" y="130367"/>
              </a:cxn>
              <a:cxn ang="0">
                <a:pos x="41910" y="90388"/>
              </a:cxn>
              <a:cxn ang="0">
                <a:pos x="26193" y="92126"/>
              </a:cxn>
              <a:cxn ang="0">
                <a:pos x="134461" y="86911"/>
              </a:cxn>
              <a:cxn ang="0">
                <a:pos x="125730" y="118199"/>
              </a:cxn>
              <a:cxn ang="0">
                <a:pos x="134461" y="121676"/>
              </a:cxn>
              <a:cxn ang="0">
                <a:pos x="146685" y="116461"/>
              </a:cxn>
              <a:cxn ang="0">
                <a:pos x="151923" y="104293"/>
              </a:cxn>
              <a:cxn ang="0">
                <a:pos x="146685" y="92126"/>
              </a:cxn>
              <a:cxn ang="0">
                <a:pos x="134461" y="86911"/>
              </a:cxn>
              <a:cxn ang="0">
                <a:pos x="134461" y="86911"/>
              </a:cxn>
            </a:cxnLst>
            <a:rect l="0" t="0" r="0" b="0"/>
            <a:pathLst>
              <a:path w="96" h="99">
                <a:moveTo>
                  <a:pt x="5" y="42"/>
                </a:moveTo>
                <a:cubicBezTo>
                  <a:pt x="28" y="42"/>
                  <a:pt x="51" y="42"/>
                  <a:pt x="74" y="42"/>
                </a:cubicBezTo>
                <a:cubicBezTo>
                  <a:pt x="75" y="41"/>
                  <a:pt x="76" y="41"/>
                  <a:pt x="77" y="41"/>
                </a:cubicBezTo>
                <a:cubicBezTo>
                  <a:pt x="83" y="41"/>
                  <a:pt x="87" y="43"/>
                  <a:pt x="91" y="47"/>
                </a:cubicBezTo>
                <a:cubicBezTo>
                  <a:pt x="94" y="50"/>
                  <a:pt x="96" y="55"/>
                  <a:pt x="96" y="60"/>
                </a:cubicBezTo>
                <a:cubicBezTo>
                  <a:pt x="96" y="65"/>
                  <a:pt x="94" y="70"/>
                  <a:pt x="91" y="73"/>
                </a:cubicBezTo>
                <a:cubicBezTo>
                  <a:pt x="87" y="76"/>
                  <a:pt x="83" y="78"/>
                  <a:pt x="77" y="78"/>
                </a:cubicBezTo>
                <a:cubicBezTo>
                  <a:pt x="74" y="78"/>
                  <a:pt x="71" y="78"/>
                  <a:pt x="68" y="76"/>
                </a:cubicBezTo>
                <a:cubicBezTo>
                  <a:pt x="67" y="79"/>
                  <a:pt x="65" y="82"/>
                  <a:pt x="62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9"/>
                  <a:pt x="71" y="99"/>
                  <a:pt x="71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1" y="72"/>
                  <a:pt x="6" y="58"/>
                  <a:pt x="5" y="42"/>
                </a:cubicBezTo>
                <a:close/>
                <a:moveTo>
                  <a:pt x="56" y="36"/>
                </a:moveTo>
                <a:cubicBezTo>
                  <a:pt x="42" y="15"/>
                  <a:pt x="59" y="19"/>
                  <a:pt x="55" y="6"/>
                </a:cubicBezTo>
                <a:cubicBezTo>
                  <a:pt x="64" y="18"/>
                  <a:pt x="50" y="19"/>
                  <a:pt x="56" y="36"/>
                </a:cubicBezTo>
                <a:close/>
                <a:moveTo>
                  <a:pt x="43" y="30"/>
                </a:moveTo>
                <a:cubicBezTo>
                  <a:pt x="37" y="13"/>
                  <a:pt x="51" y="12"/>
                  <a:pt x="42" y="0"/>
                </a:cubicBezTo>
                <a:cubicBezTo>
                  <a:pt x="46" y="14"/>
                  <a:pt x="29" y="10"/>
                  <a:pt x="43" y="30"/>
                </a:cubicBezTo>
                <a:close/>
                <a:moveTo>
                  <a:pt x="30" y="34"/>
                </a:moveTo>
                <a:cubicBezTo>
                  <a:pt x="16" y="14"/>
                  <a:pt x="33" y="18"/>
                  <a:pt x="29" y="4"/>
                </a:cubicBezTo>
                <a:cubicBezTo>
                  <a:pt x="38" y="17"/>
                  <a:pt x="24" y="17"/>
                  <a:pt x="30" y="34"/>
                </a:cubicBezTo>
                <a:close/>
                <a:moveTo>
                  <a:pt x="15" y="53"/>
                </a:moveTo>
                <a:cubicBezTo>
                  <a:pt x="17" y="62"/>
                  <a:pt x="21" y="72"/>
                  <a:pt x="26" y="80"/>
                </a:cubicBezTo>
                <a:cubicBezTo>
                  <a:pt x="33" y="75"/>
                  <a:pt x="33" y="75"/>
                  <a:pt x="33" y="75"/>
                </a:cubicBezTo>
                <a:cubicBezTo>
                  <a:pt x="29" y="68"/>
                  <a:pt x="25" y="59"/>
                  <a:pt x="24" y="52"/>
                </a:cubicBezTo>
                <a:cubicBezTo>
                  <a:pt x="15" y="53"/>
                  <a:pt x="15" y="53"/>
                  <a:pt x="15" y="53"/>
                </a:cubicBezTo>
                <a:close/>
                <a:moveTo>
                  <a:pt x="77" y="50"/>
                </a:moveTo>
                <a:cubicBezTo>
                  <a:pt x="76" y="56"/>
                  <a:pt x="74" y="62"/>
                  <a:pt x="72" y="68"/>
                </a:cubicBezTo>
                <a:cubicBezTo>
                  <a:pt x="74" y="69"/>
                  <a:pt x="75" y="70"/>
                  <a:pt x="77" y="70"/>
                </a:cubicBezTo>
                <a:cubicBezTo>
                  <a:pt x="80" y="70"/>
                  <a:pt x="83" y="69"/>
                  <a:pt x="84" y="67"/>
                </a:cubicBezTo>
                <a:cubicBezTo>
                  <a:pt x="86" y="65"/>
                  <a:pt x="87" y="63"/>
                  <a:pt x="87" y="60"/>
                </a:cubicBezTo>
                <a:cubicBezTo>
                  <a:pt x="87" y="57"/>
                  <a:pt x="86" y="55"/>
                  <a:pt x="84" y="53"/>
                </a:cubicBezTo>
                <a:cubicBezTo>
                  <a:pt x="83" y="51"/>
                  <a:pt x="80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Freeform 169"/>
          <p:cNvSpPr/>
          <p:nvPr/>
        </p:nvSpPr>
        <p:spPr>
          <a:xfrm>
            <a:off x="10031834" y="3442163"/>
            <a:ext cx="223749" cy="204707"/>
          </a:xfrm>
          <a:custGeom>
            <a:avLst/>
            <a:gdLst/>
            <a:ahLst/>
            <a:cxnLst>
              <a:cxn ang="0">
                <a:pos x="50695" y="0"/>
              </a:cxn>
              <a:cxn ang="0">
                <a:pos x="59436" y="50759"/>
              </a:cxn>
              <a:cxn ang="0">
                <a:pos x="13984" y="50759"/>
              </a:cxn>
              <a:cxn ang="0">
                <a:pos x="10488" y="50759"/>
              </a:cxn>
              <a:cxn ang="0">
                <a:pos x="0" y="61261"/>
              </a:cxn>
              <a:cxn ang="0">
                <a:pos x="0" y="61261"/>
              </a:cxn>
              <a:cxn ang="0">
                <a:pos x="6992" y="73513"/>
              </a:cxn>
              <a:cxn ang="0">
                <a:pos x="0" y="82265"/>
              </a:cxn>
              <a:cxn ang="0">
                <a:pos x="0" y="82265"/>
              </a:cxn>
              <a:cxn ang="0">
                <a:pos x="8740" y="94517"/>
              </a:cxn>
              <a:cxn ang="0">
                <a:pos x="6992" y="101518"/>
              </a:cxn>
              <a:cxn ang="0">
                <a:pos x="6992" y="101518"/>
              </a:cxn>
              <a:cxn ang="0">
                <a:pos x="17481" y="113770"/>
              </a:cxn>
              <a:cxn ang="0">
                <a:pos x="19229" y="113770"/>
              </a:cxn>
              <a:cxn ang="0">
                <a:pos x="15733" y="122522"/>
              </a:cxn>
              <a:cxn ang="0">
                <a:pos x="15733" y="122522"/>
              </a:cxn>
              <a:cxn ang="0">
                <a:pos x="26221" y="134774"/>
              </a:cxn>
              <a:cxn ang="0">
                <a:pos x="50695" y="134774"/>
              </a:cxn>
              <a:cxn ang="0">
                <a:pos x="78665" y="134774"/>
              </a:cxn>
              <a:cxn ang="0">
                <a:pos x="80413" y="134774"/>
              </a:cxn>
              <a:cxn ang="0">
                <a:pos x="89154" y="124272"/>
              </a:cxn>
              <a:cxn ang="0">
                <a:pos x="115375" y="120772"/>
              </a:cxn>
              <a:cxn ang="0">
                <a:pos x="115375" y="136525"/>
              </a:cxn>
              <a:cxn ang="0">
                <a:pos x="148590" y="136525"/>
              </a:cxn>
              <a:cxn ang="0">
                <a:pos x="148590" y="43758"/>
              </a:cxn>
              <a:cxn ang="0">
                <a:pos x="115375" y="43758"/>
              </a:cxn>
              <a:cxn ang="0">
                <a:pos x="115375" y="56010"/>
              </a:cxn>
              <a:cxn ang="0">
                <a:pos x="106635" y="56010"/>
              </a:cxn>
              <a:cxn ang="0">
                <a:pos x="50695" y="0"/>
              </a:cxn>
            </a:cxnLst>
            <a:rect l="0" t="0" r="0" b="0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Freeform 170"/>
          <p:cNvSpPr>
            <a:spLocks noEditPoints="1"/>
          </p:cNvSpPr>
          <p:nvPr/>
        </p:nvSpPr>
        <p:spPr>
          <a:xfrm>
            <a:off x="10005650" y="2701887"/>
            <a:ext cx="247552" cy="261834"/>
          </a:xfrm>
          <a:custGeom>
            <a:avLst/>
            <a:gdLst/>
            <a:ahLst/>
            <a:cxnLst>
              <a:cxn ang="0">
                <a:pos x="126874" y="21138"/>
              </a:cxn>
              <a:cxn ang="0">
                <a:pos x="135007" y="5691"/>
              </a:cxn>
              <a:cxn ang="0">
                <a:pos x="112235" y="14634"/>
              </a:cxn>
              <a:cxn ang="0">
                <a:pos x="5693" y="117890"/>
              </a:cxn>
              <a:cxn ang="0">
                <a:pos x="22772" y="165046"/>
              </a:cxn>
              <a:cxn ang="0">
                <a:pos x="22772" y="126833"/>
              </a:cxn>
              <a:cxn ang="0">
                <a:pos x="81330" y="84555"/>
              </a:cxn>
              <a:cxn ang="0">
                <a:pos x="86209" y="68295"/>
              </a:cxn>
              <a:cxn ang="0">
                <a:pos x="65064" y="77238"/>
              </a:cxn>
              <a:cxn ang="0">
                <a:pos x="56117" y="73986"/>
              </a:cxn>
              <a:cxn ang="0">
                <a:pos x="86209" y="61790"/>
              </a:cxn>
              <a:cxn ang="0">
                <a:pos x="98409" y="66669"/>
              </a:cxn>
              <a:cxn ang="0">
                <a:pos x="98409" y="14634"/>
              </a:cxn>
              <a:cxn ang="0">
                <a:pos x="133381" y="0"/>
              </a:cxn>
              <a:cxn ang="0">
                <a:pos x="135007" y="0"/>
              </a:cxn>
              <a:cxn ang="0">
                <a:pos x="165100" y="14634"/>
              </a:cxn>
              <a:cxn ang="0">
                <a:pos x="128501" y="139029"/>
              </a:cxn>
              <a:cxn ang="0">
                <a:pos x="117928" y="133338"/>
              </a:cxn>
              <a:cxn ang="0">
                <a:pos x="78890" y="156103"/>
              </a:cxn>
              <a:cxn ang="0">
                <a:pos x="66690" y="149598"/>
              </a:cxn>
              <a:cxn ang="0">
                <a:pos x="28465" y="173990"/>
              </a:cxn>
              <a:cxn ang="0">
                <a:pos x="2439" y="161794"/>
              </a:cxn>
              <a:cxn ang="0">
                <a:pos x="0" y="157729"/>
              </a:cxn>
              <a:cxn ang="0">
                <a:pos x="0" y="108947"/>
              </a:cxn>
              <a:cxn ang="0">
                <a:pos x="35785" y="95125"/>
              </a:cxn>
              <a:cxn ang="0">
                <a:pos x="37411" y="95125"/>
              </a:cxn>
              <a:cxn ang="0">
                <a:pos x="66690" y="108947"/>
              </a:cxn>
              <a:cxn ang="0">
                <a:pos x="74010" y="147159"/>
              </a:cxn>
              <a:cxn ang="0">
                <a:pos x="56117" y="84555"/>
              </a:cxn>
              <a:cxn ang="0">
                <a:pos x="51237" y="101629"/>
              </a:cxn>
              <a:cxn ang="0">
                <a:pos x="51237" y="75612"/>
              </a:cxn>
              <a:cxn ang="0">
                <a:pos x="104102" y="70734"/>
              </a:cxn>
              <a:cxn ang="0">
                <a:pos x="117928" y="75612"/>
              </a:cxn>
              <a:cxn ang="0">
                <a:pos x="122808" y="130085"/>
              </a:cxn>
              <a:cxn ang="0">
                <a:pos x="104102" y="22765"/>
              </a:cxn>
              <a:cxn ang="0">
                <a:pos x="104102" y="70734"/>
              </a:cxn>
              <a:cxn ang="0">
                <a:pos x="28465" y="117890"/>
              </a:cxn>
              <a:cxn ang="0">
                <a:pos x="35785" y="101629"/>
              </a:cxn>
              <a:cxn ang="0">
                <a:pos x="14639" y="110573"/>
              </a:cxn>
              <a:cxn ang="0">
                <a:pos x="128501" y="26830"/>
              </a:cxn>
              <a:cxn ang="0">
                <a:pos x="128501" y="28456"/>
              </a:cxn>
            </a:cxnLst>
            <a:rect l="0" t="0" r="0" b="0"/>
            <a:pathLst>
              <a:path w="203" h="214">
                <a:moveTo>
                  <a:pt x="138" y="18"/>
                </a:moveTo>
                <a:lnTo>
                  <a:pt x="156" y="26"/>
                </a:lnTo>
                <a:lnTo>
                  <a:pt x="186" y="18"/>
                </a:lnTo>
                <a:lnTo>
                  <a:pt x="166" y="7"/>
                </a:lnTo>
                <a:lnTo>
                  <a:pt x="138" y="18"/>
                </a:lnTo>
                <a:lnTo>
                  <a:pt x="138" y="18"/>
                </a:lnTo>
                <a:close/>
                <a:moveTo>
                  <a:pt x="28" y="156"/>
                </a:moveTo>
                <a:lnTo>
                  <a:pt x="7" y="145"/>
                </a:lnTo>
                <a:lnTo>
                  <a:pt x="7" y="192"/>
                </a:lnTo>
                <a:lnTo>
                  <a:pt x="28" y="203"/>
                </a:lnTo>
                <a:lnTo>
                  <a:pt x="28" y="156"/>
                </a:lnTo>
                <a:lnTo>
                  <a:pt x="28" y="156"/>
                </a:lnTo>
                <a:close/>
                <a:moveTo>
                  <a:pt x="80" y="95"/>
                </a:moveTo>
                <a:lnTo>
                  <a:pt x="100" y="104"/>
                </a:lnTo>
                <a:lnTo>
                  <a:pt x="126" y="93"/>
                </a:lnTo>
                <a:lnTo>
                  <a:pt x="106" y="84"/>
                </a:lnTo>
                <a:lnTo>
                  <a:pt x="80" y="95"/>
                </a:lnTo>
                <a:lnTo>
                  <a:pt x="80" y="95"/>
                </a:lnTo>
                <a:close/>
                <a:moveTo>
                  <a:pt x="63" y="93"/>
                </a:moveTo>
                <a:lnTo>
                  <a:pt x="69" y="91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21" y="82"/>
                </a:lnTo>
                <a:lnTo>
                  <a:pt x="121" y="22"/>
                </a:lnTo>
                <a:lnTo>
                  <a:pt x="121" y="18"/>
                </a:lnTo>
                <a:lnTo>
                  <a:pt x="128" y="13"/>
                </a:lnTo>
                <a:lnTo>
                  <a:pt x="164" y="0"/>
                </a:lnTo>
                <a:lnTo>
                  <a:pt x="166" y="0"/>
                </a:lnTo>
                <a:lnTo>
                  <a:pt x="166" y="0"/>
                </a:lnTo>
                <a:lnTo>
                  <a:pt x="197" y="13"/>
                </a:lnTo>
                <a:lnTo>
                  <a:pt x="203" y="18"/>
                </a:lnTo>
                <a:lnTo>
                  <a:pt x="203" y="153"/>
                </a:lnTo>
                <a:lnTo>
                  <a:pt x="158" y="171"/>
                </a:lnTo>
                <a:lnTo>
                  <a:pt x="154" y="169"/>
                </a:lnTo>
                <a:lnTo>
                  <a:pt x="145" y="164"/>
                </a:lnTo>
                <a:lnTo>
                  <a:pt x="145" y="175"/>
                </a:lnTo>
                <a:lnTo>
                  <a:pt x="97" y="192"/>
                </a:lnTo>
                <a:lnTo>
                  <a:pt x="93" y="190"/>
                </a:lnTo>
                <a:lnTo>
                  <a:pt x="82" y="184"/>
                </a:lnTo>
                <a:lnTo>
                  <a:pt x="82" y="197"/>
                </a:lnTo>
                <a:lnTo>
                  <a:pt x="35" y="214"/>
                </a:lnTo>
                <a:lnTo>
                  <a:pt x="31" y="212"/>
                </a:lnTo>
                <a:lnTo>
                  <a:pt x="3" y="199"/>
                </a:lnTo>
                <a:lnTo>
                  <a:pt x="0" y="197"/>
                </a:lnTo>
                <a:lnTo>
                  <a:pt x="0" y="194"/>
                </a:lnTo>
                <a:lnTo>
                  <a:pt x="0" y="141"/>
                </a:lnTo>
                <a:lnTo>
                  <a:pt x="0" y="134"/>
                </a:lnTo>
                <a:lnTo>
                  <a:pt x="7" y="132"/>
                </a:lnTo>
                <a:lnTo>
                  <a:pt x="44" y="117"/>
                </a:lnTo>
                <a:lnTo>
                  <a:pt x="44" y="117"/>
                </a:lnTo>
                <a:lnTo>
                  <a:pt x="46" y="117"/>
                </a:lnTo>
                <a:lnTo>
                  <a:pt x="74" y="132"/>
                </a:lnTo>
                <a:lnTo>
                  <a:pt x="82" y="134"/>
                </a:lnTo>
                <a:lnTo>
                  <a:pt x="82" y="177"/>
                </a:lnTo>
                <a:lnTo>
                  <a:pt x="91" y="181"/>
                </a:lnTo>
                <a:lnTo>
                  <a:pt x="91" y="115"/>
                </a:lnTo>
                <a:lnTo>
                  <a:pt x="69" y="104"/>
                </a:lnTo>
                <a:lnTo>
                  <a:pt x="69" y="130"/>
                </a:lnTo>
                <a:lnTo>
                  <a:pt x="63" y="125"/>
                </a:lnTo>
                <a:lnTo>
                  <a:pt x="63" y="100"/>
                </a:lnTo>
                <a:lnTo>
                  <a:pt x="63" y="93"/>
                </a:lnTo>
                <a:lnTo>
                  <a:pt x="63" y="93"/>
                </a:lnTo>
                <a:close/>
                <a:moveTo>
                  <a:pt x="128" y="87"/>
                </a:moveTo>
                <a:lnTo>
                  <a:pt x="136" y="91"/>
                </a:lnTo>
                <a:lnTo>
                  <a:pt x="145" y="93"/>
                </a:lnTo>
                <a:lnTo>
                  <a:pt x="145" y="156"/>
                </a:lnTo>
                <a:lnTo>
                  <a:pt x="151" y="160"/>
                </a:lnTo>
                <a:lnTo>
                  <a:pt x="151" y="39"/>
                </a:lnTo>
                <a:lnTo>
                  <a:pt x="128" y="28"/>
                </a:lnTo>
                <a:lnTo>
                  <a:pt x="128" y="87"/>
                </a:lnTo>
                <a:lnTo>
                  <a:pt x="128" y="87"/>
                </a:lnTo>
                <a:close/>
                <a:moveTo>
                  <a:pt x="18" y="136"/>
                </a:moveTo>
                <a:lnTo>
                  <a:pt x="35" y="145"/>
                </a:lnTo>
                <a:lnTo>
                  <a:pt x="65" y="134"/>
                </a:lnTo>
                <a:lnTo>
                  <a:pt x="44" y="125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158" y="35"/>
                </a:moveTo>
                <a:lnTo>
                  <a:pt x="158" y="33"/>
                </a:lnTo>
                <a:lnTo>
                  <a:pt x="158" y="35"/>
                </a:lnTo>
                <a:lnTo>
                  <a:pt x="158" y="35"/>
                </a:lnTo>
                <a:lnTo>
                  <a:pt x="158" y="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Freeform 171"/>
          <p:cNvSpPr>
            <a:spLocks noEditPoints="1"/>
          </p:cNvSpPr>
          <p:nvPr/>
        </p:nvSpPr>
        <p:spPr>
          <a:xfrm>
            <a:off x="10795910" y="3439782"/>
            <a:ext cx="161861" cy="223749"/>
          </a:xfrm>
          <a:custGeom>
            <a:avLst/>
            <a:gdLst/>
            <a:ahLst/>
            <a:cxnLst>
              <a:cxn ang="0">
                <a:pos x="107950" y="13999"/>
              </a:cxn>
              <a:cxn ang="0">
                <a:pos x="0" y="150495"/>
              </a:cxn>
              <a:cxn ang="0">
                <a:pos x="13929" y="24499"/>
              </a:cxn>
              <a:cxn ang="0">
                <a:pos x="94020" y="50748"/>
              </a:cxn>
              <a:cxn ang="0">
                <a:pos x="13929" y="24499"/>
              </a:cxn>
              <a:cxn ang="0">
                <a:pos x="13929" y="71747"/>
              </a:cxn>
              <a:cxn ang="0">
                <a:pos x="31340" y="71747"/>
              </a:cxn>
              <a:cxn ang="0">
                <a:pos x="87056" y="110246"/>
              </a:cxn>
              <a:cxn ang="0">
                <a:pos x="87056" y="127745"/>
              </a:cxn>
              <a:cxn ang="0">
                <a:pos x="87056" y="110246"/>
              </a:cxn>
              <a:cxn ang="0">
                <a:pos x="55716" y="118996"/>
              </a:cxn>
              <a:cxn ang="0">
                <a:pos x="73127" y="118996"/>
              </a:cxn>
              <a:cxn ang="0">
                <a:pos x="43528" y="110246"/>
              </a:cxn>
              <a:cxn ang="0">
                <a:pos x="43528" y="127745"/>
              </a:cxn>
              <a:cxn ang="0">
                <a:pos x="43528" y="110246"/>
              </a:cxn>
              <a:cxn ang="0">
                <a:pos x="13929" y="118996"/>
              </a:cxn>
              <a:cxn ang="0">
                <a:pos x="31340" y="118996"/>
              </a:cxn>
              <a:cxn ang="0">
                <a:pos x="87056" y="87497"/>
              </a:cxn>
              <a:cxn ang="0">
                <a:pos x="87056" y="104996"/>
              </a:cxn>
              <a:cxn ang="0">
                <a:pos x="87056" y="87497"/>
              </a:cxn>
              <a:cxn ang="0">
                <a:pos x="55716" y="96246"/>
              </a:cxn>
              <a:cxn ang="0">
                <a:pos x="73127" y="96246"/>
              </a:cxn>
              <a:cxn ang="0">
                <a:pos x="43528" y="87497"/>
              </a:cxn>
              <a:cxn ang="0">
                <a:pos x="43528" y="104996"/>
              </a:cxn>
              <a:cxn ang="0">
                <a:pos x="43528" y="87497"/>
              </a:cxn>
              <a:cxn ang="0">
                <a:pos x="13929" y="96246"/>
              </a:cxn>
              <a:cxn ang="0">
                <a:pos x="31340" y="96246"/>
              </a:cxn>
              <a:cxn ang="0">
                <a:pos x="87056" y="62997"/>
              </a:cxn>
              <a:cxn ang="0">
                <a:pos x="87056" y="80497"/>
              </a:cxn>
              <a:cxn ang="0">
                <a:pos x="87056" y="62997"/>
              </a:cxn>
              <a:cxn ang="0">
                <a:pos x="55716" y="71747"/>
              </a:cxn>
              <a:cxn ang="0">
                <a:pos x="73127" y="71747"/>
              </a:cxn>
              <a:cxn ang="0">
                <a:pos x="43528" y="62997"/>
              </a:cxn>
              <a:cxn ang="0">
                <a:pos x="43528" y="80497"/>
              </a:cxn>
              <a:cxn ang="0">
                <a:pos x="43528" y="62997"/>
              </a:cxn>
            </a:cxnLst>
            <a:rect l="0" t="0" r="0" b="0"/>
            <a:pathLst>
              <a:path w="62" h="86">
                <a:moveTo>
                  <a:pt x="0" y="8"/>
                </a:moveTo>
                <a:cubicBezTo>
                  <a:pt x="21" y="0"/>
                  <a:pt x="42" y="0"/>
                  <a:pt x="62" y="8"/>
                </a:cubicBezTo>
                <a:cubicBezTo>
                  <a:pt x="62" y="34"/>
                  <a:pt x="62" y="60"/>
                  <a:pt x="62" y="86"/>
                </a:cubicBezTo>
                <a:cubicBezTo>
                  <a:pt x="41" y="86"/>
                  <a:pt x="21" y="86"/>
                  <a:pt x="0" y="86"/>
                </a:cubicBezTo>
                <a:cubicBezTo>
                  <a:pt x="0" y="60"/>
                  <a:pt x="0" y="34"/>
                  <a:pt x="0" y="8"/>
                </a:cubicBezTo>
                <a:close/>
                <a:moveTo>
                  <a:pt x="8" y="14"/>
                </a:moveTo>
                <a:cubicBezTo>
                  <a:pt x="8" y="29"/>
                  <a:pt x="8" y="29"/>
                  <a:pt x="8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14"/>
                  <a:pt x="54" y="14"/>
                  <a:pt x="54" y="14"/>
                </a:cubicBezTo>
                <a:cubicBezTo>
                  <a:pt x="8" y="14"/>
                  <a:pt x="8" y="14"/>
                  <a:pt x="8" y="14"/>
                </a:cubicBezTo>
                <a:close/>
                <a:moveTo>
                  <a:pt x="13" y="36"/>
                </a:moveTo>
                <a:cubicBezTo>
                  <a:pt x="10" y="36"/>
                  <a:pt x="8" y="38"/>
                  <a:pt x="8" y="41"/>
                </a:cubicBezTo>
                <a:cubicBezTo>
                  <a:pt x="8" y="44"/>
                  <a:pt x="10" y="46"/>
                  <a:pt x="13" y="46"/>
                </a:cubicBezTo>
                <a:cubicBezTo>
                  <a:pt x="16" y="46"/>
                  <a:pt x="18" y="44"/>
                  <a:pt x="18" y="41"/>
                </a:cubicBezTo>
                <a:cubicBezTo>
                  <a:pt x="18" y="38"/>
                  <a:pt x="16" y="36"/>
                  <a:pt x="13" y="36"/>
                </a:cubicBezTo>
                <a:close/>
                <a:moveTo>
                  <a:pt x="50" y="63"/>
                </a:moveTo>
                <a:cubicBezTo>
                  <a:pt x="47" y="63"/>
                  <a:pt x="45" y="66"/>
                  <a:pt x="45" y="68"/>
                </a:cubicBezTo>
                <a:cubicBezTo>
                  <a:pt x="45" y="71"/>
                  <a:pt x="47" y="73"/>
                  <a:pt x="50" y="73"/>
                </a:cubicBezTo>
                <a:cubicBezTo>
                  <a:pt x="52" y="73"/>
                  <a:pt x="54" y="71"/>
                  <a:pt x="54" y="68"/>
                </a:cubicBezTo>
                <a:cubicBezTo>
                  <a:pt x="54" y="66"/>
                  <a:pt x="52" y="63"/>
                  <a:pt x="50" y="63"/>
                </a:cubicBezTo>
                <a:close/>
                <a:moveTo>
                  <a:pt x="37" y="63"/>
                </a:moveTo>
                <a:cubicBezTo>
                  <a:pt x="34" y="63"/>
                  <a:pt x="32" y="66"/>
                  <a:pt x="32" y="68"/>
                </a:cubicBezTo>
                <a:cubicBezTo>
                  <a:pt x="32" y="71"/>
                  <a:pt x="34" y="73"/>
                  <a:pt x="37" y="73"/>
                </a:cubicBezTo>
                <a:cubicBezTo>
                  <a:pt x="40" y="73"/>
                  <a:pt x="42" y="71"/>
                  <a:pt x="42" y="68"/>
                </a:cubicBezTo>
                <a:cubicBezTo>
                  <a:pt x="42" y="66"/>
                  <a:pt x="40" y="63"/>
                  <a:pt x="37" y="63"/>
                </a:cubicBezTo>
                <a:close/>
                <a:moveTo>
                  <a:pt x="25" y="63"/>
                </a:moveTo>
                <a:cubicBezTo>
                  <a:pt x="22" y="63"/>
                  <a:pt x="20" y="66"/>
                  <a:pt x="20" y="68"/>
                </a:cubicBezTo>
                <a:cubicBezTo>
                  <a:pt x="20" y="71"/>
                  <a:pt x="22" y="73"/>
                  <a:pt x="25" y="73"/>
                </a:cubicBezTo>
                <a:cubicBezTo>
                  <a:pt x="28" y="73"/>
                  <a:pt x="30" y="71"/>
                  <a:pt x="30" y="68"/>
                </a:cubicBezTo>
                <a:cubicBezTo>
                  <a:pt x="30" y="66"/>
                  <a:pt x="28" y="63"/>
                  <a:pt x="25" y="63"/>
                </a:cubicBezTo>
                <a:close/>
                <a:moveTo>
                  <a:pt x="13" y="63"/>
                </a:moveTo>
                <a:cubicBezTo>
                  <a:pt x="10" y="63"/>
                  <a:pt x="8" y="66"/>
                  <a:pt x="8" y="68"/>
                </a:cubicBezTo>
                <a:cubicBezTo>
                  <a:pt x="8" y="71"/>
                  <a:pt x="10" y="73"/>
                  <a:pt x="13" y="73"/>
                </a:cubicBezTo>
                <a:cubicBezTo>
                  <a:pt x="16" y="73"/>
                  <a:pt x="18" y="71"/>
                  <a:pt x="18" y="68"/>
                </a:cubicBezTo>
                <a:cubicBezTo>
                  <a:pt x="18" y="66"/>
                  <a:pt x="16" y="63"/>
                  <a:pt x="13" y="63"/>
                </a:cubicBezTo>
                <a:close/>
                <a:moveTo>
                  <a:pt x="50" y="50"/>
                </a:moveTo>
                <a:cubicBezTo>
                  <a:pt x="47" y="50"/>
                  <a:pt x="45" y="52"/>
                  <a:pt x="45" y="55"/>
                </a:cubicBezTo>
                <a:cubicBezTo>
                  <a:pt x="45" y="57"/>
                  <a:pt x="47" y="60"/>
                  <a:pt x="50" y="60"/>
                </a:cubicBezTo>
                <a:cubicBezTo>
                  <a:pt x="52" y="60"/>
                  <a:pt x="54" y="57"/>
                  <a:pt x="54" y="55"/>
                </a:cubicBezTo>
                <a:cubicBezTo>
                  <a:pt x="54" y="52"/>
                  <a:pt x="52" y="50"/>
                  <a:pt x="50" y="50"/>
                </a:cubicBezTo>
                <a:close/>
                <a:moveTo>
                  <a:pt x="37" y="50"/>
                </a:moveTo>
                <a:cubicBezTo>
                  <a:pt x="34" y="50"/>
                  <a:pt x="32" y="52"/>
                  <a:pt x="32" y="55"/>
                </a:cubicBezTo>
                <a:cubicBezTo>
                  <a:pt x="32" y="57"/>
                  <a:pt x="34" y="60"/>
                  <a:pt x="37" y="60"/>
                </a:cubicBezTo>
                <a:cubicBezTo>
                  <a:pt x="40" y="60"/>
                  <a:pt x="42" y="57"/>
                  <a:pt x="42" y="55"/>
                </a:cubicBezTo>
                <a:cubicBezTo>
                  <a:pt x="42" y="52"/>
                  <a:pt x="40" y="50"/>
                  <a:pt x="37" y="50"/>
                </a:cubicBezTo>
                <a:close/>
                <a:moveTo>
                  <a:pt x="25" y="50"/>
                </a:moveTo>
                <a:cubicBezTo>
                  <a:pt x="22" y="50"/>
                  <a:pt x="20" y="52"/>
                  <a:pt x="20" y="55"/>
                </a:cubicBezTo>
                <a:cubicBezTo>
                  <a:pt x="20" y="57"/>
                  <a:pt x="22" y="60"/>
                  <a:pt x="25" y="60"/>
                </a:cubicBezTo>
                <a:cubicBezTo>
                  <a:pt x="28" y="60"/>
                  <a:pt x="30" y="57"/>
                  <a:pt x="30" y="55"/>
                </a:cubicBezTo>
                <a:cubicBezTo>
                  <a:pt x="30" y="52"/>
                  <a:pt x="28" y="50"/>
                  <a:pt x="25" y="50"/>
                </a:cubicBezTo>
                <a:close/>
                <a:moveTo>
                  <a:pt x="13" y="50"/>
                </a:moveTo>
                <a:cubicBezTo>
                  <a:pt x="10" y="50"/>
                  <a:pt x="8" y="52"/>
                  <a:pt x="8" y="55"/>
                </a:cubicBezTo>
                <a:cubicBezTo>
                  <a:pt x="8" y="57"/>
                  <a:pt x="10" y="60"/>
                  <a:pt x="13" y="60"/>
                </a:cubicBezTo>
                <a:cubicBezTo>
                  <a:pt x="16" y="60"/>
                  <a:pt x="18" y="57"/>
                  <a:pt x="18" y="55"/>
                </a:cubicBezTo>
                <a:cubicBezTo>
                  <a:pt x="18" y="52"/>
                  <a:pt x="16" y="50"/>
                  <a:pt x="13" y="50"/>
                </a:cubicBezTo>
                <a:close/>
                <a:moveTo>
                  <a:pt x="50" y="36"/>
                </a:moveTo>
                <a:cubicBezTo>
                  <a:pt x="47" y="36"/>
                  <a:pt x="45" y="38"/>
                  <a:pt x="45" y="41"/>
                </a:cubicBezTo>
                <a:cubicBezTo>
                  <a:pt x="45" y="44"/>
                  <a:pt x="47" y="46"/>
                  <a:pt x="50" y="46"/>
                </a:cubicBezTo>
                <a:cubicBezTo>
                  <a:pt x="52" y="46"/>
                  <a:pt x="54" y="44"/>
                  <a:pt x="54" y="41"/>
                </a:cubicBezTo>
                <a:cubicBezTo>
                  <a:pt x="54" y="38"/>
                  <a:pt x="52" y="36"/>
                  <a:pt x="50" y="36"/>
                </a:cubicBezTo>
                <a:close/>
                <a:moveTo>
                  <a:pt x="37" y="36"/>
                </a:moveTo>
                <a:cubicBezTo>
                  <a:pt x="34" y="36"/>
                  <a:pt x="32" y="38"/>
                  <a:pt x="32" y="41"/>
                </a:cubicBezTo>
                <a:cubicBezTo>
                  <a:pt x="32" y="44"/>
                  <a:pt x="34" y="46"/>
                  <a:pt x="37" y="46"/>
                </a:cubicBezTo>
                <a:cubicBezTo>
                  <a:pt x="40" y="46"/>
                  <a:pt x="42" y="44"/>
                  <a:pt x="42" y="41"/>
                </a:cubicBezTo>
                <a:cubicBezTo>
                  <a:pt x="42" y="38"/>
                  <a:pt x="40" y="36"/>
                  <a:pt x="37" y="36"/>
                </a:cubicBezTo>
                <a:close/>
                <a:moveTo>
                  <a:pt x="25" y="36"/>
                </a:moveTo>
                <a:cubicBezTo>
                  <a:pt x="22" y="36"/>
                  <a:pt x="20" y="38"/>
                  <a:pt x="20" y="41"/>
                </a:cubicBezTo>
                <a:cubicBezTo>
                  <a:pt x="20" y="44"/>
                  <a:pt x="22" y="46"/>
                  <a:pt x="25" y="46"/>
                </a:cubicBezTo>
                <a:cubicBezTo>
                  <a:pt x="28" y="46"/>
                  <a:pt x="30" y="44"/>
                  <a:pt x="30" y="41"/>
                </a:cubicBezTo>
                <a:cubicBezTo>
                  <a:pt x="30" y="38"/>
                  <a:pt x="28" y="36"/>
                  <a:pt x="25" y="3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Freeform 172"/>
          <p:cNvSpPr>
            <a:spLocks noEditPoints="1"/>
          </p:cNvSpPr>
          <p:nvPr/>
        </p:nvSpPr>
        <p:spPr>
          <a:xfrm>
            <a:off x="9293939" y="2682845"/>
            <a:ext cx="233270" cy="247552"/>
          </a:xfrm>
          <a:custGeom>
            <a:avLst/>
            <a:gdLst/>
            <a:ahLst/>
            <a:cxnLst>
              <a:cxn ang="0">
                <a:pos x="131637" y="38380"/>
              </a:cxn>
              <a:cxn ang="0">
                <a:pos x="156210" y="92462"/>
              </a:cxn>
              <a:cxn ang="0">
                <a:pos x="136903" y="139566"/>
              </a:cxn>
              <a:cxn ang="0">
                <a:pos x="82492" y="92462"/>
              </a:cxn>
              <a:cxn ang="0">
                <a:pos x="131637" y="38380"/>
              </a:cxn>
              <a:cxn ang="0">
                <a:pos x="133392" y="144800"/>
              </a:cxn>
              <a:cxn ang="0">
                <a:pos x="121106" y="153522"/>
              </a:cxn>
              <a:cxn ang="0">
                <a:pos x="129882" y="141310"/>
              </a:cxn>
              <a:cxn ang="0">
                <a:pos x="133392" y="144800"/>
              </a:cxn>
              <a:cxn ang="0">
                <a:pos x="112330" y="160501"/>
              </a:cxn>
              <a:cxn ang="0">
                <a:pos x="126372" y="137821"/>
              </a:cxn>
              <a:cxn ang="0">
                <a:pos x="122861" y="134332"/>
              </a:cxn>
              <a:cxn ang="0">
                <a:pos x="105310" y="163990"/>
              </a:cxn>
              <a:cxn ang="0">
                <a:pos x="112330" y="160501"/>
              </a:cxn>
              <a:cxn ang="0">
                <a:pos x="101799" y="158756"/>
              </a:cxn>
              <a:cxn ang="0">
                <a:pos x="117596" y="130843"/>
              </a:cxn>
              <a:cxn ang="0">
                <a:pos x="114085" y="129098"/>
              </a:cxn>
              <a:cxn ang="0">
                <a:pos x="100044" y="153522"/>
              </a:cxn>
              <a:cxn ang="0">
                <a:pos x="101799" y="158756"/>
              </a:cxn>
              <a:cxn ang="0">
                <a:pos x="98289" y="146544"/>
              </a:cxn>
              <a:cxn ang="0">
                <a:pos x="110575" y="125609"/>
              </a:cxn>
              <a:cxn ang="0">
                <a:pos x="107065" y="122120"/>
              </a:cxn>
              <a:cxn ang="0">
                <a:pos x="96534" y="141310"/>
              </a:cxn>
              <a:cxn ang="0">
                <a:pos x="98289" y="146544"/>
              </a:cxn>
              <a:cxn ang="0">
                <a:pos x="93023" y="136077"/>
              </a:cxn>
              <a:cxn ang="0">
                <a:pos x="103554" y="118631"/>
              </a:cxn>
              <a:cxn ang="0">
                <a:pos x="100044" y="115142"/>
              </a:cxn>
              <a:cxn ang="0">
                <a:pos x="91268" y="130843"/>
              </a:cxn>
              <a:cxn ang="0">
                <a:pos x="93023" y="136077"/>
              </a:cxn>
              <a:cxn ang="0">
                <a:pos x="89513" y="123865"/>
              </a:cxn>
              <a:cxn ang="0">
                <a:pos x="96534" y="111653"/>
              </a:cxn>
              <a:cxn ang="0">
                <a:pos x="93023" y="108163"/>
              </a:cxn>
              <a:cxn ang="0">
                <a:pos x="87758" y="118631"/>
              </a:cxn>
              <a:cxn ang="0">
                <a:pos x="89513" y="123865"/>
              </a:cxn>
              <a:cxn ang="0">
                <a:pos x="84248" y="113397"/>
              </a:cxn>
              <a:cxn ang="0">
                <a:pos x="89513" y="106419"/>
              </a:cxn>
              <a:cxn ang="0">
                <a:pos x="86003" y="102930"/>
              </a:cxn>
              <a:cxn ang="0">
                <a:pos x="82492" y="106419"/>
              </a:cxn>
              <a:cxn ang="0">
                <a:pos x="84248" y="113397"/>
              </a:cxn>
              <a:cxn ang="0">
                <a:pos x="80737" y="101185"/>
              </a:cxn>
              <a:cxn ang="0">
                <a:pos x="78982" y="95951"/>
              </a:cxn>
              <a:cxn ang="0">
                <a:pos x="82492" y="99441"/>
              </a:cxn>
              <a:cxn ang="0">
                <a:pos x="80737" y="101185"/>
              </a:cxn>
              <a:cxn ang="0">
                <a:pos x="103554" y="29657"/>
              </a:cxn>
              <a:cxn ang="0">
                <a:pos x="71961" y="94207"/>
              </a:cxn>
              <a:cxn ang="0">
                <a:pos x="63186" y="22679"/>
              </a:cxn>
              <a:cxn ang="0">
                <a:pos x="0" y="94207"/>
              </a:cxn>
              <a:cxn ang="0">
                <a:pos x="71961" y="165735"/>
              </a:cxn>
              <a:cxn ang="0">
                <a:pos x="96534" y="162245"/>
              </a:cxn>
              <a:cxn ang="0">
                <a:pos x="71961" y="94207"/>
              </a:cxn>
              <a:cxn ang="0">
                <a:pos x="119351" y="40125"/>
              </a:cxn>
              <a:cxn ang="0">
                <a:pos x="103554" y="29657"/>
              </a:cxn>
              <a:cxn ang="0">
                <a:pos x="75472" y="0"/>
              </a:cxn>
              <a:cxn ang="0">
                <a:pos x="66696" y="0"/>
              </a:cxn>
              <a:cxn ang="0">
                <a:pos x="75472" y="71527"/>
              </a:cxn>
              <a:cxn ang="0">
                <a:pos x="107065" y="6978"/>
              </a:cxn>
              <a:cxn ang="0">
                <a:pos x="75472" y="0"/>
              </a:cxn>
            </a:cxnLst>
            <a:rect l="0" t="0" r="0" b="0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Freeform 173"/>
          <p:cNvSpPr>
            <a:spLocks noEditPoints="1"/>
          </p:cNvSpPr>
          <p:nvPr/>
        </p:nvSpPr>
        <p:spPr>
          <a:xfrm>
            <a:off x="10738783" y="2761396"/>
            <a:ext cx="261834" cy="171382"/>
          </a:xfrm>
          <a:custGeom>
            <a:avLst/>
            <a:gdLst/>
            <a:ahLst/>
            <a:cxnLst>
              <a:cxn ang="0">
                <a:pos x="31634" y="101424"/>
              </a:cxn>
              <a:cxn ang="0">
                <a:pos x="93146" y="113665"/>
              </a:cxn>
              <a:cxn ang="0">
                <a:pos x="152900" y="99675"/>
              </a:cxn>
              <a:cxn ang="0">
                <a:pos x="152900" y="40219"/>
              </a:cxn>
              <a:cxn ang="0">
                <a:pos x="93146" y="48963"/>
              </a:cxn>
              <a:cxn ang="0">
                <a:pos x="31634" y="40219"/>
              </a:cxn>
              <a:cxn ang="0">
                <a:pos x="31634" y="101424"/>
              </a:cxn>
              <a:cxn ang="0">
                <a:pos x="173990" y="13989"/>
              </a:cxn>
              <a:cxn ang="0">
                <a:pos x="173990" y="29727"/>
              </a:cxn>
              <a:cxn ang="0">
                <a:pos x="93146" y="41968"/>
              </a:cxn>
              <a:cxn ang="0">
                <a:pos x="12302" y="29727"/>
              </a:cxn>
              <a:cxn ang="0">
                <a:pos x="12302" y="59455"/>
              </a:cxn>
              <a:cxn ang="0">
                <a:pos x="15817" y="64701"/>
              </a:cxn>
              <a:cxn ang="0">
                <a:pos x="8787" y="71696"/>
              </a:cxn>
              <a:cxn ang="0">
                <a:pos x="3514" y="64701"/>
              </a:cxn>
              <a:cxn ang="0">
                <a:pos x="7029" y="59455"/>
              </a:cxn>
              <a:cxn ang="0">
                <a:pos x="7029" y="13989"/>
              </a:cxn>
              <a:cxn ang="0">
                <a:pos x="93146" y="0"/>
              </a:cxn>
              <a:cxn ang="0">
                <a:pos x="173990" y="13989"/>
              </a:cxn>
              <a:cxn ang="0">
                <a:pos x="14059" y="73445"/>
              </a:cxn>
              <a:cxn ang="0">
                <a:pos x="5272" y="73445"/>
              </a:cxn>
              <a:cxn ang="0">
                <a:pos x="0" y="101424"/>
              </a:cxn>
              <a:cxn ang="0">
                <a:pos x="3514" y="101424"/>
              </a:cxn>
              <a:cxn ang="0">
                <a:pos x="5272" y="97926"/>
              </a:cxn>
              <a:cxn ang="0">
                <a:pos x="5272" y="101424"/>
              </a:cxn>
              <a:cxn ang="0">
                <a:pos x="10544" y="103172"/>
              </a:cxn>
              <a:cxn ang="0">
                <a:pos x="12302" y="99675"/>
              </a:cxn>
              <a:cxn ang="0">
                <a:pos x="12302" y="103172"/>
              </a:cxn>
              <a:cxn ang="0">
                <a:pos x="14059" y="103172"/>
              </a:cxn>
              <a:cxn ang="0">
                <a:pos x="14059" y="89183"/>
              </a:cxn>
              <a:cxn ang="0">
                <a:pos x="15817" y="101424"/>
              </a:cxn>
              <a:cxn ang="0">
                <a:pos x="19332" y="101424"/>
              </a:cxn>
              <a:cxn ang="0">
                <a:pos x="14059" y="73445"/>
              </a:cxn>
            </a:cxnLst>
            <a:rect l="0" t="0" r="0" b="0"/>
            <a:pathLst>
              <a:path w="99" h="65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Freeform 174"/>
          <p:cNvSpPr>
            <a:spLocks noEditPoints="1"/>
          </p:cNvSpPr>
          <p:nvPr/>
        </p:nvSpPr>
        <p:spPr>
          <a:xfrm>
            <a:off x="8577467" y="2732831"/>
            <a:ext cx="242791" cy="230888"/>
          </a:xfrm>
          <a:custGeom>
            <a:avLst/>
            <a:gdLst/>
            <a:ahLst/>
            <a:cxnLst>
              <a:cxn ang="0">
                <a:pos x="155568" y="0"/>
              </a:cxn>
              <a:cxn ang="0">
                <a:pos x="162560" y="8767"/>
              </a:cxn>
              <a:cxn ang="0">
                <a:pos x="162560" y="129756"/>
              </a:cxn>
              <a:cxn ang="0">
                <a:pos x="141584" y="129756"/>
              </a:cxn>
              <a:cxn ang="0">
                <a:pos x="143332" y="113975"/>
              </a:cxn>
              <a:cxn ang="0">
                <a:pos x="146828" y="17534"/>
              </a:cxn>
              <a:cxn ang="0">
                <a:pos x="17479" y="113975"/>
              </a:cxn>
              <a:cxn ang="0">
                <a:pos x="83901" y="126249"/>
              </a:cxn>
              <a:cxn ang="0">
                <a:pos x="8739" y="129756"/>
              </a:cxn>
              <a:cxn ang="0">
                <a:pos x="0" y="120989"/>
              </a:cxn>
              <a:cxn ang="0">
                <a:pos x="0" y="0"/>
              </a:cxn>
              <a:cxn ang="0">
                <a:pos x="111869" y="89426"/>
              </a:cxn>
              <a:cxn ang="0">
                <a:pos x="96137" y="124496"/>
              </a:cxn>
              <a:cxn ang="0">
                <a:pos x="99633" y="143784"/>
              </a:cxn>
              <a:cxn ang="0">
                <a:pos x="111869" y="136770"/>
              </a:cxn>
              <a:cxn ang="0">
                <a:pos x="125852" y="147291"/>
              </a:cxn>
              <a:cxn ang="0">
                <a:pos x="129348" y="124496"/>
              </a:cxn>
              <a:cxn ang="0">
                <a:pos x="111869" y="89426"/>
              </a:cxn>
              <a:cxn ang="0">
                <a:pos x="111869" y="120989"/>
              </a:cxn>
              <a:cxn ang="0">
                <a:pos x="111869" y="126249"/>
              </a:cxn>
              <a:cxn ang="0">
                <a:pos x="108373" y="96440"/>
              </a:cxn>
              <a:cxn ang="0">
                <a:pos x="124104" y="112221"/>
              </a:cxn>
              <a:cxn ang="0">
                <a:pos x="108373" y="96440"/>
              </a:cxn>
              <a:cxn ang="0">
                <a:pos x="31463" y="80659"/>
              </a:cxn>
              <a:cxn ang="0">
                <a:pos x="134592" y="71892"/>
              </a:cxn>
              <a:cxn ang="0">
                <a:pos x="82153" y="50850"/>
              </a:cxn>
              <a:cxn ang="0">
                <a:pos x="134592" y="59617"/>
              </a:cxn>
              <a:cxn ang="0">
                <a:pos x="82153" y="50850"/>
              </a:cxn>
              <a:cxn ang="0">
                <a:pos x="82153" y="38576"/>
              </a:cxn>
              <a:cxn ang="0">
                <a:pos x="134592" y="29808"/>
              </a:cxn>
              <a:cxn ang="0">
                <a:pos x="31463" y="29808"/>
              </a:cxn>
              <a:cxn ang="0">
                <a:pos x="69918" y="61371"/>
              </a:cxn>
              <a:cxn ang="0">
                <a:pos x="31463" y="29808"/>
              </a:cxn>
            </a:cxnLst>
            <a:rect l="0" t="0" r="0" b="0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Freeform 175"/>
          <p:cNvSpPr>
            <a:spLocks noEditPoints="1"/>
          </p:cNvSpPr>
          <p:nvPr/>
        </p:nvSpPr>
        <p:spPr>
          <a:xfrm>
            <a:off x="9282037" y="3396937"/>
            <a:ext cx="221369" cy="278496"/>
          </a:xfrm>
          <a:custGeom>
            <a:avLst/>
            <a:gdLst/>
            <a:ahLst/>
            <a:cxnLst>
              <a:cxn ang="0">
                <a:pos x="85657" y="45324"/>
              </a:cxn>
              <a:cxn ang="0">
                <a:pos x="57687" y="38351"/>
              </a:cxn>
              <a:cxn ang="0">
                <a:pos x="45451" y="73216"/>
              </a:cxn>
              <a:cxn ang="0">
                <a:pos x="59436" y="95879"/>
              </a:cxn>
              <a:cxn ang="0">
                <a:pos x="61184" y="102852"/>
              </a:cxn>
              <a:cxn ang="0">
                <a:pos x="85657" y="109825"/>
              </a:cxn>
              <a:cxn ang="0">
                <a:pos x="110131" y="102852"/>
              </a:cxn>
              <a:cxn ang="0">
                <a:pos x="110131" y="95879"/>
              </a:cxn>
              <a:cxn ang="0">
                <a:pos x="125864" y="73216"/>
              </a:cxn>
              <a:cxn ang="0">
                <a:pos x="111879" y="38351"/>
              </a:cxn>
              <a:cxn ang="0">
                <a:pos x="85657" y="45324"/>
              </a:cxn>
              <a:cxn ang="0">
                <a:pos x="146841" y="134230"/>
              </a:cxn>
              <a:cxn ang="0">
                <a:pos x="24473" y="134230"/>
              </a:cxn>
              <a:cxn ang="0">
                <a:pos x="19229" y="151663"/>
              </a:cxn>
              <a:cxn ang="0">
                <a:pos x="19229" y="151663"/>
              </a:cxn>
              <a:cxn ang="0">
                <a:pos x="24473" y="167352"/>
              </a:cxn>
              <a:cxn ang="0">
                <a:pos x="148590" y="167352"/>
              </a:cxn>
              <a:cxn ang="0">
                <a:pos x="148590" y="184785"/>
              </a:cxn>
              <a:cxn ang="0">
                <a:pos x="20977" y="184785"/>
              </a:cxn>
              <a:cxn ang="0">
                <a:pos x="17481" y="184785"/>
              </a:cxn>
              <a:cxn ang="0">
                <a:pos x="13984" y="183041"/>
              </a:cxn>
              <a:cxn ang="0">
                <a:pos x="12236" y="181298"/>
              </a:cxn>
              <a:cxn ang="0">
                <a:pos x="0" y="151663"/>
              </a:cxn>
              <a:cxn ang="0">
                <a:pos x="0" y="151663"/>
              </a:cxn>
              <a:cxn ang="0">
                <a:pos x="12236" y="120284"/>
              </a:cxn>
              <a:cxn ang="0">
                <a:pos x="13984" y="118541"/>
              </a:cxn>
              <a:cxn ang="0">
                <a:pos x="15733" y="115054"/>
              </a:cxn>
              <a:cxn ang="0">
                <a:pos x="20977" y="115054"/>
              </a:cxn>
              <a:cxn ang="0">
                <a:pos x="146841" y="115054"/>
              </a:cxn>
              <a:cxn ang="0">
                <a:pos x="146841" y="134230"/>
              </a:cxn>
              <a:cxn ang="0">
                <a:pos x="27969" y="158636"/>
              </a:cxn>
              <a:cxn ang="0">
                <a:pos x="27969" y="162122"/>
              </a:cxn>
              <a:cxn ang="0">
                <a:pos x="136353" y="162122"/>
              </a:cxn>
              <a:cxn ang="0">
                <a:pos x="136353" y="158636"/>
              </a:cxn>
              <a:cxn ang="0">
                <a:pos x="27969" y="158636"/>
              </a:cxn>
              <a:cxn ang="0">
                <a:pos x="27969" y="139460"/>
              </a:cxn>
              <a:cxn ang="0">
                <a:pos x="27969" y="142946"/>
              </a:cxn>
              <a:cxn ang="0">
                <a:pos x="136353" y="142946"/>
              </a:cxn>
              <a:cxn ang="0">
                <a:pos x="136353" y="139460"/>
              </a:cxn>
              <a:cxn ang="0">
                <a:pos x="27969" y="139460"/>
              </a:cxn>
              <a:cxn ang="0">
                <a:pos x="27969" y="148176"/>
              </a:cxn>
              <a:cxn ang="0">
                <a:pos x="27969" y="153406"/>
              </a:cxn>
              <a:cxn ang="0">
                <a:pos x="136353" y="153406"/>
              </a:cxn>
              <a:cxn ang="0">
                <a:pos x="136353" y="148176"/>
              </a:cxn>
              <a:cxn ang="0">
                <a:pos x="27969" y="148176"/>
              </a:cxn>
              <a:cxn ang="0">
                <a:pos x="87405" y="17432"/>
              </a:cxn>
              <a:cxn ang="0">
                <a:pos x="127612" y="13946"/>
              </a:cxn>
              <a:cxn ang="0">
                <a:pos x="89154" y="26148"/>
              </a:cxn>
              <a:cxn ang="0">
                <a:pos x="87405" y="41838"/>
              </a:cxn>
              <a:cxn ang="0">
                <a:pos x="83909" y="41838"/>
              </a:cxn>
              <a:cxn ang="0">
                <a:pos x="69924" y="13946"/>
              </a:cxn>
              <a:cxn ang="0">
                <a:pos x="80413" y="6973"/>
              </a:cxn>
              <a:cxn ang="0">
                <a:pos x="87405" y="17432"/>
              </a:cxn>
            </a:cxnLst>
            <a:rect l="0" t="0" r="0" b="0"/>
            <a:pathLst>
              <a:path w="85" h="106">
                <a:moveTo>
                  <a:pt x="49" y="26"/>
                </a:moveTo>
                <a:cubicBezTo>
                  <a:pt x="47" y="24"/>
                  <a:pt x="40" y="19"/>
                  <a:pt x="33" y="22"/>
                </a:cubicBezTo>
                <a:cubicBezTo>
                  <a:pt x="25" y="25"/>
                  <a:pt x="22" y="34"/>
                  <a:pt x="26" y="42"/>
                </a:cubicBezTo>
                <a:cubicBezTo>
                  <a:pt x="30" y="50"/>
                  <a:pt x="33" y="53"/>
                  <a:pt x="34" y="55"/>
                </a:cubicBezTo>
                <a:cubicBezTo>
                  <a:pt x="35" y="56"/>
                  <a:pt x="34" y="58"/>
                  <a:pt x="35" y="59"/>
                </a:cubicBezTo>
                <a:cubicBezTo>
                  <a:pt x="36" y="64"/>
                  <a:pt x="46" y="66"/>
                  <a:pt x="49" y="63"/>
                </a:cubicBezTo>
                <a:cubicBezTo>
                  <a:pt x="52" y="66"/>
                  <a:pt x="62" y="64"/>
                  <a:pt x="63" y="59"/>
                </a:cubicBezTo>
                <a:cubicBezTo>
                  <a:pt x="63" y="58"/>
                  <a:pt x="63" y="56"/>
                  <a:pt x="63" y="55"/>
                </a:cubicBezTo>
                <a:cubicBezTo>
                  <a:pt x="64" y="53"/>
                  <a:pt x="68" y="50"/>
                  <a:pt x="72" y="42"/>
                </a:cubicBezTo>
                <a:cubicBezTo>
                  <a:pt x="76" y="34"/>
                  <a:pt x="73" y="25"/>
                  <a:pt x="64" y="22"/>
                </a:cubicBezTo>
                <a:cubicBezTo>
                  <a:pt x="58" y="19"/>
                  <a:pt x="51" y="24"/>
                  <a:pt x="49" y="26"/>
                </a:cubicBezTo>
                <a:close/>
                <a:moveTo>
                  <a:pt x="84" y="77"/>
                </a:moveTo>
                <a:cubicBezTo>
                  <a:pt x="14" y="77"/>
                  <a:pt x="14" y="77"/>
                  <a:pt x="14" y="77"/>
                </a:cubicBezTo>
                <a:cubicBezTo>
                  <a:pt x="11" y="80"/>
                  <a:pt x="10" y="83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90"/>
                  <a:pt x="12" y="93"/>
                  <a:pt x="14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8" y="105"/>
                  <a:pt x="8" y="105"/>
                  <a:pt x="8" y="105"/>
                </a:cubicBezTo>
                <a:cubicBezTo>
                  <a:pt x="8" y="104"/>
                  <a:pt x="7" y="104"/>
                  <a:pt x="7" y="104"/>
                </a:cubicBezTo>
                <a:cubicBezTo>
                  <a:pt x="3" y="99"/>
                  <a:pt x="0" y="93"/>
                  <a:pt x="0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1"/>
                  <a:pt x="2" y="74"/>
                  <a:pt x="7" y="69"/>
                </a:cubicBezTo>
                <a:cubicBezTo>
                  <a:pt x="7" y="69"/>
                  <a:pt x="7" y="68"/>
                  <a:pt x="8" y="68"/>
                </a:cubicBezTo>
                <a:cubicBezTo>
                  <a:pt x="9" y="66"/>
                  <a:pt x="9" y="66"/>
                  <a:pt x="9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7"/>
                  <a:pt x="84" y="77"/>
                  <a:pt x="84" y="77"/>
                </a:cubicBezTo>
                <a:close/>
                <a:moveTo>
                  <a:pt x="16" y="91"/>
                </a:moveTo>
                <a:cubicBezTo>
                  <a:pt x="16" y="93"/>
                  <a:pt x="16" y="93"/>
                  <a:pt x="16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1"/>
                  <a:pt x="78" y="91"/>
                  <a:pt x="78" y="91"/>
                </a:cubicBezTo>
                <a:cubicBezTo>
                  <a:pt x="16" y="91"/>
                  <a:pt x="16" y="91"/>
                  <a:pt x="16" y="91"/>
                </a:cubicBezTo>
                <a:close/>
                <a:moveTo>
                  <a:pt x="16" y="80"/>
                </a:moveTo>
                <a:cubicBezTo>
                  <a:pt x="16" y="82"/>
                  <a:pt x="16" y="82"/>
                  <a:pt x="16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0"/>
                  <a:pt x="78" y="80"/>
                  <a:pt x="78" y="80"/>
                </a:cubicBezTo>
                <a:cubicBezTo>
                  <a:pt x="16" y="80"/>
                  <a:pt x="16" y="80"/>
                  <a:pt x="16" y="80"/>
                </a:cubicBezTo>
                <a:close/>
                <a:moveTo>
                  <a:pt x="16" y="85"/>
                </a:moveTo>
                <a:cubicBezTo>
                  <a:pt x="16" y="88"/>
                  <a:pt x="16" y="88"/>
                  <a:pt x="16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5"/>
                  <a:pt x="78" y="85"/>
                  <a:pt x="78" y="85"/>
                </a:cubicBezTo>
                <a:cubicBezTo>
                  <a:pt x="16" y="85"/>
                  <a:pt x="16" y="85"/>
                  <a:pt x="16" y="85"/>
                </a:cubicBezTo>
                <a:close/>
                <a:moveTo>
                  <a:pt x="50" y="10"/>
                </a:moveTo>
                <a:cubicBezTo>
                  <a:pt x="54" y="0"/>
                  <a:pt x="64" y="5"/>
                  <a:pt x="73" y="8"/>
                </a:cubicBezTo>
                <a:cubicBezTo>
                  <a:pt x="69" y="14"/>
                  <a:pt x="58" y="18"/>
                  <a:pt x="51" y="15"/>
                </a:cubicBezTo>
                <a:cubicBezTo>
                  <a:pt x="51" y="18"/>
                  <a:pt x="50" y="21"/>
                  <a:pt x="50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7"/>
                  <a:pt x="46" y="13"/>
                  <a:pt x="40" y="8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6"/>
                  <a:pt x="50" y="8"/>
                  <a:pt x="50" y="1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Freeform 176"/>
          <p:cNvSpPr>
            <a:spLocks noEditPoints="1"/>
          </p:cNvSpPr>
          <p:nvPr/>
        </p:nvSpPr>
        <p:spPr>
          <a:xfrm>
            <a:off x="4892755" y="4163394"/>
            <a:ext cx="266594" cy="240411"/>
          </a:xfrm>
          <a:custGeom>
            <a:avLst/>
            <a:gdLst/>
            <a:ahLst/>
            <a:cxnLst>
              <a:cxn ang="0">
                <a:pos x="63374" y="136362"/>
              </a:cxn>
              <a:cxn ang="0">
                <a:pos x="68655" y="141675"/>
              </a:cxn>
              <a:cxn ang="0">
                <a:pos x="73936" y="141675"/>
              </a:cxn>
              <a:cxn ang="0">
                <a:pos x="77457" y="139904"/>
              </a:cxn>
              <a:cxn ang="0">
                <a:pos x="80978" y="132820"/>
              </a:cxn>
              <a:cxn ang="0">
                <a:pos x="80978" y="132820"/>
              </a:cxn>
              <a:cxn ang="0">
                <a:pos x="80978" y="83234"/>
              </a:cxn>
              <a:cxn ang="0">
                <a:pos x="52811" y="92089"/>
              </a:cxn>
              <a:cxn ang="0">
                <a:pos x="0" y="92089"/>
              </a:cxn>
              <a:cxn ang="0">
                <a:pos x="77457" y="10625"/>
              </a:cxn>
              <a:cxn ang="0">
                <a:pos x="80978" y="0"/>
              </a:cxn>
              <a:cxn ang="0">
                <a:pos x="96821" y="0"/>
              </a:cxn>
              <a:cxn ang="0">
                <a:pos x="100342" y="10625"/>
              </a:cxn>
              <a:cxn ang="0">
                <a:pos x="177800" y="92089"/>
              </a:cxn>
              <a:cxn ang="0">
                <a:pos x="126748" y="92089"/>
              </a:cxn>
              <a:cxn ang="0">
                <a:pos x="98582" y="83234"/>
              </a:cxn>
              <a:cxn ang="0">
                <a:pos x="98582" y="132820"/>
              </a:cxn>
              <a:cxn ang="0">
                <a:pos x="98582" y="132820"/>
              </a:cxn>
              <a:cxn ang="0">
                <a:pos x="88019" y="155843"/>
              </a:cxn>
              <a:cxn ang="0">
                <a:pos x="75697" y="159385"/>
              </a:cxn>
              <a:cxn ang="0">
                <a:pos x="63374" y="157614"/>
              </a:cxn>
              <a:cxn ang="0">
                <a:pos x="45770" y="139904"/>
              </a:cxn>
              <a:cxn ang="0">
                <a:pos x="63374" y="136362"/>
              </a:cxn>
              <a:cxn ang="0">
                <a:pos x="126748" y="76150"/>
              </a:cxn>
              <a:cxn ang="0">
                <a:pos x="140831" y="72608"/>
              </a:cxn>
              <a:cxn ang="0">
                <a:pos x="100342" y="23022"/>
              </a:cxn>
              <a:cxn ang="0">
                <a:pos x="126748" y="76150"/>
              </a:cxn>
              <a:cxn ang="0">
                <a:pos x="17603" y="70837"/>
              </a:cxn>
              <a:cxn ang="0">
                <a:pos x="35207" y="69066"/>
              </a:cxn>
              <a:cxn ang="0">
                <a:pos x="58093" y="28335"/>
              </a:cxn>
              <a:cxn ang="0">
                <a:pos x="17603" y="70837"/>
              </a:cxn>
            </a:cxnLst>
            <a:rect l="0" t="0" r="0" b="0"/>
            <a:pathLst>
              <a:path w="101" h="90">
                <a:moveTo>
                  <a:pt x="36" y="77"/>
                </a:moveTo>
                <a:cubicBezTo>
                  <a:pt x="36" y="78"/>
                  <a:pt x="37" y="79"/>
                  <a:pt x="39" y="80"/>
                </a:cubicBezTo>
                <a:cubicBezTo>
                  <a:pt x="40" y="80"/>
                  <a:pt x="41" y="80"/>
                  <a:pt x="42" y="80"/>
                </a:cubicBezTo>
                <a:cubicBezTo>
                  <a:pt x="43" y="80"/>
                  <a:pt x="43" y="79"/>
                  <a:pt x="44" y="79"/>
                </a:cubicBezTo>
                <a:cubicBezTo>
                  <a:pt x="45" y="78"/>
                  <a:pt x="46" y="77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6" y="47"/>
                  <a:pt x="46" y="47"/>
                  <a:pt x="46" y="47"/>
                </a:cubicBezTo>
                <a:cubicBezTo>
                  <a:pt x="39" y="47"/>
                  <a:pt x="34" y="49"/>
                  <a:pt x="30" y="52"/>
                </a:cubicBezTo>
                <a:cubicBezTo>
                  <a:pt x="19" y="47"/>
                  <a:pt x="9" y="47"/>
                  <a:pt x="0" y="52"/>
                </a:cubicBezTo>
                <a:cubicBezTo>
                  <a:pt x="2" y="26"/>
                  <a:pt x="16" y="9"/>
                  <a:pt x="44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85" y="9"/>
                  <a:pt x="99" y="26"/>
                  <a:pt x="101" y="52"/>
                </a:cubicBezTo>
                <a:cubicBezTo>
                  <a:pt x="92" y="47"/>
                  <a:pt x="83" y="47"/>
                  <a:pt x="72" y="52"/>
                </a:cubicBezTo>
                <a:cubicBezTo>
                  <a:pt x="67" y="49"/>
                  <a:pt x="63" y="47"/>
                  <a:pt x="56" y="47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81"/>
                  <a:pt x="54" y="85"/>
                  <a:pt x="50" y="88"/>
                </a:cubicBezTo>
                <a:cubicBezTo>
                  <a:pt x="48" y="89"/>
                  <a:pt x="45" y="90"/>
                  <a:pt x="43" y="90"/>
                </a:cubicBezTo>
                <a:cubicBezTo>
                  <a:pt x="40" y="90"/>
                  <a:pt x="38" y="90"/>
                  <a:pt x="36" y="89"/>
                </a:cubicBezTo>
                <a:cubicBezTo>
                  <a:pt x="31" y="88"/>
                  <a:pt x="27" y="84"/>
                  <a:pt x="26" y="79"/>
                </a:cubicBezTo>
                <a:cubicBezTo>
                  <a:pt x="36" y="77"/>
                  <a:pt x="36" y="77"/>
                  <a:pt x="36" y="77"/>
                </a:cubicBezTo>
                <a:close/>
                <a:moveTo>
                  <a:pt x="72" y="43"/>
                </a:moveTo>
                <a:cubicBezTo>
                  <a:pt x="75" y="42"/>
                  <a:pt x="77" y="41"/>
                  <a:pt x="80" y="41"/>
                </a:cubicBezTo>
                <a:cubicBezTo>
                  <a:pt x="78" y="23"/>
                  <a:pt x="69" y="16"/>
                  <a:pt x="57" y="13"/>
                </a:cubicBezTo>
                <a:cubicBezTo>
                  <a:pt x="67" y="20"/>
                  <a:pt x="73" y="29"/>
                  <a:pt x="72" y="43"/>
                </a:cubicBezTo>
                <a:close/>
                <a:moveTo>
                  <a:pt x="10" y="40"/>
                </a:moveTo>
                <a:cubicBezTo>
                  <a:pt x="14" y="40"/>
                  <a:pt x="17" y="40"/>
                  <a:pt x="20" y="39"/>
                </a:cubicBezTo>
                <a:cubicBezTo>
                  <a:pt x="25" y="31"/>
                  <a:pt x="29" y="23"/>
                  <a:pt x="33" y="16"/>
                </a:cubicBezTo>
                <a:cubicBezTo>
                  <a:pt x="20" y="19"/>
                  <a:pt x="13" y="27"/>
                  <a:pt x="10" y="4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Freeform 177"/>
          <p:cNvSpPr>
            <a:spLocks noEditPoints="1"/>
          </p:cNvSpPr>
          <p:nvPr/>
        </p:nvSpPr>
        <p:spPr>
          <a:xfrm>
            <a:off x="4902277" y="4851304"/>
            <a:ext cx="216609" cy="271354"/>
          </a:xfrm>
          <a:custGeom>
            <a:avLst/>
            <a:gdLst/>
            <a:ahLst/>
            <a:cxnLst>
              <a:cxn ang="0">
                <a:pos x="85472" y="123550"/>
              </a:cxn>
              <a:cxn ang="0">
                <a:pos x="75006" y="123550"/>
              </a:cxn>
              <a:cxn ang="0">
                <a:pos x="104660" y="172274"/>
              </a:cxn>
              <a:cxn ang="0">
                <a:pos x="120359" y="180975"/>
              </a:cxn>
              <a:cxn ang="0">
                <a:pos x="134313" y="120069"/>
              </a:cxn>
              <a:cxn ang="0">
                <a:pos x="136058" y="46983"/>
              </a:cxn>
              <a:cxn ang="0">
                <a:pos x="90705" y="60905"/>
              </a:cxn>
              <a:cxn ang="0">
                <a:pos x="55818" y="66125"/>
              </a:cxn>
              <a:cxn ang="0">
                <a:pos x="41864" y="64385"/>
              </a:cxn>
              <a:cxn ang="0">
                <a:pos x="13954" y="93967"/>
              </a:cxn>
              <a:cxn ang="0">
                <a:pos x="20932" y="156612"/>
              </a:cxn>
              <a:cxn ang="0">
                <a:pos x="34886" y="180975"/>
              </a:cxn>
              <a:cxn ang="0">
                <a:pos x="71517" y="180975"/>
              </a:cxn>
              <a:cxn ang="0">
                <a:pos x="73262" y="0"/>
              </a:cxn>
              <a:cxn ang="0">
                <a:pos x="102915" y="29582"/>
              </a:cxn>
              <a:cxn ang="0">
                <a:pos x="73262" y="60905"/>
              </a:cxn>
              <a:cxn ang="0">
                <a:pos x="43608" y="29582"/>
              </a:cxn>
              <a:cxn ang="0">
                <a:pos x="73262" y="0"/>
              </a:cxn>
              <a:cxn ang="0">
                <a:pos x="90705" y="29582"/>
              </a:cxn>
              <a:cxn ang="0">
                <a:pos x="73262" y="46983"/>
              </a:cxn>
              <a:cxn ang="0">
                <a:pos x="55818" y="29582"/>
              </a:cxn>
              <a:cxn ang="0">
                <a:pos x="73262" y="13921"/>
              </a:cxn>
              <a:cxn ang="0">
                <a:pos x="71517" y="99188"/>
              </a:cxn>
              <a:cxn ang="0">
                <a:pos x="71517" y="147912"/>
              </a:cxn>
              <a:cxn ang="0">
                <a:pos x="71517" y="99188"/>
              </a:cxn>
              <a:cxn ang="0">
                <a:pos x="36631" y="93967"/>
              </a:cxn>
              <a:cxn ang="0">
                <a:pos x="50585" y="83526"/>
              </a:cxn>
              <a:cxn ang="0">
                <a:pos x="57563" y="92227"/>
              </a:cxn>
              <a:cxn ang="0">
                <a:pos x="47097" y="93967"/>
              </a:cxn>
              <a:cxn ang="0">
                <a:pos x="43608" y="99188"/>
              </a:cxn>
              <a:cxn ang="0">
                <a:pos x="108148" y="99188"/>
              </a:cxn>
              <a:cxn ang="0">
                <a:pos x="101171" y="95707"/>
              </a:cxn>
              <a:cxn ang="0">
                <a:pos x="94194" y="92227"/>
              </a:cxn>
              <a:cxn ang="0">
                <a:pos x="85472" y="85267"/>
              </a:cxn>
              <a:cxn ang="0">
                <a:pos x="102915" y="87007"/>
              </a:cxn>
              <a:cxn ang="0">
                <a:pos x="108148" y="99188"/>
              </a:cxn>
              <a:cxn ang="0">
                <a:pos x="68029" y="123550"/>
              </a:cxn>
              <a:cxn ang="0">
                <a:pos x="57563" y="123550"/>
              </a:cxn>
            </a:cxnLst>
            <a:rect l="0" t="0" r="0" b="0"/>
            <a:pathLst>
              <a:path w="83" h="104">
                <a:moveTo>
                  <a:pt x="46" y="66"/>
                </a:moveTo>
                <a:cubicBezTo>
                  <a:pt x="48" y="66"/>
                  <a:pt x="49" y="69"/>
                  <a:pt x="49" y="71"/>
                </a:cubicBezTo>
                <a:cubicBezTo>
                  <a:pt x="49" y="74"/>
                  <a:pt x="48" y="76"/>
                  <a:pt x="46" y="76"/>
                </a:cubicBezTo>
                <a:cubicBezTo>
                  <a:pt x="45" y="76"/>
                  <a:pt x="43" y="74"/>
                  <a:pt x="43" y="71"/>
                </a:cubicBezTo>
                <a:cubicBezTo>
                  <a:pt x="43" y="69"/>
                  <a:pt x="45" y="66"/>
                  <a:pt x="46" y="66"/>
                </a:cubicBezTo>
                <a:close/>
                <a:moveTo>
                  <a:pt x="60" y="99"/>
                </a:moveTo>
                <a:cubicBezTo>
                  <a:pt x="62" y="104"/>
                  <a:pt x="62" y="104"/>
                  <a:pt x="62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9" y="91"/>
                  <a:pt x="69" y="91"/>
                  <a:pt x="69" y="91"/>
                </a:cubicBezTo>
                <a:cubicBezTo>
                  <a:pt x="74" y="85"/>
                  <a:pt x="77" y="77"/>
                  <a:pt x="77" y="69"/>
                </a:cubicBezTo>
                <a:cubicBezTo>
                  <a:pt x="77" y="64"/>
                  <a:pt x="76" y="59"/>
                  <a:pt x="74" y="54"/>
                </a:cubicBezTo>
                <a:cubicBezTo>
                  <a:pt x="80" y="48"/>
                  <a:pt x="83" y="37"/>
                  <a:pt x="78" y="27"/>
                </a:cubicBezTo>
                <a:cubicBezTo>
                  <a:pt x="70" y="28"/>
                  <a:pt x="63" y="32"/>
                  <a:pt x="58" y="37"/>
                </a:cubicBezTo>
                <a:cubicBezTo>
                  <a:pt x="57" y="36"/>
                  <a:pt x="54" y="36"/>
                  <a:pt x="52" y="35"/>
                </a:cubicBezTo>
                <a:cubicBezTo>
                  <a:pt x="51" y="38"/>
                  <a:pt x="51" y="38"/>
                  <a:pt x="51" y="38"/>
                </a:cubicBezTo>
                <a:cubicBezTo>
                  <a:pt x="44" y="37"/>
                  <a:pt x="40" y="37"/>
                  <a:pt x="32" y="38"/>
                </a:cubicBezTo>
                <a:cubicBezTo>
                  <a:pt x="31" y="35"/>
                  <a:pt x="31" y="35"/>
                  <a:pt x="31" y="35"/>
                </a:cubicBezTo>
                <a:cubicBezTo>
                  <a:pt x="29" y="35"/>
                  <a:pt x="26" y="36"/>
                  <a:pt x="24" y="37"/>
                </a:cubicBezTo>
                <a:cubicBezTo>
                  <a:pt x="20" y="32"/>
                  <a:pt x="12" y="28"/>
                  <a:pt x="5" y="27"/>
                </a:cubicBezTo>
                <a:cubicBezTo>
                  <a:pt x="0" y="37"/>
                  <a:pt x="3" y="48"/>
                  <a:pt x="8" y="54"/>
                </a:cubicBezTo>
                <a:cubicBezTo>
                  <a:pt x="6" y="59"/>
                  <a:pt x="5" y="63"/>
                  <a:pt x="5" y="69"/>
                </a:cubicBezTo>
                <a:cubicBezTo>
                  <a:pt x="5" y="77"/>
                  <a:pt x="8" y="84"/>
                  <a:pt x="12" y="90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99"/>
                  <a:pt x="22" y="99"/>
                  <a:pt x="22" y="99"/>
                </a:cubicBezTo>
                <a:cubicBezTo>
                  <a:pt x="27" y="102"/>
                  <a:pt x="34" y="104"/>
                  <a:pt x="41" y="104"/>
                </a:cubicBezTo>
                <a:cubicBezTo>
                  <a:pt x="48" y="104"/>
                  <a:pt x="55" y="102"/>
                  <a:pt x="60" y="99"/>
                </a:cubicBezTo>
                <a:close/>
                <a:moveTo>
                  <a:pt x="42" y="0"/>
                </a:moveTo>
                <a:cubicBezTo>
                  <a:pt x="47" y="0"/>
                  <a:pt x="51" y="2"/>
                  <a:pt x="54" y="5"/>
                </a:cubicBezTo>
                <a:cubicBezTo>
                  <a:pt x="57" y="8"/>
                  <a:pt x="59" y="13"/>
                  <a:pt x="59" y="17"/>
                </a:cubicBezTo>
                <a:cubicBezTo>
                  <a:pt x="59" y="22"/>
                  <a:pt x="57" y="26"/>
                  <a:pt x="54" y="30"/>
                </a:cubicBezTo>
                <a:cubicBezTo>
                  <a:pt x="51" y="33"/>
                  <a:pt x="47" y="35"/>
                  <a:pt x="42" y="35"/>
                </a:cubicBezTo>
                <a:cubicBezTo>
                  <a:pt x="37" y="35"/>
                  <a:pt x="33" y="33"/>
                  <a:pt x="30" y="30"/>
                </a:cubicBezTo>
                <a:cubicBezTo>
                  <a:pt x="27" y="26"/>
                  <a:pt x="25" y="22"/>
                  <a:pt x="25" y="17"/>
                </a:cubicBezTo>
                <a:cubicBezTo>
                  <a:pt x="25" y="13"/>
                  <a:pt x="27" y="8"/>
                  <a:pt x="30" y="5"/>
                </a:cubicBezTo>
                <a:cubicBezTo>
                  <a:pt x="33" y="2"/>
                  <a:pt x="37" y="0"/>
                  <a:pt x="42" y="0"/>
                </a:cubicBezTo>
                <a:close/>
                <a:moveTo>
                  <a:pt x="49" y="10"/>
                </a:moveTo>
                <a:cubicBezTo>
                  <a:pt x="51" y="12"/>
                  <a:pt x="52" y="15"/>
                  <a:pt x="52" y="17"/>
                </a:cubicBezTo>
                <a:cubicBezTo>
                  <a:pt x="52" y="20"/>
                  <a:pt x="51" y="23"/>
                  <a:pt x="49" y="24"/>
                </a:cubicBezTo>
                <a:cubicBezTo>
                  <a:pt x="47" y="26"/>
                  <a:pt x="45" y="27"/>
                  <a:pt x="42" y="27"/>
                </a:cubicBezTo>
                <a:cubicBezTo>
                  <a:pt x="39" y="27"/>
                  <a:pt x="37" y="26"/>
                  <a:pt x="35" y="24"/>
                </a:cubicBezTo>
                <a:cubicBezTo>
                  <a:pt x="33" y="23"/>
                  <a:pt x="32" y="20"/>
                  <a:pt x="32" y="17"/>
                </a:cubicBezTo>
                <a:cubicBezTo>
                  <a:pt x="32" y="15"/>
                  <a:pt x="33" y="12"/>
                  <a:pt x="35" y="10"/>
                </a:cubicBezTo>
                <a:cubicBezTo>
                  <a:pt x="37" y="9"/>
                  <a:pt x="39" y="8"/>
                  <a:pt x="42" y="8"/>
                </a:cubicBezTo>
                <a:cubicBezTo>
                  <a:pt x="45" y="8"/>
                  <a:pt x="47" y="9"/>
                  <a:pt x="49" y="10"/>
                </a:cubicBezTo>
                <a:close/>
                <a:moveTo>
                  <a:pt x="41" y="57"/>
                </a:moveTo>
                <a:cubicBezTo>
                  <a:pt x="33" y="57"/>
                  <a:pt x="27" y="64"/>
                  <a:pt x="27" y="71"/>
                </a:cubicBezTo>
                <a:cubicBezTo>
                  <a:pt x="27" y="79"/>
                  <a:pt x="33" y="85"/>
                  <a:pt x="41" y="85"/>
                </a:cubicBezTo>
                <a:cubicBezTo>
                  <a:pt x="49" y="85"/>
                  <a:pt x="55" y="79"/>
                  <a:pt x="55" y="71"/>
                </a:cubicBezTo>
                <a:cubicBezTo>
                  <a:pt x="55" y="64"/>
                  <a:pt x="49" y="57"/>
                  <a:pt x="41" y="57"/>
                </a:cubicBezTo>
                <a:close/>
                <a:moveTo>
                  <a:pt x="21" y="57"/>
                </a:moveTo>
                <a:cubicBezTo>
                  <a:pt x="21" y="56"/>
                  <a:pt x="21" y="55"/>
                  <a:pt x="21" y="54"/>
                </a:cubicBezTo>
                <a:cubicBezTo>
                  <a:pt x="22" y="52"/>
                  <a:pt x="23" y="51"/>
                  <a:pt x="24" y="50"/>
                </a:cubicBezTo>
                <a:cubicBezTo>
                  <a:pt x="26" y="49"/>
                  <a:pt x="27" y="49"/>
                  <a:pt x="29" y="48"/>
                </a:cubicBezTo>
                <a:cubicBezTo>
                  <a:pt x="31" y="48"/>
                  <a:pt x="32" y="49"/>
                  <a:pt x="34" y="49"/>
                </a:cubicBezTo>
                <a:cubicBezTo>
                  <a:pt x="33" y="53"/>
                  <a:pt x="33" y="53"/>
                  <a:pt x="33" y="53"/>
                </a:cubicBezTo>
                <a:cubicBezTo>
                  <a:pt x="31" y="53"/>
                  <a:pt x="30" y="53"/>
                  <a:pt x="29" y="53"/>
                </a:cubicBezTo>
                <a:cubicBezTo>
                  <a:pt x="28" y="53"/>
                  <a:pt x="27" y="53"/>
                  <a:pt x="27" y="54"/>
                </a:cubicBezTo>
                <a:cubicBezTo>
                  <a:pt x="26" y="54"/>
                  <a:pt x="26" y="54"/>
                  <a:pt x="25" y="55"/>
                </a:cubicBezTo>
                <a:cubicBezTo>
                  <a:pt x="25" y="56"/>
                  <a:pt x="25" y="56"/>
                  <a:pt x="25" y="57"/>
                </a:cubicBezTo>
                <a:cubicBezTo>
                  <a:pt x="21" y="57"/>
                  <a:pt x="21" y="57"/>
                  <a:pt x="21" y="57"/>
                </a:cubicBezTo>
                <a:close/>
                <a:moveTo>
                  <a:pt x="62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8" y="56"/>
                  <a:pt x="58" y="56"/>
                  <a:pt x="58" y="55"/>
                </a:cubicBezTo>
                <a:cubicBezTo>
                  <a:pt x="57" y="54"/>
                  <a:pt x="57" y="54"/>
                  <a:pt x="56" y="54"/>
                </a:cubicBezTo>
                <a:cubicBezTo>
                  <a:pt x="56" y="53"/>
                  <a:pt x="55" y="53"/>
                  <a:pt x="54" y="53"/>
                </a:cubicBezTo>
                <a:cubicBezTo>
                  <a:pt x="53" y="53"/>
                  <a:pt x="51" y="53"/>
                  <a:pt x="50" y="53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2" y="48"/>
                  <a:pt x="54" y="48"/>
                </a:cubicBezTo>
                <a:cubicBezTo>
                  <a:pt x="56" y="49"/>
                  <a:pt x="57" y="49"/>
                  <a:pt x="59" y="50"/>
                </a:cubicBezTo>
                <a:cubicBezTo>
                  <a:pt x="60" y="51"/>
                  <a:pt x="61" y="52"/>
                  <a:pt x="62" y="54"/>
                </a:cubicBezTo>
                <a:cubicBezTo>
                  <a:pt x="62" y="55"/>
                  <a:pt x="62" y="56"/>
                  <a:pt x="62" y="57"/>
                </a:cubicBezTo>
                <a:close/>
                <a:moveTo>
                  <a:pt x="36" y="66"/>
                </a:moveTo>
                <a:cubicBezTo>
                  <a:pt x="37" y="66"/>
                  <a:pt x="39" y="69"/>
                  <a:pt x="39" y="71"/>
                </a:cubicBezTo>
                <a:cubicBezTo>
                  <a:pt x="39" y="74"/>
                  <a:pt x="37" y="76"/>
                  <a:pt x="36" y="76"/>
                </a:cubicBezTo>
                <a:cubicBezTo>
                  <a:pt x="34" y="76"/>
                  <a:pt x="33" y="74"/>
                  <a:pt x="33" y="71"/>
                </a:cubicBezTo>
                <a:cubicBezTo>
                  <a:pt x="33" y="69"/>
                  <a:pt x="34" y="66"/>
                  <a:pt x="36" y="6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Freeform 178"/>
          <p:cNvSpPr>
            <a:spLocks noEditPoints="1"/>
          </p:cNvSpPr>
          <p:nvPr/>
        </p:nvSpPr>
        <p:spPr>
          <a:xfrm>
            <a:off x="7096918" y="2685226"/>
            <a:ext cx="259454" cy="261834"/>
          </a:xfrm>
          <a:custGeom>
            <a:avLst/>
            <a:gdLst/>
            <a:ahLst/>
            <a:cxnLst>
              <a:cxn ang="0">
                <a:pos x="85487" y="0"/>
              </a:cxn>
              <a:cxn ang="0">
                <a:pos x="172720" y="87312"/>
              </a:cxn>
              <a:cxn ang="0">
                <a:pos x="85487" y="174625"/>
              </a:cxn>
              <a:cxn ang="0">
                <a:pos x="0" y="87312"/>
              </a:cxn>
              <a:cxn ang="0">
                <a:pos x="85487" y="0"/>
              </a:cxn>
              <a:cxn ang="0">
                <a:pos x="78509" y="26193"/>
              </a:cxn>
              <a:cxn ang="0">
                <a:pos x="78509" y="76835"/>
              </a:cxn>
              <a:cxn ang="0">
                <a:pos x="94210" y="76835"/>
              </a:cxn>
              <a:cxn ang="0">
                <a:pos x="94210" y="26193"/>
              </a:cxn>
              <a:cxn ang="0">
                <a:pos x="78509" y="26193"/>
              </a:cxn>
              <a:cxn ang="0">
                <a:pos x="116891" y="41910"/>
              </a:cxn>
              <a:cxn ang="0">
                <a:pos x="106423" y="55880"/>
              </a:cxn>
              <a:cxn ang="0">
                <a:pos x="111657" y="61118"/>
              </a:cxn>
              <a:cxn ang="0">
                <a:pos x="122125" y="87312"/>
              </a:cxn>
              <a:cxn ang="0">
                <a:pos x="111657" y="113506"/>
              </a:cxn>
              <a:cxn ang="0">
                <a:pos x="85487" y="123983"/>
              </a:cxn>
              <a:cxn ang="0">
                <a:pos x="61062" y="113506"/>
              </a:cxn>
              <a:cxn ang="0">
                <a:pos x="48850" y="87312"/>
              </a:cxn>
              <a:cxn ang="0">
                <a:pos x="61062" y="61118"/>
              </a:cxn>
              <a:cxn ang="0">
                <a:pos x="64551" y="55880"/>
              </a:cxn>
              <a:cxn ang="0">
                <a:pos x="54084" y="41910"/>
              </a:cxn>
              <a:cxn ang="0">
                <a:pos x="47105" y="48895"/>
              </a:cxn>
              <a:cxn ang="0">
                <a:pos x="31403" y="87312"/>
              </a:cxn>
              <a:cxn ang="0">
                <a:pos x="47105" y="125730"/>
              </a:cxn>
              <a:cxn ang="0">
                <a:pos x="85487" y="141446"/>
              </a:cxn>
              <a:cxn ang="0">
                <a:pos x="125614" y="125730"/>
              </a:cxn>
              <a:cxn ang="0">
                <a:pos x="141316" y="87312"/>
              </a:cxn>
              <a:cxn ang="0">
                <a:pos x="125614" y="48895"/>
              </a:cxn>
              <a:cxn ang="0">
                <a:pos x="116891" y="41910"/>
              </a:cxn>
            </a:cxnLst>
            <a:rect l="0" t="0" r="0" b="0"/>
            <a:pathLst>
              <a:path w="99" h="100">
                <a:moveTo>
                  <a:pt x="49" y="0"/>
                </a:move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lose/>
                <a:moveTo>
                  <a:pt x="45" y="15"/>
                </a:moveTo>
                <a:cubicBezTo>
                  <a:pt x="45" y="44"/>
                  <a:pt x="45" y="44"/>
                  <a:pt x="45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15"/>
                  <a:pt x="54" y="15"/>
                  <a:pt x="54" y="15"/>
                </a:cubicBezTo>
                <a:cubicBezTo>
                  <a:pt x="45" y="15"/>
                  <a:pt x="45" y="15"/>
                  <a:pt x="45" y="15"/>
                </a:cubicBezTo>
                <a:close/>
                <a:moveTo>
                  <a:pt x="67" y="24"/>
                </a:moveTo>
                <a:cubicBezTo>
                  <a:pt x="61" y="32"/>
                  <a:pt x="61" y="32"/>
                  <a:pt x="61" y="32"/>
                </a:cubicBezTo>
                <a:cubicBezTo>
                  <a:pt x="62" y="33"/>
                  <a:pt x="63" y="34"/>
                  <a:pt x="64" y="35"/>
                </a:cubicBezTo>
                <a:cubicBezTo>
                  <a:pt x="68" y="39"/>
                  <a:pt x="70" y="44"/>
                  <a:pt x="70" y="50"/>
                </a:cubicBezTo>
                <a:cubicBezTo>
                  <a:pt x="70" y="55"/>
                  <a:pt x="68" y="61"/>
                  <a:pt x="64" y="65"/>
                </a:cubicBezTo>
                <a:cubicBezTo>
                  <a:pt x="60" y="68"/>
                  <a:pt x="55" y="71"/>
                  <a:pt x="49" y="71"/>
                </a:cubicBezTo>
                <a:cubicBezTo>
                  <a:pt x="44" y="71"/>
                  <a:pt x="38" y="68"/>
                  <a:pt x="35" y="65"/>
                </a:cubicBezTo>
                <a:cubicBezTo>
                  <a:pt x="31" y="61"/>
                  <a:pt x="28" y="55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5" y="34"/>
                  <a:pt x="36" y="33"/>
                  <a:pt x="37" y="32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5"/>
                  <a:pt x="29" y="26"/>
                  <a:pt x="27" y="28"/>
                </a:cubicBezTo>
                <a:cubicBezTo>
                  <a:pt x="22" y="33"/>
                  <a:pt x="18" y="41"/>
                  <a:pt x="18" y="50"/>
                </a:cubicBezTo>
                <a:cubicBezTo>
                  <a:pt x="18" y="58"/>
                  <a:pt x="22" y="66"/>
                  <a:pt x="27" y="72"/>
                </a:cubicBezTo>
                <a:cubicBezTo>
                  <a:pt x="33" y="77"/>
                  <a:pt x="41" y="81"/>
                  <a:pt x="49" y="81"/>
                </a:cubicBezTo>
                <a:cubicBezTo>
                  <a:pt x="58" y="81"/>
                  <a:pt x="66" y="77"/>
                  <a:pt x="72" y="72"/>
                </a:cubicBezTo>
                <a:cubicBezTo>
                  <a:pt x="77" y="66"/>
                  <a:pt x="81" y="58"/>
                  <a:pt x="81" y="50"/>
                </a:cubicBezTo>
                <a:cubicBezTo>
                  <a:pt x="81" y="41"/>
                  <a:pt x="77" y="33"/>
                  <a:pt x="72" y="28"/>
                </a:cubicBezTo>
                <a:cubicBezTo>
                  <a:pt x="70" y="26"/>
                  <a:pt x="69" y="25"/>
                  <a:pt x="67" y="2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Freeform 179"/>
          <p:cNvSpPr>
            <a:spLocks noEditPoints="1"/>
          </p:cNvSpPr>
          <p:nvPr/>
        </p:nvSpPr>
        <p:spPr>
          <a:xfrm>
            <a:off x="6416150" y="4151494"/>
            <a:ext cx="166621" cy="254692"/>
          </a:xfrm>
          <a:custGeom>
            <a:avLst/>
            <a:gdLst/>
            <a:ahLst/>
            <a:cxnLst>
              <a:cxn ang="0">
                <a:pos x="96043" y="0"/>
              </a:cxn>
              <a:cxn ang="0">
                <a:pos x="111760" y="155561"/>
              </a:cxn>
              <a:cxn ang="0">
                <a:pos x="15716" y="169545"/>
              </a:cxn>
              <a:cxn ang="0">
                <a:pos x="0" y="15730"/>
              </a:cxn>
              <a:cxn ang="0">
                <a:pos x="12223" y="24470"/>
              </a:cxn>
              <a:cxn ang="0">
                <a:pos x="99536" y="83898"/>
              </a:cxn>
              <a:cxn ang="0">
                <a:pos x="12223" y="24470"/>
              </a:cxn>
              <a:cxn ang="0">
                <a:pos x="34925" y="13983"/>
              </a:cxn>
              <a:cxn ang="0">
                <a:pos x="73342" y="8739"/>
              </a:cxn>
              <a:cxn ang="0">
                <a:pos x="47148" y="90890"/>
              </a:cxn>
              <a:cxn ang="0">
                <a:pos x="41910" y="104873"/>
              </a:cxn>
              <a:cxn ang="0">
                <a:pos x="62865" y="110116"/>
              </a:cxn>
              <a:cxn ang="0">
                <a:pos x="68103" y="96133"/>
              </a:cxn>
              <a:cxn ang="0">
                <a:pos x="47148" y="90890"/>
              </a:cxn>
              <a:cxn ang="0">
                <a:pos x="13970" y="97881"/>
              </a:cxn>
              <a:cxn ang="0">
                <a:pos x="38417" y="103125"/>
              </a:cxn>
              <a:cxn ang="0">
                <a:pos x="96043" y="97881"/>
              </a:cxn>
              <a:cxn ang="0">
                <a:pos x="71596" y="103125"/>
              </a:cxn>
              <a:cxn ang="0">
                <a:pos x="96043" y="97881"/>
              </a:cxn>
              <a:cxn ang="0">
                <a:pos x="13970" y="113612"/>
              </a:cxn>
              <a:cxn ang="0">
                <a:pos x="38417" y="125847"/>
              </a:cxn>
              <a:cxn ang="0">
                <a:pos x="66357" y="113612"/>
              </a:cxn>
              <a:cxn ang="0">
                <a:pos x="43656" y="125847"/>
              </a:cxn>
              <a:cxn ang="0">
                <a:pos x="66357" y="113612"/>
              </a:cxn>
              <a:cxn ang="0">
                <a:pos x="71596" y="113612"/>
              </a:cxn>
              <a:cxn ang="0">
                <a:pos x="96043" y="125847"/>
              </a:cxn>
              <a:cxn ang="0">
                <a:pos x="38417" y="129343"/>
              </a:cxn>
              <a:cxn ang="0">
                <a:pos x="13970" y="139830"/>
              </a:cxn>
              <a:cxn ang="0">
                <a:pos x="38417" y="129343"/>
              </a:cxn>
              <a:cxn ang="0">
                <a:pos x="43656" y="129343"/>
              </a:cxn>
              <a:cxn ang="0">
                <a:pos x="66357" y="139830"/>
              </a:cxn>
              <a:cxn ang="0">
                <a:pos x="96043" y="129343"/>
              </a:cxn>
              <a:cxn ang="0">
                <a:pos x="71596" y="139830"/>
              </a:cxn>
              <a:cxn ang="0">
                <a:pos x="96043" y="129343"/>
              </a:cxn>
              <a:cxn ang="0">
                <a:pos x="13970" y="145074"/>
              </a:cxn>
              <a:cxn ang="0">
                <a:pos x="38417" y="155561"/>
              </a:cxn>
              <a:cxn ang="0">
                <a:pos x="66357" y="145074"/>
              </a:cxn>
              <a:cxn ang="0">
                <a:pos x="43656" y="155561"/>
              </a:cxn>
              <a:cxn ang="0">
                <a:pos x="66357" y="145074"/>
              </a:cxn>
              <a:cxn ang="0">
                <a:pos x="71596" y="145074"/>
              </a:cxn>
              <a:cxn ang="0">
                <a:pos x="96043" y="155561"/>
              </a:cxn>
            </a:cxnLst>
            <a:rect l="0" t="0" r="0" b="0"/>
            <a:pathLst>
              <a:path w="64" h="97">
                <a:moveTo>
                  <a:pt x="9" y="0"/>
                </a:moveTo>
                <a:cubicBezTo>
                  <a:pt x="55" y="0"/>
                  <a:pt x="55" y="0"/>
                  <a:pt x="55" y="0"/>
                </a:cubicBezTo>
                <a:cubicBezTo>
                  <a:pt x="60" y="0"/>
                  <a:pt x="64" y="4"/>
                  <a:pt x="64" y="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93"/>
                  <a:pt x="60" y="97"/>
                  <a:pt x="55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4" y="97"/>
                  <a:pt x="0" y="93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7" y="14"/>
                </a:moveTo>
                <a:cubicBezTo>
                  <a:pt x="7" y="48"/>
                  <a:pt x="7" y="48"/>
                  <a:pt x="7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14"/>
                  <a:pt x="57" y="14"/>
                  <a:pt x="57" y="14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20" y="5"/>
                </a:moveTo>
                <a:cubicBezTo>
                  <a:pt x="20" y="8"/>
                  <a:pt x="20" y="8"/>
                  <a:pt x="20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5"/>
                  <a:pt x="42" y="5"/>
                  <a:pt x="42" y="5"/>
                </a:cubicBezTo>
                <a:cubicBezTo>
                  <a:pt x="20" y="5"/>
                  <a:pt x="20" y="5"/>
                  <a:pt x="20" y="5"/>
                </a:cubicBezTo>
                <a:close/>
                <a:moveTo>
                  <a:pt x="27" y="52"/>
                </a:moveTo>
                <a:cubicBezTo>
                  <a:pt x="25" y="52"/>
                  <a:pt x="24" y="53"/>
                  <a:pt x="24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1"/>
                  <a:pt x="25" y="63"/>
                  <a:pt x="27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1"/>
                  <a:pt x="39" y="60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3"/>
                  <a:pt x="38" y="52"/>
                  <a:pt x="36" y="52"/>
                </a:cubicBezTo>
                <a:cubicBezTo>
                  <a:pt x="27" y="52"/>
                  <a:pt x="27" y="52"/>
                  <a:pt x="27" y="52"/>
                </a:cubicBezTo>
                <a:close/>
                <a:moveTo>
                  <a:pt x="22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59"/>
                  <a:pt x="8" y="59"/>
                  <a:pt x="8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6"/>
                  <a:pt x="22" y="56"/>
                  <a:pt x="22" y="56"/>
                </a:cubicBezTo>
                <a:close/>
                <a:moveTo>
                  <a:pt x="55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41" y="59"/>
                  <a:pt x="41" y="59"/>
                  <a:pt x="41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6"/>
                  <a:pt x="55" y="56"/>
                  <a:pt x="55" y="56"/>
                </a:cubicBezTo>
                <a:close/>
                <a:moveTo>
                  <a:pt x="22" y="65"/>
                </a:moveTo>
                <a:cubicBezTo>
                  <a:pt x="8" y="65"/>
                  <a:pt x="8" y="65"/>
                  <a:pt x="8" y="65"/>
                </a:cubicBezTo>
                <a:cubicBezTo>
                  <a:pt x="8" y="72"/>
                  <a:pt x="8" y="72"/>
                  <a:pt x="8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65"/>
                  <a:pt x="22" y="65"/>
                  <a:pt x="22" y="65"/>
                </a:cubicBezTo>
                <a:close/>
                <a:moveTo>
                  <a:pt x="38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72"/>
                  <a:pt x="25" y="72"/>
                  <a:pt x="25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65"/>
                  <a:pt x="38" y="65"/>
                  <a:pt x="38" y="65"/>
                </a:cubicBezTo>
                <a:close/>
                <a:moveTo>
                  <a:pt x="55" y="65"/>
                </a:moveTo>
                <a:cubicBezTo>
                  <a:pt x="41" y="65"/>
                  <a:pt x="41" y="65"/>
                  <a:pt x="41" y="65"/>
                </a:cubicBezTo>
                <a:cubicBezTo>
                  <a:pt x="41" y="72"/>
                  <a:pt x="41" y="72"/>
                  <a:pt x="41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65"/>
                  <a:pt x="55" y="65"/>
                  <a:pt x="55" y="65"/>
                </a:cubicBezTo>
                <a:close/>
                <a:moveTo>
                  <a:pt x="22" y="74"/>
                </a:moveTo>
                <a:cubicBezTo>
                  <a:pt x="8" y="74"/>
                  <a:pt x="8" y="74"/>
                  <a:pt x="8" y="74"/>
                </a:cubicBezTo>
                <a:cubicBezTo>
                  <a:pt x="8" y="80"/>
                  <a:pt x="8" y="80"/>
                  <a:pt x="8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74"/>
                  <a:pt x="22" y="74"/>
                  <a:pt x="22" y="74"/>
                </a:cubicBezTo>
                <a:close/>
                <a:moveTo>
                  <a:pt x="38" y="74"/>
                </a:moveTo>
                <a:cubicBezTo>
                  <a:pt x="25" y="74"/>
                  <a:pt x="25" y="74"/>
                  <a:pt x="25" y="74"/>
                </a:cubicBezTo>
                <a:cubicBezTo>
                  <a:pt x="25" y="80"/>
                  <a:pt x="25" y="80"/>
                  <a:pt x="25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74"/>
                  <a:pt x="38" y="74"/>
                  <a:pt x="38" y="74"/>
                </a:cubicBezTo>
                <a:close/>
                <a:moveTo>
                  <a:pt x="55" y="74"/>
                </a:moveTo>
                <a:cubicBezTo>
                  <a:pt x="41" y="74"/>
                  <a:pt x="41" y="74"/>
                  <a:pt x="41" y="74"/>
                </a:cubicBezTo>
                <a:cubicBezTo>
                  <a:pt x="41" y="80"/>
                  <a:pt x="41" y="80"/>
                  <a:pt x="41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4"/>
                  <a:pt x="55" y="74"/>
                  <a:pt x="55" y="74"/>
                </a:cubicBezTo>
                <a:close/>
                <a:moveTo>
                  <a:pt x="22" y="83"/>
                </a:moveTo>
                <a:cubicBezTo>
                  <a:pt x="8" y="83"/>
                  <a:pt x="8" y="83"/>
                  <a:pt x="8" y="83"/>
                </a:cubicBezTo>
                <a:cubicBezTo>
                  <a:pt x="8" y="89"/>
                  <a:pt x="8" y="89"/>
                  <a:pt x="8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3"/>
                  <a:pt x="22" y="83"/>
                  <a:pt x="22" y="83"/>
                </a:cubicBezTo>
                <a:close/>
                <a:moveTo>
                  <a:pt x="38" y="83"/>
                </a:moveTo>
                <a:cubicBezTo>
                  <a:pt x="25" y="83"/>
                  <a:pt x="25" y="83"/>
                  <a:pt x="25" y="83"/>
                </a:cubicBezTo>
                <a:cubicBezTo>
                  <a:pt x="25" y="89"/>
                  <a:pt x="25" y="89"/>
                  <a:pt x="25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3"/>
                  <a:pt x="38" y="83"/>
                  <a:pt x="38" y="83"/>
                </a:cubicBezTo>
                <a:close/>
                <a:moveTo>
                  <a:pt x="55" y="83"/>
                </a:moveTo>
                <a:cubicBezTo>
                  <a:pt x="41" y="83"/>
                  <a:pt x="41" y="83"/>
                  <a:pt x="41" y="83"/>
                </a:cubicBezTo>
                <a:cubicBezTo>
                  <a:pt x="41" y="89"/>
                  <a:pt x="41" y="89"/>
                  <a:pt x="41" y="89"/>
                </a:cubicBezTo>
                <a:cubicBezTo>
                  <a:pt x="55" y="89"/>
                  <a:pt x="55" y="89"/>
                  <a:pt x="55" y="89"/>
                </a:cubicBezTo>
                <a:lnTo>
                  <a:pt x="55" y="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Freeform 180"/>
          <p:cNvSpPr>
            <a:spLocks noEditPoints="1"/>
          </p:cNvSpPr>
          <p:nvPr/>
        </p:nvSpPr>
        <p:spPr>
          <a:xfrm>
            <a:off x="4154861" y="4870346"/>
            <a:ext cx="223749" cy="276116"/>
          </a:xfrm>
          <a:custGeom>
            <a:avLst/>
            <a:gdLst/>
            <a:ahLst/>
            <a:cxnLst>
              <a:cxn ang="0">
                <a:pos x="0" y="50685"/>
              </a:cxn>
              <a:cxn ang="0">
                <a:pos x="87405" y="0"/>
              </a:cxn>
              <a:cxn ang="0">
                <a:pos x="122368" y="61171"/>
              </a:cxn>
              <a:cxn ang="0">
                <a:pos x="97894" y="73406"/>
              </a:cxn>
              <a:cxn ang="0">
                <a:pos x="120620" y="111856"/>
              </a:cxn>
              <a:cxn ang="0">
                <a:pos x="117123" y="118847"/>
              </a:cxn>
              <a:cxn ang="0">
                <a:pos x="125864" y="120595"/>
              </a:cxn>
              <a:cxn ang="0">
                <a:pos x="122368" y="127586"/>
              </a:cxn>
              <a:cxn ang="0">
                <a:pos x="125864" y="134577"/>
              </a:cxn>
              <a:cxn ang="0">
                <a:pos x="134605" y="134577"/>
              </a:cxn>
              <a:cxn ang="0">
                <a:pos x="141597" y="148559"/>
              </a:cxn>
              <a:cxn ang="0">
                <a:pos x="139849" y="155550"/>
              </a:cxn>
              <a:cxn ang="0">
                <a:pos x="148590" y="159046"/>
              </a:cxn>
              <a:cxn ang="0">
                <a:pos x="138101" y="171280"/>
              </a:cxn>
              <a:cxn ang="0">
                <a:pos x="120620" y="141568"/>
              </a:cxn>
              <a:cxn ang="0">
                <a:pos x="113627" y="145064"/>
              </a:cxn>
              <a:cxn ang="0">
                <a:pos x="132856" y="178271"/>
              </a:cxn>
              <a:cxn ang="0">
                <a:pos x="127612" y="183515"/>
              </a:cxn>
              <a:cxn ang="0">
                <a:pos x="124116" y="183515"/>
              </a:cxn>
              <a:cxn ang="0">
                <a:pos x="80413" y="110109"/>
              </a:cxn>
              <a:cxn ang="0">
                <a:pos x="78665" y="111856"/>
              </a:cxn>
              <a:cxn ang="0">
                <a:pos x="118872" y="183515"/>
              </a:cxn>
              <a:cxn ang="0">
                <a:pos x="110131" y="181767"/>
              </a:cxn>
              <a:cxn ang="0">
                <a:pos x="59436" y="96126"/>
              </a:cxn>
              <a:cxn ang="0">
                <a:pos x="34962" y="110109"/>
              </a:cxn>
              <a:cxn ang="0">
                <a:pos x="0" y="50685"/>
              </a:cxn>
              <a:cxn ang="0">
                <a:pos x="24473" y="48937"/>
              </a:cxn>
              <a:cxn ang="0">
                <a:pos x="38458" y="73406"/>
              </a:cxn>
              <a:cxn ang="0">
                <a:pos x="85657" y="45441"/>
              </a:cxn>
              <a:cxn ang="0">
                <a:pos x="73420" y="20973"/>
              </a:cxn>
              <a:cxn ang="0">
                <a:pos x="24473" y="48937"/>
              </a:cxn>
            </a:cxnLst>
            <a:rect l="0" t="0" r="0" b="0"/>
            <a:pathLst>
              <a:path w="85" h="105">
                <a:moveTo>
                  <a:pt x="0" y="29"/>
                </a:moveTo>
                <a:cubicBezTo>
                  <a:pt x="13" y="12"/>
                  <a:pt x="30" y="3"/>
                  <a:pt x="50" y="0"/>
                </a:cubicBezTo>
                <a:cubicBezTo>
                  <a:pt x="56" y="11"/>
                  <a:pt x="63" y="23"/>
                  <a:pt x="70" y="35"/>
                </a:cubicBezTo>
                <a:cubicBezTo>
                  <a:pt x="56" y="42"/>
                  <a:pt x="56" y="42"/>
                  <a:pt x="56" y="42"/>
                </a:cubicBezTo>
                <a:cubicBezTo>
                  <a:pt x="69" y="64"/>
                  <a:pt x="69" y="64"/>
                  <a:pt x="69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73"/>
                  <a:pt x="70" y="73"/>
                  <a:pt x="70" y="73"/>
                </a:cubicBezTo>
                <a:cubicBezTo>
                  <a:pt x="72" y="77"/>
                  <a:pt x="72" y="77"/>
                  <a:pt x="72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81" y="85"/>
                  <a:pt x="81" y="85"/>
                  <a:pt x="81" y="85"/>
                </a:cubicBezTo>
                <a:cubicBezTo>
                  <a:pt x="80" y="89"/>
                  <a:pt x="80" y="89"/>
                  <a:pt x="80" y="89"/>
                </a:cubicBezTo>
                <a:cubicBezTo>
                  <a:pt x="85" y="91"/>
                  <a:pt x="85" y="91"/>
                  <a:pt x="85" y="91"/>
                </a:cubicBezTo>
                <a:cubicBezTo>
                  <a:pt x="79" y="98"/>
                  <a:pt x="79" y="98"/>
                  <a:pt x="79" y="98"/>
                </a:cubicBezTo>
                <a:cubicBezTo>
                  <a:pt x="69" y="81"/>
                  <a:pt x="69" y="81"/>
                  <a:pt x="69" y="81"/>
                </a:cubicBezTo>
                <a:cubicBezTo>
                  <a:pt x="65" y="83"/>
                  <a:pt x="65" y="83"/>
                  <a:pt x="65" y="8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46" y="63"/>
                  <a:pt x="46" y="63"/>
                  <a:pt x="46" y="63"/>
                </a:cubicBezTo>
                <a:cubicBezTo>
                  <a:pt x="45" y="64"/>
                  <a:pt x="45" y="64"/>
                  <a:pt x="45" y="64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34" y="55"/>
                  <a:pt x="34" y="55"/>
                  <a:pt x="34" y="55"/>
                </a:cubicBezTo>
                <a:cubicBezTo>
                  <a:pt x="20" y="63"/>
                  <a:pt x="20" y="63"/>
                  <a:pt x="20" y="63"/>
                </a:cubicBezTo>
                <a:cubicBezTo>
                  <a:pt x="13" y="52"/>
                  <a:pt x="7" y="40"/>
                  <a:pt x="0" y="29"/>
                </a:cubicBezTo>
                <a:close/>
                <a:moveTo>
                  <a:pt x="14" y="28"/>
                </a:moveTo>
                <a:cubicBezTo>
                  <a:pt x="22" y="42"/>
                  <a:pt x="22" y="42"/>
                  <a:pt x="22" y="42"/>
                </a:cubicBezTo>
                <a:cubicBezTo>
                  <a:pt x="49" y="26"/>
                  <a:pt x="49" y="26"/>
                  <a:pt x="49" y="26"/>
                </a:cubicBezTo>
                <a:cubicBezTo>
                  <a:pt x="42" y="12"/>
                  <a:pt x="42" y="12"/>
                  <a:pt x="42" y="12"/>
                </a:cubicBezTo>
                <a:lnTo>
                  <a:pt x="14" y="2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Freeform 181"/>
          <p:cNvSpPr>
            <a:spLocks noEditPoints="1"/>
          </p:cNvSpPr>
          <p:nvPr/>
        </p:nvSpPr>
        <p:spPr>
          <a:xfrm>
            <a:off x="4164382" y="4175296"/>
            <a:ext cx="259454" cy="254692"/>
          </a:xfrm>
          <a:custGeom>
            <a:avLst/>
            <a:gdLst/>
            <a:ahLst/>
            <a:cxnLst>
              <a:cxn ang="0">
                <a:pos x="54084" y="1747"/>
              </a:cxn>
              <a:cxn ang="0">
                <a:pos x="87232" y="36705"/>
              </a:cxn>
              <a:cxn ang="0">
                <a:pos x="87232" y="40201"/>
              </a:cxn>
              <a:cxn ang="0">
                <a:pos x="76764" y="64671"/>
              </a:cxn>
              <a:cxn ang="0">
                <a:pos x="64551" y="52436"/>
              </a:cxn>
              <a:cxn ang="0">
                <a:pos x="59317" y="34957"/>
              </a:cxn>
              <a:cxn ang="0">
                <a:pos x="41871" y="27966"/>
              </a:cxn>
              <a:cxn ang="0">
                <a:pos x="29658" y="15730"/>
              </a:cxn>
              <a:cxn ang="0">
                <a:pos x="54084" y="1747"/>
              </a:cxn>
              <a:cxn ang="0">
                <a:pos x="40126" y="36705"/>
              </a:cxn>
              <a:cxn ang="0">
                <a:pos x="41871" y="52436"/>
              </a:cxn>
              <a:cxn ang="0">
                <a:pos x="57573" y="54184"/>
              </a:cxn>
              <a:cxn ang="0">
                <a:pos x="55828" y="38453"/>
              </a:cxn>
              <a:cxn ang="0">
                <a:pos x="40126" y="36705"/>
              </a:cxn>
              <a:cxn ang="0">
                <a:pos x="3489" y="61176"/>
              </a:cxn>
              <a:cxn ang="0">
                <a:pos x="0" y="69915"/>
              </a:cxn>
              <a:cxn ang="0">
                <a:pos x="83743" y="153814"/>
              </a:cxn>
              <a:cxn ang="0">
                <a:pos x="155273" y="82150"/>
              </a:cxn>
              <a:cxn ang="0">
                <a:pos x="73275" y="0"/>
              </a:cxn>
              <a:cxn ang="0">
                <a:pos x="64551" y="1747"/>
              </a:cxn>
              <a:cxn ang="0">
                <a:pos x="92466" y="31461"/>
              </a:cxn>
              <a:cxn ang="0">
                <a:pos x="94210" y="33209"/>
              </a:cxn>
              <a:cxn ang="0">
                <a:pos x="94210" y="34957"/>
              </a:cxn>
              <a:cxn ang="0">
                <a:pos x="94210" y="41949"/>
              </a:cxn>
              <a:cxn ang="0">
                <a:pos x="76764" y="76907"/>
              </a:cxn>
              <a:cxn ang="0">
                <a:pos x="43616" y="92637"/>
              </a:cxn>
              <a:cxn ang="0">
                <a:pos x="36637" y="92637"/>
              </a:cxn>
              <a:cxn ang="0">
                <a:pos x="34892" y="92637"/>
              </a:cxn>
              <a:cxn ang="0">
                <a:pos x="33148" y="90890"/>
              </a:cxn>
              <a:cxn ang="0">
                <a:pos x="3489" y="61176"/>
              </a:cxn>
              <a:cxn ang="0">
                <a:pos x="20935" y="24470"/>
              </a:cxn>
              <a:cxn ang="0">
                <a:pos x="5233" y="48940"/>
              </a:cxn>
              <a:cxn ang="0">
                <a:pos x="40126" y="83898"/>
              </a:cxn>
              <a:cxn ang="0">
                <a:pos x="41871" y="83898"/>
              </a:cxn>
              <a:cxn ang="0">
                <a:pos x="68041" y="73411"/>
              </a:cxn>
              <a:cxn ang="0">
                <a:pos x="55828" y="61176"/>
              </a:cxn>
              <a:cxn ang="0">
                <a:pos x="38382" y="54184"/>
              </a:cxn>
              <a:cxn ang="0">
                <a:pos x="31403" y="36705"/>
              </a:cxn>
              <a:cxn ang="0">
                <a:pos x="20935" y="24470"/>
              </a:cxn>
            </a:cxnLst>
            <a:rect l="0" t="0" r="0" b="0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Freeform 182"/>
          <p:cNvSpPr>
            <a:spLocks noEditPoints="1"/>
          </p:cNvSpPr>
          <p:nvPr/>
        </p:nvSpPr>
        <p:spPr>
          <a:xfrm>
            <a:off x="7096918" y="3411218"/>
            <a:ext cx="280876" cy="280876"/>
          </a:xfrm>
          <a:custGeom>
            <a:avLst/>
            <a:gdLst/>
            <a:ahLst/>
            <a:cxnLst>
              <a:cxn ang="0">
                <a:pos x="164008" y="52387"/>
              </a:cxn>
              <a:cxn ang="0">
                <a:pos x="134347" y="165893"/>
              </a:cxn>
              <a:cxn ang="0">
                <a:pos x="22681" y="134461"/>
              </a:cxn>
              <a:cxn ang="0">
                <a:pos x="52342" y="22701"/>
              </a:cxn>
              <a:cxn ang="0">
                <a:pos x="164008" y="52387"/>
              </a:cxn>
              <a:cxn ang="0">
                <a:pos x="118644" y="80327"/>
              </a:cxn>
              <a:cxn ang="0">
                <a:pos x="118644" y="80327"/>
              </a:cxn>
              <a:cxn ang="0">
                <a:pos x="101196" y="66357"/>
              </a:cxn>
              <a:cxn ang="0">
                <a:pos x="78514" y="69850"/>
              </a:cxn>
              <a:cxn ang="0">
                <a:pos x="78514" y="69850"/>
              </a:cxn>
              <a:cxn ang="0">
                <a:pos x="66301" y="87312"/>
              </a:cxn>
              <a:cxn ang="0">
                <a:pos x="68045" y="108267"/>
              </a:cxn>
              <a:cxn ang="0">
                <a:pos x="68045" y="108267"/>
              </a:cxn>
              <a:cxn ang="0">
                <a:pos x="85493" y="120491"/>
              </a:cxn>
              <a:cxn ang="0">
                <a:pos x="108175" y="118745"/>
              </a:cxn>
              <a:cxn ang="0">
                <a:pos x="108175" y="118745"/>
              </a:cxn>
              <a:cxn ang="0">
                <a:pos x="120388" y="101282"/>
              </a:cxn>
              <a:cxn ang="0">
                <a:pos x="118644" y="80327"/>
              </a:cxn>
              <a:cxn ang="0">
                <a:pos x="109920" y="97790"/>
              </a:cxn>
              <a:cxn ang="0">
                <a:pos x="108175" y="85566"/>
              </a:cxn>
              <a:cxn ang="0">
                <a:pos x="108175" y="85566"/>
              </a:cxn>
              <a:cxn ang="0">
                <a:pos x="97706" y="76835"/>
              </a:cxn>
              <a:cxn ang="0">
                <a:pos x="83748" y="78581"/>
              </a:cxn>
              <a:cxn ang="0">
                <a:pos x="83748" y="78581"/>
              </a:cxn>
              <a:cxn ang="0">
                <a:pos x="76769" y="89058"/>
              </a:cxn>
              <a:cxn ang="0">
                <a:pos x="78514" y="103028"/>
              </a:cxn>
              <a:cxn ang="0">
                <a:pos x="78514" y="103028"/>
              </a:cxn>
              <a:cxn ang="0">
                <a:pos x="88983" y="111760"/>
              </a:cxn>
              <a:cxn ang="0">
                <a:pos x="102941" y="110013"/>
              </a:cxn>
              <a:cxn ang="0">
                <a:pos x="102941" y="110013"/>
              </a:cxn>
              <a:cxn ang="0">
                <a:pos x="109920" y="97790"/>
              </a:cxn>
              <a:cxn ang="0">
                <a:pos x="50598" y="41910"/>
              </a:cxn>
              <a:cxn ang="0">
                <a:pos x="29661" y="113506"/>
              </a:cxn>
              <a:cxn ang="0">
                <a:pos x="43619" y="110013"/>
              </a:cxn>
              <a:cxn ang="0">
                <a:pos x="50598" y="41910"/>
              </a:cxn>
              <a:cxn ang="0">
                <a:pos x="120388" y="64611"/>
              </a:cxn>
              <a:cxn ang="0">
                <a:pos x="127367" y="73342"/>
              </a:cxn>
              <a:cxn ang="0">
                <a:pos x="129112" y="78581"/>
              </a:cxn>
              <a:cxn ang="0">
                <a:pos x="158773" y="66357"/>
              </a:cxn>
              <a:cxn ang="0">
                <a:pos x="155284" y="57626"/>
              </a:cxn>
              <a:cxn ang="0">
                <a:pos x="143070" y="43656"/>
              </a:cxn>
              <a:cxn ang="0">
                <a:pos x="120388" y="64611"/>
              </a:cxn>
              <a:cxn ang="0">
                <a:pos x="160518" y="75088"/>
              </a:cxn>
              <a:cxn ang="0">
                <a:pos x="130857" y="82073"/>
              </a:cxn>
              <a:cxn ang="0">
                <a:pos x="132602" y="92551"/>
              </a:cxn>
              <a:cxn ang="0">
                <a:pos x="162263" y="94297"/>
              </a:cxn>
              <a:cxn ang="0">
                <a:pos x="160518" y="75088"/>
              </a:cxn>
              <a:cxn ang="0">
                <a:pos x="122133" y="76835"/>
              </a:cxn>
              <a:cxn ang="0">
                <a:pos x="76769" y="64611"/>
              </a:cxn>
              <a:cxn ang="0">
                <a:pos x="64556" y="110013"/>
              </a:cxn>
              <a:cxn ang="0">
                <a:pos x="109920" y="122237"/>
              </a:cxn>
              <a:cxn ang="0">
                <a:pos x="122133" y="76835"/>
              </a:cxn>
            </a:cxnLst>
            <a:rect l="0" t="0" r="0" b="0"/>
            <a:pathLst>
              <a:path w="107" h="108">
                <a:moveTo>
                  <a:pt x="94" y="30"/>
                </a:moveTo>
                <a:cubicBezTo>
                  <a:pt x="107" y="53"/>
                  <a:pt x="100" y="82"/>
                  <a:pt x="77" y="95"/>
                </a:cubicBezTo>
                <a:cubicBezTo>
                  <a:pt x="54" y="108"/>
                  <a:pt x="26" y="100"/>
                  <a:pt x="13" y="77"/>
                </a:cubicBezTo>
                <a:cubicBezTo>
                  <a:pt x="0" y="55"/>
                  <a:pt x="7" y="26"/>
                  <a:pt x="30" y="13"/>
                </a:cubicBezTo>
                <a:cubicBezTo>
                  <a:pt x="52" y="0"/>
                  <a:pt x="81" y="8"/>
                  <a:pt x="94" y="30"/>
                </a:cubicBezTo>
                <a:close/>
                <a:moveTo>
                  <a:pt x="68" y="46"/>
                </a:moveTo>
                <a:cubicBezTo>
                  <a:pt x="68" y="46"/>
                  <a:pt x="68" y="46"/>
                  <a:pt x="68" y="46"/>
                </a:cubicBezTo>
                <a:cubicBezTo>
                  <a:pt x="65" y="42"/>
                  <a:pt x="62" y="39"/>
                  <a:pt x="58" y="38"/>
                </a:cubicBezTo>
                <a:cubicBezTo>
                  <a:pt x="54" y="37"/>
                  <a:pt x="49" y="37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1" y="42"/>
                  <a:pt x="39" y="46"/>
                  <a:pt x="38" y="50"/>
                </a:cubicBezTo>
                <a:cubicBezTo>
                  <a:pt x="37" y="54"/>
                  <a:pt x="37" y="58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42" y="66"/>
                  <a:pt x="45" y="68"/>
                  <a:pt x="49" y="69"/>
                </a:cubicBezTo>
                <a:cubicBezTo>
                  <a:pt x="53" y="71"/>
                  <a:pt x="58" y="70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66"/>
                  <a:pt x="68" y="62"/>
                  <a:pt x="69" y="58"/>
                </a:cubicBezTo>
                <a:cubicBezTo>
                  <a:pt x="70" y="54"/>
                  <a:pt x="70" y="50"/>
                  <a:pt x="68" y="46"/>
                </a:cubicBezTo>
                <a:close/>
                <a:moveTo>
                  <a:pt x="63" y="56"/>
                </a:moveTo>
                <a:cubicBezTo>
                  <a:pt x="64" y="54"/>
                  <a:pt x="64" y="51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1" y="46"/>
                  <a:pt x="59" y="45"/>
                  <a:pt x="56" y="44"/>
                </a:cubicBezTo>
                <a:cubicBezTo>
                  <a:pt x="54" y="43"/>
                  <a:pt x="51" y="44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6" y="46"/>
                  <a:pt x="44" y="49"/>
                  <a:pt x="44" y="51"/>
                </a:cubicBezTo>
                <a:cubicBezTo>
                  <a:pt x="43" y="54"/>
                  <a:pt x="43" y="56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6" y="61"/>
                  <a:pt x="48" y="63"/>
                  <a:pt x="51" y="64"/>
                </a:cubicBezTo>
                <a:cubicBezTo>
                  <a:pt x="53" y="64"/>
                  <a:pt x="56" y="64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61" y="61"/>
                  <a:pt x="63" y="59"/>
                  <a:pt x="63" y="56"/>
                </a:cubicBezTo>
                <a:close/>
                <a:moveTo>
                  <a:pt x="29" y="24"/>
                </a:moveTo>
                <a:cubicBezTo>
                  <a:pt x="16" y="36"/>
                  <a:pt x="14" y="50"/>
                  <a:pt x="17" y="65"/>
                </a:cubicBezTo>
                <a:cubicBezTo>
                  <a:pt x="20" y="64"/>
                  <a:pt x="23" y="64"/>
                  <a:pt x="25" y="63"/>
                </a:cubicBezTo>
                <a:cubicBezTo>
                  <a:pt x="21" y="49"/>
                  <a:pt x="22" y="36"/>
                  <a:pt x="29" y="24"/>
                </a:cubicBezTo>
                <a:close/>
                <a:moveTo>
                  <a:pt x="69" y="37"/>
                </a:moveTo>
                <a:cubicBezTo>
                  <a:pt x="70" y="38"/>
                  <a:pt x="72" y="40"/>
                  <a:pt x="73" y="42"/>
                </a:cubicBezTo>
                <a:cubicBezTo>
                  <a:pt x="74" y="43"/>
                  <a:pt x="74" y="44"/>
                  <a:pt x="74" y="45"/>
                </a:cubicBezTo>
                <a:cubicBezTo>
                  <a:pt x="91" y="38"/>
                  <a:pt x="91" y="38"/>
                  <a:pt x="91" y="38"/>
                </a:cubicBezTo>
                <a:cubicBezTo>
                  <a:pt x="90" y="36"/>
                  <a:pt x="89" y="35"/>
                  <a:pt x="89" y="33"/>
                </a:cubicBezTo>
                <a:cubicBezTo>
                  <a:pt x="87" y="30"/>
                  <a:pt x="85" y="28"/>
                  <a:pt x="82" y="25"/>
                </a:cubicBezTo>
                <a:cubicBezTo>
                  <a:pt x="69" y="37"/>
                  <a:pt x="69" y="37"/>
                  <a:pt x="69" y="37"/>
                </a:cubicBezTo>
                <a:close/>
                <a:moveTo>
                  <a:pt x="92" y="43"/>
                </a:moveTo>
                <a:cubicBezTo>
                  <a:pt x="75" y="47"/>
                  <a:pt x="75" y="47"/>
                  <a:pt x="75" y="47"/>
                </a:cubicBezTo>
                <a:cubicBezTo>
                  <a:pt x="76" y="49"/>
                  <a:pt x="76" y="51"/>
                  <a:pt x="76" y="53"/>
                </a:cubicBezTo>
                <a:cubicBezTo>
                  <a:pt x="93" y="54"/>
                  <a:pt x="93" y="54"/>
                  <a:pt x="93" y="54"/>
                </a:cubicBezTo>
                <a:cubicBezTo>
                  <a:pt x="94" y="50"/>
                  <a:pt x="93" y="46"/>
                  <a:pt x="92" y="43"/>
                </a:cubicBezTo>
                <a:close/>
                <a:moveTo>
                  <a:pt x="70" y="44"/>
                </a:moveTo>
                <a:cubicBezTo>
                  <a:pt x="65" y="35"/>
                  <a:pt x="53" y="32"/>
                  <a:pt x="44" y="37"/>
                </a:cubicBezTo>
                <a:cubicBezTo>
                  <a:pt x="35" y="42"/>
                  <a:pt x="32" y="54"/>
                  <a:pt x="37" y="63"/>
                </a:cubicBezTo>
                <a:cubicBezTo>
                  <a:pt x="42" y="72"/>
                  <a:pt x="54" y="76"/>
                  <a:pt x="63" y="70"/>
                </a:cubicBezTo>
                <a:cubicBezTo>
                  <a:pt x="72" y="65"/>
                  <a:pt x="75" y="53"/>
                  <a:pt x="70" y="4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Freeform 183"/>
          <p:cNvSpPr/>
          <p:nvPr/>
        </p:nvSpPr>
        <p:spPr>
          <a:xfrm>
            <a:off x="7844333" y="3432641"/>
            <a:ext cx="276116" cy="228509"/>
          </a:xfrm>
          <a:custGeom>
            <a:avLst/>
            <a:gdLst/>
            <a:ahLst/>
            <a:cxnLst>
              <a:cxn ang="0">
                <a:pos x="149073" y="151765"/>
              </a:cxn>
              <a:cxn ang="0">
                <a:pos x="140304" y="52332"/>
              </a:cxn>
              <a:cxn ang="0">
                <a:pos x="121012" y="75010"/>
              </a:cxn>
              <a:cxn ang="0">
                <a:pos x="94705" y="0"/>
              </a:cxn>
              <a:cxn ang="0">
                <a:pos x="42091" y="85476"/>
              </a:cxn>
              <a:cxn ang="0">
                <a:pos x="26307" y="59310"/>
              </a:cxn>
              <a:cxn ang="0">
                <a:pos x="19291" y="151765"/>
              </a:cxn>
              <a:cxn ang="0">
                <a:pos x="49106" y="151765"/>
              </a:cxn>
              <a:cxn ang="0">
                <a:pos x="77167" y="73265"/>
              </a:cxn>
              <a:cxn ang="0">
                <a:pos x="105228" y="118620"/>
              </a:cxn>
              <a:cxn ang="0">
                <a:pos x="113997" y="104665"/>
              </a:cxn>
              <a:cxn ang="0">
                <a:pos x="119259" y="151765"/>
              </a:cxn>
              <a:cxn ang="0">
                <a:pos x="149073" y="151765"/>
              </a:cxn>
            </a:cxnLst>
            <a:rect l="0" t="0" r="0" b="0"/>
            <a:pathLst>
              <a:path w="105" h="87">
                <a:moveTo>
                  <a:pt x="85" y="87"/>
                </a:moveTo>
                <a:cubicBezTo>
                  <a:pt x="105" y="66"/>
                  <a:pt x="83" y="46"/>
                  <a:pt x="80" y="30"/>
                </a:cubicBezTo>
                <a:cubicBezTo>
                  <a:pt x="75" y="32"/>
                  <a:pt x="71" y="38"/>
                  <a:pt x="69" y="43"/>
                </a:cubicBezTo>
                <a:cubicBezTo>
                  <a:pt x="68" y="21"/>
                  <a:pt x="49" y="18"/>
                  <a:pt x="54" y="0"/>
                </a:cubicBezTo>
                <a:cubicBezTo>
                  <a:pt x="41" y="8"/>
                  <a:pt x="22" y="20"/>
                  <a:pt x="24" y="49"/>
                </a:cubicBezTo>
                <a:cubicBezTo>
                  <a:pt x="24" y="42"/>
                  <a:pt x="16" y="44"/>
                  <a:pt x="15" y="34"/>
                </a:cubicBezTo>
                <a:cubicBezTo>
                  <a:pt x="0" y="53"/>
                  <a:pt x="1" y="71"/>
                  <a:pt x="11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16" y="64"/>
                  <a:pt x="51" y="57"/>
                  <a:pt x="44" y="42"/>
                </a:cubicBezTo>
                <a:cubicBezTo>
                  <a:pt x="51" y="46"/>
                  <a:pt x="61" y="52"/>
                  <a:pt x="60" y="68"/>
                </a:cubicBezTo>
                <a:cubicBezTo>
                  <a:pt x="62" y="64"/>
                  <a:pt x="64" y="64"/>
                  <a:pt x="65" y="60"/>
                </a:cubicBezTo>
                <a:cubicBezTo>
                  <a:pt x="72" y="70"/>
                  <a:pt x="72" y="79"/>
                  <a:pt x="68" y="87"/>
                </a:cubicBezTo>
                <a:lnTo>
                  <a:pt x="85" y="8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Freeform 184"/>
          <p:cNvSpPr>
            <a:spLocks noEditPoints="1"/>
          </p:cNvSpPr>
          <p:nvPr/>
        </p:nvSpPr>
        <p:spPr>
          <a:xfrm>
            <a:off x="4916558" y="3420739"/>
            <a:ext cx="214227" cy="252312"/>
          </a:xfrm>
          <a:custGeom>
            <a:avLst/>
            <a:gdLst/>
            <a:ahLst/>
            <a:cxnLst>
              <a:cxn ang="0">
                <a:pos x="73505" y="0"/>
              </a:cxn>
              <a:cxn ang="0">
                <a:pos x="108507" y="35057"/>
              </a:cxn>
              <a:cxn ang="0">
                <a:pos x="117258" y="49080"/>
              </a:cxn>
              <a:cxn ang="0">
                <a:pos x="134759" y="35057"/>
              </a:cxn>
              <a:cxn ang="0">
                <a:pos x="143510" y="49080"/>
              </a:cxn>
              <a:cxn ang="0">
                <a:pos x="134759" y="61350"/>
              </a:cxn>
              <a:cxn ang="0">
                <a:pos x="117258" y="117441"/>
              </a:cxn>
              <a:cxn ang="0">
                <a:pos x="82255" y="148993"/>
              </a:cxn>
              <a:cxn ang="0">
                <a:pos x="117258" y="168275"/>
              </a:cxn>
              <a:cxn ang="0">
                <a:pos x="29752" y="148993"/>
              </a:cxn>
              <a:cxn ang="0">
                <a:pos x="61254" y="134970"/>
              </a:cxn>
              <a:cxn ang="0">
                <a:pos x="10500" y="73620"/>
              </a:cxn>
              <a:cxn ang="0">
                <a:pos x="0" y="61350"/>
              </a:cxn>
              <a:cxn ang="0">
                <a:pos x="10500" y="49080"/>
              </a:cxn>
              <a:cxn ang="0">
                <a:pos x="28001" y="35057"/>
              </a:cxn>
              <a:cxn ang="0">
                <a:pos x="36752" y="49080"/>
              </a:cxn>
              <a:cxn ang="0">
                <a:pos x="47253" y="10517"/>
              </a:cxn>
              <a:cxn ang="0">
                <a:pos x="87506" y="21034"/>
              </a:cxn>
              <a:cxn ang="0">
                <a:pos x="78755" y="21034"/>
              </a:cxn>
              <a:cxn ang="0">
                <a:pos x="73505" y="15775"/>
              </a:cxn>
              <a:cxn ang="0">
                <a:pos x="63004" y="17528"/>
              </a:cxn>
              <a:cxn ang="0">
                <a:pos x="59504" y="26292"/>
              </a:cxn>
              <a:cxn ang="0">
                <a:pos x="54253" y="28045"/>
              </a:cxn>
              <a:cxn ang="0">
                <a:pos x="59504" y="31551"/>
              </a:cxn>
              <a:cxn ang="0">
                <a:pos x="52503" y="36810"/>
              </a:cxn>
              <a:cxn ang="0">
                <a:pos x="92756" y="49080"/>
              </a:cxn>
              <a:cxn ang="0">
                <a:pos x="89256" y="36810"/>
              </a:cxn>
              <a:cxn ang="0">
                <a:pos x="89256" y="28045"/>
              </a:cxn>
              <a:cxn ang="0">
                <a:pos x="87506" y="21034"/>
              </a:cxn>
              <a:cxn ang="0">
                <a:pos x="66504" y="21034"/>
              </a:cxn>
              <a:cxn ang="0">
                <a:pos x="75255" y="21034"/>
              </a:cxn>
              <a:cxn ang="0">
                <a:pos x="77005" y="28045"/>
              </a:cxn>
              <a:cxn ang="0">
                <a:pos x="77005" y="36810"/>
              </a:cxn>
              <a:cxn ang="0">
                <a:pos x="77005" y="28045"/>
              </a:cxn>
              <a:cxn ang="0">
                <a:pos x="61254" y="31551"/>
              </a:cxn>
              <a:cxn ang="0">
                <a:pos x="70004" y="31551"/>
              </a:cxn>
              <a:cxn ang="0">
                <a:pos x="84005" y="38563"/>
              </a:cxn>
              <a:cxn ang="0">
                <a:pos x="84005" y="47327"/>
              </a:cxn>
              <a:cxn ang="0">
                <a:pos x="84005" y="38563"/>
              </a:cxn>
              <a:cxn ang="0">
                <a:pos x="68254" y="42068"/>
              </a:cxn>
              <a:cxn ang="0">
                <a:pos x="77005" y="42068"/>
              </a:cxn>
              <a:cxn ang="0">
                <a:pos x="59504" y="38563"/>
              </a:cxn>
              <a:cxn ang="0">
                <a:pos x="59504" y="47327"/>
              </a:cxn>
              <a:cxn ang="0">
                <a:pos x="59504" y="38563"/>
              </a:cxn>
              <a:cxn ang="0">
                <a:pos x="108507" y="70114"/>
              </a:cxn>
              <a:cxn ang="0">
                <a:pos x="73505" y="106924"/>
              </a:cxn>
              <a:cxn ang="0">
                <a:pos x="47253" y="96407"/>
              </a:cxn>
              <a:cxn ang="0">
                <a:pos x="36752" y="61350"/>
              </a:cxn>
              <a:cxn ang="0">
                <a:pos x="28001" y="73620"/>
              </a:cxn>
              <a:cxn ang="0">
                <a:pos x="73505" y="119194"/>
              </a:cxn>
              <a:cxn ang="0">
                <a:pos x="105007" y="105171"/>
              </a:cxn>
              <a:cxn ang="0">
                <a:pos x="117258" y="61350"/>
              </a:cxn>
            </a:cxnLst>
            <a:rect l="0" t="0" r="0" b="0"/>
            <a:pathLst>
              <a:path w="82" h="96">
                <a:moveTo>
                  <a:pt x="42" y="0"/>
                </a:moveTo>
                <a:cubicBezTo>
                  <a:pt x="42" y="0"/>
                  <a:pt x="42" y="0"/>
                  <a:pt x="42" y="0"/>
                </a:cubicBezTo>
                <a:cubicBezTo>
                  <a:pt x="47" y="0"/>
                  <a:pt x="52" y="2"/>
                  <a:pt x="56" y="6"/>
                </a:cubicBezTo>
                <a:cubicBezTo>
                  <a:pt x="59" y="9"/>
                  <a:pt x="62" y="14"/>
                  <a:pt x="62" y="20"/>
                </a:cubicBezTo>
                <a:cubicBezTo>
                  <a:pt x="62" y="28"/>
                  <a:pt x="62" y="28"/>
                  <a:pt x="62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0"/>
                  <a:pt x="67" y="20"/>
                  <a:pt x="6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8"/>
                  <a:pt x="77" y="28"/>
                  <a:pt x="77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35"/>
                  <a:pt x="82" y="35"/>
                  <a:pt x="82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52"/>
                  <a:pt x="73" y="61"/>
                  <a:pt x="67" y="67"/>
                </a:cubicBezTo>
                <a:cubicBezTo>
                  <a:pt x="61" y="72"/>
                  <a:pt x="54" y="76"/>
                  <a:pt x="47" y="77"/>
                </a:cubicBezTo>
                <a:cubicBezTo>
                  <a:pt x="47" y="85"/>
                  <a:pt x="47" y="85"/>
                  <a:pt x="47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96"/>
                  <a:pt x="67" y="96"/>
                  <a:pt x="6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85"/>
                  <a:pt x="17" y="85"/>
                  <a:pt x="17" y="85"/>
                </a:cubicBezTo>
                <a:cubicBezTo>
                  <a:pt x="35" y="85"/>
                  <a:pt x="35" y="85"/>
                  <a:pt x="35" y="85"/>
                </a:cubicBezTo>
                <a:cubicBezTo>
                  <a:pt x="35" y="77"/>
                  <a:pt x="35" y="77"/>
                  <a:pt x="35" y="77"/>
                </a:cubicBezTo>
                <a:cubicBezTo>
                  <a:pt x="28" y="76"/>
                  <a:pt x="21" y="72"/>
                  <a:pt x="16" y="67"/>
                </a:cubicBezTo>
                <a:cubicBezTo>
                  <a:pt x="10" y="61"/>
                  <a:pt x="6" y="52"/>
                  <a:pt x="6" y="42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8"/>
                  <a:pt x="0" y="28"/>
                  <a:pt x="0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0"/>
                  <a:pt x="6" y="20"/>
                  <a:pt x="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14"/>
                  <a:pt x="24" y="9"/>
                  <a:pt x="27" y="6"/>
                </a:cubicBezTo>
                <a:cubicBezTo>
                  <a:pt x="31" y="2"/>
                  <a:pt x="36" y="0"/>
                  <a:pt x="42" y="0"/>
                </a:cubicBezTo>
                <a:close/>
                <a:moveTo>
                  <a:pt x="50" y="12"/>
                </a:moveTo>
                <a:cubicBezTo>
                  <a:pt x="50" y="14"/>
                  <a:pt x="49" y="15"/>
                  <a:pt x="47" y="15"/>
                </a:cubicBezTo>
                <a:cubicBezTo>
                  <a:pt x="46" y="15"/>
                  <a:pt x="45" y="14"/>
                  <a:pt x="45" y="12"/>
                </a:cubicBezTo>
                <a:cubicBezTo>
                  <a:pt x="45" y="11"/>
                  <a:pt x="46" y="10"/>
                  <a:pt x="46" y="10"/>
                </a:cubicBezTo>
                <a:cubicBezTo>
                  <a:pt x="45" y="9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39" y="9"/>
                  <a:pt x="37" y="9"/>
                  <a:pt x="36" y="10"/>
                </a:cubicBezTo>
                <a:cubicBezTo>
                  <a:pt x="36" y="11"/>
                  <a:pt x="36" y="11"/>
                  <a:pt x="36" y="12"/>
                </a:cubicBezTo>
                <a:cubicBezTo>
                  <a:pt x="36" y="14"/>
                  <a:pt x="35" y="15"/>
                  <a:pt x="34" y="15"/>
                </a:cubicBezTo>
                <a:cubicBezTo>
                  <a:pt x="33" y="15"/>
                  <a:pt x="32" y="14"/>
                  <a:pt x="32" y="14"/>
                </a:cubicBezTo>
                <a:cubicBezTo>
                  <a:pt x="32" y="15"/>
                  <a:pt x="31" y="15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3" y="16"/>
                  <a:pt x="34" y="17"/>
                  <a:pt x="34" y="18"/>
                </a:cubicBezTo>
                <a:cubicBezTo>
                  <a:pt x="34" y="20"/>
                  <a:pt x="33" y="21"/>
                  <a:pt x="31" y="21"/>
                </a:cubicBezTo>
                <a:cubicBezTo>
                  <a:pt x="31" y="21"/>
                  <a:pt x="31" y="21"/>
                  <a:pt x="30" y="21"/>
                </a:cubicBezTo>
                <a:cubicBezTo>
                  <a:pt x="30" y="28"/>
                  <a:pt x="30" y="28"/>
                  <a:pt x="30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21"/>
                  <a:pt x="52" y="21"/>
                  <a:pt x="51" y="21"/>
                </a:cubicBezTo>
                <a:cubicBezTo>
                  <a:pt x="50" y="21"/>
                  <a:pt x="49" y="20"/>
                  <a:pt x="49" y="18"/>
                </a:cubicBezTo>
                <a:cubicBezTo>
                  <a:pt x="49" y="17"/>
                  <a:pt x="50" y="16"/>
                  <a:pt x="51" y="16"/>
                </a:cubicBezTo>
                <a:cubicBezTo>
                  <a:pt x="51" y="16"/>
                  <a:pt x="52" y="16"/>
                  <a:pt x="52" y="16"/>
                </a:cubicBezTo>
                <a:cubicBezTo>
                  <a:pt x="52" y="15"/>
                  <a:pt x="51" y="13"/>
                  <a:pt x="50" y="12"/>
                </a:cubicBezTo>
                <a:close/>
                <a:moveTo>
                  <a:pt x="41" y="10"/>
                </a:moveTo>
                <a:cubicBezTo>
                  <a:pt x="39" y="10"/>
                  <a:pt x="38" y="11"/>
                  <a:pt x="38" y="12"/>
                </a:cubicBezTo>
                <a:cubicBezTo>
                  <a:pt x="38" y="14"/>
                  <a:pt x="39" y="15"/>
                  <a:pt x="41" y="15"/>
                </a:cubicBezTo>
                <a:cubicBezTo>
                  <a:pt x="42" y="15"/>
                  <a:pt x="43" y="14"/>
                  <a:pt x="43" y="12"/>
                </a:cubicBezTo>
                <a:cubicBezTo>
                  <a:pt x="43" y="11"/>
                  <a:pt x="42" y="10"/>
                  <a:pt x="41" y="10"/>
                </a:cubicBezTo>
                <a:close/>
                <a:moveTo>
                  <a:pt x="44" y="16"/>
                </a:moveTo>
                <a:cubicBezTo>
                  <a:pt x="43" y="16"/>
                  <a:pt x="42" y="17"/>
                  <a:pt x="42" y="18"/>
                </a:cubicBezTo>
                <a:cubicBezTo>
                  <a:pt x="42" y="20"/>
                  <a:pt x="43" y="21"/>
                  <a:pt x="44" y="21"/>
                </a:cubicBezTo>
                <a:cubicBezTo>
                  <a:pt x="46" y="21"/>
                  <a:pt x="47" y="20"/>
                  <a:pt x="47" y="18"/>
                </a:cubicBezTo>
                <a:cubicBezTo>
                  <a:pt x="47" y="17"/>
                  <a:pt x="46" y="16"/>
                  <a:pt x="44" y="16"/>
                </a:cubicBezTo>
                <a:close/>
                <a:moveTo>
                  <a:pt x="37" y="16"/>
                </a:moveTo>
                <a:cubicBezTo>
                  <a:pt x="36" y="16"/>
                  <a:pt x="35" y="17"/>
                  <a:pt x="35" y="18"/>
                </a:cubicBezTo>
                <a:cubicBezTo>
                  <a:pt x="35" y="20"/>
                  <a:pt x="36" y="21"/>
                  <a:pt x="37" y="21"/>
                </a:cubicBezTo>
                <a:cubicBezTo>
                  <a:pt x="39" y="21"/>
                  <a:pt x="40" y="20"/>
                  <a:pt x="40" y="18"/>
                </a:cubicBezTo>
                <a:cubicBezTo>
                  <a:pt x="40" y="17"/>
                  <a:pt x="39" y="16"/>
                  <a:pt x="37" y="16"/>
                </a:cubicBezTo>
                <a:close/>
                <a:moveTo>
                  <a:pt x="48" y="22"/>
                </a:moveTo>
                <a:cubicBezTo>
                  <a:pt x="47" y="22"/>
                  <a:pt x="46" y="23"/>
                  <a:pt x="46" y="24"/>
                </a:cubicBezTo>
                <a:cubicBezTo>
                  <a:pt x="46" y="26"/>
                  <a:pt x="47" y="27"/>
                  <a:pt x="48" y="27"/>
                </a:cubicBezTo>
                <a:cubicBezTo>
                  <a:pt x="50" y="27"/>
                  <a:pt x="51" y="26"/>
                  <a:pt x="51" y="24"/>
                </a:cubicBezTo>
                <a:cubicBezTo>
                  <a:pt x="51" y="23"/>
                  <a:pt x="50" y="22"/>
                  <a:pt x="48" y="22"/>
                </a:cubicBezTo>
                <a:close/>
                <a:moveTo>
                  <a:pt x="41" y="22"/>
                </a:moveTo>
                <a:cubicBezTo>
                  <a:pt x="40" y="22"/>
                  <a:pt x="39" y="23"/>
                  <a:pt x="39" y="24"/>
                </a:cubicBezTo>
                <a:cubicBezTo>
                  <a:pt x="39" y="26"/>
                  <a:pt x="40" y="27"/>
                  <a:pt x="41" y="27"/>
                </a:cubicBezTo>
                <a:cubicBezTo>
                  <a:pt x="43" y="27"/>
                  <a:pt x="44" y="26"/>
                  <a:pt x="44" y="24"/>
                </a:cubicBezTo>
                <a:cubicBezTo>
                  <a:pt x="44" y="23"/>
                  <a:pt x="43" y="22"/>
                  <a:pt x="41" y="22"/>
                </a:cubicBezTo>
                <a:close/>
                <a:moveTo>
                  <a:pt x="34" y="22"/>
                </a:moveTo>
                <a:cubicBezTo>
                  <a:pt x="33" y="22"/>
                  <a:pt x="32" y="23"/>
                  <a:pt x="32" y="24"/>
                </a:cubicBezTo>
                <a:cubicBezTo>
                  <a:pt x="32" y="26"/>
                  <a:pt x="33" y="27"/>
                  <a:pt x="34" y="27"/>
                </a:cubicBezTo>
                <a:cubicBezTo>
                  <a:pt x="36" y="27"/>
                  <a:pt x="37" y="26"/>
                  <a:pt x="37" y="24"/>
                </a:cubicBezTo>
                <a:cubicBezTo>
                  <a:pt x="37" y="23"/>
                  <a:pt x="36" y="22"/>
                  <a:pt x="34" y="22"/>
                </a:cubicBezTo>
                <a:close/>
                <a:moveTo>
                  <a:pt x="62" y="35"/>
                </a:moveTo>
                <a:cubicBezTo>
                  <a:pt x="62" y="40"/>
                  <a:pt x="62" y="40"/>
                  <a:pt x="62" y="40"/>
                </a:cubicBezTo>
                <a:cubicBezTo>
                  <a:pt x="62" y="46"/>
                  <a:pt x="59" y="51"/>
                  <a:pt x="56" y="55"/>
                </a:cubicBezTo>
                <a:cubicBezTo>
                  <a:pt x="52" y="58"/>
                  <a:pt x="47" y="61"/>
                  <a:pt x="42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36" y="61"/>
                  <a:pt x="31" y="58"/>
                  <a:pt x="27" y="55"/>
                </a:cubicBezTo>
                <a:cubicBezTo>
                  <a:pt x="24" y="51"/>
                  <a:pt x="21" y="46"/>
                  <a:pt x="21" y="40"/>
                </a:cubicBezTo>
                <a:cubicBezTo>
                  <a:pt x="21" y="35"/>
                  <a:pt x="21" y="35"/>
                  <a:pt x="21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9"/>
                  <a:pt x="18" y="56"/>
                  <a:pt x="23" y="60"/>
                </a:cubicBezTo>
                <a:cubicBezTo>
                  <a:pt x="28" y="65"/>
                  <a:pt x="34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9" y="68"/>
                  <a:pt x="55" y="65"/>
                  <a:pt x="60" y="60"/>
                </a:cubicBezTo>
                <a:cubicBezTo>
                  <a:pt x="65" y="56"/>
                  <a:pt x="67" y="49"/>
                  <a:pt x="67" y="42"/>
                </a:cubicBezTo>
                <a:cubicBezTo>
                  <a:pt x="67" y="35"/>
                  <a:pt x="67" y="35"/>
                  <a:pt x="67" y="35"/>
                </a:cubicBezTo>
                <a:lnTo>
                  <a:pt x="62" y="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Freeform 185"/>
          <p:cNvSpPr>
            <a:spLocks noEditPoints="1"/>
          </p:cNvSpPr>
          <p:nvPr/>
        </p:nvSpPr>
        <p:spPr>
          <a:xfrm>
            <a:off x="6401869" y="2720929"/>
            <a:ext cx="190425" cy="209467"/>
          </a:xfrm>
          <a:custGeom>
            <a:avLst/>
            <a:gdLst/>
            <a:ahLst/>
            <a:cxnLst>
              <a:cxn ang="0">
                <a:pos x="27503" y="0"/>
              </a:cxn>
              <a:cxn ang="0">
                <a:pos x="127000" y="0"/>
              </a:cxn>
              <a:cxn ang="0">
                <a:pos x="127000" y="46894"/>
              </a:cxn>
              <a:cxn ang="0">
                <a:pos x="120528" y="46894"/>
              </a:cxn>
              <a:cxn ang="0">
                <a:pos x="120528" y="84894"/>
              </a:cxn>
              <a:cxn ang="0">
                <a:pos x="127000" y="84894"/>
              </a:cxn>
              <a:cxn ang="0">
                <a:pos x="127000" y="139065"/>
              </a:cxn>
              <a:cxn ang="0">
                <a:pos x="0" y="139065"/>
              </a:cxn>
              <a:cxn ang="0">
                <a:pos x="0" y="84894"/>
              </a:cxn>
              <a:cxn ang="0">
                <a:pos x="4853" y="84894"/>
              </a:cxn>
              <a:cxn ang="0">
                <a:pos x="4853" y="65489"/>
              </a:cxn>
              <a:cxn ang="0">
                <a:pos x="0" y="65489"/>
              </a:cxn>
              <a:cxn ang="0">
                <a:pos x="0" y="25872"/>
              </a:cxn>
              <a:cxn ang="0">
                <a:pos x="27503" y="0"/>
              </a:cxn>
              <a:cxn ang="0">
                <a:pos x="27503" y="0"/>
              </a:cxn>
              <a:cxn ang="0">
                <a:pos x="10515" y="25872"/>
              </a:cxn>
              <a:cxn ang="0">
                <a:pos x="10515" y="54979"/>
              </a:cxn>
              <a:cxn ang="0">
                <a:pos x="24267" y="54979"/>
              </a:cxn>
              <a:cxn ang="0">
                <a:pos x="24267" y="25872"/>
              </a:cxn>
              <a:cxn ang="0">
                <a:pos x="10515" y="25872"/>
              </a:cxn>
              <a:cxn ang="0">
                <a:pos x="10515" y="25872"/>
              </a:cxn>
              <a:cxn ang="0">
                <a:pos x="104350" y="6468"/>
              </a:cxn>
              <a:cxn ang="0">
                <a:pos x="104350" y="34766"/>
              </a:cxn>
              <a:cxn ang="0">
                <a:pos x="118910" y="34766"/>
              </a:cxn>
              <a:cxn ang="0">
                <a:pos x="118910" y="6468"/>
              </a:cxn>
              <a:cxn ang="0">
                <a:pos x="104350" y="6468"/>
              </a:cxn>
              <a:cxn ang="0">
                <a:pos x="104350" y="6468"/>
              </a:cxn>
              <a:cxn ang="0">
                <a:pos x="85745" y="6468"/>
              </a:cxn>
              <a:cxn ang="0">
                <a:pos x="85745" y="34766"/>
              </a:cxn>
              <a:cxn ang="0">
                <a:pos x="99496" y="34766"/>
              </a:cxn>
              <a:cxn ang="0">
                <a:pos x="99496" y="6468"/>
              </a:cxn>
              <a:cxn ang="0">
                <a:pos x="85745" y="6468"/>
              </a:cxn>
              <a:cxn ang="0">
                <a:pos x="85745" y="6468"/>
              </a:cxn>
              <a:cxn ang="0">
                <a:pos x="66331" y="6468"/>
              </a:cxn>
              <a:cxn ang="0">
                <a:pos x="66331" y="34766"/>
              </a:cxn>
              <a:cxn ang="0">
                <a:pos x="80082" y="34766"/>
              </a:cxn>
              <a:cxn ang="0">
                <a:pos x="80082" y="6468"/>
              </a:cxn>
              <a:cxn ang="0">
                <a:pos x="66331" y="6468"/>
              </a:cxn>
              <a:cxn ang="0">
                <a:pos x="66331" y="6468"/>
              </a:cxn>
              <a:cxn ang="0">
                <a:pos x="48535" y="6468"/>
              </a:cxn>
              <a:cxn ang="0">
                <a:pos x="48535" y="34766"/>
              </a:cxn>
              <a:cxn ang="0">
                <a:pos x="63095" y="34766"/>
              </a:cxn>
              <a:cxn ang="0">
                <a:pos x="63095" y="6468"/>
              </a:cxn>
              <a:cxn ang="0">
                <a:pos x="48535" y="6468"/>
              </a:cxn>
              <a:cxn ang="0">
                <a:pos x="48535" y="6468"/>
              </a:cxn>
              <a:cxn ang="0">
                <a:pos x="29929" y="6468"/>
              </a:cxn>
              <a:cxn ang="0">
                <a:pos x="29929" y="34766"/>
              </a:cxn>
              <a:cxn ang="0">
                <a:pos x="43681" y="34766"/>
              </a:cxn>
              <a:cxn ang="0">
                <a:pos x="43681" y="6468"/>
              </a:cxn>
              <a:cxn ang="0">
                <a:pos x="29929" y="6468"/>
              </a:cxn>
            </a:cxnLst>
            <a:rect l="0" t="0" r="0" b="0"/>
            <a:pathLst>
              <a:path w="157" h="172">
                <a:moveTo>
                  <a:pt x="34" y="0"/>
                </a:moveTo>
                <a:lnTo>
                  <a:pt x="157" y="0"/>
                </a:lnTo>
                <a:lnTo>
                  <a:pt x="157" y="58"/>
                </a:lnTo>
                <a:lnTo>
                  <a:pt x="149" y="58"/>
                </a:lnTo>
                <a:lnTo>
                  <a:pt x="149" y="105"/>
                </a:lnTo>
                <a:lnTo>
                  <a:pt x="157" y="105"/>
                </a:lnTo>
                <a:lnTo>
                  <a:pt x="157" y="172"/>
                </a:lnTo>
                <a:lnTo>
                  <a:pt x="0" y="172"/>
                </a:lnTo>
                <a:lnTo>
                  <a:pt x="0" y="105"/>
                </a:lnTo>
                <a:lnTo>
                  <a:pt x="6" y="105"/>
                </a:lnTo>
                <a:lnTo>
                  <a:pt x="6" y="81"/>
                </a:lnTo>
                <a:lnTo>
                  <a:pt x="0" y="81"/>
                </a:lnTo>
                <a:lnTo>
                  <a:pt x="0" y="32"/>
                </a:lnTo>
                <a:lnTo>
                  <a:pt x="34" y="0"/>
                </a:lnTo>
                <a:lnTo>
                  <a:pt x="34" y="0"/>
                </a:lnTo>
                <a:close/>
                <a:moveTo>
                  <a:pt x="13" y="32"/>
                </a:moveTo>
                <a:lnTo>
                  <a:pt x="13" y="68"/>
                </a:lnTo>
                <a:lnTo>
                  <a:pt x="30" y="68"/>
                </a:lnTo>
                <a:lnTo>
                  <a:pt x="30" y="32"/>
                </a:lnTo>
                <a:lnTo>
                  <a:pt x="13" y="32"/>
                </a:lnTo>
                <a:lnTo>
                  <a:pt x="13" y="32"/>
                </a:lnTo>
                <a:close/>
                <a:moveTo>
                  <a:pt x="129" y="8"/>
                </a:moveTo>
                <a:lnTo>
                  <a:pt x="129" y="43"/>
                </a:lnTo>
                <a:lnTo>
                  <a:pt x="147" y="43"/>
                </a:lnTo>
                <a:lnTo>
                  <a:pt x="147" y="8"/>
                </a:lnTo>
                <a:lnTo>
                  <a:pt x="129" y="8"/>
                </a:lnTo>
                <a:lnTo>
                  <a:pt x="129" y="8"/>
                </a:lnTo>
                <a:close/>
                <a:moveTo>
                  <a:pt x="106" y="8"/>
                </a:moveTo>
                <a:lnTo>
                  <a:pt x="106" y="43"/>
                </a:lnTo>
                <a:lnTo>
                  <a:pt x="123" y="43"/>
                </a:lnTo>
                <a:lnTo>
                  <a:pt x="123" y="8"/>
                </a:lnTo>
                <a:lnTo>
                  <a:pt x="106" y="8"/>
                </a:lnTo>
                <a:lnTo>
                  <a:pt x="106" y="8"/>
                </a:lnTo>
                <a:close/>
                <a:moveTo>
                  <a:pt x="82" y="8"/>
                </a:moveTo>
                <a:lnTo>
                  <a:pt x="82" y="43"/>
                </a:lnTo>
                <a:lnTo>
                  <a:pt x="99" y="43"/>
                </a:lnTo>
                <a:lnTo>
                  <a:pt x="99" y="8"/>
                </a:lnTo>
                <a:lnTo>
                  <a:pt x="82" y="8"/>
                </a:lnTo>
                <a:lnTo>
                  <a:pt x="82" y="8"/>
                </a:lnTo>
                <a:close/>
                <a:moveTo>
                  <a:pt x="60" y="8"/>
                </a:moveTo>
                <a:lnTo>
                  <a:pt x="60" y="43"/>
                </a:lnTo>
                <a:lnTo>
                  <a:pt x="78" y="43"/>
                </a:lnTo>
                <a:lnTo>
                  <a:pt x="78" y="8"/>
                </a:lnTo>
                <a:lnTo>
                  <a:pt x="60" y="8"/>
                </a:lnTo>
                <a:lnTo>
                  <a:pt x="60" y="8"/>
                </a:lnTo>
                <a:close/>
                <a:moveTo>
                  <a:pt x="37" y="8"/>
                </a:moveTo>
                <a:lnTo>
                  <a:pt x="37" y="43"/>
                </a:lnTo>
                <a:lnTo>
                  <a:pt x="54" y="43"/>
                </a:lnTo>
                <a:lnTo>
                  <a:pt x="54" y="8"/>
                </a:lnTo>
                <a:lnTo>
                  <a:pt x="37" y="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4179616" y="3428355"/>
            <a:ext cx="196138" cy="250408"/>
            <a:chOff x="5125" y="3498"/>
            <a:chExt cx="308" cy="393"/>
          </a:xfrm>
          <a:solidFill>
            <a:schemeClr val="accent1"/>
          </a:solidFill>
        </p:grpSpPr>
        <p:sp>
          <p:nvSpPr>
            <p:cNvPr id="83" name="Freeform 186"/>
            <p:cNvSpPr>
              <a:spLocks noEditPoints="1"/>
            </p:cNvSpPr>
            <p:nvPr/>
          </p:nvSpPr>
          <p:spPr bwMode="auto">
            <a:xfrm>
              <a:off x="5125" y="3498"/>
              <a:ext cx="308" cy="274"/>
            </a:xfrm>
            <a:custGeom>
              <a:avLst/>
              <a:gdLst>
                <a:gd name="T0" fmla="*/ 72 w 75"/>
                <a:gd name="T1" fmla="*/ 4 h 66"/>
                <a:gd name="T2" fmla="*/ 74 w 75"/>
                <a:gd name="T3" fmla="*/ 13 h 66"/>
                <a:gd name="T4" fmla="*/ 75 w 75"/>
                <a:gd name="T5" fmla="*/ 23 h 66"/>
                <a:gd name="T6" fmla="*/ 38 w 75"/>
                <a:gd name="T7" fmla="*/ 66 h 66"/>
                <a:gd name="T8" fmla="*/ 11 w 75"/>
                <a:gd name="T9" fmla="*/ 53 h 66"/>
                <a:gd name="T10" fmla="*/ 0 w 75"/>
                <a:gd name="T11" fmla="*/ 23 h 66"/>
                <a:gd name="T12" fmla="*/ 1 w 75"/>
                <a:gd name="T13" fmla="*/ 13 h 66"/>
                <a:gd name="T14" fmla="*/ 4 w 75"/>
                <a:gd name="T15" fmla="*/ 4 h 66"/>
                <a:gd name="T16" fmla="*/ 6 w 75"/>
                <a:gd name="T17" fmla="*/ 0 h 66"/>
                <a:gd name="T18" fmla="*/ 9 w 75"/>
                <a:gd name="T19" fmla="*/ 0 h 66"/>
                <a:gd name="T20" fmla="*/ 67 w 75"/>
                <a:gd name="T21" fmla="*/ 0 h 66"/>
                <a:gd name="T22" fmla="*/ 70 w 75"/>
                <a:gd name="T23" fmla="*/ 0 h 66"/>
                <a:gd name="T24" fmla="*/ 72 w 75"/>
                <a:gd name="T25" fmla="*/ 4 h 66"/>
                <a:gd name="T26" fmla="*/ 64 w 75"/>
                <a:gd name="T27" fmla="*/ 15 h 66"/>
                <a:gd name="T28" fmla="*/ 63 w 75"/>
                <a:gd name="T29" fmla="*/ 11 h 66"/>
                <a:gd name="T30" fmla="*/ 13 w 75"/>
                <a:gd name="T31" fmla="*/ 11 h 66"/>
                <a:gd name="T32" fmla="*/ 12 w 75"/>
                <a:gd name="T33" fmla="*/ 15 h 66"/>
                <a:gd name="T34" fmla="*/ 11 w 75"/>
                <a:gd name="T35" fmla="*/ 23 h 66"/>
                <a:gd name="T36" fmla="*/ 19 w 75"/>
                <a:gd name="T37" fmla="*/ 46 h 66"/>
                <a:gd name="T38" fmla="*/ 38 w 75"/>
                <a:gd name="T39" fmla="*/ 55 h 66"/>
                <a:gd name="T40" fmla="*/ 64 w 75"/>
                <a:gd name="T41" fmla="*/ 23 h 66"/>
                <a:gd name="T42" fmla="*/ 64 w 75"/>
                <a:gd name="T43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66">
                  <a:moveTo>
                    <a:pt x="72" y="4"/>
                  </a:moveTo>
                  <a:cubicBezTo>
                    <a:pt x="73" y="6"/>
                    <a:pt x="74" y="10"/>
                    <a:pt x="74" y="13"/>
                  </a:cubicBezTo>
                  <a:cubicBezTo>
                    <a:pt x="75" y="16"/>
                    <a:pt x="75" y="19"/>
                    <a:pt x="75" y="23"/>
                  </a:cubicBezTo>
                  <a:cubicBezTo>
                    <a:pt x="75" y="47"/>
                    <a:pt x="59" y="66"/>
                    <a:pt x="38" y="66"/>
                  </a:cubicBezTo>
                  <a:cubicBezTo>
                    <a:pt x="27" y="66"/>
                    <a:pt x="18" y="61"/>
                    <a:pt x="11" y="53"/>
                  </a:cubicBezTo>
                  <a:cubicBezTo>
                    <a:pt x="4" y="45"/>
                    <a:pt x="0" y="34"/>
                    <a:pt x="0" y="23"/>
                  </a:cubicBezTo>
                  <a:cubicBezTo>
                    <a:pt x="0" y="19"/>
                    <a:pt x="1" y="16"/>
                    <a:pt x="1" y="13"/>
                  </a:cubicBezTo>
                  <a:cubicBezTo>
                    <a:pt x="2" y="10"/>
                    <a:pt x="3" y="6"/>
                    <a:pt x="4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64" y="15"/>
                  </a:moveTo>
                  <a:cubicBezTo>
                    <a:pt x="63" y="14"/>
                    <a:pt x="63" y="12"/>
                    <a:pt x="6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2" y="14"/>
                    <a:pt x="12" y="15"/>
                  </a:cubicBezTo>
                  <a:cubicBezTo>
                    <a:pt x="12" y="17"/>
                    <a:pt x="11" y="20"/>
                    <a:pt x="11" y="23"/>
                  </a:cubicBezTo>
                  <a:cubicBezTo>
                    <a:pt x="11" y="32"/>
                    <a:pt x="14" y="40"/>
                    <a:pt x="19" y="46"/>
                  </a:cubicBezTo>
                  <a:cubicBezTo>
                    <a:pt x="24" y="52"/>
                    <a:pt x="31" y="55"/>
                    <a:pt x="38" y="55"/>
                  </a:cubicBezTo>
                  <a:cubicBezTo>
                    <a:pt x="53" y="55"/>
                    <a:pt x="64" y="41"/>
                    <a:pt x="64" y="23"/>
                  </a:cubicBezTo>
                  <a:cubicBezTo>
                    <a:pt x="64" y="20"/>
                    <a:pt x="64" y="17"/>
                    <a:pt x="6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87"/>
            <p:cNvSpPr>
              <a:spLocks noEditPoints="1"/>
            </p:cNvSpPr>
            <p:nvPr/>
          </p:nvSpPr>
          <p:spPr bwMode="auto">
            <a:xfrm>
              <a:off x="5165" y="3623"/>
              <a:ext cx="232" cy="268"/>
            </a:xfrm>
            <a:custGeom>
              <a:avLst/>
              <a:gdLst>
                <a:gd name="T0" fmla="*/ 9 w 56"/>
                <a:gd name="T1" fmla="*/ 0 h 65"/>
                <a:gd name="T2" fmla="*/ 16 w 56"/>
                <a:gd name="T3" fmla="*/ 17 h 65"/>
                <a:gd name="T4" fmla="*/ 33 w 56"/>
                <a:gd name="T5" fmla="*/ 26 h 65"/>
                <a:gd name="T6" fmla="*/ 56 w 56"/>
                <a:gd name="T7" fmla="*/ 0 h 65"/>
                <a:gd name="T8" fmla="*/ 9 w 56"/>
                <a:gd name="T9" fmla="*/ 0 h 65"/>
                <a:gd name="T10" fmla="*/ 0 w 56"/>
                <a:gd name="T11" fmla="*/ 53 h 65"/>
                <a:gd name="T12" fmla="*/ 21 w 56"/>
                <a:gd name="T13" fmla="*/ 53 h 65"/>
                <a:gd name="T14" fmla="*/ 21 w 56"/>
                <a:gd name="T15" fmla="*/ 28 h 65"/>
                <a:gd name="T16" fmla="*/ 34 w 56"/>
                <a:gd name="T17" fmla="*/ 28 h 65"/>
                <a:gd name="T18" fmla="*/ 34 w 56"/>
                <a:gd name="T19" fmla="*/ 53 h 65"/>
                <a:gd name="T20" fmla="*/ 55 w 56"/>
                <a:gd name="T21" fmla="*/ 53 h 65"/>
                <a:gd name="T22" fmla="*/ 55 w 56"/>
                <a:gd name="T23" fmla="*/ 65 h 65"/>
                <a:gd name="T24" fmla="*/ 0 w 56"/>
                <a:gd name="T25" fmla="*/ 65 h 65"/>
                <a:gd name="T26" fmla="*/ 0 w 56"/>
                <a:gd name="T27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65">
                  <a:moveTo>
                    <a:pt x="9" y="0"/>
                  </a:moveTo>
                  <a:cubicBezTo>
                    <a:pt x="10" y="7"/>
                    <a:pt x="13" y="13"/>
                    <a:pt x="16" y="17"/>
                  </a:cubicBezTo>
                  <a:cubicBezTo>
                    <a:pt x="21" y="22"/>
                    <a:pt x="26" y="26"/>
                    <a:pt x="33" y="26"/>
                  </a:cubicBezTo>
                  <a:cubicBezTo>
                    <a:pt x="45" y="26"/>
                    <a:pt x="55" y="14"/>
                    <a:pt x="56" y="0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0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Freeform 188"/>
          <p:cNvSpPr>
            <a:spLocks noEditPoints="1"/>
          </p:cNvSpPr>
          <p:nvPr/>
        </p:nvSpPr>
        <p:spPr>
          <a:xfrm>
            <a:off x="5635410" y="2706647"/>
            <a:ext cx="271354" cy="207087"/>
          </a:xfrm>
          <a:custGeom>
            <a:avLst/>
            <a:gdLst/>
            <a:ahLst/>
            <a:cxnLst>
              <a:cxn ang="0">
                <a:pos x="83820" y="99421"/>
              </a:cxn>
              <a:cxn ang="0">
                <a:pos x="94297" y="113375"/>
              </a:cxn>
              <a:cxn ang="0">
                <a:pos x="0" y="137795"/>
              </a:cxn>
              <a:cxn ang="0">
                <a:pos x="10477" y="113375"/>
              </a:cxn>
              <a:cxn ang="0">
                <a:pos x="181610" y="68025"/>
              </a:cxn>
              <a:cxn ang="0">
                <a:pos x="151923" y="50582"/>
              </a:cxn>
              <a:cxn ang="0">
                <a:pos x="113506" y="59304"/>
              </a:cxn>
              <a:cxn ang="0">
                <a:pos x="118745" y="64536"/>
              </a:cxn>
              <a:cxn ang="0">
                <a:pos x="106521" y="55815"/>
              </a:cxn>
              <a:cxn ang="0">
                <a:pos x="94297" y="54071"/>
              </a:cxn>
              <a:cxn ang="0">
                <a:pos x="90805" y="45350"/>
              </a:cxn>
              <a:cxn ang="0">
                <a:pos x="89058" y="26163"/>
              </a:cxn>
              <a:cxn ang="0">
                <a:pos x="96043" y="20930"/>
              </a:cxn>
              <a:cxn ang="0">
                <a:pos x="47148" y="6976"/>
              </a:cxn>
              <a:cxn ang="0">
                <a:pos x="43656" y="27907"/>
              </a:cxn>
              <a:cxn ang="0">
                <a:pos x="31432" y="41861"/>
              </a:cxn>
              <a:cxn ang="0">
                <a:pos x="24447" y="66281"/>
              </a:cxn>
              <a:cxn ang="0">
                <a:pos x="17462" y="73258"/>
              </a:cxn>
              <a:cxn ang="0">
                <a:pos x="66357" y="85467"/>
              </a:cxn>
              <a:cxn ang="0">
                <a:pos x="69850" y="68025"/>
              </a:cxn>
              <a:cxn ang="0">
                <a:pos x="82073" y="66281"/>
              </a:cxn>
              <a:cxn ang="0">
                <a:pos x="85566" y="71513"/>
              </a:cxn>
              <a:cxn ang="0">
                <a:pos x="97790" y="73258"/>
              </a:cxn>
              <a:cxn ang="0">
                <a:pos x="108267" y="85467"/>
              </a:cxn>
              <a:cxn ang="0">
                <a:pos x="113506" y="95933"/>
              </a:cxn>
              <a:cxn ang="0">
                <a:pos x="116998" y="99421"/>
              </a:cxn>
              <a:cxn ang="0">
                <a:pos x="129222" y="97677"/>
              </a:cxn>
              <a:cxn ang="0">
                <a:pos x="137953" y="106398"/>
              </a:cxn>
              <a:cxn ang="0">
                <a:pos x="143192" y="101165"/>
              </a:cxn>
              <a:cxn ang="0">
                <a:pos x="151923" y="109887"/>
              </a:cxn>
              <a:cxn ang="0">
                <a:pos x="158908" y="104654"/>
              </a:cxn>
              <a:cxn ang="0">
                <a:pos x="178117" y="90700"/>
              </a:cxn>
              <a:cxn ang="0">
                <a:pos x="172878" y="88956"/>
              </a:cxn>
              <a:cxn ang="0">
                <a:pos x="181610" y="68025"/>
              </a:cxn>
              <a:cxn ang="0">
                <a:pos x="41910" y="55815"/>
              </a:cxn>
              <a:cxn ang="0">
                <a:pos x="29686" y="68025"/>
              </a:cxn>
              <a:cxn ang="0">
                <a:pos x="38417" y="47094"/>
              </a:cxn>
              <a:cxn ang="0">
                <a:pos x="61118" y="15698"/>
              </a:cxn>
            </a:cxnLst>
            <a:rect l="0" t="0" r="0" b="0"/>
            <a:pathLst>
              <a:path w="104" h="79">
                <a:moveTo>
                  <a:pt x="6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48" y="65"/>
                  <a:pt x="48" y="65"/>
                  <a:pt x="48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79"/>
                  <a:pt x="54" y="79"/>
                  <a:pt x="54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5"/>
                  <a:pt x="0" y="65"/>
                  <a:pt x="0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57"/>
                  <a:pt x="6" y="57"/>
                  <a:pt x="6" y="57"/>
                </a:cubicBezTo>
                <a:close/>
                <a:moveTo>
                  <a:pt x="104" y="39"/>
                </a:moveTo>
                <a:cubicBezTo>
                  <a:pt x="102" y="14"/>
                  <a:pt x="102" y="14"/>
                  <a:pt x="102" y="14"/>
                </a:cubicBezTo>
                <a:cubicBezTo>
                  <a:pt x="87" y="29"/>
                  <a:pt x="87" y="29"/>
                  <a:pt x="87" y="29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34"/>
                  <a:pt x="65" y="34"/>
                  <a:pt x="65" y="34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37"/>
                  <a:pt x="68" y="37"/>
                  <a:pt x="68" y="37"/>
                </a:cubicBezTo>
                <a:cubicBezTo>
                  <a:pt x="60" y="34"/>
                  <a:pt x="60" y="34"/>
                  <a:pt x="60" y="34"/>
                </a:cubicBezTo>
                <a:cubicBezTo>
                  <a:pt x="61" y="32"/>
                  <a:pt x="61" y="32"/>
                  <a:pt x="61" y="32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31"/>
                  <a:pt x="54" y="31"/>
                  <a:pt x="54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2" y="26"/>
                  <a:pt x="52" y="26"/>
                  <a:pt x="52" y="26"/>
                </a:cubicBezTo>
                <a:cubicBezTo>
                  <a:pt x="47" y="23"/>
                  <a:pt x="47" y="23"/>
                  <a:pt x="47" y="23"/>
                </a:cubicBezTo>
                <a:cubicBezTo>
                  <a:pt x="51" y="15"/>
                  <a:pt x="51" y="15"/>
                  <a:pt x="51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5" y="12"/>
                  <a:pt x="55" y="12"/>
                  <a:pt x="55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6"/>
                  <a:pt x="30" y="6"/>
                  <a:pt x="30" y="6"/>
                </a:cubicBezTo>
                <a:cubicBezTo>
                  <a:pt x="25" y="16"/>
                  <a:pt x="25" y="16"/>
                  <a:pt x="25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18" y="24"/>
                  <a:pt x="18" y="24"/>
                  <a:pt x="18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14" y="38"/>
                  <a:pt x="14" y="38"/>
                  <a:pt x="14" y="38"/>
                </a:cubicBezTo>
                <a:cubicBezTo>
                  <a:pt x="12" y="37"/>
                  <a:pt x="12" y="37"/>
                  <a:pt x="12" y="37"/>
                </a:cubicBezTo>
                <a:cubicBezTo>
                  <a:pt x="10" y="42"/>
                  <a:pt x="10" y="42"/>
                  <a:pt x="10" y="42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5" y="48"/>
                  <a:pt x="35" y="48"/>
                  <a:pt x="35" y="48"/>
                </a:cubicBezTo>
                <a:cubicBezTo>
                  <a:pt x="40" y="39"/>
                  <a:pt x="40" y="39"/>
                  <a:pt x="40" y="39"/>
                </a:cubicBezTo>
                <a:cubicBezTo>
                  <a:pt x="45" y="42"/>
                  <a:pt x="45" y="42"/>
                  <a:pt x="45" y="42"/>
                </a:cubicBezTo>
                <a:cubicBezTo>
                  <a:pt x="47" y="38"/>
                  <a:pt x="47" y="38"/>
                  <a:pt x="47" y="38"/>
                </a:cubicBezTo>
                <a:cubicBezTo>
                  <a:pt x="50" y="39"/>
                  <a:pt x="50" y="39"/>
                  <a:pt x="50" y="39"/>
                </a:cubicBezTo>
                <a:cubicBezTo>
                  <a:pt x="49" y="41"/>
                  <a:pt x="49" y="41"/>
                  <a:pt x="49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2"/>
                  <a:pt x="56" y="42"/>
                  <a:pt x="56" y="42"/>
                </a:cubicBezTo>
                <a:cubicBezTo>
                  <a:pt x="64" y="46"/>
                  <a:pt x="64" y="46"/>
                  <a:pt x="64" y="46"/>
                </a:cubicBezTo>
                <a:cubicBezTo>
                  <a:pt x="62" y="49"/>
                  <a:pt x="62" y="49"/>
                  <a:pt x="62" y="49"/>
                </a:cubicBezTo>
                <a:cubicBezTo>
                  <a:pt x="60" y="52"/>
                  <a:pt x="60" y="52"/>
                  <a:pt x="60" y="52"/>
                </a:cubicBezTo>
                <a:cubicBezTo>
                  <a:pt x="65" y="55"/>
                  <a:pt x="65" y="55"/>
                  <a:pt x="65" y="55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72" y="59"/>
                  <a:pt x="72" y="59"/>
                  <a:pt x="72" y="59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9"/>
                  <a:pt x="74" y="59"/>
                  <a:pt x="74" y="59"/>
                </a:cubicBezTo>
                <a:cubicBezTo>
                  <a:pt x="79" y="61"/>
                  <a:pt x="79" y="61"/>
                  <a:pt x="79" y="61"/>
                </a:cubicBezTo>
                <a:cubicBezTo>
                  <a:pt x="81" y="58"/>
                  <a:pt x="81" y="58"/>
                  <a:pt x="81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1"/>
                  <a:pt x="82" y="61"/>
                  <a:pt x="82" y="61"/>
                </a:cubicBezTo>
                <a:cubicBezTo>
                  <a:pt x="87" y="63"/>
                  <a:pt x="87" y="63"/>
                  <a:pt x="87" y="63"/>
                </a:cubicBezTo>
                <a:cubicBezTo>
                  <a:pt x="88" y="62"/>
                  <a:pt x="88" y="62"/>
                  <a:pt x="88" y="62"/>
                </a:cubicBezTo>
                <a:cubicBezTo>
                  <a:pt x="91" y="60"/>
                  <a:pt x="91" y="60"/>
                  <a:pt x="91" y="60"/>
                </a:cubicBezTo>
                <a:cubicBezTo>
                  <a:pt x="97" y="63"/>
                  <a:pt x="97" y="63"/>
                  <a:pt x="97" y="63"/>
                </a:cubicBezTo>
                <a:cubicBezTo>
                  <a:pt x="100" y="60"/>
                  <a:pt x="102" y="57"/>
                  <a:pt x="102" y="52"/>
                </a:cubicBezTo>
                <a:cubicBezTo>
                  <a:pt x="99" y="51"/>
                  <a:pt x="99" y="51"/>
                  <a:pt x="99" y="51"/>
                </a:cubicBezTo>
                <a:cubicBezTo>
                  <a:pt x="99" y="51"/>
                  <a:pt x="99" y="51"/>
                  <a:pt x="99" y="5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4" y="39"/>
                  <a:pt x="104" y="39"/>
                  <a:pt x="104" y="39"/>
                </a:cubicBezTo>
                <a:close/>
                <a:moveTo>
                  <a:pt x="26" y="29"/>
                </a:moveTo>
                <a:cubicBezTo>
                  <a:pt x="24" y="32"/>
                  <a:pt x="24" y="32"/>
                  <a:pt x="24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17" y="39"/>
                  <a:pt x="17" y="39"/>
                  <a:pt x="17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27"/>
                  <a:pt x="22" y="27"/>
                  <a:pt x="22" y="27"/>
                </a:cubicBezTo>
                <a:cubicBezTo>
                  <a:pt x="32" y="7"/>
                  <a:pt x="32" y="7"/>
                  <a:pt x="32" y="7"/>
                </a:cubicBezTo>
                <a:cubicBezTo>
                  <a:pt x="35" y="9"/>
                  <a:pt x="35" y="9"/>
                  <a:pt x="35" y="9"/>
                </a:cubicBezTo>
                <a:lnTo>
                  <a:pt x="26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Freeform 189"/>
          <p:cNvSpPr>
            <a:spLocks noEditPoints="1"/>
          </p:cNvSpPr>
          <p:nvPr/>
        </p:nvSpPr>
        <p:spPr>
          <a:xfrm>
            <a:off x="7849093" y="1983035"/>
            <a:ext cx="228509" cy="226129"/>
          </a:xfrm>
          <a:custGeom>
            <a:avLst/>
            <a:gdLst/>
            <a:ahLst/>
            <a:cxnLst>
              <a:cxn ang="0">
                <a:pos x="33282" y="69997"/>
              </a:cxn>
              <a:cxn ang="0">
                <a:pos x="0" y="131245"/>
              </a:cxn>
              <a:cxn ang="0">
                <a:pos x="10510" y="150495"/>
              </a:cxn>
              <a:cxn ang="0">
                <a:pos x="140137" y="150495"/>
              </a:cxn>
              <a:cxn ang="0">
                <a:pos x="152400" y="131245"/>
              </a:cxn>
              <a:cxn ang="0">
                <a:pos x="119117" y="69997"/>
              </a:cxn>
              <a:cxn ang="0">
                <a:pos x="119117" y="45498"/>
              </a:cxn>
              <a:cxn ang="0">
                <a:pos x="33282" y="45498"/>
              </a:cxn>
              <a:cxn ang="0">
                <a:pos x="33282" y="69997"/>
              </a:cxn>
              <a:cxn ang="0">
                <a:pos x="33282" y="69997"/>
              </a:cxn>
              <a:cxn ang="0">
                <a:pos x="87586" y="0"/>
              </a:cxn>
              <a:cxn ang="0">
                <a:pos x="103351" y="15749"/>
              </a:cxn>
              <a:cxn ang="0">
                <a:pos x="101600" y="22749"/>
              </a:cxn>
              <a:cxn ang="0">
                <a:pos x="134882" y="22749"/>
              </a:cxn>
              <a:cxn ang="0">
                <a:pos x="141889" y="22749"/>
              </a:cxn>
              <a:cxn ang="0">
                <a:pos x="141889" y="29749"/>
              </a:cxn>
              <a:cxn ang="0">
                <a:pos x="141889" y="57748"/>
              </a:cxn>
              <a:cxn ang="0">
                <a:pos x="134882" y="66497"/>
              </a:cxn>
              <a:cxn ang="0">
                <a:pos x="122620" y="66497"/>
              </a:cxn>
              <a:cxn ang="0">
                <a:pos x="122620" y="50748"/>
              </a:cxn>
              <a:cxn ang="0">
                <a:pos x="127875" y="50748"/>
              </a:cxn>
              <a:cxn ang="0">
                <a:pos x="127875" y="38498"/>
              </a:cxn>
              <a:cxn ang="0">
                <a:pos x="75324" y="38498"/>
              </a:cxn>
              <a:cxn ang="0">
                <a:pos x="75324" y="38498"/>
              </a:cxn>
              <a:cxn ang="0">
                <a:pos x="24524" y="38498"/>
              </a:cxn>
              <a:cxn ang="0">
                <a:pos x="24524" y="50748"/>
              </a:cxn>
              <a:cxn ang="0">
                <a:pos x="29779" y="50748"/>
              </a:cxn>
              <a:cxn ang="0">
                <a:pos x="29779" y="66497"/>
              </a:cxn>
              <a:cxn ang="0">
                <a:pos x="15765" y="66497"/>
              </a:cxn>
              <a:cxn ang="0">
                <a:pos x="8758" y="57748"/>
              </a:cxn>
              <a:cxn ang="0">
                <a:pos x="8758" y="29749"/>
              </a:cxn>
              <a:cxn ang="0">
                <a:pos x="8758" y="22749"/>
              </a:cxn>
              <a:cxn ang="0">
                <a:pos x="15765" y="22749"/>
              </a:cxn>
              <a:cxn ang="0">
                <a:pos x="45544" y="22749"/>
              </a:cxn>
              <a:cxn ang="0">
                <a:pos x="43793" y="15749"/>
              </a:cxn>
              <a:cxn ang="0">
                <a:pos x="59558" y="0"/>
              </a:cxn>
              <a:cxn ang="0">
                <a:pos x="70068" y="3499"/>
              </a:cxn>
              <a:cxn ang="0">
                <a:pos x="64813" y="15749"/>
              </a:cxn>
              <a:cxn ang="0">
                <a:pos x="64813" y="22749"/>
              </a:cxn>
              <a:cxn ang="0">
                <a:pos x="73572" y="22749"/>
              </a:cxn>
              <a:cxn ang="0">
                <a:pos x="71820" y="15749"/>
              </a:cxn>
              <a:cxn ang="0">
                <a:pos x="87586" y="0"/>
              </a:cxn>
            </a:cxnLst>
            <a:rect l="0" t="0" r="0" b="0"/>
            <a:pathLst>
              <a:path w="87" h="86">
                <a:moveTo>
                  <a:pt x="19" y="40"/>
                </a:moveTo>
                <a:cubicBezTo>
                  <a:pt x="9" y="50"/>
                  <a:pt x="3" y="61"/>
                  <a:pt x="0" y="75"/>
                </a:cubicBezTo>
                <a:cubicBezTo>
                  <a:pt x="2" y="79"/>
                  <a:pt x="4" y="82"/>
                  <a:pt x="6" y="86"/>
                </a:cubicBezTo>
                <a:cubicBezTo>
                  <a:pt x="31" y="86"/>
                  <a:pt x="56" y="86"/>
                  <a:pt x="80" y="86"/>
                </a:cubicBezTo>
                <a:cubicBezTo>
                  <a:pt x="82" y="82"/>
                  <a:pt x="85" y="79"/>
                  <a:pt x="87" y="75"/>
                </a:cubicBezTo>
                <a:cubicBezTo>
                  <a:pt x="83" y="61"/>
                  <a:pt x="77" y="50"/>
                  <a:pt x="68" y="40"/>
                </a:cubicBezTo>
                <a:cubicBezTo>
                  <a:pt x="68" y="26"/>
                  <a:pt x="68" y="26"/>
                  <a:pt x="68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lose/>
                <a:moveTo>
                  <a:pt x="50" y="0"/>
                </a:moveTo>
                <a:cubicBezTo>
                  <a:pt x="55" y="0"/>
                  <a:pt x="59" y="4"/>
                  <a:pt x="59" y="9"/>
                </a:cubicBezTo>
                <a:cubicBezTo>
                  <a:pt x="59" y="11"/>
                  <a:pt x="59" y="12"/>
                  <a:pt x="58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7"/>
                  <a:pt x="81" y="17"/>
                  <a:pt x="81" y="17"/>
                </a:cubicBezTo>
                <a:cubicBezTo>
                  <a:pt x="81" y="33"/>
                  <a:pt x="81" y="33"/>
                  <a:pt x="81" y="33"/>
                </a:cubicBezTo>
                <a:cubicBezTo>
                  <a:pt x="77" y="38"/>
                  <a:pt x="77" y="38"/>
                  <a:pt x="77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70" y="29"/>
                  <a:pt x="70" y="29"/>
                  <a:pt x="70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22"/>
                  <a:pt x="73" y="22"/>
                  <a:pt x="7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9"/>
                  <a:pt x="14" y="29"/>
                  <a:pt x="14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8"/>
                  <a:pt x="17" y="38"/>
                  <a:pt x="17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2"/>
                  <a:pt x="25" y="11"/>
                  <a:pt x="25" y="9"/>
                </a:cubicBezTo>
                <a:cubicBezTo>
                  <a:pt x="25" y="4"/>
                  <a:pt x="29" y="0"/>
                  <a:pt x="34" y="0"/>
                </a:cubicBezTo>
                <a:cubicBezTo>
                  <a:pt x="36" y="0"/>
                  <a:pt x="38" y="1"/>
                  <a:pt x="40" y="2"/>
                </a:cubicBezTo>
                <a:cubicBezTo>
                  <a:pt x="38" y="4"/>
                  <a:pt x="37" y="7"/>
                  <a:pt x="37" y="9"/>
                </a:cubicBezTo>
                <a:cubicBezTo>
                  <a:pt x="37" y="11"/>
                  <a:pt x="37" y="12"/>
                  <a:pt x="37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1"/>
                  <a:pt x="41" y="9"/>
                </a:cubicBezTo>
                <a:cubicBezTo>
                  <a:pt x="41" y="4"/>
                  <a:pt x="45" y="0"/>
                  <a:pt x="5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Freeform 190"/>
          <p:cNvSpPr>
            <a:spLocks noEditPoints="1"/>
          </p:cNvSpPr>
          <p:nvPr/>
        </p:nvSpPr>
        <p:spPr>
          <a:xfrm>
            <a:off x="8534621" y="1987796"/>
            <a:ext cx="285636" cy="233270"/>
          </a:xfrm>
          <a:custGeom>
            <a:avLst/>
            <a:gdLst/>
            <a:ahLst/>
            <a:cxnLst>
              <a:cxn ang="0">
                <a:pos x="150302" y="154305"/>
              </a:cxn>
              <a:cxn ang="0">
                <a:pos x="146807" y="77152"/>
              </a:cxn>
              <a:cxn ang="0">
                <a:pos x="139816" y="124496"/>
              </a:cxn>
              <a:cxn ang="0">
                <a:pos x="190500" y="0"/>
              </a:cxn>
              <a:cxn ang="0">
                <a:pos x="160788" y="57864"/>
              </a:cxn>
              <a:cxn ang="0">
                <a:pos x="139816" y="43836"/>
              </a:cxn>
              <a:cxn ang="0">
                <a:pos x="117096" y="119235"/>
              </a:cxn>
              <a:cxn ang="0">
                <a:pos x="64665" y="128003"/>
              </a:cxn>
              <a:cxn ang="0">
                <a:pos x="33206" y="110468"/>
              </a:cxn>
              <a:cxn ang="0">
                <a:pos x="0" y="98194"/>
              </a:cxn>
              <a:cxn ang="0">
                <a:pos x="43692" y="84166"/>
              </a:cxn>
              <a:cxn ang="0">
                <a:pos x="52431" y="99947"/>
              </a:cxn>
              <a:cxn ang="0">
                <a:pos x="76899" y="50850"/>
              </a:cxn>
              <a:cxn ang="0">
                <a:pos x="115348" y="87673"/>
              </a:cxn>
              <a:cxn ang="0">
                <a:pos x="118844" y="31562"/>
              </a:cxn>
              <a:cxn ang="0">
                <a:pos x="136321" y="21041"/>
              </a:cxn>
              <a:cxn ang="0">
                <a:pos x="157293" y="1753"/>
              </a:cxn>
              <a:cxn ang="0">
                <a:pos x="38449" y="154305"/>
              </a:cxn>
              <a:cxn ang="0">
                <a:pos x="50683" y="140277"/>
              </a:cxn>
              <a:cxn ang="0">
                <a:pos x="38449" y="138523"/>
              </a:cxn>
              <a:cxn ang="0">
                <a:pos x="19224" y="154305"/>
              </a:cxn>
              <a:cxn ang="0">
                <a:pos x="29711" y="124496"/>
              </a:cxn>
              <a:cxn ang="0">
                <a:pos x="19224" y="128003"/>
              </a:cxn>
              <a:cxn ang="0">
                <a:pos x="59422" y="154305"/>
              </a:cxn>
              <a:cxn ang="0">
                <a:pos x="69908" y="138523"/>
              </a:cxn>
              <a:cxn ang="0">
                <a:pos x="59422" y="140277"/>
              </a:cxn>
              <a:cxn ang="0">
                <a:pos x="78646" y="154305"/>
              </a:cxn>
              <a:cxn ang="0">
                <a:pos x="90880" y="110468"/>
              </a:cxn>
              <a:cxn ang="0">
                <a:pos x="78646" y="120989"/>
              </a:cxn>
              <a:cxn ang="0">
                <a:pos x="99619" y="154305"/>
              </a:cxn>
              <a:cxn ang="0">
                <a:pos x="110105" y="128003"/>
              </a:cxn>
              <a:cxn ang="0">
                <a:pos x="99619" y="154305"/>
              </a:cxn>
              <a:cxn ang="0">
                <a:pos x="131077" y="154305"/>
              </a:cxn>
              <a:cxn ang="0">
                <a:pos x="118844" y="131509"/>
              </a:cxn>
            </a:cxnLst>
            <a:rect l="0" t="0" r="0" b="0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Freeform 191"/>
          <p:cNvSpPr>
            <a:spLocks noEditPoints="1"/>
          </p:cNvSpPr>
          <p:nvPr/>
        </p:nvSpPr>
        <p:spPr>
          <a:xfrm>
            <a:off x="5656834" y="3415979"/>
            <a:ext cx="247552" cy="247552"/>
          </a:xfrm>
          <a:custGeom>
            <a:avLst/>
            <a:gdLst/>
            <a:ahLst/>
            <a:cxnLst>
              <a:cxn ang="0">
                <a:pos x="10538" y="48989"/>
              </a:cxn>
              <a:cxn ang="0">
                <a:pos x="56204" y="6998"/>
              </a:cxn>
              <a:cxn ang="0">
                <a:pos x="117677" y="10497"/>
              </a:cxn>
              <a:cxn ang="0">
                <a:pos x="158074" y="55988"/>
              </a:cxn>
              <a:cxn ang="0">
                <a:pos x="154561" y="117225"/>
              </a:cxn>
              <a:cxn ang="0">
                <a:pos x="154561" y="117225"/>
              </a:cxn>
              <a:cxn ang="0">
                <a:pos x="108895" y="157466"/>
              </a:cxn>
              <a:cxn ang="0">
                <a:pos x="47422" y="155716"/>
              </a:cxn>
              <a:cxn ang="0">
                <a:pos x="47422" y="155716"/>
              </a:cxn>
              <a:cxn ang="0">
                <a:pos x="7025" y="108476"/>
              </a:cxn>
              <a:cxn ang="0">
                <a:pos x="10538" y="48989"/>
              </a:cxn>
              <a:cxn ang="0">
                <a:pos x="10538" y="48989"/>
              </a:cxn>
              <a:cxn ang="0">
                <a:pos x="35127" y="47239"/>
              </a:cxn>
              <a:cxn ang="0">
                <a:pos x="28102" y="55988"/>
              </a:cxn>
              <a:cxn ang="0">
                <a:pos x="28102" y="55988"/>
              </a:cxn>
              <a:cxn ang="0">
                <a:pos x="26345" y="61236"/>
              </a:cxn>
              <a:cxn ang="0">
                <a:pos x="63229" y="64736"/>
              </a:cxn>
              <a:cxn ang="0">
                <a:pos x="59717" y="69985"/>
              </a:cxn>
              <a:cxn ang="0">
                <a:pos x="56204" y="78733"/>
              </a:cxn>
              <a:cxn ang="0">
                <a:pos x="22832" y="92730"/>
              </a:cxn>
              <a:cxn ang="0">
                <a:pos x="26345" y="103228"/>
              </a:cxn>
              <a:cxn ang="0">
                <a:pos x="26345" y="103228"/>
              </a:cxn>
              <a:cxn ang="0">
                <a:pos x="28102" y="104977"/>
              </a:cxn>
              <a:cxn ang="0">
                <a:pos x="50935" y="94479"/>
              </a:cxn>
              <a:cxn ang="0">
                <a:pos x="45665" y="129472"/>
              </a:cxn>
              <a:cxn ang="0">
                <a:pos x="56204" y="136470"/>
              </a:cxn>
              <a:cxn ang="0">
                <a:pos x="56204" y="136470"/>
              </a:cxn>
              <a:cxn ang="0">
                <a:pos x="57960" y="138220"/>
              </a:cxn>
              <a:cxn ang="0">
                <a:pos x="59717" y="136470"/>
              </a:cxn>
              <a:cxn ang="0">
                <a:pos x="63229" y="96229"/>
              </a:cxn>
              <a:cxn ang="0">
                <a:pos x="84306" y="117225"/>
              </a:cxn>
              <a:cxn ang="0">
                <a:pos x="105382" y="138220"/>
              </a:cxn>
              <a:cxn ang="0">
                <a:pos x="114164" y="134721"/>
              </a:cxn>
              <a:cxn ang="0">
                <a:pos x="115921" y="129472"/>
              </a:cxn>
              <a:cxn ang="0">
                <a:pos x="94844" y="108476"/>
              </a:cxn>
              <a:cxn ang="0">
                <a:pos x="68498" y="83982"/>
              </a:cxn>
              <a:cxn ang="0">
                <a:pos x="72011" y="75233"/>
              </a:cxn>
              <a:cxn ang="0">
                <a:pos x="75524" y="68235"/>
              </a:cxn>
              <a:cxn ang="0">
                <a:pos x="86062" y="73484"/>
              </a:cxn>
              <a:cxn ang="0">
                <a:pos x="135241" y="111976"/>
              </a:cxn>
              <a:cxn ang="0">
                <a:pos x="136997" y="108476"/>
              </a:cxn>
              <a:cxn ang="0">
                <a:pos x="136997" y="108476"/>
              </a:cxn>
              <a:cxn ang="0">
                <a:pos x="140510" y="97979"/>
              </a:cxn>
              <a:cxn ang="0">
                <a:pos x="93088" y="61236"/>
              </a:cxn>
              <a:cxn ang="0">
                <a:pos x="82550" y="55988"/>
              </a:cxn>
              <a:cxn ang="0">
                <a:pos x="87819" y="48989"/>
              </a:cxn>
              <a:cxn ang="0">
                <a:pos x="98357" y="52488"/>
              </a:cxn>
              <a:cxn ang="0">
                <a:pos x="129972" y="48989"/>
              </a:cxn>
              <a:cxn ang="0">
                <a:pos x="124703" y="40241"/>
              </a:cxn>
              <a:cxn ang="0">
                <a:pos x="122946" y="38491"/>
              </a:cxn>
              <a:cxn ang="0">
                <a:pos x="101870" y="40241"/>
              </a:cxn>
              <a:cxn ang="0">
                <a:pos x="96601" y="38491"/>
              </a:cxn>
              <a:cxn ang="0">
                <a:pos x="108895" y="27994"/>
              </a:cxn>
              <a:cxn ang="0">
                <a:pos x="93088" y="24494"/>
              </a:cxn>
              <a:cxn ang="0">
                <a:pos x="86062" y="31493"/>
              </a:cxn>
              <a:cxn ang="0">
                <a:pos x="75524" y="22745"/>
              </a:cxn>
              <a:cxn ang="0">
                <a:pos x="64986" y="26244"/>
              </a:cxn>
              <a:cxn ang="0">
                <a:pos x="61473" y="27994"/>
              </a:cxn>
              <a:cxn ang="0">
                <a:pos x="77280" y="41991"/>
              </a:cxn>
              <a:cxn ang="0">
                <a:pos x="70255" y="52488"/>
              </a:cxn>
              <a:cxn ang="0">
                <a:pos x="35127" y="47239"/>
              </a:cxn>
            </a:cxnLst>
            <a:rect l="0" t="0" r="0" b="0"/>
            <a:pathLst>
              <a:path w="94" h="94">
                <a:moveTo>
                  <a:pt x="6" y="28"/>
                </a:moveTo>
                <a:cubicBezTo>
                  <a:pt x="11" y="16"/>
                  <a:pt x="21" y="8"/>
                  <a:pt x="32" y="4"/>
                </a:cubicBezTo>
                <a:cubicBezTo>
                  <a:pt x="43" y="0"/>
                  <a:pt x="56" y="1"/>
                  <a:pt x="67" y="6"/>
                </a:cubicBezTo>
                <a:cubicBezTo>
                  <a:pt x="78" y="12"/>
                  <a:pt x="86" y="21"/>
                  <a:pt x="90" y="32"/>
                </a:cubicBezTo>
                <a:cubicBezTo>
                  <a:pt x="94" y="43"/>
                  <a:pt x="94" y="56"/>
                  <a:pt x="8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3" y="78"/>
                  <a:pt x="73" y="87"/>
                  <a:pt x="62" y="90"/>
                </a:cubicBezTo>
                <a:cubicBezTo>
                  <a:pt x="51" y="94"/>
                  <a:pt x="39" y="94"/>
                  <a:pt x="27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16" y="83"/>
                  <a:pt x="8" y="73"/>
                  <a:pt x="4" y="62"/>
                </a:cubicBezTo>
                <a:cubicBezTo>
                  <a:pt x="0" y="51"/>
                  <a:pt x="1" y="39"/>
                  <a:pt x="6" y="28"/>
                </a:cubicBezTo>
                <a:cubicBezTo>
                  <a:pt x="6" y="28"/>
                  <a:pt x="6" y="28"/>
                  <a:pt x="6" y="28"/>
                </a:cubicBezTo>
                <a:close/>
                <a:moveTo>
                  <a:pt x="20" y="27"/>
                </a:moveTo>
                <a:cubicBezTo>
                  <a:pt x="18" y="29"/>
                  <a:pt x="17" y="30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4"/>
                  <a:pt x="15" y="35"/>
                </a:cubicBezTo>
                <a:cubicBezTo>
                  <a:pt x="21" y="34"/>
                  <a:pt x="28" y="34"/>
                  <a:pt x="36" y="37"/>
                </a:cubicBezTo>
                <a:cubicBezTo>
                  <a:pt x="35" y="38"/>
                  <a:pt x="35" y="39"/>
                  <a:pt x="34" y="40"/>
                </a:cubicBezTo>
                <a:cubicBezTo>
                  <a:pt x="33" y="42"/>
                  <a:pt x="32" y="43"/>
                  <a:pt x="32" y="45"/>
                </a:cubicBezTo>
                <a:cubicBezTo>
                  <a:pt x="26" y="45"/>
                  <a:pt x="20" y="47"/>
                  <a:pt x="13" y="53"/>
                </a:cubicBezTo>
                <a:cubicBezTo>
                  <a:pt x="14" y="55"/>
                  <a:pt x="14" y="57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21" y="56"/>
                  <a:pt x="25" y="54"/>
                  <a:pt x="29" y="54"/>
                </a:cubicBezTo>
                <a:cubicBezTo>
                  <a:pt x="27" y="61"/>
                  <a:pt x="26" y="68"/>
                  <a:pt x="26" y="74"/>
                </a:cubicBezTo>
                <a:cubicBezTo>
                  <a:pt x="28" y="76"/>
                  <a:pt x="30" y="77"/>
                  <a:pt x="32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3" y="78"/>
                  <a:pt x="33" y="78"/>
                  <a:pt x="33" y="79"/>
                </a:cubicBezTo>
                <a:cubicBezTo>
                  <a:pt x="34" y="78"/>
                  <a:pt x="34" y="78"/>
                  <a:pt x="34" y="78"/>
                </a:cubicBezTo>
                <a:cubicBezTo>
                  <a:pt x="33" y="72"/>
                  <a:pt x="34" y="64"/>
                  <a:pt x="36" y="55"/>
                </a:cubicBezTo>
                <a:cubicBezTo>
                  <a:pt x="41" y="58"/>
                  <a:pt x="44" y="62"/>
                  <a:pt x="48" y="67"/>
                </a:cubicBezTo>
                <a:cubicBezTo>
                  <a:pt x="52" y="71"/>
                  <a:pt x="56" y="76"/>
                  <a:pt x="60" y="79"/>
                </a:cubicBezTo>
                <a:cubicBezTo>
                  <a:pt x="62" y="78"/>
                  <a:pt x="63" y="78"/>
                  <a:pt x="65" y="77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1"/>
                  <a:pt x="58" y="67"/>
                  <a:pt x="54" y="62"/>
                </a:cubicBezTo>
                <a:cubicBezTo>
                  <a:pt x="49" y="56"/>
                  <a:pt x="44" y="51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42" y="42"/>
                  <a:pt x="42" y="40"/>
                  <a:pt x="43" y="39"/>
                </a:cubicBezTo>
                <a:cubicBezTo>
                  <a:pt x="45" y="40"/>
                  <a:pt x="47" y="41"/>
                  <a:pt x="49" y="42"/>
                </a:cubicBezTo>
                <a:cubicBezTo>
                  <a:pt x="61" y="47"/>
                  <a:pt x="71" y="55"/>
                  <a:pt x="77" y="64"/>
                </a:cubicBezTo>
                <a:cubicBezTo>
                  <a:pt x="77" y="63"/>
                  <a:pt x="78" y="63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9" y="60"/>
                  <a:pt x="80" y="58"/>
                  <a:pt x="80" y="56"/>
                </a:cubicBezTo>
                <a:cubicBezTo>
                  <a:pt x="74" y="47"/>
                  <a:pt x="63" y="40"/>
                  <a:pt x="53" y="35"/>
                </a:cubicBezTo>
                <a:cubicBezTo>
                  <a:pt x="51" y="34"/>
                  <a:pt x="49" y="33"/>
                  <a:pt x="47" y="32"/>
                </a:cubicBezTo>
                <a:cubicBezTo>
                  <a:pt x="48" y="31"/>
                  <a:pt x="49" y="29"/>
                  <a:pt x="50" y="28"/>
                </a:cubicBezTo>
                <a:cubicBezTo>
                  <a:pt x="52" y="29"/>
                  <a:pt x="54" y="30"/>
                  <a:pt x="56" y="30"/>
                </a:cubicBezTo>
                <a:cubicBezTo>
                  <a:pt x="66" y="32"/>
                  <a:pt x="73" y="28"/>
                  <a:pt x="74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2"/>
                  <a:pt x="70" y="22"/>
                  <a:pt x="70" y="22"/>
                </a:cubicBezTo>
                <a:cubicBezTo>
                  <a:pt x="68" y="22"/>
                  <a:pt x="63" y="24"/>
                  <a:pt x="58" y="23"/>
                </a:cubicBezTo>
                <a:cubicBezTo>
                  <a:pt x="57" y="23"/>
                  <a:pt x="56" y="22"/>
                  <a:pt x="55" y="22"/>
                </a:cubicBezTo>
                <a:cubicBezTo>
                  <a:pt x="57" y="20"/>
                  <a:pt x="60" y="18"/>
                  <a:pt x="62" y="16"/>
                </a:cubicBezTo>
                <a:cubicBezTo>
                  <a:pt x="59" y="15"/>
                  <a:pt x="56" y="14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47" y="16"/>
                  <a:pt x="45" y="15"/>
                  <a:pt x="43" y="13"/>
                </a:cubicBezTo>
                <a:cubicBezTo>
                  <a:pt x="41" y="14"/>
                  <a:pt x="39" y="14"/>
                  <a:pt x="37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9" y="20"/>
                  <a:pt x="44" y="24"/>
                </a:cubicBezTo>
                <a:cubicBezTo>
                  <a:pt x="42" y="26"/>
                  <a:pt x="41" y="28"/>
                  <a:pt x="40" y="30"/>
                </a:cubicBezTo>
                <a:cubicBezTo>
                  <a:pt x="33" y="28"/>
                  <a:pt x="26" y="27"/>
                  <a:pt x="20" y="2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Freeform 192"/>
          <p:cNvSpPr>
            <a:spLocks noEditPoints="1"/>
          </p:cNvSpPr>
          <p:nvPr/>
        </p:nvSpPr>
        <p:spPr>
          <a:xfrm>
            <a:off x="7108820" y="1968754"/>
            <a:ext cx="261834" cy="264215"/>
          </a:xfrm>
          <a:custGeom>
            <a:avLst/>
            <a:gdLst/>
            <a:ahLst/>
            <a:cxnLst>
              <a:cxn ang="0">
                <a:pos x="38664" y="3517"/>
              </a:cxn>
              <a:cxn ang="0">
                <a:pos x="1757" y="58045"/>
              </a:cxn>
              <a:cxn ang="0">
                <a:pos x="93146" y="168859"/>
              </a:cxn>
              <a:cxn ang="0">
                <a:pos x="151142" y="35179"/>
              </a:cxn>
              <a:cxn ang="0">
                <a:pos x="112478" y="43973"/>
              </a:cxn>
              <a:cxn ang="0">
                <a:pos x="38664" y="3517"/>
              </a:cxn>
              <a:cxn ang="0">
                <a:pos x="128295" y="65081"/>
              </a:cxn>
              <a:cxn ang="0">
                <a:pos x="137083" y="86188"/>
              </a:cxn>
              <a:cxn ang="0">
                <a:pos x="123023" y="105537"/>
              </a:cxn>
              <a:cxn ang="0">
                <a:pos x="112478" y="84429"/>
              </a:cxn>
              <a:cxn ang="0">
                <a:pos x="128295" y="65081"/>
              </a:cxn>
            </a:cxnLst>
            <a:rect l="0" t="0" r="0" b="0"/>
            <a:pathLst>
              <a:path w="99" h="100">
                <a:moveTo>
                  <a:pt x="22" y="2"/>
                </a:moveTo>
                <a:cubicBezTo>
                  <a:pt x="3" y="2"/>
                  <a:pt x="0" y="16"/>
                  <a:pt x="1" y="33"/>
                </a:cubicBezTo>
                <a:cubicBezTo>
                  <a:pt x="2" y="62"/>
                  <a:pt x="20" y="100"/>
                  <a:pt x="53" y="96"/>
                </a:cubicBezTo>
                <a:cubicBezTo>
                  <a:pt x="99" y="91"/>
                  <a:pt x="98" y="24"/>
                  <a:pt x="86" y="20"/>
                </a:cubicBezTo>
                <a:cubicBezTo>
                  <a:pt x="76" y="16"/>
                  <a:pt x="73" y="22"/>
                  <a:pt x="64" y="25"/>
                </a:cubicBezTo>
                <a:cubicBezTo>
                  <a:pt x="42" y="34"/>
                  <a:pt x="51" y="0"/>
                  <a:pt x="22" y="2"/>
                </a:cubicBezTo>
                <a:close/>
                <a:moveTo>
                  <a:pt x="73" y="37"/>
                </a:moveTo>
                <a:cubicBezTo>
                  <a:pt x="76" y="38"/>
                  <a:pt x="79" y="43"/>
                  <a:pt x="78" y="49"/>
                </a:cubicBezTo>
                <a:cubicBezTo>
                  <a:pt x="77" y="56"/>
                  <a:pt x="74" y="60"/>
                  <a:pt x="70" y="60"/>
                </a:cubicBezTo>
                <a:cubicBezTo>
                  <a:pt x="66" y="59"/>
                  <a:pt x="64" y="54"/>
                  <a:pt x="64" y="48"/>
                </a:cubicBezTo>
                <a:cubicBezTo>
                  <a:pt x="65" y="42"/>
                  <a:pt x="69" y="37"/>
                  <a:pt x="73" y="3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Freeform 193"/>
          <p:cNvSpPr>
            <a:spLocks noEditPoints="1"/>
          </p:cNvSpPr>
          <p:nvPr/>
        </p:nvSpPr>
        <p:spPr>
          <a:xfrm>
            <a:off x="5668735" y="1963992"/>
            <a:ext cx="190425" cy="278496"/>
          </a:xfrm>
          <a:custGeom>
            <a:avLst/>
            <a:gdLst/>
            <a:ahLst/>
            <a:cxnLst>
              <a:cxn ang="0">
                <a:pos x="27835" y="133890"/>
              </a:cxn>
              <a:cxn ang="0">
                <a:pos x="99164" y="133890"/>
              </a:cxn>
              <a:cxn ang="0">
                <a:pos x="90465" y="175622"/>
              </a:cxn>
              <a:cxn ang="0">
                <a:pos x="78287" y="175622"/>
              </a:cxn>
              <a:cxn ang="0">
                <a:pos x="64369" y="186055"/>
              </a:cxn>
              <a:cxn ang="0">
                <a:pos x="50452" y="175622"/>
              </a:cxn>
              <a:cxn ang="0">
                <a:pos x="36534" y="175622"/>
              </a:cxn>
              <a:cxn ang="0">
                <a:pos x="27835" y="133890"/>
              </a:cxn>
              <a:cxn ang="0">
                <a:pos x="88726" y="50426"/>
              </a:cxn>
              <a:cxn ang="0">
                <a:pos x="90465" y="60859"/>
              </a:cxn>
              <a:cxn ang="0">
                <a:pos x="88726" y="64336"/>
              </a:cxn>
              <a:cxn ang="0">
                <a:pos x="92205" y="66075"/>
              </a:cxn>
              <a:cxn ang="0">
                <a:pos x="90465" y="73030"/>
              </a:cxn>
              <a:cxn ang="0">
                <a:pos x="86986" y="73030"/>
              </a:cxn>
              <a:cxn ang="0">
                <a:pos x="90465" y="76508"/>
              </a:cxn>
              <a:cxn ang="0">
                <a:pos x="88726" y="81725"/>
              </a:cxn>
              <a:cxn ang="0">
                <a:pos x="86986" y="83463"/>
              </a:cxn>
              <a:cxn ang="0">
                <a:pos x="88726" y="85202"/>
              </a:cxn>
              <a:cxn ang="0">
                <a:pos x="86986" y="92158"/>
              </a:cxn>
              <a:cxn ang="0">
                <a:pos x="81767" y="93896"/>
              </a:cxn>
              <a:cxn ang="0">
                <a:pos x="50452" y="85202"/>
              </a:cxn>
              <a:cxn ang="0">
                <a:pos x="36534" y="85202"/>
              </a:cxn>
              <a:cxn ang="0">
                <a:pos x="36534" y="55642"/>
              </a:cxn>
              <a:cxn ang="0">
                <a:pos x="48712" y="53903"/>
              </a:cxn>
              <a:cxn ang="0">
                <a:pos x="73068" y="27821"/>
              </a:cxn>
              <a:cxn ang="0">
                <a:pos x="66109" y="52164"/>
              </a:cxn>
              <a:cxn ang="0">
                <a:pos x="88726" y="50426"/>
              </a:cxn>
              <a:cxn ang="0">
                <a:pos x="26095" y="123457"/>
              </a:cxn>
              <a:cxn ang="0">
                <a:pos x="43493" y="123457"/>
              </a:cxn>
              <a:cxn ang="0">
                <a:pos x="29575" y="83463"/>
              </a:cxn>
              <a:cxn ang="0">
                <a:pos x="19136" y="50426"/>
              </a:cxn>
              <a:cxn ang="0">
                <a:pos x="40013" y="22604"/>
              </a:cxn>
              <a:cxn ang="0">
                <a:pos x="64369" y="19127"/>
              </a:cxn>
              <a:cxn ang="0">
                <a:pos x="86986" y="24343"/>
              </a:cxn>
              <a:cxn ang="0">
                <a:pos x="107863" y="50426"/>
              </a:cxn>
              <a:cxn ang="0">
                <a:pos x="97424" y="83463"/>
              </a:cxn>
              <a:cxn ang="0">
                <a:pos x="83506" y="123457"/>
              </a:cxn>
              <a:cxn ang="0">
                <a:pos x="100904" y="123457"/>
              </a:cxn>
              <a:cxn ang="0">
                <a:pos x="113082" y="90419"/>
              </a:cxn>
              <a:cxn ang="0">
                <a:pos x="123520" y="46948"/>
              </a:cxn>
              <a:cxn ang="0">
                <a:pos x="95684" y="8694"/>
              </a:cxn>
              <a:cxn ang="0">
                <a:pos x="64369" y="1738"/>
              </a:cxn>
              <a:cxn ang="0">
                <a:pos x="33054" y="8694"/>
              </a:cxn>
              <a:cxn ang="0">
                <a:pos x="3479" y="46948"/>
              </a:cxn>
              <a:cxn ang="0">
                <a:pos x="13917" y="92158"/>
              </a:cxn>
              <a:cxn ang="0">
                <a:pos x="26095" y="123457"/>
              </a:cxn>
            </a:cxnLst>
            <a:rect l="0" t="0" r="0" b="0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Freeform 194"/>
          <p:cNvSpPr>
            <a:spLocks noEditPoints="1"/>
          </p:cNvSpPr>
          <p:nvPr/>
        </p:nvSpPr>
        <p:spPr>
          <a:xfrm>
            <a:off x="4131058" y="2061587"/>
            <a:ext cx="311820" cy="145198"/>
          </a:xfrm>
          <a:custGeom>
            <a:avLst/>
            <a:gdLst/>
            <a:ahLst/>
            <a:cxnLst>
              <a:cxn ang="0">
                <a:pos x="39866" y="0"/>
              </a:cxn>
              <a:cxn ang="0">
                <a:pos x="39866" y="0"/>
              </a:cxn>
              <a:cxn ang="0">
                <a:pos x="41493" y="0"/>
              </a:cxn>
              <a:cxn ang="0">
                <a:pos x="41493" y="0"/>
              </a:cxn>
              <a:cxn ang="0">
                <a:pos x="122852" y="0"/>
              </a:cxn>
              <a:cxn ang="0">
                <a:pos x="138310" y="17844"/>
              </a:cxn>
              <a:cxn ang="0">
                <a:pos x="174922" y="17844"/>
              </a:cxn>
              <a:cxn ang="0">
                <a:pos x="208280" y="54343"/>
              </a:cxn>
              <a:cxn ang="0">
                <a:pos x="197703" y="54343"/>
              </a:cxn>
              <a:cxn ang="0">
                <a:pos x="197703" y="89220"/>
              </a:cxn>
              <a:cxn ang="0">
                <a:pos x="197703" y="96520"/>
              </a:cxn>
              <a:cxn ang="0">
                <a:pos x="191194" y="96520"/>
              </a:cxn>
              <a:cxn ang="0">
                <a:pos x="13831" y="96520"/>
              </a:cxn>
              <a:cxn ang="0">
                <a:pos x="8135" y="96520"/>
              </a:cxn>
              <a:cxn ang="0">
                <a:pos x="8135" y="89220"/>
              </a:cxn>
              <a:cxn ang="0">
                <a:pos x="8135" y="54343"/>
              </a:cxn>
              <a:cxn ang="0">
                <a:pos x="4881" y="54343"/>
              </a:cxn>
              <a:cxn ang="0">
                <a:pos x="0" y="43798"/>
              </a:cxn>
              <a:cxn ang="0">
                <a:pos x="39866" y="1622"/>
              </a:cxn>
              <a:cxn ang="0">
                <a:pos x="39866" y="0"/>
              </a:cxn>
              <a:cxn ang="0">
                <a:pos x="39866" y="0"/>
              </a:cxn>
              <a:cxn ang="0">
                <a:pos x="165973" y="54343"/>
              </a:cxn>
              <a:cxn ang="0">
                <a:pos x="165973" y="72187"/>
              </a:cxn>
              <a:cxn ang="0">
                <a:pos x="152142" y="72187"/>
              </a:cxn>
              <a:cxn ang="0">
                <a:pos x="152142" y="54343"/>
              </a:cxn>
              <a:cxn ang="0">
                <a:pos x="138310" y="54343"/>
              </a:cxn>
              <a:cxn ang="0">
                <a:pos x="129361" y="43798"/>
              </a:cxn>
              <a:cxn ang="0">
                <a:pos x="78918" y="43798"/>
              </a:cxn>
              <a:cxn ang="0">
                <a:pos x="48815" y="10544"/>
              </a:cxn>
              <a:cxn ang="0">
                <a:pos x="18712" y="42176"/>
              </a:cxn>
              <a:cxn ang="0">
                <a:pos x="21153" y="42176"/>
              </a:cxn>
              <a:cxn ang="0">
                <a:pos x="21153" y="48665"/>
              </a:cxn>
              <a:cxn ang="0">
                <a:pos x="21153" y="81920"/>
              </a:cxn>
              <a:cxn ang="0">
                <a:pos x="82172" y="81920"/>
              </a:cxn>
              <a:cxn ang="0">
                <a:pos x="82172" y="51098"/>
              </a:cxn>
              <a:cxn ang="0">
                <a:pos x="100072" y="51098"/>
              </a:cxn>
              <a:cxn ang="0">
                <a:pos x="100072" y="81920"/>
              </a:cxn>
              <a:cxn ang="0">
                <a:pos x="185499" y="81920"/>
              </a:cxn>
              <a:cxn ang="0">
                <a:pos x="183872" y="54343"/>
              </a:cxn>
              <a:cxn ang="0">
                <a:pos x="165973" y="54343"/>
              </a:cxn>
              <a:cxn ang="0">
                <a:pos x="165973" y="54343"/>
              </a:cxn>
              <a:cxn ang="0">
                <a:pos x="113903" y="52721"/>
              </a:cxn>
              <a:cxn ang="0">
                <a:pos x="113903" y="72187"/>
              </a:cxn>
              <a:cxn ang="0">
                <a:pos x="127734" y="72187"/>
              </a:cxn>
              <a:cxn ang="0">
                <a:pos x="127734" y="52721"/>
              </a:cxn>
              <a:cxn ang="0">
                <a:pos x="113903" y="52721"/>
              </a:cxn>
              <a:cxn ang="0">
                <a:pos x="113903" y="52721"/>
              </a:cxn>
              <a:cxn ang="0">
                <a:pos x="39866" y="52721"/>
              </a:cxn>
              <a:cxn ang="0">
                <a:pos x="39866" y="72187"/>
              </a:cxn>
              <a:cxn ang="0">
                <a:pos x="53697" y="72187"/>
              </a:cxn>
              <a:cxn ang="0">
                <a:pos x="53697" y="52721"/>
              </a:cxn>
              <a:cxn ang="0">
                <a:pos x="39866" y="52721"/>
              </a:cxn>
            </a:cxnLst>
            <a:rect l="0" t="0" r="0" b="0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Freeform 195"/>
          <p:cNvSpPr>
            <a:spLocks noEditPoints="1"/>
          </p:cNvSpPr>
          <p:nvPr/>
        </p:nvSpPr>
        <p:spPr>
          <a:xfrm>
            <a:off x="10022312" y="1954472"/>
            <a:ext cx="216607" cy="292778"/>
          </a:xfrm>
          <a:custGeom>
            <a:avLst/>
            <a:gdLst/>
            <a:ahLst/>
            <a:cxnLst>
              <a:cxn ang="0">
                <a:pos x="26165" y="61118"/>
              </a:cxn>
              <a:cxn ang="0">
                <a:pos x="66284" y="136207"/>
              </a:cxn>
              <a:cxn ang="0">
                <a:pos x="139546" y="96043"/>
              </a:cxn>
              <a:cxn ang="0">
                <a:pos x="101171" y="22701"/>
              </a:cxn>
              <a:cxn ang="0">
                <a:pos x="59307" y="118745"/>
              </a:cxn>
              <a:cxn ang="0">
                <a:pos x="80239" y="125730"/>
              </a:cxn>
              <a:cxn ang="0">
                <a:pos x="59307" y="118745"/>
              </a:cxn>
              <a:cxn ang="0">
                <a:pos x="97682" y="106521"/>
              </a:cxn>
              <a:cxn ang="0">
                <a:pos x="108148" y="104775"/>
              </a:cxn>
              <a:cxn ang="0">
                <a:pos x="88961" y="115252"/>
              </a:cxn>
              <a:cxn ang="0">
                <a:pos x="120359" y="90805"/>
              </a:cxn>
              <a:cxn ang="0">
                <a:pos x="127336" y="92551"/>
              </a:cxn>
              <a:cxn ang="0">
                <a:pos x="120359" y="90805"/>
              </a:cxn>
              <a:cxn ang="0">
                <a:pos x="94194" y="41910"/>
              </a:cxn>
              <a:cxn ang="0">
                <a:pos x="97682" y="34925"/>
              </a:cxn>
              <a:cxn ang="0">
                <a:pos x="80239" y="47148"/>
              </a:cxn>
              <a:cxn ang="0">
                <a:pos x="57563" y="57626"/>
              </a:cxn>
              <a:cxn ang="0">
                <a:pos x="61051" y="38417"/>
              </a:cxn>
              <a:cxn ang="0">
                <a:pos x="80239" y="47148"/>
              </a:cxn>
              <a:cxn ang="0">
                <a:pos x="36631" y="76835"/>
              </a:cxn>
              <a:cxn ang="0">
                <a:pos x="43608" y="55880"/>
              </a:cxn>
              <a:cxn ang="0">
                <a:pos x="57563" y="104775"/>
              </a:cxn>
              <a:cxn ang="0">
                <a:pos x="47097" y="85566"/>
              </a:cxn>
              <a:cxn ang="0">
                <a:pos x="55818" y="94297"/>
              </a:cxn>
              <a:cxn ang="0">
                <a:pos x="57563" y="104775"/>
              </a:cxn>
              <a:cxn ang="0">
                <a:pos x="75006" y="62865"/>
              </a:cxn>
              <a:cxn ang="0">
                <a:pos x="99427" y="71596"/>
              </a:cxn>
              <a:cxn ang="0">
                <a:pos x="90705" y="94297"/>
              </a:cxn>
              <a:cxn ang="0">
                <a:pos x="68029" y="87312"/>
              </a:cxn>
              <a:cxn ang="0">
                <a:pos x="104660" y="54133"/>
              </a:cxn>
              <a:cxn ang="0">
                <a:pos x="123847" y="57626"/>
              </a:cxn>
              <a:cxn ang="0">
                <a:pos x="115126" y="76835"/>
              </a:cxn>
              <a:cxn ang="0">
                <a:pos x="104660" y="54133"/>
              </a:cxn>
              <a:cxn ang="0">
                <a:pos x="123847" y="195580"/>
              </a:cxn>
              <a:cxn ang="0">
                <a:pos x="52330" y="181610"/>
              </a:cxn>
              <a:cxn ang="0">
                <a:pos x="76750" y="162401"/>
              </a:cxn>
              <a:cxn ang="0">
                <a:pos x="0" y="78581"/>
              </a:cxn>
              <a:cxn ang="0">
                <a:pos x="55818" y="0"/>
              </a:cxn>
              <a:cxn ang="0">
                <a:pos x="36631" y="31432"/>
              </a:cxn>
              <a:cxn ang="0">
                <a:pos x="36631" y="125730"/>
              </a:cxn>
              <a:cxn ang="0">
                <a:pos x="125592" y="130968"/>
              </a:cxn>
              <a:cxn ang="0">
                <a:pos x="97682" y="160655"/>
              </a:cxn>
              <a:cxn ang="0">
                <a:pos x="123847" y="181610"/>
              </a:cxn>
            </a:cxnLst>
            <a:rect l="0" t="0" r="0" b="0"/>
            <a:pathLst>
              <a:path w="83" h="112">
                <a:moveTo>
                  <a:pt x="32" y="15"/>
                </a:moveTo>
                <a:cubicBezTo>
                  <a:pt x="24" y="20"/>
                  <a:pt x="18" y="27"/>
                  <a:pt x="15" y="35"/>
                </a:cubicBezTo>
                <a:cubicBezTo>
                  <a:pt x="13" y="44"/>
                  <a:pt x="13" y="53"/>
                  <a:pt x="18" y="61"/>
                </a:cubicBezTo>
                <a:cubicBezTo>
                  <a:pt x="22" y="69"/>
                  <a:pt x="29" y="75"/>
                  <a:pt x="38" y="78"/>
                </a:cubicBezTo>
                <a:cubicBezTo>
                  <a:pt x="46" y="80"/>
                  <a:pt x="55" y="80"/>
                  <a:pt x="63" y="75"/>
                </a:cubicBezTo>
                <a:cubicBezTo>
                  <a:pt x="72" y="71"/>
                  <a:pt x="77" y="64"/>
                  <a:pt x="80" y="55"/>
                </a:cubicBezTo>
                <a:cubicBezTo>
                  <a:pt x="83" y="47"/>
                  <a:pt x="82" y="38"/>
                  <a:pt x="78" y="30"/>
                </a:cubicBezTo>
                <a:cubicBezTo>
                  <a:pt x="73" y="21"/>
                  <a:pt x="66" y="16"/>
                  <a:pt x="58" y="13"/>
                </a:cubicBezTo>
                <a:cubicBezTo>
                  <a:pt x="50" y="10"/>
                  <a:pt x="40" y="11"/>
                  <a:pt x="32" y="15"/>
                </a:cubicBezTo>
                <a:close/>
                <a:moveTo>
                  <a:pt x="34" y="68"/>
                </a:moveTo>
                <a:cubicBezTo>
                  <a:pt x="36" y="68"/>
                  <a:pt x="39" y="67"/>
                  <a:pt x="41" y="67"/>
                </a:cubicBezTo>
                <a:cubicBezTo>
                  <a:pt x="43" y="69"/>
                  <a:pt x="45" y="70"/>
                  <a:pt x="46" y="72"/>
                </a:cubicBezTo>
                <a:cubicBezTo>
                  <a:pt x="44" y="71"/>
                  <a:pt x="42" y="71"/>
                  <a:pt x="40" y="70"/>
                </a:cubicBezTo>
                <a:cubicBezTo>
                  <a:pt x="38" y="70"/>
                  <a:pt x="36" y="69"/>
                  <a:pt x="34" y="68"/>
                </a:cubicBezTo>
                <a:close/>
                <a:moveTo>
                  <a:pt x="49" y="64"/>
                </a:moveTo>
                <a:cubicBezTo>
                  <a:pt x="51" y="63"/>
                  <a:pt x="54" y="62"/>
                  <a:pt x="56" y="61"/>
                </a:cubicBezTo>
                <a:cubicBezTo>
                  <a:pt x="58" y="60"/>
                  <a:pt x="60" y="59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63" y="64"/>
                  <a:pt x="62" y="68"/>
                  <a:pt x="60" y="69"/>
                </a:cubicBezTo>
                <a:cubicBezTo>
                  <a:pt x="58" y="70"/>
                  <a:pt x="55" y="68"/>
                  <a:pt x="51" y="66"/>
                </a:cubicBezTo>
                <a:cubicBezTo>
                  <a:pt x="51" y="65"/>
                  <a:pt x="50" y="65"/>
                  <a:pt x="49" y="64"/>
                </a:cubicBezTo>
                <a:close/>
                <a:moveTo>
                  <a:pt x="69" y="52"/>
                </a:moveTo>
                <a:cubicBezTo>
                  <a:pt x="71" y="50"/>
                  <a:pt x="73" y="49"/>
                  <a:pt x="74" y="47"/>
                </a:cubicBezTo>
                <a:cubicBezTo>
                  <a:pt x="74" y="49"/>
                  <a:pt x="73" y="51"/>
                  <a:pt x="73" y="53"/>
                </a:cubicBezTo>
                <a:cubicBezTo>
                  <a:pt x="72" y="55"/>
                  <a:pt x="71" y="57"/>
                  <a:pt x="70" y="59"/>
                </a:cubicBezTo>
                <a:cubicBezTo>
                  <a:pt x="70" y="57"/>
                  <a:pt x="70" y="55"/>
                  <a:pt x="69" y="52"/>
                </a:cubicBezTo>
                <a:close/>
                <a:moveTo>
                  <a:pt x="61" y="23"/>
                </a:moveTo>
                <a:cubicBezTo>
                  <a:pt x="59" y="23"/>
                  <a:pt x="57" y="23"/>
                  <a:pt x="54" y="24"/>
                </a:cubicBezTo>
                <a:cubicBezTo>
                  <a:pt x="53" y="22"/>
                  <a:pt x="51" y="20"/>
                  <a:pt x="49" y="19"/>
                </a:cubicBezTo>
                <a:cubicBezTo>
                  <a:pt x="51" y="19"/>
                  <a:pt x="53" y="20"/>
                  <a:pt x="56" y="20"/>
                </a:cubicBezTo>
                <a:cubicBezTo>
                  <a:pt x="58" y="21"/>
                  <a:pt x="60" y="22"/>
                  <a:pt x="61" y="23"/>
                </a:cubicBezTo>
                <a:close/>
                <a:moveTo>
                  <a:pt x="46" y="27"/>
                </a:moveTo>
                <a:cubicBezTo>
                  <a:pt x="44" y="27"/>
                  <a:pt x="42" y="28"/>
                  <a:pt x="39" y="30"/>
                </a:cubicBezTo>
                <a:cubicBezTo>
                  <a:pt x="37" y="31"/>
                  <a:pt x="35" y="32"/>
                  <a:pt x="33" y="33"/>
                </a:cubicBezTo>
                <a:cubicBezTo>
                  <a:pt x="33" y="33"/>
                  <a:pt x="33" y="32"/>
                  <a:pt x="33" y="31"/>
                </a:cubicBezTo>
                <a:cubicBezTo>
                  <a:pt x="33" y="26"/>
                  <a:pt x="34" y="23"/>
                  <a:pt x="35" y="22"/>
                </a:cubicBezTo>
                <a:cubicBezTo>
                  <a:pt x="37" y="21"/>
                  <a:pt x="41" y="22"/>
                  <a:pt x="44" y="25"/>
                </a:cubicBezTo>
                <a:cubicBezTo>
                  <a:pt x="45" y="25"/>
                  <a:pt x="46" y="26"/>
                  <a:pt x="46" y="27"/>
                </a:cubicBezTo>
                <a:close/>
                <a:moveTo>
                  <a:pt x="26" y="39"/>
                </a:moveTo>
                <a:cubicBezTo>
                  <a:pt x="24" y="40"/>
                  <a:pt x="23" y="42"/>
                  <a:pt x="21" y="44"/>
                </a:cubicBezTo>
                <a:cubicBezTo>
                  <a:pt x="22" y="42"/>
                  <a:pt x="22" y="40"/>
                  <a:pt x="23" y="38"/>
                </a:cubicBezTo>
                <a:cubicBezTo>
                  <a:pt x="23" y="35"/>
                  <a:pt x="24" y="33"/>
                  <a:pt x="25" y="32"/>
                </a:cubicBezTo>
                <a:cubicBezTo>
                  <a:pt x="25" y="34"/>
                  <a:pt x="26" y="36"/>
                  <a:pt x="26" y="39"/>
                </a:cubicBezTo>
                <a:close/>
                <a:moveTo>
                  <a:pt x="33" y="60"/>
                </a:moveTo>
                <a:cubicBezTo>
                  <a:pt x="29" y="60"/>
                  <a:pt x="25" y="60"/>
                  <a:pt x="24" y="58"/>
                </a:cubicBezTo>
                <a:cubicBezTo>
                  <a:pt x="23" y="56"/>
                  <a:pt x="25" y="52"/>
                  <a:pt x="27" y="49"/>
                </a:cubicBezTo>
                <a:cubicBezTo>
                  <a:pt x="28" y="48"/>
                  <a:pt x="28" y="48"/>
                  <a:pt x="29" y="47"/>
                </a:cubicBezTo>
                <a:cubicBezTo>
                  <a:pt x="30" y="49"/>
                  <a:pt x="31" y="51"/>
                  <a:pt x="32" y="54"/>
                </a:cubicBezTo>
                <a:cubicBezTo>
                  <a:pt x="33" y="56"/>
                  <a:pt x="34" y="58"/>
                  <a:pt x="36" y="60"/>
                </a:cubicBezTo>
                <a:cubicBezTo>
                  <a:pt x="35" y="60"/>
                  <a:pt x="34" y="60"/>
                  <a:pt x="33" y="60"/>
                </a:cubicBezTo>
                <a:close/>
                <a:moveTo>
                  <a:pt x="35" y="41"/>
                </a:moveTo>
                <a:cubicBezTo>
                  <a:pt x="37" y="40"/>
                  <a:pt x="40" y="38"/>
                  <a:pt x="43" y="36"/>
                </a:cubicBezTo>
                <a:cubicBezTo>
                  <a:pt x="46" y="35"/>
                  <a:pt x="49" y="34"/>
                  <a:pt x="52" y="33"/>
                </a:cubicBezTo>
                <a:cubicBezTo>
                  <a:pt x="53" y="35"/>
                  <a:pt x="55" y="38"/>
                  <a:pt x="57" y="41"/>
                </a:cubicBezTo>
                <a:cubicBezTo>
                  <a:pt x="58" y="44"/>
                  <a:pt x="59" y="46"/>
                  <a:pt x="60" y="49"/>
                </a:cubicBezTo>
                <a:cubicBezTo>
                  <a:pt x="58" y="51"/>
                  <a:pt x="55" y="53"/>
                  <a:pt x="52" y="54"/>
                </a:cubicBezTo>
                <a:cubicBezTo>
                  <a:pt x="49" y="56"/>
                  <a:pt x="47" y="57"/>
                  <a:pt x="44" y="58"/>
                </a:cubicBezTo>
                <a:cubicBezTo>
                  <a:pt x="42" y="56"/>
                  <a:pt x="40" y="53"/>
                  <a:pt x="39" y="50"/>
                </a:cubicBezTo>
                <a:cubicBezTo>
                  <a:pt x="37" y="47"/>
                  <a:pt x="36" y="44"/>
                  <a:pt x="35" y="41"/>
                </a:cubicBezTo>
                <a:close/>
                <a:moveTo>
                  <a:pt x="60" y="31"/>
                </a:moveTo>
                <a:cubicBezTo>
                  <a:pt x="60" y="31"/>
                  <a:pt x="61" y="31"/>
                  <a:pt x="62" y="31"/>
                </a:cubicBezTo>
                <a:cubicBezTo>
                  <a:pt x="67" y="30"/>
                  <a:pt x="70" y="31"/>
                  <a:pt x="71" y="33"/>
                </a:cubicBezTo>
                <a:cubicBezTo>
                  <a:pt x="72" y="35"/>
                  <a:pt x="71" y="38"/>
                  <a:pt x="68" y="42"/>
                </a:cubicBezTo>
                <a:cubicBezTo>
                  <a:pt x="68" y="43"/>
                  <a:pt x="67" y="43"/>
                  <a:pt x="66" y="44"/>
                </a:cubicBezTo>
                <a:cubicBezTo>
                  <a:pt x="66" y="42"/>
                  <a:pt x="65" y="39"/>
                  <a:pt x="63" y="37"/>
                </a:cubicBezTo>
                <a:cubicBezTo>
                  <a:pt x="62" y="35"/>
                  <a:pt x="61" y="33"/>
                  <a:pt x="60" y="31"/>
                </a:cubicBezTo>
                <a:close/>
                <a:moveTo>
                  <a:pt x="71" y="104"/>
                </a:moveTo>
                <a:cubicBezTo>
                  <a:pt x="71" y="112"/>
                  <a:pt x="71" y="112"/>
                  <a:pt x="71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93"/>
                  <a:pt x="44" y="93"/>
                  <a:pt x="44" y="93"/>
                </a:cubicBezTo>
                <a:cubicBezTo>
                  <a:pt x="32" y="92"/>
                  <a:pt x="22" y="87"/>
                  <a:pt x="14" y="79"/>
                </a:cubicBezTo>
                <a:cubicBezTo>
                  <a:pt x="5" y="71"/>
                  <a:pt x="0" y="59"/>
                  <a:pt x="0" y="45"/>
                </a:cubicBezTo>
                <a:cubicBezTo>
                  <a:pt x="0" y="32"/>
                  <a:pt x="5" y="20"/>
                  <a:pt x="14" y="12"/>
                </a:cubicBezTo>
                <a:cubicBezTo>
                  <a:pt x="19" y="7"/>
                  <a:pt x="25" y="3"/>
                  <a:pt x="32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31" y="11"/>
                  <a:pt x="25" y="14"/>
                  <a:pt x="21" y="18"/>
                </a:cubicBezTo>
                <a:cubicBezTo>
                  <a:pt x="14" y="25"/>
                  <a:pt x="9" y="35"/>
                  <a:pt x="9" y="45"/>
                </a:cubicBezTo>
                <a:cubicBezTo>
                  <a:pt x="9" y="56"/>
                  <a:pt x="14" y="65"/>
                  <a:pt x="21" y="72"/>
                </a:cubicBezTo>
                <a:cubicBezTo>
                  <a:pt x="27" y="79"/>
                  <a:pt x="37" y="84"/>
                  <a:pt x="48" y="84"/>
                </a:cubicBezTo>
                <a:cubicBezTo>
                  <a:pt x="57" y="84"/>
                  <a:pt x="65" y="80"/>
                  <a:pt x="72" y="75"/>
                </a:cubicBezTo>
                <a:cubicBezTo>
                  <a:pt x="76" y="83"/>
                  <a:pt x="76" y="83"/>
                  <a:pt x="76" y="83"/>
                </a:cubicBezTo>
                <a:cubicBezTo>
                  <a:pt x="70" y="88"/>
                  <a:pt x="63" y="91"/>
                  <a:pt x="56" y="92"/>
                </a:cubicBezTo>
                <a:cubicBezTo>
                  <a:pt x="56" y="104"/>
                  <a:pt x="56" y="104"/>
                  <a:pt x="56" y="104"/>
                </a:cubicBezTo>
                <a:lnTo>
                  <a:pt x="71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Freeform 196"/>
          <p:cNvSpPr>
            <a:spLocks noEditPoints="1"/>
          </p:cNvSpPr>
          <p:nvPr/>
        </p:nvSpPr>
        <p:spPr>
          <a:xfrm>
            <a:off x="6394729" y="1287986"/>
            <a:ext cx="230888" cy="209467"/>
          </a:xfrm>
          <a:custGeom>
            <a:avLst/>
            <a:gdLst/>
            <a:ahLst/>
            <a:cxnLst>
              <a:cxn ang="0">
                <a:pos x="119874" y="0"/>
              </a:cxn>
              <a:cxn ang="0">
                <a:pos x="127213" y="4895"/>
              </a:cxn>
              <a:cxn ang="0">
                <a:pos x="114166" y="39979"/>
              </a:cxn>
              <a:cxn ang="0">
                <a:pos x="26910" y="10606"/>
              </a:cxn>
              <a:cxn ang="0">
                <a:pos x="33434" y="17133"/>
              </a:cxn>
              <a:cxn ang="0">
                <a:pos x="44035" y="26108"/>
              </a:cxn>
              <a:cxn ang="0">
                <a:pos x="26910" y="33451"/>
              </a:cxn>
              <a:cxn ang="0">
                <a:pos x="33434" y="36715"/>
              </a:cxn>
              <a:cxn ang="0">
                <a:pos x="44035" y="45690"/>
              </a:cxn>
              <a:cxn ang="0">
                <a:pos x="26910" y="53033"/>
              </a:cxn>
              <a:cxn ang="0">
                <a:pos x="33434" y="57928"/>
              </a:cxn>
              <a:cxn ang="0">
                <a:pos x="44035" y="66903"/>
              </a:cxn>
              <a:cxn ang="0">
                <a:pos x="26910" y="73431"/>
              </a:cxn>
              <a:cxn ang="0">
                <a:pos x="33434" y="77510"/>
              </a:cxn>
              <a:cxn ang="0">
                <a:pos x="44035" y="85669"/>
              </a:cxn>
              <a:cxn ang="0">
                <a:pos x="26910" y="93012"/>
              </a:cxn>
              <a:cxn ang="0">
                <a:pos x="33434" y="98724"/>
              </a:cxn>
              <a:cxn ang="0">
                <a:pos x="44035" y="106883"/>
              </a:cxn>
              <a:cxn ang="0">
                <a:pos x="26910" y="114226"/>
              </a:cxn>
              <a:cxn ang="0">
                <a:pos x="26910" y="128096"/>
              </a:cxn>
              <a:cxn ang="0">
                <a:pos x="114166" y="101987"/>
              </a:cxn>
              <a:cxn ang="0">
                <a:pos x="127213" y="133807"/>
              </a:cxn>
              <a:cxn ang="0">
                <a:pos x="119874" y="140335"/>
              </a:cxn>
              <a:cxn ang="0">
                <a:pos x="14678" y="140335"/>
              </a:cxn>
              <a:cxn ang="0">
                <a:pos x="14678" y="124832"/>
              </a:cxn>
              <a:cxn ang="0">
                <a:pos x="0" y="112594"/>
              </a:cxn>
              <a:cxn ang="0">
                <a:pos x="14678" y="103619"/>
              </a:cxn>
              <a:cxn ang="0">
                <a:pos x="0" y="91380"/>
              </a:cxn>
              <a:cxn ang="0">
                <a:pos x="14678" y="84037"/>
              </a:cxn>
              <a:cxn ang="0">
                <a:pos x="0" y="71799"/>
              </a:cxn>
              <a:cxn ang="0">
                <a:pos x="14678" y="62824"/>
              </a:cxn>
              <a:cxn ang="0">
                <a:pos x="0" y="50585"/>
              </a:cxn>
              <a:cxn ang="0">
                <a:pos x="14678" y="44058"/>
              </a:cxn>
              <a:cxn ang="0">
                <a:pos x="0" y="31820"/>
              </a:cxn>
              <a:cxn ang="0">
                <a:pos x="14678" y="4895"/>
              </a:cxn>
              <a:cxn ang="0">
                <a:pos x="21202" y="0"/>
              </a:cxn>
              <a:cxn ang="0">
                <a:pos x="54636" y="66903"/>
              </a:cxn>
              <a:cxn ang="0">
                <a:pos x="70946" y="73431"/>
              </a:cxn>
              <a:cxn ang="0">
                <a:pos x="54636" y="66903"/>
              </a:cxn>
              <a:cxn ang="0">
                <a:pos x="54636" y="53033"/>
              </a:cxn>
              <a:cxn ang="0">
                <a:pos x="84809" y="57928"/>
              </a:cxn>
              <a:cxn ang="0">
                <a:pos x="54636" y="53033"/>
              </a:cxn>
              <a:cxn ang="0">
                <a:pos x="54636" y="36715"/>
              </a:cxn>
              <a:cxn ang="0">
                <a:pos x="98672" y="44058"/>
              </a:cxn>
              <a:cxn ang="0">
                <a:pos x="54636" y="36715"/>
              </a:cxn>
              <a:cxn ang="0">
                <a:pos x="54636" y="22845"/>
              </a:cxn>
              <a:cxn ang="0">
                <a:pos x="98672" y="29372"/>
              </a:cxn>
              <a:cxn ang="0">
                <a:pos x="54636" y="22845"/>
              </a:cxn>
              <a:cxn ang="0">
                <a:pos x="72577" y="112594"/>
              </a:cxn>
              <a:cxn ang="0">
                <a:pos x="91333" y="110962"/>
              </a:cxn>
              <a:cxn ang="0">
                <a:pos x="74208" y="91380"/>
              </a:cxn>
              <a:cxn ang="0">
                <a:pos x="72577" y="112594"/>
              </a:cxn>
              <a:cxn ang="0">
                <a:pos x="137815" y="29372"/>
              </a:cxn>
              <a:cxn ang="0">
                <a:pos x="98672" y="103619"/>
              </a:cxn>
              <a:cxn ang="0">
                <a:pos x="137815" y="29372"/>
              </a:cxn>
            </a:cxnLst>
            <a:rect l="0" t="0" r="0" b="0"/>
            <a:pathLst>
              <a:path w="190" h="172">
                <a:moveTo>
                  <a:pt x="26" y="0"/>
                </a:moveTo>
                <a:lnTo>
                  <a:pt x="147" y="0"/>
                </a:lnTo>
                <a:lnTo>
                  <a:pt x="156" y="0"/>
                </a:lnTo>
                <a:lnTo>
                  <a:pt x="156" y="6"/>
                </a:lnTo>
                <a:lnTo>
                  <a:pt x="156" y="34"/>
                </a:lnTo>
                <a:lnTo>
                  <a:pt x="140" y="49"/>
                </a:lnTo>
                <a:lnTo>
                  <a:pt x="140" y="13"/>
                </a:lnTo>
                <a:lnTo>
                  <a:pt x="33" y="13"/>
                </a:lnTo>
                <a:lnTo>
                  <a:pt x="33" y="24"/>
                </a:lnTo>
                <a:lnTo>
                  <a:pt x="41" y="21"/>
                </a:lnTo>
                <a:lnTo>
                  <a:pt x="48" y="17"/>
                </a:lnTo>
                <a:lnTo>
                  <a:pt x="54" y="32"/>
                </a:lnTo>
                <a:lnTo>
                  <a:pt x="46" y="34"/>
                </a:lnTo>
                <a:lnTo>
                  <a:pt x="33" y="41"/>
                </a:lnTo>
                <a:lnTo>
                  <a:pt x="33" y="47"/>
                </a:lnTo>
                <a:lnTo>
                  <a:pt x="41" y="45"/>
                </a:lnTo>
                <a:lnTo>
                  <a:pt x="48" y="41"/>
                </a:lnTo>
                <a:lnTo>
                  <a:pt x="54" y="56"/>
                </a:lnTo>
                <a:lnTo>
                  <a:pt x="46" y="58"/>
                </a:lnTo>
                <a:lnTo>
                  <a:pt x="33" y="65"/>
                </a:lnTo>
                <a:lnTo>
                  <a:pt x="33" y="73"/>
                </a:lnTo>
                <a:lnTo>
                  <a:pt x="41" y="71"/>
                </a:lnTo>
                <a:lnTo>
                  <a:pt x="48" y="67"/>
                </a:lnTo>
                <a:lnTo>
                  <a:pt x="54" y="82"/>
                </a:lnTo>
                <a:lnTo>
                  <a:pt x="46" y="84"/>
                </a:lnTo>
                <a:lnTo>
                  <a:pt x="33" y="90"/>
                </a:lnTo>
                <a:lnTo>
                  <a:pt x="33" y="97"/>
                </a:lnTo>
                <a:lnTo>
                  <a:pt x="41" y="95"/>
                </a:lnTo>
                <a:lnTo>
                  <a:pt x="48" y="90"/>
                </a:lnTo>
                <a:lnTo>
                  <a:pt x="54" y="105"/>
                </a:lnTo>
                <a:lnTo>
                  <a:pt x="46" y="108"/>
                </a:lnTo>
                <a:lnTo>
                  <a:pt x="33" y="114"/>
                </a:lnTo>
                <a:lnTo>
                  <a:pt x="33" y="123"/>
                </a:lnTo>
                <a:lnTo>
                  <a:pt x="41" y="121"/>
                </a:lnTo>
                <a:lnTo>
                  <a:pt x="48" y="118"/>
                </a:lnTo>
                <a:lnTo>
                  <a:pt x="54" y="131"/>
                </a:lnTo>
                <a:lnTo>
                  <a:pt x="46" y="133"/>
                </a:lnTo>
                <a:lnTo>
                  <a:pt x="33" y="140"/>
                </a:lnTo>
                <a:lnTo>
                  <a:pt x="33" y="153"/>
                </a:lnTo>
                <a:lnTo>
                  <a:pt x="33" y="157"/>
                </a:lnTo>
                <a:lnTo>
                  <a:pt x="140" y="157"/>
                </a:lnTo>
                <a:lnTo>
                  <a:pt x="140" y="125"/>
                </a:lnTo>
                <a:lnTo>
                  <a:pt x="156" y="110"/>
                </a:lnTo>
                <a:lnTo>
                  <a:pt x="156" y="164"/>
                </a:lnTo>
                <a:lnTo>
                  <a:pt x="156" y="172"/>
                </a:lnTo>
                <a:lnTo>
                  <a:pt x="147" y="172"/>
                </a:lnTo>
                <a:lnTo>
                  <a:pt x="26" y="172"/>
                </a:lnTo>
                <a:lnTo>
                  <a:pt x="18" y="172"/>
                </a:lnTo>
                <a:lnTo>
                  <a:pt x="18" y="164"/>
                </a:lnTo>
                <a:lnTo>
                  <a:pt x="18" y="153"/>
                </a:lnTo>
                <a:lnTo>
                  <a:pt x="2" y="153"/>
                </a:lnTo>
                <a:lnTo>
                  <a:pt x="0" y="138"/>
                </a:lnTo>
                <a:lnTo>
                  <a:pt x="18" y="131"/>
                </a:lnTo>
                <a:lnTo>
                  <a:pt x="18" y="127"/>
                </a:lnTo>
                <a:lnTo>
                  <a:pt x="2" y="127"/>
                </a:lnTo>
                <a:lnTo>
                  <a:pt x="0" y="112"/>
                </a:lnTo>
                <a:lnTo>
                  <a:pt x="18" y="103"/>
                </a:lnTo>
                <a:lnTo>
                  <a:pt x="18" y="103"/>
                </a:lnTo>
                <a:lnTo>
                  <a:pt x="2" y="103"/>
                </a:lnTo>
                <a:lnTo>
                  <a:pt x="0" y="88"/>
                </a:lnTo>
                <a:lnTo>
                  <a:pt x="18" y="80"/>
                </a:lnTo>
                <a:lnTo>
                  <a:pt x="18" y="77"/>
                </a:lnTo>
                <a:lnTo>
                  <a:pt x="2" y="77"/>
                </a:lnTo>
                <a:lnTo>
                  <a:pt x="0" y="62"/>
                </a:lnTo>
                <a:lnTo>
                  <a:pt x="18" y="54"/>
                </a:lnTo>
                <a:lnTo>
                  <a:pt x="18" y="54"/>
                </a:lnTo>
                <a:lnTo>
                  <a:pt x="2" y="54"/>
                </a:lnTo>
                <a:lnTo>
                  <a:pt x="0" y="39"/>
                </a:lnTo>
                <a:lnTo>
                  <a:pt x="18" y="30"/>
                </a:lnTo>
                <a:lnTo>
                  <a:pt x="18" y="6"/>
                </a:lnTo>
                <a:lnTo>
                  <a:pt x="18" y="0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67" y="82"/>
                </a:moveTo>
                <a:lnTo>
                  <a:pt x="67" y="90"/>
                </a:lnTo>
                <a:lnTo>
                  <a:pt x="87" y="90"/>
                </a:lnTo>
                <a:lnTo>
                  <a:pt x="87" y="82"/>
                </a:lnTo>
                <a:lnTo>
                  <a:pt x="67" y="82"/>
                </a:lnTo>
                <a:lnTo>
                  <a:pt x="67" y="82"/>
                </a:lnTo>
                <a:close/>
                <a:moveTo>
                  <a:pt x="67" y="65"/>
                </a:moveTo>
                <a:lnTo>
                  <a:pt x="67" y="71"/>
                </a:lnTo>
                <a:lnTo>
                  <a:pt x="104" y="71"/>
                </a:lnTo>
                <a:lnTo>
                  <a:pt x="104" y="65"/>
                </a:lnTo>
                <a:lnTo>
                  <a:pt x="67" y="65"/>
                </a:lnTo>
                <a:lnTo>
                  <a:pt x="67" y="65"/>
                </a:lnTo>
                <a:close/>
                <a:moveTo>
                  <a:pt x="67" y="45"/>
                </a:moveTo>
                <a:lnTo>
                  <a:pt x="67" y="54"/>
                </a:lnTo>
                <a:lnTo>
                  <a:pt x="121" y="54"/>
                </a:lnTo>
                <a:lnTo>
                  <a:pt x="121" y="45"/>
                </a:lnTo>
                <a:lnTo>
                  <a:pt x="67" y="45"/>
                </a:lnTo>
                <a:lnTo>
                  <a:pt x="67" y="45"/>
                </a:lnTo>
                <a:close/>
                <a:moveTo>
                  <a:pt x="67" y="28"/>
                </a:moveTo>
                <a:lnTo>
                  <a:pt x="67" y="36"/>
                </a:lnTo>
                <a:lnTo>
                  <a:pt x="121" y="36"/>
                </a:lnTo>
                <a:lnTo>
                  <a:pt x="121" y="28"/>
                </a:lnTo>
                <a:lnTo>
                  <a:pt x="67" y="28"/>
                </a:lnTo>
                <a:lnTo>
                  <a:pt x="67" y="28"/>
                </a:lnTo>
                <a:close/>
                <a:moveTo>
                  <a:pt x="89" y="138"/>
                </a:moveTo>
                <a:lnTo>
                  <a:pt x="100" y="136"/>
                </a:lnTo>
                <a:lnTo>
                  <a:pt x="112" y="136"/>
                </a:lnTo>
                <a:lnTo>
                  <a:pt x="102" y="125"/>
                </a:lnTo>
                <a:lnTo>
                  <a:pt x="91" y="112"/>
                </a:lnTo>
                <a:lnTo>
                  <a:pt x="89" y="125"/>
                </a:lnTo>
                <a:lnTo>
                  <a:pt x="89" y="138"/>
                </a:lnTo>
                <a:lnTo>
                  <a:pt x="89" y="138"/>
                </a:lnTo>
                <a:close/>
                <a:moveTo>
                  <a:pt x="169" y="36"/>
                </a:moveTo>
                <a:lnTo>
                  <a:pt x="100" y="103"/>
                </a:lnTo>
                <a:lnTo>
                  <a:pt x="121" y="127"/>
                </a:lnTo>
                <a:lnTo>
                  <a:pt x="190" y="60"/>
                </a:lnTo>
                <a:lnTo>
                  <a:pt x="169" y="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Freeform 197"/>
          <p:cNvSpPr>
            <a:spLocks noEditPoints="1"/>
          </p:cNvSpPr>
          <p:nvPr/>
        </p:nvSpPr>
        <p:spPr>
          <a:xfrm>
            <a:off x="7085017" y="1297508"/>
            <a:ext cx="273734" cy="211848"/>
          </a:xfrm>
          <a:custGeom>
            <a:avLst/>
            <a:gdLst/>
            <a:ahLst/>
            <a:cxnLst>
              <a:cxn ang="0">
                <a:pos x="36927" y="77533"/>
              </a:cxn>
              <a:cxn ang="0">
                <a:pos x="22860" y="128635"/>
              </a:cxn>
              <a:cxn ang="0">
                <a:pos x="58029" y="128635"/>
              </a:cxn>
              <a:cxn ang="0">
                <a:pos x="89681" y="140970"/>
              </a:cxn>
              <a:cxn ang="0">
                <a:pos x="121333" y="128635"/>
              </a:cxn>
              <a:cxn ang="0">
                <a:pos x="152986" y="128635"/>
              </a:cxn>
              <a:cxn ang="0">
                <a:pos x="142435" y="77533"/>
              </a:cxn>
              <a:cxn ang="0">
                <a:pos x="151227" y="77533"/>
              </a:cxn>
              <a:cxn ang="0">
                <a:pos x="151227" y="49339"/>
              </a:cxn>
              <a:cxn ang="0">
                <a:pos x="170570" y="44053"/>
              </a:cxn>
              <a:cxn ang="0">
                <a:pos x="170570" y="59912"/>
              </a:cxn>
              <a:cxn ang="0">
                <a:pos x="167053" y="89868"/>
              </a:cxn>
              <a:cxn ang="0">
                <a:pos x="181121" y="89868"/>
              </a:cxn>
              <a:cxn ang="0">
                <a:pos x="177604" y="59912"/>
              </a:cxn>
              <a:cxn ang="0">
                <a:pos x="177604" y="40528"/>
              </a:cxn>
              <a:cxn ang="0">
                <a:pos x="182880" y="38766"/>
              </a:cxn>
              <a:cxn ang="0">
                <a:pos x="182880" y="26431"/>
              </a:cxn>
              <a:cxn ang="0">
                <a:pos x="91440" y="0"/>
              </a:cxn>
              <a:cxn ang="0">
                <a:pos x="0" y="26431"/>
              </a:cxn>
              <a:cxn ang="0">
                <a:pos x="0" y="38766"/>
              </a:cxn>
              <a:cxn ang="0">
                <a:pos x="33410" y="49339"/>
              </a:cxn>
              <a:cxn ang="0">
                <a:pos x="33410" y="77533"/>
              </a:cxn>
              <a:cxn ang="0">
                <a:pos x="36927" y="77533"/>
              </a:cxn>
              <a:cxn ang="0">
                <a:pos x="124850" y="77533"/>
              </a:cxn>
              <a:cxn ang="0">
                <a:pos x="126609" y="84582"/>
              </a:cxn>
              <a:cxn ang="0">
                <a:pos x="114300" y="116300"/>
              </a:cxn>
              <a:cxn ang="0">
                <a:pos x="89681" y="128635"/>
              </a:cxn>
              <a:cxn ang="0">
                <a:pos x="65063" y="116300"/>
              </a:cxn>
              <a:cxn ang="0">
                <a:pos x="54512" y="84582"/>
              </a:cxn>
              <a:cxn ang="0">
                <a:pos x="54512" y="77533"/>
              </a:cxn>
              <a:cxn ang="0">
                <a:pos x="124850" y="77533"/>
              </a:cxn>
            </a:cxnLst>
            <a:rect l="0" t="0" r="0" b="0"/>
            <a:pathLst>
              <a:path w="104" h="80">
                <a:moveTo>
                  <a:pt x="21" y="44"/>
                </a:moveTo>
                <a:cubicBezTo>
                  <a:pt x="13" y="73"/>
                  <a:pt x="13" y="73"/>
                  <a:pt x="13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8" y="78"/>
                  <a:pt x="44" y="80"/>
                  <a:pt x="51" y="80"/>
                </a:cubicBezTo>
                <a:cubicBezTo>
                  <a:pt x="58" y="80"/>
                  <a:pt x="64" y="78"/>
                  <a:pt x="69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28"/>
                  <a:pt x="86" y="28"/>
                  <a:pt x="86" y="28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34"/>
                  <a:pt x="97" y="34"/>
                  <a:pt x="97" y="34"/>
                </a:cubicBezTo>
                <a:cubicBezTo>
                  <a:pt x="95" y="51"/>
                  <a:pt x="95" y="51"/>
                  <a:pt x="95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0" y="22"/>
                  <a:pt x="0" y="22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71" y="44"/>
                </a:moveTo>
                <a:cubicBezTo>
                  <a:pt x="72" y="46"/>
                  <a:pt x="72" y="47"/>
                  <a:pt x="72" y="48"/>
                </a:cubicBezTo>
                <a:cubicBezTo>
                  <a:pt x="72" y="55"/>
                  <a:pt x="69" y="61"/>
                  <a:pt x="65" y="66"/>
                </a:cubicBezTo>
                <a:cubicBezTo>
                  <a:pt x="62" y="70"/>
                  <a:pt x="57" y="73"/>
                  <a:pt x="51" y="73"/>
                </a:cubicBezTo>
                <a:cubicBezTo>
                  <a:pt x="46" y="73"/>
                  <a:pt x="41" y="70"/>
                  <a:pt x="37" y="66"/>
                </a:cubicBezTo>
                <a:cubicBezTo>
                  <a:pt x="33" y="61"/>
                  <a:pt x="31" y="55"/>
                  <a:pt x="31" y="48"/>
                </a:cubicBezTo>
                <a:cubicBezTo>
                  <a:pt x="31" y="47"/>
                  <a:pt x="31" y="46"/>
                  <a:pt x="31" y="44"/>
                </a:cubicBezTo>
                <a:lnTo>
                  <a:pt x="71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Freeform 198"/>
          <p:cNvSpPr>
            <a:spLocks noEditPoints="1"/>
          </p:cNvSpPr>
          <p:nvPr/>
        </p:nvSpPr>
        <p:spPr>
          <a:xfrm>
            <a:off x="10722122" y="2035402"/>
            <a:ext cx="271354" cy="157100"/>
          </a:xfrm>
          <a:custGeom>
            <a:avLst/>
            <a:gdLst/>
            <a:ahLst/>
            <a:cxnLst>
              <a:cxn ang="0">
                <a:pos x="45402" y="0"/>
              </a:cxn>
              <a:cxn ang="0">
                <a:pos x="139450" y="0"/>
              </a:cxn>
              <a:cxn ang="0">
                <a:pos x="181610" y="59093"/>
              </a:cxn>
              <a:cxn ang="0">
                <a:pos x="171070" y="59093"/>
              </a:cxn>
              <a:cxn ang="0">
                <a:pos x="171070" y="95521"/>
              </a:cxn>
              <a:cxn ang="0">
                <a:pos x="181610" y="95521"/>
              </a:cxn>
              <a:cxn ang="0">
                <a:pos x="181610" y="106045"/>
              </a:cxn>
              <a:cxn ang="0">
                <a:pos x="0" y="106045"/>
              </a:cxn>
              <a:cxn ang="0">
                <a:pos x="0" y="95521"/>
              </a:cxn>
              <a:cxn ang="0">
                <a:pos x="13782" y="95521"/>
              </a:cxn>
              <a:cxn ang="0">
                <a:pos x="13782" y="64760"/>
              </a:cxn>
              <a:cxn ang="0">
                <a:pos x="4864" y="64760"/>
              </a:cxn>
              <a:cxn ang="0">
                <a:pos x="0" y="54236"/>
              </a:cxn>
              <a:cxn ang="0">
                <a:pos x="45402" y="0"/>
              </a:cxn>
              <a:cxn ang="0">
                <a:pos x="45402" y="0"/>
              </a:cxn>
              <a:cxn ang="0">
                <a:pos x="157287" y="95521"/>
              </a:cxn>
              <a:cxn ang="0">
                <a:pos x="157287" y="59093"/>
              </a:cxn>
              <a:cxn ang="0">
                <a:pos x="104587" y="59093"/>
              </a:cxn>
              <a:cxn ang="0">
                <a:pos x="104587" y="95521"/>
              </a:cxn>
              <a:cxn ang="0">
                <a:pos x="111884" y="95521"/>
              </a:cxn>
              <a:cxn ang="0">
                <a:pos x="111884" y="62331"/>
              </a:cxn>
              <a:cxn ang="0">
                <a:pos x="132153" y="62331"/>
              </a:cxn>
              <a:cxn ang="0">
                <a:pos x="132153" y="95521"/>
              </a:cxn>
              <a:cxn ang="0">
                <a:pos x="157287" y="95521"/>
              </a:cxn>
              <a:cxn ang="0">
                <a:pos x="157287" y="95521"/>
              </a:cxn>
              <a:cxn ang="0">
                <a:pos x="90805" y="95521"/>
              </a:cxn>
              <a:cxn ang="0">
                <a:pos x="90805" y="59093"/>
              </a:cxn>
              <a:cxn ang="0">
                <a:pos x="86751" y="59093"/>
              </a:cxn>
              <a:cxn ang="0">
                <a:pos x="51888" y="10523"/>
              </a:cxn>
              <a:cxn ang="0">
                <a:pos x="18647" y="50189"/>
              </a:cxn>
              <a:cxn ang="0">
                <a:pos x="20268" y="50189"/>
              </a:cxn>
              <a:cxn ang="0">
                <a:pos x="27565" y="50189"/>
              </a:cxn>
              <a:cxn ang="0">
                <a:pos x="27565" y="95521"/>
              </a:cxn>
              <a:cxn ang="0">
                <a:pos x="90805" y="95521"/>
              </a:cxn>
              <a:cxn ang="0">
                <a:pos x="90805" y="95521"/>
              </a:cxn>
              <a:cxn ang="0">
                <a:pos x="45402" y="57474"/>
              </a:cxn>
              <a:cxn ang="0">
                <a:pos x="45402" y="83378"/>
              </a:cxn>
              <a:cxn ang="0">
                <a:pos x="62428" y="83378"/>
              </a:cxn>
              <a:cxn ang="0">
                <a:pos x="62428" y="57474"/>
              </a:cxn>
              <a:cxn ang="0">
                <a:pos x="45402" y="57474"/>
              </a:cxn>
            </a:cxnLst>
            <a:rect l="0" t="0" r="0" b="0"/>
            <a:pathLst>
              <a:path w="224" h="131">
                <a:moveTo>
                  <a:pt x="56" y="0"/>
                </a:moveTo>
                <a:lnTo>
                  <a:pt x="172" y="0"/>
                </a:lnTo>
                <a:lnTo>
                  <a:pt x="224" y="73"/>
                </a:lnTo>
                <a:lnTo>
                  <a:pt x="211" y="73"/>
                </a:lnTo>
                <a:lnTo>
                  <a:pt x="211" y="118"/>
                </a:lnTo>
                <a:lnTo>
                  <a:pt x="224" y="118"/>
                </a:lnTo>
                <a:lnTo>
                  <a:pt x="224" y="131"/>
                </a:lnTo>
                <a:lnTo>
                  <a:pt x="0" y="131"/>
                </a:lnTo>
                <a:lnTo>
                  <a:pt x="0" y="118"/>
                </a:lnTo>
                <a:lnTo>
                  <a:pt x="17" y="118"/>
                </a:lnTo>
                <a:lnTo>
                  <a:pt x="17" y="80"/>
                </a:lnTo>
                <a:lnTo>
                  <a:pt x="6" y="80"/>
                </a:lnTo>
                <a:lnTo>
                  <a:pt x="0" y="67"/>
                </a:lnTo>
                <a:lnTo>
                  <a:pt x="56" y="0"/>
                </a:lnTo>
                <a:lnTo>
                  <a:pt x="56" y="0"/>
                </a:lnTo>
                <a:close/>
                <a:moveTo>
                  <a:pt x="194" y="118"/>
                </a:moveTo>
                <a:lnTo>
                  <a:pt x="194" y="73"/>
                </a:lnTo>
                <a:lnTo>
                  <a:pt x="129" y="73"/>
                </a:lnTo>
                <a:lnTo>
                  <a:pt x="129" y="118"/>
                </a:lnTo>
                <a:lnTo>
                  <a:pt x="138" y="118"/>
                </a:lnTo>
                <a:lnTo>
                  <a:pt x="138" y="77"/>
                </a:lnTo>
                <a:lnTo>
                  <a:pt x="163" y="77"/>
                </a:lnTo>
                <a:lnTo>
                  <a:pt x="163" y="118"/>
                </a:lnTo>
                <a:lnTo>
                  <a:pt x="194" y="118"/>
                </a:lnTo>
                <a:lnTo>
                  <a:pt x="194" y="118"/>
                </a:lnTo>
                <a:close/>
                <a:moveTo>
                  <a:pt x="112" y="118"/>
                </a:moveTo>
                <a:lnTo>
                  <a:pt x="112" y="73"/>
                </a:lnTo>
                <a:lnTo>
                  <a:pt x="107" y="73"/>
                </a:lnTo>
                <a:lnTo>
                  <a:pt x="64" y="13"/>
                </a:lnTo>
                <a:lnTo>
                  <a:pt x="23" y="62"/>
                </a:lnTo>
                <a:lnTo>
                  <a:pt x="25" y="62"/>
                </a:lnTo>
                <a:lnTo>
                  <a:pt x="34" y="62"/>
                </a:lnTo>
                <a:lnTo>
                  <a:pt x="34" y="118"/>
                </a:lnTo>
                <a:lnTo>
                  <a:pt x="112" y="118"/>
                </a:lnTo>
                <a:lnTo>
                  <a:pt x="112" y="118"/>
                </a:lnTo>
                <a:close/>
                <a:moveTo>
                  <a:pt x="56" y="71"/>
                </a:moveTo>
                <a:lnTo>
                  <a:pt x="56" y="103"/>
                </a:lnTo>
                <a:lnTo>
                  <a:pt x="77" y="103"/>
                </a:lnTo>
                <a:lnTo>
                  <a:pt x="77" y="71"/>
                </a:lnTo>
                <a:lnTo>
                  <a:pt x="56" y="7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Freeform 199"/>
          <p:cNvSpPr>
            <a:spLocks noEditPoints="1"/>
          </p:cNvSpPr>
          <p:nvPr/>
        </p:nvSpPr>
        <p:spPr>
          <a:xfrm>
            <a:off x="7827672" y="1283226"/>
            <a:ext cx="254692" cy="207087"/>
          </a:xfrm>
          <a:custGeom>
            <a:avLst/>
            <a:gdLst/>
            <a:ahLst/>
            <a:cxnLst>
              <a:cxn ang="0">
                <a:pos x="133336" y="12265"/>
              </a:cxn>
              <a:cxn ang="0">
                <a:pos x="110529" y="99879"/>
              </a:cxn>
              <a:cxn ang="0">
                <a:pos x="22807" y="78852"/>
              </a:cxn>
              <a:cxn ang="0">
                <a:pos x="133336" y="12265"/>
              </a:cxn>
              <a:cxn ang="0">
                <a:pos x="154390" y="0"/>
              </a:cxn>
              <a:cxn ang="0">
                <a:pos x="140354" y="8761"/>
              </a:cxn>
              <a:cxn ang="0">
                <a:pos x="147372" y="63082"/>
              </a:cxn>
              <a:cxn ang="0">
                <a:pos x="114038" y="108641"/>
              </a:cxn>
              <a:cxn ang="0">
                <a:pos x="57896" y="117402"/>
              </a:cxn>
              <a:cxn ang="0">
                <a:pos x="14035" y="84109"/>
              </a:cxn>
              <a:cxn ang="0">
                <a:pos x="0" y="92870"/>
              </a:cxn>
              <a:cxn ang="0">
                <a:pos x="54387" y="133173"/>
              </a:cxn>
              <a:cxn ang="0">
                <a:pos x="122810" y="122659"/>
              </a:cxn>
              <a:cxn ang="0">
                <a:pos x="163162" y="68338"/>
              </a:cxn>
              <a:cxn ang="0">
                <a:pos x="154390" y="0"/>
              </a:cxn>
              <a:cxn ang="0">
                <a:pos x="54387" y="71843"/>
              </a:cxn>
              <a:cxn ang="0">
                <a:pos x="45615" y="91118"/>
              </a:cxn>
              <a:cxn ang="0">
                <a:pos x="54387" y="71843"/>
              </a:cxn>
              <a:cxn ang="0">
                <a:pos x="107020" y="57825"/>
              </a:cxn>
              <a:cxn ang="0">
                <a:pos x="126319" y="63082"/>
              </a:cxn>
              <a:cxn ang="0">
                <a:pos x="107020" y="57825"/>
              </a:cxn>
              <a:cxn ang="0">
                <a:pos x="112283" y="35045"/>
              </a:cxn>
              <a:cxn ang="0">
                <a:pos x="133336" y="36797"/>
              </a:cxn>
              <a:cxn ang="0">
                <a:pos x="112283" y="35045"/>
              </a:cxn>
              <a:cxn ang="0">
                <a:pos x="94739" y="71843"/>
              </a:cxn>
              <a:cxn ang="0">
                <a:pos x="103511" y="91118"/>
              </a:cxn>
              <a:cxn ang="0">
                <a:pos x="94739" y="71843"/>
              </a:cxn>
              <a:cxn ang="0">
                <a:pos x="75440" y="77100"/>
              </a:cxn>
              <a:cxn ang="0">
                <a:pos x="71931" y="96375"/>
              </a:cxn>
              <a:cxn ang="0">
                <a:pos x="75440" y="77100"/>
              </a:cxn>
            </a:cxnLst>
            <a:rect l="0" t="0" r="0" b="0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Freeform 200"/>
          <p:cNvSpPr>
            <a:spLocks noEditPoints="1"/>
          </p:cNvSpPr>
          <p:nvPr/>
        </p:nvSpPr>
        <p:spPr>
          <a:xfrm>
            <a:off x="10043735" y="1249902"/>
            <a:ext cx="216609" cy="249933"/>
          </a:xfrm>
          <a:custGeom>
            <a:avLst/>
            <a:gdLst/>
            <a:ahLst/>
            <a:cxnLst>
              <a:cxn ang="0">
                <a:pos x="88961" y="48848"/>
              </a:cxn>
              <a:cxn ang="0">
                <a:pos x="99427" y="101185"/>
              </a:cxn>
              <a:cxn ang="0">
                <a:pos x="122103" y="165735"/>
              </a:cxn>
              <a:cxn ang="0">
                <a:pos x="34886" y="165735"/>
              </a:cxn>
              <a:cxn ang="0">
                <a:pos x="27909" y="155267"/>
              </a:cxn>
              <a:cxn ang="0">
                <a:pos x="61051" y="61060"/>
              </a:cxn>
              <a:cxn ang="0">
                <a:pos x="73262" y="31402"/>
              </a:cxn>
              <a:cxn ang="0">
                <a:pos x="76750" y="78506"/>
              </a:cxn>
              <a:cxn ang="0">
                <a:pos x="68029" y="87228"/>
              </a:cxn>
              <a:cxn ang="0">
                <a:pos x="78495" y="87228"/>
              </a:cxn>
              <a:cxn ang="0">
                <a:pos x="83728" y="101185"/>
              </a:cxn>
              <a:cxn ang="0">
                <a:pos x="87216" y="111653"/>
              </a:cxn>
              <a:cxn ang="0">
                <a:pos x="94194" y="127354"/>
              </a:cxn>
              <a:cxn ang="0">
                <a:pos x="97682" y="137821"/>
              </a:cxn>
              <a:cxn ang="0">
                <a:pos x="101171" y="150033"/>
              </a:cxn>
              <a:cxn ang="0">
                <a:pos x="50585" y="150033"/>
              </a:cxn>
              <a:cxn ang="0">
                <a:pos x="50585" y="136077"/>
              </a:cxn>
              <a:cxn ang="0">
                <a:pos x="50585" y="150033"/>
              </a:cxn>
              <a:cxn ang="0">
                <a:pos x="75006" y="109908"/>
              </a:cxn>
              <a:cxn ang="0">
                <a:pos x="54074" y="122120"/>
              </a:cxn>
              <a:cxn ang="0">
                <a:pos x="116870" y="10467"/>
              </a:cxn>
              <a:cxn ang="0">
                <a:pos x="115126" y="85484"/>
              </a:cxn>
              <a:cxn ang="0">
                <a:pos x="144780" y="48848"/>
              </a:cxn>
              <a:cxn ang="0">
                <a:pos x="19187" y="95951"/>
              </a:cxn>
              <a:cxn ang="0">
                <a:pos x="15699" y="48848"/>
              </a:cxn>
              <a:cxn ang="0">
                <a:pos x="17443" y="1744"/>
              </a:cxn>
              <a:cxn ang="0">
                <a:pos x="19187" y="95951"/>
              </a:cxn>
              <a:cxn ang="0">
                <a:pos x="95938" y="27913"/>
              </a:cxn>
              <a:cxn ang="0">
                <a:pos x="95938" y="68038"/>
              </a:cxn>
              <a:cxn ang="0">
                <a:pos x="118614" y="48848"/>
              </a:cxn>
              <a:cxn ang="0">
                <a:pos x="38375" y="78506"/>
              </a:cxn>
              <a:cxn ang="0">
                <a:pos x="41864" y="48848"/>
              </a:cxn>
              <a:cxn ang="0">
                <a:pos x="38375" y="17445"/>
              </a:cxn>
              <a:cxn ang="0">
                <a:pos x="38375" y="78506"/>
              </a:cxn>
            </a:cxnLst>
            <a:rect l="0" t="0" r="0" b="0"/>
            <a:pathLst>
              <a:path w="83" h="95">
                <a:moveTo>
                  <a:pt x="42" y="18"/>
                </a:moveTo>
                <a:cubicBezTo>
                  <a:pt x="47" y="18"/>
                  <a:pt x="51" y="22"/>
                  <a:pt x="51" y="28"/>
                </a:cubicBezTo>
                <a:cubicBezTo>
                  <a:pt x="51" y="30"/>
                  <a:pt x="50" y="33"/>
                  <a:pt x="49" y="34"/>
                </a:cubicBezTo>
                <a:cubicBezTo>
                  <a:pt x="57" y="58"/>
                  <a:pt x="57" y="58"/>
                  <a:pt x="57" y="58"/>
                </a:cubicBezTo>
                <a:cubicBezTo>
                  <a:pt x="68" y="89"/>
                  <a:pt x="68" y="89"/>
                  <a:pt x="68" y="89"/>
                </a:cubicBezTo>
                <a:cubicBezTo>
                  <a:pt x="70" y="95"/>
                  <a:pt x="70" y="95"/>
                  <a:pt x="70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26" y="95"/>
                  <a:pt x="56" y="95"/>
                  <a:pt x="2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6" y="89"/>
                  <a:pt x="16" y="89"/>
                  <a:pt x="16" y="89"/>
                </a:cubicBezTo>
                <a:cubicBezTo>
                  <a:pt x="27" y="58"/>
                  <a:pt x="27" y="58"/>
                  <a:pt x="27" y="58"/>
                </a:cubicBezTo>
                <a:cubicBezTo>
                  <a:pt x="35" y="35"/>
                  <a:pt x="35" y="35"/>
                  <a:pt x="35" y="35"/>
                </a:cubicBezTo>
                <a:cubicBezTo>
                  <a:pt x="33" y="33"/>
                  <a:pt x="32" y="30"/>
                  <a:pt x="32" y="28"/>
                </a:cubicBezTo>
                <a:cubicBezTo>
                  <a:pt x="32" y="22"/>
                  <a:pt x="36" y="18"/>
                  <a:pt x="42" y="18"/>
                </a:cubicBezTo>
                <a:close/>
                <a:moveTo>
                  <a:pt x="44" y="46"/>
                </a:moveTo>
                <a:cubicBezTo>
                  <a:pt x="44" y="45"/>
                  <a:pt x="44" y="45"/>
                  <a:pt x="44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46"/>
                  <a:pt x="44" y="46"/>
                  <a:pt x="44" y="46"/>
                </a:cubicBezTo>
                <a:close/>
                <a:moveTo>
                  <a:pt x="45" y="50"/>
                </a:moveTo>
                <a:cubicBezTo>
                  <a:pt x="37" y="58"/>
                  <a:pt x="37" y="58"/>
                  <a:pt x="37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5" y="50"/>
                  <a:pt x="45" y="50"/>
                  <a:pt x="45" y="50"/>
                </a:cubicBezTo>
                <a:close/>
                <a:moveTo>
                  <a:pt x="50" y="64"/>
                </a:moveTo>
                <a:cubicBezTo>
                  <a:pt x="36" y="73"/>
                  <a:pt x="36" y="73"/>
                  <a:pt x="36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6" y="79"/>
                </a:moveTo>
                <a:cubicBezTo>
                  <a:pt x="40" y="86"/>
                  <a:pt x="40" y="86"/>
                  <a:pt x="40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29" y="86"/>
                </a:moveTo>
                <a:cubicBezTo>
                  <a:pt x="47" y="78"/>
                  <a:pt x="47" y="78"/>
                  <a:pt x="47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26" y="86"/>
                  <a:pt x="26" y="86"/>
                  <a:pt x="26" y="86"/>
                </a:cubicBezTo>
                <a:cubicBezTo>
                  <a:pt x="29" y="86"/>
                  <a:pt x="29" y="86"/>
                  <a:pt x="29" y="86"/>
                </a:cubicBezTo>
                <a:close/>
                <a:moveTo>
                  <a:pt x="31" y="70"/>
                </a:moveTo>
                <a:cubicBezTo>
                  <a:pt x="43" y="63"/>
                  <a:pt x="43" y="63"/>
                  <a:pt x="43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73" y="0"/>
                </a:moveTo>
                <a:cubicBezTo>
                  <a:pt x="67" y="6"/>
                  <a:pt x="67" y="6"/>
                  <a:pt x="67" y="6"/>
                </a:cubicBezTo>
                <a:cubicBezTo>
                  <a:pt x="72" y="12"/>
                  <a:pt x="75" y="19"/>
                  <a:pt x="75" y="28"/>
                </a:cubicBezTo>
                <a:cubicBezTo>
                  <a:pt x="75" y="36"/>
                  <a:pt x="71" y="44"/>
                  <a:pt x="66" y="49"/>
                </a:cubicBezTo>
                <a:cubicBezTo>
                  <a:pt x="73" y="55"/>
                  <a:pt x="73" y="55"/>
                  <a:pt x="73" y="55"/>
                </a:cubicBezTo>
                <a:cubicBezTo>
                  <a:pt x="79" y="48"/>
                  <a:pt x="83" y="38"/>
                  <a:pt x="83" y="28"/>
                </a:cubicBezTo>
                <a:cubicBezTo>
                  <a:pt x="83" y="17"/>
                  <a:pt x="79" y="8"/>
                  <a:pt x="73" y="0"/>
                </a:cubicBezTo>
                <a:close/>
                <a:moveTo>
                  <a:pt x="11" y="55"/>
                </a:moveTo>
                <a:cubicBezTo>
                  <a:pt x="17" y="49"/>
                  <a:pt x="17" y="49"/>
                  <a:pt x="17" y="49"/>
                </a:cubicBezTo>
                <a:cubicBezTo>
                  <a:pt x="12" y="44"/>
                  <a:pt x="9" y="36"/>
                  <a:pt x="9" y="28"/>
                </a:cubicBezTo>
                <a:cubicBezTo>
                  <a:pt x="9" y="19"/>
                  <a:pt x="12" y="12"/>
                  <a:pt x="17" y="6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8"/>
                  <a:pt x="0" y="17"/>
                  <a:pt x="0" y="28"/>
                </a:cubicBezTo>
                <a:cubicBezTo>
                  <a:pt x="0" y="38"/>
                  <a:pt x="4" y="47"/>
                  <a:pt x="11" y="55"/>
                </a:cubicBezTo>
                <a:close/>
                <a:moveTo>
                  <a:pt x="61" y="10"/>
                </a:moveTo>
                <a:cubicBezTo>
                  <a:pt x="55" y="16"/>
                  <a:pt x="55" y="16"/>
                  <a:pt x="55" y="16"/>
                </a:cubicBezTo>
                <a:cubicBezTo>
                  <a:pt x="58" y="19"/>
                  <a:pt x="59" y="23"/>
                  <a:pt x="59" y="28"/>
                </a:cubicBezTo>
                <a:cubicBezTo>
                  <a:pt x="59" y="32"/>
                  <a:pt x="57" y="36"/>
                  <a:pt x="55" y="39"/>
                </a:cubicBezTo>
                <a:cubicBezTo>
                  <a:pt x="61" y="45"/>
                  <a:pt x="61" y="45"/>
                  <a:pt x="61" y="45"/>
                </a:cubicBezTo>
                <a:cubicBezTo>
                  <a:pt x="65" y="40"/>
                  <a:pt x="68" y="34"/>
                  <a:pt x="68" y="28"/>
                </a:cubicBezTo>
                <a:cubicBezTo>
                  <a:pt x="68" y="21"/>
                  <a:pt x="65" y="15"/>
                  <a:pt x="61" y="10"/>
                </a:cubicBezTo>
                <a:close/>
                <a:moveTo>
                  <a:pt x="22" y="45"/>
                </a:moveTo>
                <a:cubicBezTo>
                  <a:pt x="29" y="39"/>
                  <a:pt x="29" y="39"/>
                  <a:pt x="29" y="39"/>
                </a:cubicBezTo>
                <a:cubicBezTo>
                  <a:pt x="26" y="36"/>
                  <a:pt x="24" y="32"/>
                  <a:pt x="24" y="28"/>
                </a:cubicBezTo>
                <a:cubicBezTo>
                  <a:pt x="24" y="23"/>
                  <a:pt x="26" y="19"/>
                  <a:pt x="29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8" y="15"/>
                  <a:pt x="16" y="21"/>
                  <a:pt x="16" y="28"/>
                </a:cubicBezTo>
                <a:cubicBezTo>
                  <a:pt x="16" y="34"/>
                  <a:pt x="18" y="40"/>
                  <a:pt x="22" y="4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Freeform 201"/>
          <p:cNvSpPr>
            <a:spLocks noEditPoints="1"/>
          </p:cNvSpPr>
          <p:nvPr/>
        </p:nvSpPr>
        <p:spPr>
          <a:xfrm>
            <a:off x="10729263" y="1254662"/>
            <a:ext cx="271354" cy="280876"/>
          </a:xfrm>
          <a:custGeom>
            <a:avLst/>
            <a:gdLst/>
            <a:ahLst/>
            <a:cxnLst>
              <a:cxn ang="0">
                <a:pos x="33178" y="69790"/>
              </a:cxn>
              <a:cxn ang="0">
                <a:pos x="43656" y="61066"/>
              </a:cxn>
              <a:cxn ang="0">
                <a:pos x="47148" y="45363"/>
              </a:cxn>
              <a:cxn ang="0">
                <a:pos x="64611" y="45363"/>
              </a:cxn>
              <a:cxn ang="0">
                <a:pos x="73342" y="38384"/>
              </a:cxn>
              <a:cxn ang="0">
                <a:pos x="76835" y="22681"/>
              </a:cxn>
              <a:cxn ang="0">
                <a:pos x="94297" y="22681"/>
              </a:cxn>
              <a:cxn ang="0">
                <a:pos x="104775" y="13958"/>
              </a:cxn>
              <a:cxn ang="0">
                <a:pos x="108267" y="0"/>
              </a:cxn>
              <a:cxn ang="0">
                <a:pos x="172878" y="66301"/>
              </a:cxn>
              <a:cxn ang="0">
                <a:pos x="179863" y="82004"/>
              </a:cxn>
              <a:cxn ang="0">
                <a:pos x="174625" y="102941"/>
              </a:cxn>
              <a:cxn ang="0">
                <a:pos x="64611" y="184945"/>
              </a:cxn>
              <a:cxn ang="0">
                <a:pos x="48895" y="181455"/>
              </a:cxn>
              <a:cxn ang="0">
                <a:pos x="1746" y="122133"/>
              </a:cxn>
              <a:cxn ang="0">
                <a:pos x="1746" y="115154"/>
              </a:cxn>
              <a:cxn ang="0">
                <a:pos x="13970" y="90727"/>
              </a:cxn>
              <a:cxn ang="0">
                <a:pos x="57626" y="144815"/>
              </a:cxn>
              <a:cxn ang="0">
                <a:pos x="17462" y="111665"/>
              </a:cxn>
              <a:cxn ang="0">
                <a:pos x="55880" y="172731"/>
              </a:cxn>
              <a:cxn ang="0">
                <a:pos x="68103" y="170987"/>
              </a:cxn>
              <a:cxn ang="0">
                <a:pos x="64611" y="146560"/>
              </a:cxn>
              <a:cxn ang="0">
                <a:pos x="19208" y="87238"/>
              </a:cxn>
              <a:cxn ang="0">
                <a:pos x="27940" y="73280"/>
              </a:cxn>
              <a:cxn ang="0">
                <a:pos x="69850" y="111665"/>
              </a:cxn>
              <a:cxn ang="0">
                <a:pos x="115252" y="31405"/>
              </a:cxn>
              <a:cxn ang="0">
                <a:pos x="116998" y="102941"/>
              </a:cxn>
              <a:cxn ang="0">
                <a:pos x="153670" y="83748"/>
              </a:cxn>
              <a:cxn ang="0">
                <a:pos x="116998" y="102941"/>
              </a:cxn>
              <a:cxn ang="0">
                <a:pos x="85566" y="137836"/>
              </a:cxn>
              <a:cxn ang="0">
                <a:pos x="111760" y="106430"/>
              </a:cxn>
              <a:cxn ang="0">
                <a:pos x="110013" y="90727"/>
              </a:cxn>
              <a:cxn ang="0">
                <a:pos x="146685" y="73280"/>
              </a:cxn>
              <a:cxn ang="0">
                <a:pos x="110013" y="90727"/>
              </a:cxn>
              <a:cxn ang="0">
                <a:pos x="78581" y="125623"/>
              </a:cxn>
              <a:cxn ang="0">
                <a:pos x="104775" y="94217"/>
              </a:cxn>
              <a:cxn ang="0">
                <a:pos x="120491" y="17447"/>
              </a:cxn>
              <a:cxn ang="0">
                <a:pos x="73342" y="139581"/>
              </a:cxn>
              <a:cxn ang="0">
                <a:pos x="82073" y="157028"/>
              </a:cxn>
              <a:cxn ang="0">
                <a:pos x="165893" y="94217"/>
              </a:cxn>
              <a:cxn ang="0">
                <a:pos x="164147" y="73280"/>
              </a:cxn>
              <a:cxn ang="0">
                <a:pos x="120491" y="17447"/>
              </a:cxn>
            </a:cxnLst>
            <a:rect l="0" t="0" r="0" b="0"/>
            <a:pathLst>
              <a:path w="104" h="107">
                <a:moveTo>
                  <a:pt x="16" y="42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33"/>
                  <a:pt x="19" y="33"/>
                  <a:pt x="19" y="33"/>
                </a:cubicBezTo>
                <a:cubicBezTo>
                  <a:pt x="25" y="35"/>
                  <a:pt x="25" y="35"/>
                  <a:pt x="25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26"/>
                  <a:pt x="27" y="26"/>
                  <a:pt x="27" y="26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0"/>
                  <a:pt x="36" y="20"/>
                  <a:pt x="36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3"/>
                  <a:pt x="44" y="13"/>
                  <a:pt x="44" y="13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6"/>
                  <a:pt x="53" y="6"/>
                  <a:pt x="53" y="6"/>
                </a:cubicBezTo>
                <a:cubicBezTo>
                  <a:pt x="60" y="8"/>
                  <a:pt x="60" y="8"/>
                  <a:pt x="60" y="8"/>
                </a:cubicBezTo>
                <a:cubicBezTo>
                  <a:pt x="63" y="6"/>
                  <a:pt x="63" y="6"/>
                  <a:pt x="63" y="6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3"/>
                  <a:pt x="72" y="3"/>
                  <a:pt x="72" y="3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8"/>
                  <a:pt x="99" y="38"/>
                  <a:pt x="99" y="38"/>
                </a:cubicBezTo>
                <a:cubicBezTo>
                  <a:pt x="102" y="41"/>
                  <a:pt x="103" y="44"/>
                  <a:pt x="103" y="47"/>
                </a:cubicBezTo>
                <a:cubicBezTo>
                  <a:pt x="104" y="51"/>
                  <a:pt x="103" y="54"/>
                  <a:pt x="101" y="58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2" y="104"/>
                  <a:pt x="40" y="106"/>
                  <a:pt x="37" y="106"/>
                </a:cubicBezTo>
                <a:cubicBezTo>
                  <a:pt x="34" y="107"/>
                  <a:pt x="31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66"/>
                  <a:pt x="1" y="66"/>
                  <a:pt x="1" y="66"/>
                </a:cubicBezTo>
                <a:cubicBezTo>
                  <a:pt x="6" y="56"/>
                  <a:pt x="6" y="56"/>
                  <a:pt x="6" y="56"/>
                </a:cubicBezTo>
                <a:cubicBezTo>
                  <a:pt x="8" y="52"/>
                  <a:pt x="8" y="52"/>
                  <a:pt x="8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33" y="83"/>
                  <a:pt x="33" y="83"/>
                  <a:pt x="33" y="83"/>
                </a:cubicBezTo>
                <a:cubicBezTo>
                  <a:pt x="27" y="87"/>
                  <a:pt x="27" y="87"/>
                  <a:pt x="27" y="8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8"/>
                  <a:pt x="8" y="68"/>
                  <a:pt x="8" y="68"/>
                </a:cubicBezTo>
                <a:cubicBezTo>
                  <a:pt x="32" y="99"/>
                  <a:pt x="32" y="99"/>
                  <a:pt x="32" y="99"/>
                </a:cubicBezTo>
                <a:cubicBezTo>
                  <a:pt x="33" y="100"/>
                  <a:pt x="34" y="100"/>
                  <a:pt x="35" y="99"/>
                </a:cubicBezTo>
                <a:cubicBezTo>
                  <a:pt x="37" y="99"/>
                  <a:pt x="38" y="99"/>
                  <a:pt x="39" y="98"/>
                </a:cubicBezTo>
                <a:cubicBezTo>
                  <a:pt x="40" y="95"/>
                  <a:pt x="40" y="93"/>
                  <a:pt x="40" y="91"/>
                </a:cubicBezTo>
                <a:cubicBezTo>
                  <a:pt x="40" y="88"/>
                  <a:pt x="39" y="86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40"/>
                  <a:pt x="10" y="40"/>
                  <a:pt x="10" y="40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8" y="48"/>
                </a:moveTo>
                <a:cubicBezTo>
                  <a:pt x="40" y="64"/>
                  <a:pt x="40" y="64"/>
                  <a:pt x="40" y="64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18"/>
                  <a:pt x="66" y="18"/>
                  <a:pt x="66" y="18"/>
                </a:cubicBezTo>
                <a:cubicBezTo>
                  <a:pt x="28" y="48"/>
                  <a:pt x="28" y="48"/>
                  <a:pt x="28" y="48"/>
                </a:cubicBezTo>
                <a:close/>
                <a:moveTo>
                  <a:pt x="67" y="59"/>
                </a:moveTo>
                <a:cubicBezTo>
                  <a:pt x="70" y="62"/>
                  <a:pt x="70" y="62"/>
                  <a:pt x="70" y="62"/>
                </a:cubicBezTo>
                <a:cubicBezTo>
                  <a:pt x="88" y="48"/>
                  <a:pt x="88" y="48"/>
                  <a:pt x="88" y="48"/>
                </a:cubicBezTo>
                <a:cubicBezTo>
                  <a:pt x="85" y="45"/>
                  <a:pt x="85" y="45"/>
                  <a:pt x="85" y="45"/>
                </a:cubicBezTo>
                <a:cubicBezTo>
                  <a:pt x="67" y="59"/>
                  <a:pt x="67" y="59"/>
                  <a:pt x="67" y="59"/>
                </a:cubicBezTo>
                <a:close/>
                <a:moveTo>
                  <a:pt x="46" y="75"/>
                </a:moveTo>
                <a:cubicBezTo>
                  <a:pt x="49" y="79"/>
                  <a:pt x="49" y="79"/>
                  <a:pt x="49" y="79"/>
                </a:cubicBezTo>
                <a:cubicBezTo>
                  <a:pt x="67" y="65"/>
                  <a:pt x="67" y="65"/>
                  <a:pt x="67" y="65"/>
                </a:cubicBezTo>
                <a:cubicBezTo>
                  <a:pt x="64" y="61"/>
                  <a:pt x="64" y="61"/>
                  <a:pt x="64" y="61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63" y="52"/>
                </a:moveTo>
                <a:cubicBezTo>
                  <a:pt x="66" y="56"/>
                  <a:pt x="66" y="56"/>
                  <a:pt x="66" y="56"/>
                </a:cubicBezTo>
                <a:cubicBezTo>
                  <a:pt x="84" y="42"/>
                  <a:pt x="84" y="42"/>
                  <a:pt x="84" y="42"/>
                </a:cubicBezTo>
                <a:cubicBezTo>
                  <a:pt x="81" y="38"/>
                  <a:pt x="81" y="38"/>
                  <a:pt x="81" y="38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42" y="68"/>
                </a:moveTo>
                <a:cubicBezTo>
                  <a:pt x="45" y="72"/>
                  <a:pt x="45" y="72"/>
                  <a:pt x="45" y="72"/>
                </a:cubicBezTo>
                <a:cubicBezTo>
                  <a:pt x="63" y="58"/>
                  <a:pt x="63" y="58"/>
                  <a:pt x="63" y="58"/>
                </a:cubicBezTo>
                <a:cubicBezTo>
                  <a:pt x="60" y="54"/>
                  <a:pt x="60" y="54"/>
                  <a:pt x="60" y="54"/>
                </a:cubicBezTo>
                <a:cubicBezTo>
                  <a:pt x="42" y="68"/>
                  <a:pt x="42" y="68"/>
                  <a:pt x="42" y="68"/>
                </a:cubicBezTo>
                <a:close/>
                <a:moveTo>
                  <a:pt x="69" y="10"/>
                </a:moveTo>
                <a:cubicBezTo>
                  <a:pt x="19" y="49"/>
                  <a:pt x="19" y="49"/>
                  <a:pt x="19" y="49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3"/>
                  <a:pt x="46" y="86"/>
                  <a:pt x="47" y="90"/>
                </a:cubicBezTo>
                <a:cubicBezTo>
                  <a:pt x="47" y="90"/>
                  <a:pt x="47" y="91"/>
                  <a:pt x="47" y="91"/>
                </a:cubicBezTo>
                <a:cubicBezTo>
                  <a:pt x="95" y="54"/>
                  <a:pt x="95" y="54"/>
                  <a:pt x="95" y="54"/>
                </a:cubicBezTo>
                <a:cubicBezTo>
                  <a:pt x="96" y="52"/>
                  <a:pt x="97" y="50"/>
                  <a:pt x="96" y="48"/>
                </a:cubicBezTo>
                <a:cubicBezTo>
                  <a:pt x="96" y="46"/>
                  <a:pt x="95" y="44"/>
                  <a:pt x="94" y="42"/>
                </a:cubicBezTo>
                <a:cubicBezTo>
                  <a:pt x="94" y="42"/>
                  <a:pt x="94" y="42"/>
                  <a:pt x="94" y="42"/>
                </a:cubicBezTo>
                <a:lnTo>
                  <a:pt x="69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Freeform 202"/>
          <p:cNvSpPr>
            <a:spLocks noEditPoints="1"/>
          </p:cNvSpPr>
          <p:nvPr/>
        </p:nvSpPr>
        <p:spPr>
          <a:xfrm>
            <a:off x="4899897" y="1268944"/>
            <a:ext cx="240410" cy="230891"/>
          </a:xfrm>
          <a:custGeom>
            <a:avLst/>
            <a:gdLst/>
            <a:ahLst/>
            <a:cxnLst>
              <a:cxn ang="0">
                <a:pos x="64654" y="31542"/>
              </a:cxn>
              <a:cxn ang="0">
                <a:pos x="25861" y="31542"/>
              </a:cxn>
              <a:cxn ang="0">
                <a:pos x="19396" y="42057"/>
              </a:cxn>
              <a:cxn ang="0">
                <a:pos x="25861" y="52571"/>
              </a:cxn>
              <a:cxn ang="0">
                <a:pos x="64654" y="52571"/>
              </a:cxn>
              <a:cxn ang="0">
                <a:pos x="64654" y="31542"/>
              </a:cxn>
              <a:cxn ang="0">
                <a:pos x="64654" y="31542"/>
              </a:cxn>
              <a:cxn ang="0">
                <a:pos x="92132" y="52571"/>
              </a:cxn>
              <a:cxn ang="0">
                <a:pos x="137390" y="52571"/>
              </a:cxn>
              <a:cxn ang="0">
                <a:pos x="143048" y="52571"/>
              </a:cxn>
              <a:cxn ang="0">
                <a:pos x="144664" y="55806"/>
              </a:cxn>
              <a:cxn ang="0">
                <a:pos x="156787" y="75217"/>
              </a:cxn>
              <a:cxn ang="0">
                <a:pos x="160020" y="80070"/>
              </a:cxn>
              <a:cxn ang="0">
                <a:pos x="156787" y="83305"/>
              </a:cxn>
              <a:cxn ang="0">
                <a:pos x="144664" y="102716"/>
              </a:cxn>
              <a:cxn ang="0">
                <a:pos x="143048" y="108377"/>
              </a:cxn>
              <a:cxn ang="0">
                <a:pos x="137390" y="108377"/>
              </a:cxn>
              <a:cxn ang="0">
                <a:pos x="92132" y="108377"/>
              </a:cxn>
              <a:cxn ang="0">
                <a:pos x="92132" y="132641"/>
              </a:cxn>
              <a:cxn ang="0">
                <a:pos x="132541" y="132641"/>
              </a:cxn>
              <a:cxn ang="0">
                <a:pos x="132541" y="153670"/>
              </a:cxn>
              <a:cxn ang="0">
                <a:pos x="29902" y="153670"/>
              </a:cxn>
              <a:cxn ang="0">
                <a:pos x="29902" y="132641"/>
              </a:cxn>
              <a:cxn ang="0">
                <a:pos x="66270" y="132641"/>
              </a:cxn>
              <a:cxn ang="0">
                <a:pos x="66270" y="69555"/>
              </a:cxn>
              <a:cxn ang="0">
                <a:pos x="21012" y="69555"/>
              </a:cxn>
              <a:cxn ang="0">
                <a:pos x="15355" y="69555"/>
              </a:cxn>
              <a:cxn ang="0">
                <a:pos x="13739" y="64703"/>
              </a:cxn>
              <a:cxn ang="0">
                <a:pos x="1616" y="45292"/>
              </a:cxn>
              <a:cxn ang="0">
                <a:pos x="0" y="42057"/>
              </a:cxn>
              <a:cxn ang="0">
                <a:pos x="1616" y="36395"/>
              </a:cxn>
              <a:cxn ang="0">
                <a:pos x="13739" y="16984"/>
              </a:cxn>
              <a:cxn ang="0">
                <a:pos x="15355" y="13749"/>
              </a:cxn>
              <a:cxn ang="0">
                <a:pos x="21012" y="13749"/>
              </a:cxn>
              <a:cxn ang="0">
                <a:pos x="66270" y="13749"/>
              </a:cxn>
              <a:cxn ang="0">
                <a:pos x="66270" y="10514"/>
              </a:cxn>
              <a:cxn ang="0">
                <a:pos x="80010" y="0"/>
              </a:cxn>
              <a:cxn ang="0">
                <a:pos x="92132" y="10514"/>
              </a:cxn>
              <a:cxn ang="0">
                <a:pos x="92132" y="52571"/>
              </a:cxn>
              <a:cxn ang="0">
                <a:pos x="92132" y="52571"/>
              </a:cxn>
              <a:cxn ang="0">
                <a:pos x="134158" y="67938"/>
              </a:cxn>
              <a:cxn ang="0">
                <a:pos x="93749" y="67938"/>
              </a:cxn>
              <a:cxn ang="0">
                <a:pos x="93749" y="90584"/>
              </a:cxn>
              <a:cxn ang="0">
                <a:pos x="134158" y="90584"/>
              </a:cxn>
              <a:cxn ang="0">
                <a:pos x="141431" y="80070"/>
              </a:cxn>
              <a:cxn ang="0">
                <a:pos x="134158" y="67938"/>
              </a:cxn>
            </a:cxnLst>
            <a:rect l="0" t="0" r="0" b="0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Freeform 203"/>
          <p:cNvSpPr>
            <a:spLocks noEditPoints="1"/>
          </p:cNvSpPr>
          <p:nvPr/>
        </p:nvSpPr>
        <p:spPr>
          <a:xfrm>
            <a:off x="4164382" y="1297508"/>
            <a:ext cx="216609" cy="209467"/>
          </a:xfrm>
          <a:custGeom>
            <a:avLst/>
            <a:gdLst/>
            <a:ahLst/>
            <a:cxnLst>
              <a:cxn ang="0">
                <a:pos x="129509" y="10525"/>
              </a:cxn>
              <a:cxn ang="0">
                <a:pos x="117258" y="47363"/>
              </a:cxn>
              <a:cxn ang="0">
                <a:pos x="113757" y="52625"/>
              </a:cxn>
              <a:cxn ang="0">
                <a:pos x="131259" y="124547"/>
              </a:cxn>
              <a:cxn ang="0">
                <a:pos x="115508" y="140335"/>
              </a:cxn>
              <a:cxn ang="0">
                <a:pos x="77005" y="87709"/>
              </a:cxn>
              <a:cxn ang="0">
                <a:pos x="63004" y="99988"/>
              </a:cxn>
              <a:cxn ang="0">
                <a:pos x="68254" y="122793"/>
              </a:cxn>
              <a:cxn ang="0">
                <a:pos x="59504" y="131564"/>
              </a:cxn>
              <a:cxn ang="0">
                <a:pos x="45503" y="107005"/>
              </a:cxn>
              <a:cxn ang="0">
                <a:pos x="36752" y="117530"/>
              </a:cxn>
              <a:cxn ang="0">
                <a:pos x="28001" y="108759"/>
              </a:cxn>
              <a:cxn ang="0">
                <a:pos x="36752" y="99988"/>
              </a:cxn>
              <a:cxn ang="0">
                <a:pos x="12250" y="87709"/>
              </a:cxn>
              <a:cxn ang="0">
                <a:pos x="21001" y="77184"/>
              </a:cxn>
              <a:cxn ang="0">
                <a:pos x="43753" y="82446"/>
              </a:cxn>
              <a:cxn ang="0">
                <a:pos x="56003" y="68413"/>
              </a:cxn>
              <a:cxn ang="0">
                <a:pos x="0" y="31575"/>
              </a:cxn>
              <a:cxn ang="0">
                <a:pos x="15751" y="14033"/>
              </a:cxn>
              <a:cxn ang="0">
                <a:pos x="89256" y="28067"/>
              </a:cxn>
              <a:cxn ang="0">
                <a:pos x="92756" y="22804"/>
              </a:cxn>
              <a:cxn ang="0">
                <a:pos x="129509" y="10525"/>
              </a:cxn>
              <a:cxn ang="0">
                <a:pos x="143510" y="87709"/>
              </a:cxn>
              <a:cxn ang="0">
                <a:pos x="129509" y="73675"/>
              </a:cxn>
              <a:cxn ang="0">
                <a:pos x="126008" y="77184"/>
              </a:cxn>
              <a:cxn ang="0">
                <a:pos x="133009" y="99988"/>
              </a:cxn>
              <a:cxn ang="0">
                <a:pos x="143510" y="87709"/>
              </a:cxn>
              <a:cxn ang="0">
                <a:pos x="50753" y="0"/>
              </a:cxn>
              <a:cxn ang="0">
                <a:pos x="40252" y="12279"/>
              </a:cxn>
              <a:cxn ang="0">
                <a:pos x="63004" y="17541"/>
              </a:cxn>
              <a:cxn ang="0">
                <a:pos x="64754" y="14033"/>
              </a:cxn>
              <a:cxn ang="0">
                <a:pos x="50753" y="0"/>
              </a:cxn>
            </a:cxnLst>
            <a:rect l="0" t="0" r="0" b="0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Freeform 204"/>
          <p:cNvSpPr>
            <a:spLocks noEditPoints="1"/>
          </p:cNvSpPr>
          <p:nvPr/>
        </p:nvSpPr>
        <p:spPr>
          <a:xfrm>
            <a:off x="8582227" y="1259422"/>
            <a:ext cx="202327" cy="245173"/>
          </a:xfrm>
          <a:custGeom>
            <a:avLst/>
            <a:gdLst/>
            <a:ahLst/>
            <a:cxnLst>
              <a:cxn ang="0">
                <a:pos x="0" y="149156"/>
              </a:cxn>
              <a:cxn ang="0">
                <a:pos x="52449" y="35095"/>
              </a:cxn>
              <a:cxn ang="0">
                <a:pos x="66435" y="45624"/>
              </a:cxn>
              <a:cxn ang="0">
                <a:pos x="68184" y="47379"/>
              </a:cxn>
              <a:cxn ang="0">
                <a:pos x="68184" y="47379"/>
              </a:cxn>
              <a:cxn ang="0">
                <a:pos x="69932" y="47379"/>
              </a:cxn>
              <a:cxn ang="0">
                <a:pos x="69932" y="49133"/>
              </a:cxn>
              <a:cxn ang="0">
                <a:pos x="69932" y="49133"/>
              </a:cxn>
              <a:cxn ang="0">
                <a:pos x="71680" y="49133"/>
              </a:cxn>
              <a:cxn ang="0">
                <a:pos x="71680" y="50888"/>
              </a:cxn>
              <a:cxn ang="0">
                <a:pos x="73429" y="50888"/>
              </a:cxn>
              <a:cxn ang="0">
                <a:pos x="73429" y="50888"/>
              </a:cxn>
              <a:cxn ang="0">
                <a:pos x="75177" y="50888"/>
              </a:cxn>
              <a:cxn ang="0">
                <a:pos x="75177" y="52643"/>
              </a:cxn>
              <a:cxn ang="0">
                <a:pos x="75177" y="52643"/>
              </a:cxn>
              <a:cxn ang="0">
                <a:pos x="83918" y="57907"/>
              </a:cxn>
              <a:cxn ang="0">
                <a:pos x="83918" y="57907"/>
              </a:cxn>
              <a:cxn ang="0">
                <a:pos x="85667" y="59662"/>
              </a:cxn>
              <a:cxn ang="0">
                <a:pos x="85667" y="59662"/>
              </a:cxn>
              <a:cxn ang="0">
                <a:pos x="87415" y="59662"/>
              </a:cxn>
              <a:cxn ang="0">
                <a:pos x="87415" y="61417"/>
              </a:cxn>
              <a:cxn ang="0">
                <a:pos x="87415" y="61417"/>
              </a:cxn>
              <a:cxn ang="0">
                <a:pos x="89163" y="61417"/>
              </a:cxn>
              <a:cxn ang="0">
                <a:pos x="89163" y="63172"/>
              </a:cxn>
              <a:cxn ang="0">
                <a:pos x="90912" y="63172"/>
              </a:cxn>
              <a:cxn ang="0">
                <a:pos x="90912" y="63172"/>
              </a:cxn>
              <a:cxn ang="0">
                <a:pos x="92660" y="64927"/>
              </a:cxn>
              <a:cxn ang="0">
                <a:pos x="92660" y="64927"/>
              </a:cxn>
              <a:cxn ang="0">
                <a:pos x="83918" y="138628"/>
              </a:cxn>
              <a:cxn ang="0">
                <a:pos x="12238" y="159685"/>
              </a:cxn>
              <a:cxn ang="0">
                <a:pos x="61190" y="112306"/>
              </a:cxn>
              <a:cxn ang="0">
                <a:pos x="33217" y="93003"/>
              </a:cxn>
              <a:cxn ang="0">
                <a:pos x="5244" y="154421"/>
              </a:cxn>
              <a:cxn ang="0">
                <a:pos x="127626" y="163195"/>
              </a:cxn>
              <a:cxn ang="0">
                <a:pos x="94408" y="145647"/>
              </a:cxn>
              <a:cxn ang="0">
                <a:pos x="120633" y="73700"/>
              </a:cxn>
              <a:cxn ang="0">
                <a:pos x="59442" y="0"/>
              </a:cxn>
              <a:cxn ang="0">
                <a:pos x="120633" y="73700"/>
              </a:cxn>
            </a:cxnLst>
            <a:rect l="0" t="0" r="0" b="0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Freeform 206"/>
          <p:cNvSpPr/>
          <p:nvPr/>
        </p:nvSpPr>
        <p:spPr>
          <a:xfrm>
            <a:off x="9312982" y="1259422"/>
            <a:ext cx="161861" cy="299918"/>
          </a:xfrm>
          <a:custGeom>
            <a:avLst/>
            <a:gdLst/>
            <a:ahLst/>
            <a:cxnLst>
              <a:cxn ang="0">
                <a:pos x="45452" y="0"/>
              </a:cxn>
              <a:cxn ang="0">
                <a:pos x="98210" y="0"/>
              </a:cxn>
              <a:cxn ang="0">
                <a:pos x="98210" y="33231"/>
              </a:cxn>
              <a:cxn ang="0">
                <a:pos x="87658" y="33231"/>
              </a:cxn>
              <a:cxn ang="0">
                <a:pos x="107950" y="163726"/>
              </a:cxn>
              <a:cxn ang="0">
                <a:pos x="73048" y="199390"/>
              </a:cxn>
              <a:cxn ang="0">
                <a:pos x="33277" y="166158"/>
              </a:cxn>
              <a:cxn ang="0">
                <a:pos x="45452" y="94021"/>
              </a:cxn>
              <a:cxn ang="0">
                <a:pos x="8928" y="125631"/>
              </a:cxn>
              <a:cxn ang="0">
                <a:pos x="0" y="113473"/>
              </a:cxn>
              <a:cxn ang="0">
                <a:pos x="51945" y="57547"/>
              </a:cxn>
              <a:cxn ang="0">
                <a:pos x="56004" y="33231"/>
              </a:cxn>
              <a:cxn ang="0">
                <a:pos x="45452" y="33231"/>
              </a:cxn>
              <a:cxn ang="0">
                <a:pos x="45452" y="0"/>
              </a:cxn>
            </a:cxnLst>
            <a:rect l="0" t="0" r="0" b="0"/>
            <a:pathLst>
              <a:path w="133" h="246">
                <a:moveTo>
                  <a:pt x="56" y="0"/>
                </a:moveTo>
                <a:lnTo>
                  <a:pt x="121" y="0"/>
                </a:lnTo>
                <a:lnTo>
                  <a:pt x="121" y="41"/>
                </a:lnTo>
                <a:lnTo>
                  <a:pt x="108" y="41"/>
                </a:lnTo>
                <a:lnTo>
                  <a:pt x="133" y="202"/>
                </a:lnTo>
                <a:lnTo>
                  <a:pt x="90" y="246"/>
                </a:lnTo>
                <a:lnTo>
                  <a:pt x="41" y="205"/>
                </a:lnTo>
                <a:lnTo>
                  <a:pt x="56" y="116"/>
                </a:lnTo>
                <a:lnTo>
                  <a:pt x="11" y="155"/>
                </a:lnTo>
                <a:lnTo>
                  <a:pt x="0" y="140"/>
                </a:lnTo>
                <a:lnTo>
                  <a:pt x="64" y="71"/>
                </a:lnTo>
                <a:lnTo>
                  <a:pt x="69" y="41"/>
                </a:lnTo>
                <a:lnTo>
                  <a:pt x="56" y="41"/>
                </a:lnTo>
                <a:lnTo>
                  <a:pt x="56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Freeform 226"/>
          <p:cNvSpPr>
            <a:spLocks noEditPoints="1"/>
          </p:cNvSpPr>
          <p:nvPr/>
        </p:nvSpPr>
        <p:spPr>
          <a:xfrm>
            <a:off x="3412206" y="4906049"/>
            <a:ext cx="283257" cy="209467"/>
          </a:xfrm>
          <a:custGeom>
            <a:avLst/>
            <a:gdLst/>
            <a:ahLst/>
            <a:cxnLst>
              <a:cxn ang="0">
                <a:pos x="11090" y="38242"/>
              </a:cxn>
              <a:cxn ang="0">
                <a:pos x="152493" y="0"/>
              </a:cxn>
              <a:cxn ang="0">
                <a:pos x="169128" y="9039"/>
              </a:cxn>
              <a:cxn ang="0">
                <a:pos x="189230" y="83439"/>
              </a:cxn>
              <a:cxn ang="0">
                <a:pos x="179525" y="100822"/>
              </a:cxn>
              <a:cxn ang="0">
                <a:pos x="38123" y="139065"/>
              </a:cxn>
              <a:cxn ang="0">
                <a:pos x="20794" y="128635"/>
              </a:cxn>
              <a:cxn ang="0">
                <a:pos x="20101" y="129330"/>
              </a:cxn>
              <a:cxn ang="0">
                <a:pos x="0" y="54930"/>
              </a:cxn>
              <a:cxn ang="0">
                <a:pos x="1386" y="54235"/>
              </a:cxn>
              <a:cxn ang="0">
                <a:pos x="11090" y="38242"/>
              </a:cxn>
              <a:cxn ang="0">
                <a:pos x="131005" y="47282"/>
              </a:cxn>
              <a:cxn ang="0">
                <a:pos x="128925" y="54930"/>
              </a:cxn>
              <a:cxn ang="0">
                <a:pos x="121994" y="58407"/>
              </a:cxn>
              <a:cxn ang="0">
                <a:pos x="128232" y="62579"/>
              </a:cxn>
              <a:cxn ang="0">
                <a:pos x="129619" y="70227"/>
              </a:cxn>
              <a:cxn ang="0">
                <a:pos x="135164" y="64665"/>
              </a:cxn>
              <a:cxn ang="0">
                <a:pos x="143482" y="66751"/>
              </a:cxn>
              <a:cxn ang="0">
                <a:pos x="140016" y="59102"/>
              </a:cxn>
              <a:cxn ang="0">
                <a:pos x="144175" y="52149"/>
              </a:cxn>
              <a:cxn ang="0">
                <a:pos x="136550" y="52844"/>
              </a:cxn>
              <a:cxn ang="0">
                <a:pos x="131005" y="47282"/>
              </a:cxn>
              <a:cxn ang="0">
                <a:pos x="51986" y="68837"/>
              </a:cxn>
              <a:cxn ang="0">
                <a:pos x="49906" y="76485"/>
              </a:cxn>
              <a:cxn ang="0">
                <a:pos x="42975" y="79962"/>
              </a:cxn>
              <a:cxn ang="0">
                <a:pos x="49213" y="83439"/>
              </a:cxn>
              <a:cxn ang="0">
                <a:pos x="50599" y="91782"/>
              </a:cxn>
              <a:cxn ang="0">
                <a:pos x="56145" y="86220"/>
              </a:cxn>
              <a:cxn ang="0">
                <a:pos x="64462" y="87610"/>
              </a:cxn>
              <a:cxn ang="0">
                <a:pos x="60997" y="79962"/>
              </a:cxn>
              <a:cxn ang="0">
                <a:pos x="65156" y="73704"/>
              </a:cxn>
              <a:cxn ang="0">
                <a:pos x="57531" y="74399"/>
              </a:cxn>
              <a:cxn ang="0">
                <a:pos x="51986" y="68837"/>
              </a:cxn>
              <a:cxn ang="0">
                <a:pos x="88723" y="47977"/>
              </a:cxn>
              <a:cxn ang="0">
                <a:pos x="85257" y="62579"/>
              </a:cxn>
              <a:cxn ang="0">
                <a:pos x="71394" y="69532"/>
              </a:cxn>
              <a:cxn ang="0">
                <a:pos x="83871" y="77181"/>
              </a:cxn>
              <a:cxn ang="0">
                <a:pos x="86643" y="93173"/>
              </a:cxn>
              <a:cxn ang="0">
                <a:pos x="97734" y="82048"/>
              </a:cxn>
              <a:cxn ang="0">
                <a:pos x="113676" y="85524"/>
              </a:cxn>
              <a:cxn ang="0">
                <a:pos x="107438" y="70227"/>
              </a:cxn>
              <a:cxn ang="0">
                <a:pos x="115062" y="57711"/>
              </a:cxn>
              <a:cxn ang="0">
                <a:pos x="99813" y="59102"/>
              </a:cxn>
              <a:cxn ang="0">
                <a:pos x="88723" y="47977"/>
              </a:cxn>
              <a:cxn ang="0">
                <a:pos x="30498" y="55626"/>
              </a:cxn>
              <a:cxn ang="0">
                <a:pos x="25646" y="63969"/>
              </a:cxn>
              <a:cxn ang="0">
                <a:pos x="37430" y="108470"/>
              </a:cxn>
              <a:cxn ang="0">
                <a:pos x="46441" y="114033"/>
              </a:cxn>
              <a:cxn ang="0">
                <a:pos x="160117" y="83439"/>
              </a:cxn>
              <a:cxn ang="0">
                <a:pos x="164276" y="75790"/>
              </a:cxn>
              <a:cxn ang="0">
                <a:pos x="151799" y="28508"/>
              </a:cxn>
              <a:cxn ang="0">
                <a:pos x="144868" y="25031"/>
              </a:cxn>
              <a:cxn ang="0">
                <a:pos x="30498" y="55626"/>
              </a:cxn>
            </a:cxnLst>
            <a:rect l="0" t="0" r="0" b="0"/>
            <a:pathLst>
              <a:path w="273" h="200">
                <a:moveTo>
                  <a:pt x="16" y="55"/>
                </a:moveTo>
                <a:cubicBezTo>
                  <a:pt x="220" y="0"/>
                  <a:pt x="220" y="0"/>
                  <a:pt x="220" y="0"/>
                </a:cubicBezTo>
                <a:cubicBezTo>
                  <a:pt x="224" y="10"/>
                  <a:pt x="234" y="16"/>
                  <a:pt x="244" y="13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62" y="123"/>
                  <a:pt x="256" y="134"/>
                  <a:pt x="259" y="145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2" y="189"/>
                  <a:pt x="41" y="182"/>
                  <a:pt x="30" y="185"/>
                </a:cubicBezTo>
                <a:cubicBezTo>
                  <a:pt x="30" y="185"/>
                  <a:pt x="29" y="185"/>
                  <a:pt x="29" y="18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78"/>
                  <a:pt x="1" y="78"/>
                  <a:pt x="2" y="78"/>
                </a:cubicBezTo>
                <a:cubicBezTo>
                  <a:pt x="12" y="75"/>
                  <a:pt x="18" y="65"/>
                  <a:pt x="16" y="55"/>
                </a:cubicBezTo>
                <a:close/>
                <a:moveTo>
                  <a:pt x="189" y="68"/>
                </a:moveTo>
                <a:cubicBezTo>
                  <a:pt x="186" y="79"/>
                  <a:pt x="186" y="79"/>
                  <a:pt x="186" y="79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207" y="96"/>
                  <a:pt x="207" y="96"/>
                  <a:pt x="207" y="96"/>
                </a:cubicBezTo>
                <a:cubicBezTo>
                  <a:pt x="202" y="85"/>
                  <a:pt x="202" y="85"/>
                  <a:pt x="202" y="85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197" y="76"/>
                  <a:pt x="197" y="76"/>
                  <a:pt x="197" y="76"/>
                </a:cubicBezTo>
                <a:cubicBezTo>
                  <a:pt x="189" y="68"/>
                  <a:pt x="189" y="68"/>
                  <a:pt x="189" y="68"/>
                </a:cubicBezTo>
                <a:close/>
                <a:moveTo>
                  <a:pt x="75" y="99"/>
                </a:moveTo>
                <a:cubicBezTo>
                  <a:pt x="72" y="110"/>
                  <a:pt x="72" y="110"/>
                  <a:pt x="72" y="110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93" y="126"/>
                  <a:pt x="93" y="126"/>
                  <a:pt x="93" y="12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75" y="99"/>
                  <a:pt x="75" y="99"/>
                  <a:pt x="75" y="99"/>
                </a:cubicBezTo>
                <a:close/>
                <a:moveTo>
                  <a:pt x="128" y="69"/>
                </a:moveTo>
                <a:cubicBezTo>
                  <a:pt x="123" y="90"/>
                  <a:pt x="123" y="90"/>
                  <a:pt x="123" y="90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28" y="69"/>
                  <a:pt x="128" y="69"/>
                  <a:pt x="128" y="69"/>
                </a:cubicBezTo>
                <a:close/>
                <a:moveTo>
                  <a:pt x="44" y="80"/>
                </a:moveTo>
                <a:cubicBezTo>
                  <a:pt x="42" y="84"/>
                  <a:pt x="40" y="88"/>
                  <a:pt x="37" y="9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9" y="158"/>
                  <a:pt x="63" y="160"/>
                  <a:pt x="67" y="164"/>
                </a:cubicBezTo>
                <a:cubicBezTo>
                  <a:pt x="231" y="120"/>
                  <a:pt x="231" y="120"/>
                  <a:pt x="231" y="120"/>
                </a:cubicBezTo>
                <a:cubicBezTo>
                  <a:pt x="232" y="116"/>
                  <a:pt x="234" y="112"/>
                  <a:pt x="237" y="109"/>
                </a:cubicBezTo>
                <a:cubicBezTo>
                  <a:pt x="219" y="41"/>
                  <a:pt x="219" y="41"/>
                  <a:pt x="219" y="41"/>
                </a:cubicBezTo>
                <a:cubicBezTo>
                  <a:pt x="216" y="40"/>
                  <a:pt x="212" y="38"/>
                  <a:pt x="209" y="36"/>
                </a:cubicBezTo>
                <a:lnTo>
                  <a:pt x="44" y="8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Freeform 229"/>
          <p:cNvSpPr>
            <a:spLocks noEditPoints="1"/>
          </p:cNvSpPr>
          <p:nvPr/>
        </p:nvSpPr>
        <p:spPr>
          <a:xfrm>
            <a:off x="1969741" y="4827500"/>
            <a:ext cx="238030" cy="297537"/>
          </a:xfrm>
          <a:custGeom>
            <a:avLst/>
            <a:gdLst/>
            <a:ahLst/>
            <a:cxnLst>
              <a:cxn ang="0">
                <a:pos x="158750" y="52984"/>
              </a:cxn>
              <a:cxn ang="0">
                <a:pos x="129506" y="71808"/>
              </a:cxn>
              <a:cxn ang="0">
                <a:pos x="0" y="52984"/>
              </a:cxn>
              <a:cxn ang="0">
                <a:pos x="45257" y="193812"/>
              </a:cxn>
              <a:cxn ang="0">
                <a:pos x="50131" y="196601"/>
              </a:cxn>
              <a:cxn ang="0">
                <a:pos x="106529" y="196601"/>
              </a:cxn>
              <a:cxn ang="0">
                <a:pos x="111403" y="193812"/>
              </a:cxn>
              <a:cxn ang="0">
                <a:pos x="147609" y="102483"/>
              </a:cxn>
              <a:cxn ang="0">
                <a:pos x="114884" y="117821"/>
              </a:cxn>
              <a:cxn ang="0">
                <a:pos x="122543" y="121307"/>
              </a:cxn>
              <a:cxn ang="0">
                <a:pos x="125328" y="133159"/>
              </a:cxn>
              <a:cxn ang="0">
                <a:pos x="122543" y="140130"/>
              </a:cxn>
              <a:cxn ang="0">
                <a:pos x="103048" y="143616"/>
              </a:cxn>
              <a:cxn ang="0">
                <a:pos x="95389" y="140130"/>
              </a:cxn>
              <a:cxn ang="0">
                <a:pos x="92604" y="128278"/>
              </a:cxn>
              <a:cxn ang="0">
                <a:pos x="95389" y="121307"/>
              </a:cxn>
              <a:cxn ang="0">
                <a:pos x="114884" y="124095"/>
              </a:cxn>
              <a:cxn ang="0">
                <a:pos x="119758" y="128278"/>
              </a:cxn>
              <a:cxn ang="0">
                <a:pos x="118366" y="135947"/>
              </a:cxn>
              <a:cxn ang="0">
                <a:pos x="114884" y="137342"/>
              </a:cxn>
              <a:cxn ang="0">
                <a:pos x="99566" y="135947"/>
              </a:cxn>
              <a:cxn ang="0">
                <a:pos x="98174" y="133159"/>
              </a:cxn>
              <a:cxn ang="0">
                <a:pos x="99566" y="125490"/>
              </a:cxn>
              <a:cxn ang="0">
                <a:pos x="103048" y="124095"/>
              </a:cxn>
              <a:cxn ang="0">
                <a:pos x="41776" y="118518"/>
              </a:cxn>
              <a:cxn ang="0">
                <a:pos x="66842" y="127581"/>
              </a:cxn>
              <a:cxn ang="0">
                <a:pos x="57094" y="142919"/>
              </a:cxn>
              <a:cxn ang="0">
                <a:pos x="32028" y="133856"/>
              </a:cxn>
              <a:cxn ang="0">
                <a:pos x="41776" y="118518"/>
              </a:cxn>
              <a:cxn ang="0">
                <a:pos x="27154" y="96906"/>
              </a:cxn>
              <a:cxn ang="0">
                <a:pos x="83552" y="109455"/>
              </a:cxn>
              <a:cxn ang="0">
                <a:pos x="79375" y="110152"/>
              </a:cxn>
              <a:cxn ang="0">
                <a:pos x="96781" y="110152"/>
              </a:cxn>
              <a:cxn ang="0">
                <a:pos x="129506" y="97603"/>
              </a:cxn>
              <a:cxn ang="0">
                <a:pos x="96781" y="110152"/>
              </a:cxn>
              <a:cxn ang="0">
                <a:pos x="100959" y="179172"/>
              </a:cxn>
              <a:cxn ang="0">
                <a:pos x="82856" y="179869"/>
              </a:cxn>
              <a:cxn ang="0">
                <a:pos x="67538" y="179869"/>
              </a:cxn>
              <a:cxn ang="0">
                <a:pos x="55701" y="178474"/>
              </a:cxn>
              <a:cxn ang="0">
                <a:pos x="67538" y="151285"/>
              </a:cxn>
              <a:cxn ang="0">
                <a:pos x="69627" y="149891"/>
              </a:cxn>
              <a:cxn ang="0">
                <a:pos x="82856" y="138736"/>
              </a:cxn>
              <a:cxn ang="0">
                <a:pos x="89819" y="151285"/>
              </a:cxn>
              <a:cxn ang="0">
                <a:pos x="117669" y="151285"/>
              </a:cxn>
              <a:cxn ang="0">
                <a:pos x="130202" y="115729"/>
              </a:cxn>
              <a:cxn ang="0">
                <a:pos x="93300" y="145708"/>
              </a:cxn>
              <a:cxn ang="0">
                <a:pos x="86337" y="133159"/>
              </a:cxn>
              <a:cxn ang="0">
                <a:pos x="74501" y="133159"/>
              </a:cxn>
              <a:cxn ang="0">
                <a:pos x="71716" y="134553"/>
              </a:cxn>
              <a:cxn ang="0">
                <a:pos x="28547" y="145708"/>
              </a:cxn>
              <a:cxn ang="0">
                <a:pos x="79375" y="115729"/>
              </a:cxn>
            </a:cxnLst>
            <a:rect l="0" t="0" r="0" b="0"/>
            <a:pathLst>
              <a:path w="228" h="286">
                <a:moveTo>
                  <a:pt x="212" y="147"/>
                </a:moveTo>
                <a:cubicBezTo>
                  <a:pt x="228" y="76"/>
                  <a:pt x="228" y="76"/>
                  <a:pt x="228" y="76"/>
                </a:cubicBezTo>
                <a:cubicBezTo>
                  <a:pt x="221" y="77"/>
                  <a:pt x="213" y="78"/>
                  <a:pt x="206" y="77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4" y="74"/>
                  <a:pt x="184" y="74"/>
                  <a:pt x="184" y="74"/>
                </a:cubicBezTo>
                <a:cubicBezTo>
                  <a:pt x="123" y="57"/>
                  <a:pt x="64" y="0"/>
                  <a:pt x="0" y="76"/>
                </a:cubicBezTo>
                <a:cubicBezTo>
                  <a:pt x="5" y="102"/>
                  <a:pt x="19" y="187"/>
                  <a:pt x="27" y="211"/>
                </a:cubicBezTo>
                <a:cubicBezTo>
                  <a:pt x="35" y="238"/>
                  <a:pt x="48" y="260"/>
                  <a:pt x="65" y="278"/>
                </a:cubicBezTo>
                <a:cubicBezTo>
                  <a:pt x="68" y="281"/>
                  <a:pt x="68" y="281"/>
                  <a:pt x="68" y="281"/>
                </a:cubicBezTo>
                <a:cubicBezTo>
                  <a:pt x="72" y="282"/>
                  <a:pt x="72" y="282"/>
                  <a:pt x="72" y="282"/>
                </a:cubicBezTo>
                <a:cubicBezTo>
                  <a:pt x="80" y="283"/>
                  <a:pt x="87" y="284"/>
                  <a:pt x="95" y="284"/>
                </a:cubicBezTo>
                <a:cubicBezTo>
                  <a:pt x="114" y="286"/>
                  <a:pt x="132" y="285"/>
                  <a:pt x="153" y="282"/>
                </a:cubicBezTo>
                <a:cubicBezTo>
                  <a:pt x="158" y="281"/>
                  <a:pt x="158" y="281"/>
                  <a:pt x="158" y="281"/>
                </a:cubicBezTo>
                <a:cubicBezTo>
                  <a:pt x="160" y="278"/>
                  <a:pt x="160" y="278"/>
                  <a:pt x="160" y="278"/>
                </a:cubicBezTo>
                <a:cubicBezTo>
                  <a:pt x="177" y="261"/>
                  <a:pt x="190" y="238"/>
                  <a:pt x="199" y="211"/>
                </a:cubicBezTo>
                <a:cubicBezTo>
                  <a:pt x="206" y="192"/>
                  <a:pt x="210" y="170"/>
                  <a:pt x="212" y="147"/>
                </a:cubicBezTo>
                <a:close/>
                <a:moveTo>
                  <a:pt x="148" y="169"/>
                </a:moveTo>
                <a:cubicBezTo>
                  <a:pt x="165" y="169"/>
                  <a:pt x="165" y="169"/>
                  <a:pt x="165" y="169"/>
                </a:cubicBezTo>
                <a:cubicBezTo>
                  <a:pt x="169" y="169"/>
                  <a:pt x="173" y="171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79" y="177"/>
                  <a:pt x="180" y="180"/>
                  <a:pt x="180" y="184"/>
                </a:cubicBezTo>
                <a:cubicBezTo>
                  <a:pt x="180" y="191"/>
                  <a:pt x="180" y="191"/>
                  <a:pt x="180" y="191"/>
                </a:cubicBezTo>
                <a:cubicBezTo>
                  <a:pt x="180" y="195"/>
                  <a:pt x="179" y="199"/>
                  <a:pt x="176" y="201"/>
                </a:cubicBezTo>
                <a:cubicBezTo>
                  <a:pt x="176" y="201"/>
                  <a:pt x="176" y="201"/>
                  <a:pt x="176" y="201"/>
                </a:cubicBezTo>
                <a:cubicBezTo>
                  <a:pt x="173" y="204"/>
                  <a:pt x="169" y="206"/>
                  <a:pt x="165" y="206"/>
                </a:cubicBezTo>
                <a:cubicBezTo>
                  <a:pt x="148" y="206"/>
                  <a:pt x="148" y="206"/>
                  <a:pt x="148" y="206"/>
                </a:cubicBezTo>
                <a:cubicBezTo>
                  <a:pt x="144" y="206"/>
                  <a:pt x="140" y="204"/>
                  <a:pt x="137" y="201"/>
                </a:cubicBezTo>
                <a:cubicBezTo>
                  <a:pt x="137" y="201"/>
                  <a:pt x="137" y="201"/>
                  <a:pt x="137" y="201"/>
                </a:cubicBezTo>
                <a:cubicBezTo>
                  <a:pt x="135" y="198"/>
                  <a:pt x="133" y="195"/>
                  <a:pt x="133" y="191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33" y="180"/>
                  <a:pt x="135" y="177"/>
                  <a:pt x="137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40" y="171"/>
                  <a:pt x="144" y="169"/>
                  <a:pt x="148" y="169"/>
                </a:cubicBezTo>
                <a:close/>
                <a:moveTo>
                  <a:pt x="165" y="178"/>
                </a:moveTo>
                <a:cubicBezTo>
                  <a:pt x="167" y="178"/>
                  <a:pt x="169" y="179"/>
                  <a:pt x="170" y="180"/>
                </a:cubicBezTo>
                <a:cubicBezTo>
                  <a:pt x="171" y="181"/>
                  <a:pt x="172" y="183"/>
                  <a:pt x="172" y="184"/>
                </a:cubicBezTo>
                <a:cubicBezTo>
                  <a:pt x="172" y="191"/>
                  <a:pt x="172" y="191"/>
                  <a:pt x="172" y="191"/>
                </a:cubicBezTo>
                <a:cubicBezTo>
                  <a:pt x="172" y="192"/>
                  <a:pt x="171" y="194"/>
                  <a:pt x="170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9" y="196"/>
                  <a:pt x="167" y="197"/>
                  <a:pt x="165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46" y="197"/>
                  <a:pt x="144" y="196"/>
                  <a:pt x="143" y="195"/>
                </a:cubicBezTo>
                <a:cubicBezTo>
                  <a:pt x="143" y="195"/>
                  <a:pt x="143" y="195"/>
                  <a:pt x="143" y="195"/>
                </a:cubicBezTo>
                <a:cubicBezTo>
                  <a:pt x="142" y="194"/>
                  <a:pt x="141" y="192"/>
                  <a:pt x="141" y="191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1" y="183"/>
                  <a:pt x="142" y="181"/>
                  <a:pt x="143" y="180"/>
                </a:cubicBezTo>
                <a:cubicBezTo>
                  <a:pt x="143" y="180"/>
                  <a:pt x="143" y="180"/>
                  <a:pt x="143" y="180"/>
                </a:cubicBezTo>
                <a:cubicBezTo>
                  <a:pt x="144" y="179"/>
                  <a:pt x="146" y="178"/>
                  <a:pt x="148" y="178"/>
                </a:cubicBezTo>
                <a:cubicBezTo>
                  <a:pt x="165" y="178"/>
                  <a:pt x="165" y="178"/>
                  <a:pt x="165" y="178"/>
                </a:cubicBezTo>
                <a:close/>
                <a:moveTo>
                  <a:pt x="60" y="170"/>
                </a:moveTo>
                <a:cubicBezTo>
                  <a:pt x="82" y="170"/>
                  <a:pt x="82" y="170"/>
                  <a:pt x="82" y="170"/>
                </a:cubicBezTo>
                <a:cubicBezTo>
                  <a:pt x="90" y="170"/>
                  <a:pt x="96" y="176"/>
                  <a:pt x="96" y="183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199"/>
                  <a:pt x="90" y="205"/>
                  <a:pt x="82" y="205"/>
                </a:cubicBezTo>
                <a:cubicBezTo>
                  <a:pt x="60" y="205"/>
                  <a:pt x="60" y="205"/>
                  <a:pt x="60" y="205"/>
                </a:cubicBezTo>
                <a:cubicBezTo>
                  <a:pt x="52" y="205"/>
                  <a:pt x="46" y="199"/>
                  <a:pt x="46" y="192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76"/>
                  <a:pt x="52" y="170"/>
                  <a:pt x="60" y="170"/>
                </a:cubicBezTo>
                <a:close/>
                <a:moveTo>
                  <a:pt x="41" y="158"/>
                </a:moveTo>
                <a:cubicBezTo>
                  <a:pt x="40" y="151"/>
                  <a:pt x="40" y="145"/>
                  <a:pt x="39" y="139"/>
                </a:cubicBezTo>
                <a:cubicBezTo>
                  <a:pt x="69" y="154"/>
                  <a:pt x="105" y="151"/>
                  <a:pt x="133" y="143"/>
                </a:cubicBezTo>
                <a:cubicBezTo>
                  <a:pt x="129" y="148"/>
                  <a:pt x="125" y="153"/>
                  <a:pt x="120" y="157"/>
                </a:cubicBezTo>
                <a:cubicBezTo>
                  <a:pt x="121" y="158"/>
                  <a:pt x="121" y="158"/>
                  <a:pt x="121" y="158"/>
                </a:cubicBezTo>
                <a:cubicBezTo>
                  <a:pt x="114" y="158"/>
                  <a:pt x="114" y="158"/>
                  <a:pt x="114" y="158"/>
                </a:cubicBezTo>
                <a:cubicBezTo>
                  <a:pt x="41" y="158"/>
                  <a:pt x="41" y="158"/>
                  <a:pt x="41" y="158"/>
                </a:cubicBezTo>
                <a:close/>
                <a:moveTo>
                  <a:pt x="139" y="158"/>
                </a:moveTo>
                <a:cubicBezTo>
                  <a:pt x="151" y="153"/>
                  <a:pt x="164" y="145"/>
                  <a:pt x="169" y="134"/>
                </a:cubicBezTo>
                <a:cubicBezTo>
                  <a:pt x="173" y="133"/>
                  <a:pt x="183" y="140"/>
                  <a:pt x="186" y="140"/>
                </a:cubicBezTo>
                <a:cubicBezTo>
                  <a:pt x="186" y="145"/>
                  <a:pt x="185" y="151"/>
                  <a:pt x="185" y="158"/>
                </a:cubicBezTo>
                <a:cubicBezTo>
                  <a:pt x="139" y="158"/>
                  <a:pt x="139" y="158"/>
                  <a:pt x="139" y="158"/>
                </a:cubicBezTo>
                <a:close/>
                <a:moveTo>
                  <a:pt x="169" y="217"/>
                </a:moveTo>
                <a:cubicBezTo>
                  <a:pt x="163" y="232"/>
                  <a:pt x="155" y="246"/>
                  <a:pt x="145" y="257"/>
                </a:cubicBezTo>
                <a:cubicBezTo>
                  <a:pt x="136" y="258"/>
                  <a:pt x="128" y="258"/>
                  <a:pt x="119" y="258"/>
                </a:cubicBezTo>
                <a:cubicBezTo>
                  <a:pt x="119" y="258"/>
                  <a:pt x="119" y="258"/>
                  <a:pt x="119" y="258"/>
                </a:cubicBezTo>
                <a:cubicBezTo>
                  <a:pt x="115" y="258"/>
                  <a:pt x="111" y="258"/>
                  <a:pt x="107" y="258"/>
                </a:cubicBezTo>
                <a:cubicBezTo>
                  <a:pt x="104" y="258"/>
                  <a:pt x="100" y="258"/>
                  <a:pt x="97" y="258"/>
                </a:cubicBezTo>
                <a:cubicBezTo>
                  <a:pt x="95" y="258"/>
                  <a:pt x="95" y="258"/>
                  <a:pt x="95" y="258"/>
                </a:cubicBezTo>
                <a:cubicBezTo>
                  <a:pt x="90" y="257"/>
                  <a:pt x="85" y="257"/>
                  <a:pt x="80" y="256"/>
                </a:cubicBezTo>
                <a:cubicBezTo>
                  <a:pt x="70" y="245"/>
                  <a:pt x="63" y="232"/>
                  <a:pt x="57" y="217"/>
                </a:cubicBezTo>
                <a:cubicBezTo>
                  <a:pt x="97" y="217"/>
                  <a:pt x="97" y="217"/>
                  <a:pt x="97" y="217"/>
                </a:cubicBezTo>
                <a:cubicBezTo>
                  <a:pt x="99" y="217"/>
                  <a:pt x="99" y="217"/>
                  <a:pt x="99" y="217"/>
                </a:cubicBezTo>
                <a:cubicBezTo>
                  <a:pt x="100" y="215"/>
                  <a:pt x="100" y="215"/>
                  <a:pt x="100" y="215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9" y="199"/>
                  <a:pt x="119" y="199"/>
                  <a:pt x="119" y="199"/>
                </a:cubicBezTo>
                <a:cubicBezTo>
                  <a:pt x="128" y="215"/>
                  <a:pt x="128" y="215"/>
                  <a:pt x="128" y="215"/>
                </a:cubicBezTo>
                <a:cubicBezTo>
                  <a:pt x="129" y="217"/>
                  <a:pt x="129" y="217"/>
                  <a:pt x="129" y="217"/>
                </a:cubicBezTo>
                <a:cubicBezTo>
                  <a:pt x="132" y="217"/>
                  <a:pt x="132" y="217"/>
                  <a:pt x="132" y="217"/>
                </a:cubicBezTo>
                <a:cubicBezTo>
                  <a:pt x="169" y="217"/>
                  <a:pt x="169" y="217"/>
                  <a:pt x="169" y="217"/>
                </a:cubicBezTo>
                <a:close/>
                <a:moveTo>
                  <a:pt x="114" y="166"/>
                </a:moveTo>
                <a:cubicBezTo>
                  <a:pt x="187" y="166"/>
                  <a:pt x="187" y="166"/>
                  <a:pt x="187" y="166"/>
                </a:cubicBezTo>
                <a:cubicBezTo>
                  <a:pt x="187" y="209"/>
                  <a:pt x="187" y="209"/>
                  <a:pt x="187" y="209"/>
                </a:cubicBezTo>
                <a:cubicBezTo>
                  <a:pt x="134" y="209"/>
                  <a:pt x="134" y="209"/>
                  <a:pt x="134" y="209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21" y="191"/>
                  <a:pt x="121" y="191"/>
                  <a:pt x="121" y="191"/>
                </a:cubicBezTo>
                <a:cubicBezTo>
                  <a:pt x="107" y="191"/>
                  <a:pt x="107" y="191"/>
                  <a:pt x="107" y="191"/>
                </a:cubicBezTo>
                <a:cubicBezTo>
                  <a:pt x="105" y="191"/>
                  <a:pt x="105" y="191"/>
                  <a:pt x="105" y="191"/>
                </a:cubicBezTo>
                <a:cubicBezTo>
                  <a:pt x="103" y="193"/>
                  <a:pt x="103" y="193"/>
                  <a:pt x="103" y="193"/>
                </a:cubicBezTo>
                <a:cubicBezTo>
                  <a:pt x="94" y="209"/>
                  <a:pt x="94" y="209"/>
                  <a:pt x="94" y="209"/>
                </a:cubicBezTo>
                <a:cubicBezTo>
                  <a:pt x="41" y="209"/>
                  <a:pt x="41" y="209"/>
                  <a:pt x="41" y="209"/>
                </a:cubicBezTo>
                <a:cubicBezTo>
                  <a:pt x="41" y="166"/>
                  <a:pt x="41" y="166"/>
                  <a:pt x="41" y="166"/>
                </a:cubicBezTo>
                <a:lnTo>
                  <a:pt x="114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674311" y="4912713"/>
            <a:ext cx="285636" cy="204707"/>
            <a:chOff x="3520" y="5068"/>
            <a:chExt cx="450" cy="322"/>
          </a:xfrm>
          <a:solidFill>
            <a:schemeClr val="accent1"/>
          </a:solidFill>
        </p:grpSpPr>
        <p:sp>
          <p:nvSpPr>
            <p:cNvPr id="106" name="Freeform 227"/>
            <p:cNvSpPr>
              <a:spLocks noEditPoints="1"/>
            </p:cNvSpPr>
            <p:nvPr/>
          </p:nvSpPr>
          <p:spPr bwMode="auto">
            <a:xfrm>
              <a:off x="3520" y="5068"/>
              <a:ext cx="450" cy="323"/>
            </a:xfrm>
            <a:custGeom>
              <a:avLst/>
              <a:gdLst>
                <a:gd name="T0" fmla="*/ 247 w 275"/>
                <a:gd name="T1" fmla="*/ 49 h 197"/>
                <a:gd name="T2" fmla="*/ 257 w 275"/>
                <a:gd name="T3" fmla="*/ 178 h 197"/>
                <a:gd name="T4" fmla="*/ 275 w 275"/>
                <a:gd name="T5" fmla="*/ 178 h 197"/>
                <a:gd name="T6" fmla="*/ 275 w 275"/>
                <a:gd name="T7" fmla="*/ 197 h 197"/>
                <a:gd name="T8" fmla="*/ 188 w 275"/>
                <a:gd name="T9" fmla="*/ 197 h 197"/>
                <a:gd name="T10" fmla="*/ 188 w 275"/>
                <a:gd name="T11" fmla="*/ 178 h 197"/>
                <a:gd name="T12" fmla="*/ 205 w 275"/>
                <a:gd name="T13" fmla="*/ 178 h 197"/>
                <a:gd name="T14" fmla="*/ 216 w 275"/>
                <a:gd name="T15" fmla="*/ 49 h 197"/>
                <a:gd name="T16" fmla="*/ 205 w 275"/>
                <a:gd name="T17" fmla="*/ 49 h 197"/>
                <a:gd name="T18" fmla="*/ 205 w 275"/>
                <a:gd name="T19" fmla="*/ 36 h 197"/>
                <a:gd name="T20" fmla="*/ 219 w 275"/>
                <a:gd name="T21" fmla="*/ 36 h 197"/>
                <a:gd name="T22" fmla="*/ 211 w 275"/>
                <a:gd name="T23" fmla="*/ 21 h 197"/>
                <a:gd name="T24" fmla="*/ 232 w 275"/>
                <a:gd name="T25" fmla="*/ 0 h 197"/>
                <a:gd name="T26" fmla="*/ 252 w 275"/>
                <a:gd name="T27" fmla="*/ 21 h 197"/>
                <a:gd name="T28" fmla="*/ 245 w 275"/>
                <a:gd name="T29" fmla="*/ 36 h 197"/>
                <a:gd name="T30" fmla="*/ 259 w 275"/>
                <a:gd name="T31" fmla="*/ 36 h 197"/>
                <a:gd name="T32" fmla="*/ 259 w 275"/>
                <a:gd name="T33" fmla="*/ 49 h 197"/>
                <a:gd name="T34" fmla="*/ 247 w 275"/>
                <a:gd name="T35" fmla="*/ 49 h 197"/>
                <a:gd name="T36" fmla="*/ 16 w 275"/>
                <a:gd name="T37" fmla="*/ 36 h 197"/>
                <a:gd name="T38" fmla="*/ 30 w 275"/>
                <a:gd name="T39" fmla="*/ 36 h 197"/>
                <a:gd name="T40" fmla="*/ 23 w 275"/>
                <a:gd name="T41" fmla="*/ 21 h 197"/>
                <a:gd name="T42" fmla="*/ 43 w 275"/>
                <a:gd name="T43" fmla="*/ 0 h 197"/>
                <a:gd name="T44" fmla="*/ 63 w 275"/>
                <a:gd name="T45" fmla="*/ 21 h 197"/>
                <a:gd name="T46" fmla="*/ 56 w 275"/>
                <a:gd name="T47" fmla="*/ 36 h 197"/>
                <a:gd name="T48" fmla="*/ 71 w 275"/>
                <a:gd name="T49" fmla="*/ 36 h 197"/>
                <a:gd name="T50" fmla="*/ 71 w 275"/>
                <a:gd name="T51" fmla="*/ 49 h 197"/>
                <a:gd name="T52" fmla="*/ 59 w 275"/>
                <a:gd name="T53" fmla="*/ 49 h 197"/>
                <a:gd name="T54" fmla="*/ 69 w 275"/>
                <a:gd name="T55" fmla="*/ 178 h 197"/>
                <a:gd name="T56" fmla="*/ 87 w 275"/>
                <a:gd name="T57" fmla="*/ 178 h 197"/>
                <a:gd name="T58" fmla="*/ 87 w 275"/>
                <a:gd name="T59" fmla="*/ 197 h 197"/>
                <a:gd name="T60" fmla="*/ 0 w 275"/>
                <a:gd name="T61" fmla="*/ 197 h 197"/>
                <a:gd name="T62" fmla="*/ 0 w 275"/>
                <a:gd name="T63" fmla="*/ 178 h 197"/>
                <a:gd name="T64" fmla="*/ 17 w 275"/>
                <a:gd name="T65" fmla="*/ 178 h 197"/>
                <a:gd name="T66" fmla="*/ 28 w 275"/>
                <a:gd name="T67" fmla="*/ 49 h 197"/>
                <a:gd name="T68" fmla="*/ 16 w 275"/>
                <a:gd name="T69" fmla="*/ 49 h 197"/>
                <a:gd name="T70" fmla="*/ 16 w 275"/>
                <a:gd name="T71" fmla="*/ 36 h 197"/>
                <a:gd name="T72" fmla="*/ 79 w 275"/>
                <a:gd name="T73" fmla="*/ 49 h 197"/>
                <a:gd name="T74" fmla="*/ 77 w 275"/>
                <a:gd name="T75" fmla="*/ 55 h 197"/>
                <a:gd name="T76" fmla="*/ 202 w 275"/>
                <a:gd name="T77" fmla="*/ 55 h 197"/>
                <a:gd name="T78" fmla="*/ 200 w 275"/>
                <a:gd name="T79" fmla="*/ 49 h 197"/>
                <a:gd name="T80" fmla="*/ 79 w 275"/>
                <a:gd name="T8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197">
                  <a:moveTo>
                    <a:pt x="247" y="49"/>
                  </a:moveTo>
                  <a:cubicBezTo>
                    <a:pt x="257" y="178"/>
                    <a:pt x="257" y="178"/>
                    <a:pt x="257" y="178"/>
                  </a:cubicBezTo>
                  <a:cubicBezTo>
                    <a:pt x="275" y="178"/>
                    <a:pt x="275" y="178"/>
                    <a:pt x="275" y="178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188" y="197"/>
                    <a:pt x="188" y="197"/>
                    <a:pt x="188" y="197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5" y="178"/>
                    <a:pt x="205" y="178"/>
                    <a:pt x="205" y="178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14" y="32"/>
                    <a:pt x="211" y="27"/>
                    <a:pt x="211" y="21"/>
                  </a:cubicBezTo>
                  <a:cubicBezTo>
                    <a:pt x="211" y="9"/>
                    <a:pt x="220" y="0"/>
                    <a:pt x="232" y="0"/>
                  </a:cubicBezTo>
                  <a:cubicBezTo>
                    <a:pt x="243" y="0"/>
                    <a:pt x="252" y="9"/>
                    <a:pt x="252" y="21"/>
                  </a:cubicBezTo>
                  <a:cubicBezTo>
                    <a:pt x="252" y="27"/>
                    <a:pt x="249" y="32"/>
                    <a:pt x="245" y="36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47" y="49"/>
                    <a:pt x="247" y="49"/>
                    <a:pt x="247" y="49"/>
                  </a:cubicBezTo>
                  <a:close/>
                  <a:moveTo>
                    <a:pt x="16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26" y="32"/>
                    <a:pt x="23" y="27"/>
                    <a:pt x="23" y="21"/>
                  </a:cubicBezTo>
                  <a:cubicBezTo>
                    <a:pt x="23" y="9"/>
                    <a:pt x="32" y="0"/>
                    <a:pt x="43" y="0"/>
                  </a:cubicBezTo>
                  <a:cubicBezTo>
                    <a:pt x="54" y="0"/>
                    <a:pt x="63" y="9"/>
                    <a:pt x="63" y="21"/>
                  </a:cubicBezTo>
                  <a:cubicBezTo>
                    <a:pt x="63" y="27"/>
                    <a:pt x="61" y="32"/>
                    <a:pt x="56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97"/>
                    <a:pt x="87" y="197"/>
                    <a:pt x="87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6"/>
                    <a:pt x="16" y="36"/>
                    <a:pt x="16" y="36"/>
                  </a:cubicBezTo>
                  <a:close/>
                  <a:moveTo>
                    <a:pt x="79" y="49"/>
                  </a:moveTo>
                  <a:cubicBezTo>
                    <a:pt x="79" y="51"/>
                    <a:pt x="78" y="53"/>
                    <a:pt x="77" y="55"/>
                  </a:cubicBezTo>
                  <a:cubicBezTo>
                    <a:pt x="101" y="111"/>
                    <a:pt x="178" y="111"/>
                    <a:pt x="202" y="55"/>
                  </a:cubicBezTo>
                  <a:cubicBezTo>
                    <a:pt x="202" y="53"/>
                    <a:pt x="201" y="51"/>
                    <a:pt x="200" y="49"/>
                  </a:cubicBezTo>
                  <a:cubicBezTo>
                    <a:pt x="166" y="81"/>
                    <a:pt x="113" y="81"/>
                    <a:pt x="79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228"/>
            <p:cNvSpPr/>
            <p:nvPr/>
          </p:nvSpPr>
          <p:spPr bwMode="auto">
            <a:xfrm>
              <a:off x="3566" y="5078"/>
              <a:ext cx="20" cy="39"/>
            </a:xfrm>
            <a:custGeom>
              <a:avLst/>
              <a:gdLst>
                <a:gd name="T0" fmla="*/ 4 w 13"/>
                <a:gd name="T1" fmla="*/ 24 h 24"/>
                <a:gd name="T2" fmla="*/ 13 w 13"/>
                <a:gd name="T3" fmla="*/ 24 h 24"/>
                <a:gd name="T4" fmla="*/ 12 w 13"/>
                <a:gd name="T5" fmla="*/ 0 h 24"/>
                <a:gd name="T6" fmla="*/ 4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7" y="24"/>
                    <a:pt x="10" y="24"/>
                    <a:pt x="13" y="24"/>
                  </a:cubicBezTo>
                  <a:cubicBezTo>
                    <a:pt x="13" y="16"/>
                    <a:pt x="13" y="8"/>
                    <a:pt x="12" y="0"/>
                  </a:cubicBezTo>
                  <a:cubicBezTo>
                    <a:pt x="4" y="5"/>
                    <a:pt x="0" y="13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230"/>
            <p:cNvSpPr/>
            <p:nvPr/>
          </p:nvSpPr>
          <p:spPr bwMode="auto">
            <a:xfrm>
              <a:off x="3873" y="5078"/>
              <a:ext cx="24" cy="39"/>
            </a:xfrm>
            <a:custGeom>
              <a:avLst/>
              <a:gdLst>
                <a:gd name="T0" fmla="*/ 4 w 14"/>
                <a:gd name="T1" fmla="*/ 24 h 24"/>
                <a:gd name="T2" fmla="*/ 14 w 14"/>
                <a:gd name="T3" fmla="*/ 24 h 24"/>
                <a:gd name="T4" fmla="*/ 13 w 14"/>
                <a:gd name="T5" fmla="*/ 0 h 24"/>
                <a:gd name="T6" fmla="*/ 4 w 1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4">
                  <a:moveTo>
                    <a:pt x="4" y="24"/>
                  </a:moveTo>
                  <a:cubicBezTo>
                    <a:pt x="7" y="24"/>
                    <a:pt x="10" y="24"/>
                    <a:pt x="14" y="24"/>
                  </a:cubicBezTo>
                  <a:cubicBezTo>
                    <a:pt x="13" y="16"/>
                    <a:pt x="13" y="8"/>
                    <a:pt x="13" y="0"/>
                  </a:cubicBezTo>
                  <a:cubicBezTo>
                    <a:pt x="5" y="5"/>
                    <a:pt x="0" y="13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9" name="Freeform 231"/>
          <p:cNvSpPr>
            <a:spLocks noEditPoints="1"/>
          </p:cNvSpPr>
          <p:nvPr/>
        </p:nvSpPr>
        <p:spPr>
          <a:xfrm>
            <a:off x="2662411" y="5589197"/>
            <a:ext cx="328482" cy="247552"/>
          </a:xfrm>
          <a:custGeom>
            <a:avLst/>
            <a:gdLst/>
            <a:ahLst/>
            <a:cxnLst>
              <a:cxn ang="0">
                <a:pos x="127932" y="0"/>
              </a:cxn>
              <a:cxn ang="0">
                <a:pos x="219710" y="50156"/>
              </a:cxn>
              <a:cxn ang="0">
                <a:pos x="120979" y="139324"/>
              </a:cxn>
              <a:cxn ang="0">
                <a:pos x="133494" y="109370"/>
              </a:cxn>
              <a:cxn ang="0">
                <a:pos x="154353" y="120516"/>
              </a:cxn>
              <a:cxn ang="0">
                <a:pos x="136275" y="86381"/>
              </a:cxn>
              <a:cxn ang="0">
                <a:pos x="135580" y="55729"/>
              </a:cxn>
              <a:cxn ang="0">
                <a:pos x="146705" y="57819"/>
              </a:cxn>
              <a:cxn ang="0">
                <a:pos x="133494" y="36921"/>
              </a:cxn>
              <a:cxn ang="0">
                <a:pos x="132104" y="32741"/>
              </a:cxn>
              <a:cxn ang="0">
                <a:pos x="130018" y="18112"/>
              </a:cxn>
              <a:cxn ang="0">
                <a:pos x="115417" y="20898"/>
              </a:cxn>
              <a:cxn ang="0">
                <a:pos x="112636" y="21595"/>
              </a:cxn>
              <a:cxn ang="0">
                <a:pos x="127932" y="0"/>
              </a:cxn>
              <a:cxn ang="0">
                <a:pos x="11124" y="36921"/>
              </a:cxn>
              <a:cxn ang="0">
                <a:pos x="63270" y="165100"/>
              </a:cxn>
              <a:cxn ang="0">
                <a:pos x="115417" y="36921"/>
              </a:cxn>
              <a:cxn ang="0">
                <a:pos x="11124" y="36921"/>
              </a:cxn>
              <a:cxn ang="0">
                <a:pos x="36154" y="114943"/>
              </a:cxn>
              <a:cxn ang="0">
                <a:pos x="91082" y="114943"/>
              </a:cxn>
              <a:cxn ang="0">
                <a:pos x="36154" y="114943"/>
              </a:cxn>
              <a:cxn ang="0">
                <a:pos x="52841" y="82201"/>
              </a:cxn>
              <a:cxn ang="0">
                <a:pos x="25030" y="76628"/>
              </a:cxn>
              <a:cxn ang="0">
                <a:pos x="52841" y="82201"/>
              </a:cxn>
              <a:cxn ang="0">
                <a:pos x="74395" y="82201"/>
              </a:cxn>
              <a:cxn ang="0">
                <a:pos x="102902" y="76628"/>
              </a:cxn>
              <a:cxn ang="0">
                <a:pos x="74395" y="82201"/>
              </a:cxn>
              <a:cxn ang="0">
                <a:pos x="162001" y="65482"/>
              </a:cxn>
              <a:cxn ang="0">
                <a:pos x="186336" y="81505"/>
              </a:cxn>
              <a:cxn ang="0">
                <a:pos x="162001" y="65482"/>
              </a:cxn>
            </a:cxnLst>
            <a:rect l="0" t="0" r="0" b="0"/>
            <a:pathLst>
              <a:path w="316" h="237">
                <a:moveTo>
                  <a:pt x="184" y="0"/>
                </a:moveTo>
                <a:cubicBezTo>
                  <a:pt x="223" y="31"/>
                  <a:pt x="269" y="56"/>
                  <a:pt x="316" y="72"/>
                </a:cubicBezTo>
                <a:cubicBezTo>
                  <a:pt x="291" y="148"/>
                  <a:pt x="251" y="206"/>
                  <a:pt x="174" y="200"/>
                </a:cubicBezTo>
                <a:cubicBezTo>
                  <a:pt x="182" y="187"/>
                  <a:pt x="188" y="172"/>
                  <a:pt x="192" y="157"/>
                </a:cubicBezTo>
                <a:cubicBezTo>
                  <a:pt x="222" y="173"/>
                  <a:pt x="222" y="173"/>
                  <a:pt x="222" y="173"/>
                </a:cubicBezTo>
                <a:cubicBezTo>
                  <a:pt x="233" y="153"/>
                  <a:pt x="217" y="132"/>
                  <a:pt x="196" y="124"/>
                </a:cubicBezTo>
                <a:cubicBezTo>
                  <a:pt x="197" y="109"/>
                  <a:pt x="197" y="95"/>
                  <a:pt x="195" y="80"/>
                </a:cubicBezTo>
                <a:cubicBezTo>
                  <a:pt x="200" y="81"/>
                  <a:pt x="205" y="82"/>
                  <a:pt x="211" y="83"/>
                </a:cubicBezTo>
                <a:cubicBezTo>
                  <a:pt x="215" y="69"/>
                  <a:pt x="205" y="52"/>
                  <a:pt x="192" y="53"/>
                </a:cubicBezTo>
                <a:cubicBezTo>
                  <a:pt x="191" y="51"/>
                  <a:pt x="191" y="49"/>
                  <a:pt x="190" y="47"/>
                </a:cubicBezTo>
                <a:cubicBezTo>
                  <a:pt x="187" y="26"/>
                  <a:pt x="187" y="26"/>
                  <a:pt x="187" y="26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5" y="30"/>
                  <a:pt x="163" y="31"/>
                  <a:pt x="162" y="31"/>
                </a:cubicBezTo>
                <a:cubicBezTo>
                  <a:pt x="169" y="21"/>
                  <a:pt x="176" y="10"/>
                  <a:pt x="184" y="0"/>
                </a:cubicBezTo>
                <a:close/>
                <a:moveTo>
                  <a:pt x="16" y="53"/>
                </a:moveTo>
                <a:cubicBezTo>
                  <a:pt x="0" y="135"/>
                  <a:pt x="10" y="208"/>
                  <a:pt x="91" y="237"/>
                </a:cubicBezTo>
                <a:cubicBezTo>
                  <a:pt x="172" y="208"/>
                  <a:pt x="181" y="135"/>
                  <a:pt x="166" y="53"/>
                </a:cubicBezTo>
                <a:cubicBezTo>
                  <a:pt x="117" y="62"/>
                  <a:pt x="65" y="61"/>
                  <a:pt x="16" y="53"/>
                </a:cubicBezTo>
                <a:close/>
                <a:moveTo>
                  <a:pt x="52" y="165"/>
                </a:moveTo>
                <a:cubicBezTo>
                  <a:pt x="131" y="165"/>
                  <a:pt x="131" y="165"/>
                  <a:pt x="131" y="165"/>
                </a:cubicBezTo>
                <a:cubicBezTo>
                  <a:pt x="131" y="207"/>
                  <a:pt x="52" y="207"/>
                  <a:pt x="52" y="165"/>
                </a:cubicBezTo>
                <a:close/>
                <a:moveTo>
                  <a:pt x="76" y="118"/>
                </a:moveTo>
                <a:cubicBezTo>
                  <a:pt x="59" y="121"/>
                  <a:pt x="46" y="118"/>
                  <a:pt x="36" y="110"/>
                </a:cubicBezTo>
                <a:cubicBezTo>
                  <a:pt x="50" y="77"/>
                  <a:pt x="78" y="99"/>
                  <a:pt x="76" y="118"/>
                </a:cubicBezTo>
                <a:close/>
                <a:moveTo>
                  <a:pt x="107" y="118"/>
                </a:moveTo>
                <a:cubicBezTo>
                  <a:pt x="106" y="99"/>
                  <a:pt x="133" y="77"/>
                  <a:pt x="148" y="110"/>
                </a:cubicBezTo>
                <a:cubicBezTo>
                  <a:pt x="138" y="118"/>
                  <a:pt x="124" y="121"/>
                  <a:pt x="107" y="118"/>
                </a:cubicBezTo>
                <a:close/>
                <a:moveTo>
                  <a:pt x="233" y="94"/>
                </a:moveTo>
                <a:cubicBezTo>
                  <a:pt x="244" y="108"/>
                  <a:pt x="255" y="116"/>
                  <a:pt x="268" y="117"/>
                </a:cubicBezTo>
                <a:cubicBezTo>
                  <a:pt x="281" y="84"/>
                  <a:pt x="246" y="80"/>
                  <a:pt x="233" y="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Freeform 232"/>
          <p:cNvSpPr>
            <a:spLocks noEditPoints="1"/>
          </p:cNvSpPr>
          <p:nvPr/>
        </p:nvSpPr>
        <p:spPr>
          <a:xfrm>
            <a:off x="3450291" y="5586817"/>
            <a:ext cx="211848" cy="25469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693" y="37522"/>
              </a:cxn>
              <a:cxn ang="0">
                <a:pos x="122914" y="37522"/>
              </a:cxn>
              <a:cxn ang="0">
                <a:pos x="122914" y="72265"/>
              </a:cxn>
              <a:cxn ang="0">
                <a:pos x="107637" y="72265"/>
              </a:cxn>
              <a:cxn ang="0">
                <a:pos x="107637" y="91721"/>
              </a:cxn>
              <a:cxn ang="0">
                <a:pos x="102776" y="91721"/>
              </a:cxn>
              <a:cxn ang="0">
                <a:pos x="102776" y="105618"/>
              </a:cxn>
              <a:cxn ang="0">
                <a:pos x="140970" y="169545"/>
              </a:cxn>
              <a:cxn ang="0">
                <a:pos x="129164" y="169545"/>
              </a:cxn>
              <a:cxn ang="0">
                <a:pos x="116664" y="148699"/>
              </a:cxn>
              <a:cxn ang="0">
                <a:pos x="105553" y="159817"/>
              </a:cxn>
              <a:cxn ang="0">
                <a:pos x="104165" y="160511"/>
              </a:cxn>
              <a:cxn ang="0">
                <a:pos x="102776" y="160511"/>
              </a:cxn>
              <a:cxn ang="0">
                <a:pos x="88887" y="160511"/>
              </a:cxn>
              <a:cxn ang="0">
                <a:pos x="88193" y="160511"/>
              </a:cxn>
              <a:cxn ang="0">
                <a:pos x="86804" y="159817"/>
              </a:cxn>
              <a:cxn ang="0">
                <a:pos x="74304" y="150783"/>
              </a:cxn>
              <a:cxn ang="0">
                <a:pos x="63193" y="169545"/>
              </a:cxn>
              <a:cxn ang="0">
                <a:pos x="51388" y="169545"/>
              </a:cxn>
              <a:cxn ang="0">
                <a:pos x="88887" y="106313"/>
              </a:cxn>
              <a:cxn ang="0">
                <a:pos x="88887" y="91721"/>
              </a:cxn>
              <a:cxn ang="0">
                <a:pos x="84026" y="91721"/>
              </a:cxn>
              <a:cxn ang="0">
                <a:pos x="84026" y="72265"/>
              </a:cxn>
              <a:cxn ang="0">
                <a:pos x="74998" y="72265"/>
              </a:cxn>
              <a:cxn ang="0">
                <a:pos x="0" y="113261"/>
              </a:cxn>
              <a:cxn ang="0">
                <a:pos x="0" y="0"/>
              </a:cxn>
              <a:cxn ang="0">
                <a:pos x="9722" y="15981"/>
              </a:cxn>
              <a:cxn ang="0">
                <a:pos x="9722" y="30573"/>
              </a:cxn>
              <a:cxn ang="0">
                <a:pos x="56943" y="34047"/>
              </a:cxn>
              <a:cxn ang="0">
                <a:pos x="9722" y="15981"/>
              </a:cxn>
              <a:cxn ang="0">
                <a:pos x="113192" y="141750"/>
              </a:cxn>
              <a:cxn ang="0">
                <a:pos x="102776" y="125074"/>
              </a:cxn>
              <a:cxn ang="0">
                <a:pos x="102776" y="151478"/>
              </a:cxn>
              <a:cxn ang="0">
                <a:pos x="113192" y="141750"/>
              </a:cxn>
              <a:cxn ang="0">
                <a:pos x="88887" y="152173"/>
              </a:cxn>
              <a:cxn ang="0">
                <a:pos x="88887" y="125769"/>
              </a:cxn>
              <a:cxn ang="0">
                <a:pos x="77776" y="144530"/>
              </a:cxn>
              <a:cxn ang="0">
                <a:pos x="88887" y="152173"/>
              </a:cxn>
            </a:cxnLst>
            <a:rect l="0" t="0" r="0" b="0"/>
            <a:pathLst>
              <a:path w="203" h="244">
                <a:moveTo>
                  <a:pt x="0" y="0"/>
                </a:moveTo>
                <a:cubicBezTo>
                  <a:pt x="41" y="11"/>
                  <a:pt x="79" y="27"/>
                  <a:pt x="109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5" y="132"/>
                  <a:pt x="155" y="132"/>
                  <a:pt x="155" y="132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203" y="244"/>
                  <a:pt x="203" y="244"/>
                  <a:pt x="203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68" y="214"/>
                  <a:pt x="168" y="214"/>
                  <a:pt x="168" y="214"/>
                </a:cubicBezTo>
                <a:cubicBezTo>
                  <a:pt x="152" y="230"/>
                  <a:pt x="152" y="230"/>
                  <a:pt x="152" y="230"/>
                </a:cubicBezTo>
                <a:cubicBezTo>
                  <a:pt x="150" y="231"/>
                  <a:pt x="150" y="231"/>
                  <a:pt x="150" y="231"/>
                </a:cubicBezTo>
                <a:cubicBezTo>
                  <a:pt x="148" y="231"/>
                  <a:pt x="148" y="231"/>
                  <a:pt x="148" y="231"/>
                </a:cubicBezTo>
                <a:cubicBezTo>
                  <a:pt x="128" y="231"/>
                  <a:pt x="128" y="231"/>
                  <a:pt x="128" y="231"/>
                </a:cubicBezTo>
                <a:cubicBezTo>
                  <a:pt x="127" y="231"/>
                  <a:pt x="127" y="231"/>
                  <a:pt x="127" y="231"/>
                </a:cubicBezTo>
                <a:cubicBezTo>
                  <a:pt x="125" y="230"/>
                  <a:pt x="125" y="230"/>
                  <a:pt x="125" y="230"/>
                </a:cubicBezTo>
                <a:cubicBezTo>
                  <a:pt x="107" y="217"/>
                  <a:pt x="107" y="217"/>
                  <a:pt x="107" y="217"/>
                </a:cubicBezTo>
                <a:cubicBezTo>
                  <a:pt x="91" y="244"/>
                  <a:pt x="91" y="244"/>
                  <a:pt x="91" y="244"/>
                </a:cubicBezTo>
                <a:cubicBezTo>
                  <a:pt x="74" y="244"/>
                  <a:pt x="74" y="244"/>
                  <a:pt x="74" y="244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78" y="136"/>
                  <a:pt x="40" y="152"/>
                  <a:pt x="0" y="163"/>
                </a:cubicBezTo>
                <a:cubicBezTo>
                  <a:pt x="0" y="109"/>
                  <a:pt x="0" y="54"/>
                  <a:pt x="0" y="0"/>
                </a:cubicBezTo>
                <a:close/>
                <a:moveTo>
                  <a:pt x="14" y="23"/>
                </a:moveTo>
                <a:cubicBezTo>
                  <a:pt x="14" y="30"/>
                  <a:pt x="14" y="37"/>
                  <a:pt x="14" y="44"/>
                </a:cubicBezTo>
                <a:cubicBezTo>
                  <a:pt x="37" y="46"/>
                  <a:pt x="59" y="47"/>
                  <a:pt x="82" y="49"/>
                </a:cubicBezTo>
                <a:cubicBezTo>
                  <a:pt x="63" y="39"/>
                  <a:pt x="46" y="27"/>
                  <a:pt x="14" y="23"/>
                </a:cubicBezTo>
                <a:close/>
                <a:moveTo>
                  <a:pt x="163" y="204"/>
                </a:moveTo>
                <a:cubicBezTo>
                  <a:pt x="148" y="180"/>
                  <a:pt x="148" y="180"/>
                  <a:pt x="148" y="180"/>
                </a:cubicBezTo>
                <a:cubicBezTo>
                  <a:pt x="148" y="218"/>
                  <a:pt x="148" y="218"/>
                  <a:pt x="148" y="218"/>
                </a:cubicBezTo>
                <a:cubicBezTo>
                  <a:pt x="163" y="204"/>
                  <a:pt x="163" y="204"/>
                  <a:pt x="163" y="204"/>
                </a:cubicBezTo>
                <a:close/>
                <a:moveTo>
                  <a:pt x="128" y="219"/>
                </a:moveTo>
                <a:cubicBezTo>
                  <a:pt x="128" y="181"/>
                  <a:pt x="128" y="181"/>
                  <a:pt x="128" y="181"/>
                </a:cubicBezTo>
                <a:cubicBezTo>
                  <a:pt x="112" y="208"/>
                  <a:pt x="112" y="208"/>
                  <a:pt x="112" y="208"/>
                </a:cubicBezTo>
                <a:lnTo>
                  <a:pt x="128" y="21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Freeform 233"/>
          <p:cNvSpPr>
            <a:spLocks noEditPoints="1"/>
          </p:cNvSpPr>
          <p:nvPr/>
        </p:nvSpPr>
        <p:spPr>
          <a:xfrm>
            <a:off x="1236608" y="5548731"/>
            <a:ext cx="209467" cy="328482"/>
          </a:xfrm>
          <a:custGeom>
            <a:avLst/>
            <a:gdLst/>
            <a:ahLst/>
            <a:cxnLst>
              <a:cxn ang="0">
                <a:pos x="123048" y="209338"/>
              </a:cxn>
              <a:cxn ang="0">
                <a:pos x="130739" y="219075"/>
              </a:cxn>
              <a:cxn ang="0">
                <a:pos x="114659" y="210729"/>
              </a:cxn>
              <a:cxn ang="0">
                <a:pos x="96481" y="177346"/>
              </a:cxn>
              <a:cxn ang="0">
                <a:pos x="52435" y="131445"/>
              </a:cxn>
              <a:cxn ang="0">
                <a:pos x="28664" y="177346"/>
              </a:cxn>
              <a:cxn ang="0">
                <a:pos x="16080" y="219075"/>
              </a:cxn>
              <a:cxn ang="0">
                <a:pos x="0" y="209338"/>
              </a:cxn>
              <a:cxn ang="0">
                <a:pos x="38452" y="118230"/>
              </a:cxn>
              <a:cxn ang="0">
                <a:pos x="125845" y="60506"/>
              </a:cxn>
              <a:cxn ang="0">
                <a:pos x="138430" y="97366"/>
              </a:cxn>
              <a:cxn ang="0">
                <a:pos x="125845" y="93889"/>
              </a:cxn>
              <a:cxn ang="0">
                <a:pos x="109066" y="84152"/>
              </a:cxn>
              <a:cxn ang="0">
                <a:pos x="98578" y="107798"/>
              </a:cxn>
              <a:cxn ang="0">
                <a:pos x="21673" y="97366"/>
              </a:cxn>
              <a:cxn ang="0">
                <a:pos x="9787" y="73025"/>
              </a:cxn>
              <a:cxn ang="0">
                <a:pos x="21673" y="60506"/>
              </a:cxn>
              <a:cxn ang="0">
                <a:pos x="14681" y="54247"/>
              </a:cxn>
              <a:cxn ang="0">
                <a:pos x="14681" y="9736"/>
              </a:cxn>
              <a:cxn ang="0">
                <a:pos x="59427" y="9736"/>
              </a:cxn>
              <a:cxn ang="0">
                <a:pos x="72710" y="9736"/>
              </a:cxn>
              <a:cxn ang="0">
                <a:pos x="117455" y="9736"/>
              </a:cxn>
              <a:cxn ang="0">
                <a:pos x="117455" y="54247"/>
              </a:cxn>
              <a:cxn ang="0">
                <a:pos x="109066" y="73025"/>
              </a:cxn>
              <a:cxn ang="0">
                <a:pos x="125845" y="63288"/>
              </a:cxn>
              <a:cxn ang="0">
                <a:pos x="102773" y="24341"/>
              </a:cxn>
              <a:cxn ang="0">
                <a:pos x="87392" y="24341"/>
              </a:cxn>
              <a:cxn ang="0">
                <a:pos x="87392" y="39642"/>
              </a:cxn>
              <a:cxn ang="0">
                <a:pos x="102773" y="39642"/>
              </a:cxn>
              <a:cxn ang="0">
                <a:pos x="102773" y="24341"/>
              </a:cxn>
              <a:cxn ang="0">
                <a:pos x="37054" y="20864"/>
              </a:cxn>
              <a:cxn ang="0">
                <a:pos x="26567" y="31991"/>
              </a:cxn>
              <a:cxn ang="0">
                <a:pos x="37054" y="42424"/>
              </a:cxn>
              <a:cxn ang="0">
                <a:pos x="48240" y="31991"/>
              </a:cxn>
              <a:cxn ang="0">
                <a:pos x="55931" y="138399"/>
              </a:cxn>
              <a:cxn ang="0">
                <a:pos x="61524" y="177346"/>
              </a:cxn>
              <a:cxn ang="0">
                <a:pos x="67816" y="209338"/>
              </a:cxn>
              <a:cxn ang="0">
                <a:pos x="72710" y="177346"/>
              </a:cxn>
              <a:cxn ang="0">
                <a:pos x="55931" y="138399"/>
              </a:cxn>
            </a:cxnLst>
            <a:rect l="0" t="0" r="0" b="0"/>
            <a:pathLst>
              <a:path w="198" h="315">
                <a:moveTo>
                  <a:pt x="132" y="170"/>
                </a:moveTo>
                <a:cubicBezTo>
                  <a:pt x="176" y="301"/>
                  <a:pt x="176" y="301"/>
                  <a:pt x="176" y="301"/>
                </a:cubicBezTo>
                <a:cubicBezTo>
                  <a:pt x="187" y="301"/>
                  <a:pt x="187" y="301"/>
                  <a:pt x="187" y="301"/>
                </a:cubicBezTo>
                <a:cubicBezTo>
                  <a:pt x="187" y="315"/>
                  <a:pt x="187" y="315"/>
                  <a:pt x="187" y="315"/>
                </a:cubicBezTo>
                <a:cubicBezTo>
                  <a:pt x="164" y="315"/>
                  <a:pt x="164" y="315"/>
                  <a:pt x="164" y="315"/>
                </a:cubicBezTo>
                <a:cubicBezTo>
                  <a:pt x="164" y="303"/>
                  <a:pt x="164" y="303"/>
                  <a:pt x="164" y="303"/>
                </a:cubicBezTo>
                <a:cubicBezTo>
                  <a:pt x="146" y="255"/>
                  <a:pt x="146" y="255"/>
                  <a:pt x="146" y="255"/>
                </a:cubicBezTo>
                <a:cubicBezTo>
                  <a:pt x="138" y="255"/>
                  <a:pt x="138" y="255"/>
                  <a:pt x="138" y="255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75" y="189"/>
                  <a:pt x="75" y="189"/>
                  <a:pt x="75" y="189"/>
                </a:cubicBezTo>
                <a:cubicBezTo>
                  <a:pt x="49" y="255"/>
                  <a:pt x="49" y="255"/>
                  <a:pt x="49" y="255"/>
                </a:cubicBezTo>
                <a:cubicBezTo>
                  <a:pt x="41" y="255"/>
                  <a:pt x="41" y="255"/>
                  <a:pt x="41" y="255"/>
                </a:cubicBezTo>
                <a:cubicBezTo>
                  <a:pt x="23" y="303"/>
                  <a:pt x="23" y="303"/>
                  <a:pt x="23" y="303"/>
                </a:cubicBezTo>
                <a:cubicBezTo>
                  <a:pt x="23" y="315"/>
                  <a:pt x="23" y="315"/>
                  <a:pt x="23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01"/>
                  <a:pt x="0" y="301"/>
                  <a:pt x="0" y="301"/>
                </a:cubicBezTo>
                <a:cubicBezTo>
                  <a:pt x="11" y="301"/>
                  <a:pt x="11" y="301"/>
                  <a:pt x="11" y="301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132" y="170"/>
                  <a:pt x="132" y="170"/>
                  <a:pt x="132" y="170"/>
                </a:cubicBezTo>
                <a:close/>
                <a:moveTo>
                  <a:pt x="180" y="87"/>
                </a:moveTo>
                <a:cubicBezTo>
                  <a:pt x="198" y="87"/>
                  <a:pt x="198" y="87"/>
                  <a:pt x="198" y="87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80" y="140"/>
                  <a:pt x="180" y="140"/>
                  <a:pt x="180" y="140"/>
                </a:cubicBezTo>
                <a:cubicBezTo>
                  <a:pt x="180" y="135"/>
                  <a:pt x="180" y="135"/>
                  <a:pt x="180" y="135"/>
                </a:cubicBezTo>
                <a:cubicBezTo>
                  <a:pt x="162" y="124"/>
                  <a:pt x="162" y="124"/>
                  <a:pt x="162" y="124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48"/>
                  <a:pt x="149" y="155"/>
                  <a:pt x="141" y="155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38" y="155"/>
                  <a:pt x="31" y="148"/>
                  <a:pt x="31" y="140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87"/>
                  <a:pt x="14" y="87"/>
                  <a:pt x="14" y="87"/>
                </a:cubicBezTo>
                <a:cubicBezTo>
                  <a:pt x="31" y="87"/>
                  <a:pt x="31" y="87"/>
                  <a:pt x="31" y="87"/>
                </a:cubicBezTo>
                <a:cubicBezTo>
                  <a:pt x="31" y="86"/>
                  <a:pt x="31" y="86"/>
                  <a:pt x="31" y="86"/>
                </a:cubicBezTo>
                <a:cubicBezTo>
                  <a:pt x="28" y="84"/>
                  <a:pt x="24" y="81"/>
                  <a:pt x="21" y="78"/>
                </a:cubicBezTo>
                <a:cubicBezTo>
                  <a:pt x="13" y="70"/>
                  <a:pt x="8" y="59"/>
                  <a:pt x="8" y="46"/>
                </a:cubicBezTo>
                <a:cubicBezTo>
                  <a:pt x="8" y="33"/>
                  <a:pt x="13" y="22"/>
                  <a:pt x="21" y="14"/>
                </a:cubicBezTo>
                <a:cubicBezTo>
                  <a:pt x="29" y="5"/>
                  <a:pt x="41" y="0"/>
                  <a:pt x="53" y="0"/>
                </a:cubicBezTo>
                <a:cubicBezTo>
                  <a:pt x="66" y="0"/>
                  <a:pt x="77" y="5"/>
                  <a:pt x="85" y="14"/>
                </a:cubicBezTo>
                <a:cubicBezTo>
                  <a:pt x="89" y="18"/>
                  <a:pt x="92" y="22"/>
                  <a:pt x="94" y="27"/>
                </a:cubicBezTo>
                <a:cubicBezTo>
                  <a:pt x="97" y="22"/>
                  <a:pt x="100" y="18"/>
                  <a:pt x="104" y="14"/>
                </a:cubicBezTo>
                <a:cubicBezTo>
                  <a:pt x="112" y="5"/>
                  <a:pt x="123" y="0"/>
                  <a:pt x="136" y="0"/>
                </a:cubicBezTo>
                <a:cubicBezTo>
                  <a:pt x="148" y="0"/>
                  <a:pt x="160" y="5"/>
                  <a:pt x="168" y="14"/>
                </a:cubicBezTo>
                <a:cubicBezTo>
                  <a:pt x="176" y="22"/>
                  <a:pt x="181" y="33"/>
                  <a:pt x="181" y="46"/>
                </a:cubicBezTo>
                <a:cubicBezTo>
                  <a:pt x="181" y="59"/>
                  <a:pt x="176" y="70"/>
                  <a:pt x="168" y="78"/>
                </a:cubicBezTo>
                <a:cubicBezTo>
                  <a:pt x="165" y="82"/>
                  <a:pt x="161" y="85"/>
                  <a:pt x="156" y="87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7" y="35"/>
                </a:moveTo>
                <a:cubicBezTo>
                  <a:pt x="144" y="32"/>
                  <a:pt x="140" y="30"/>
                  <a:pt x="136" y="30"/>
                </a:cubicBezTo>
                <a:cubicBezTo>
                  <a:pt x="132" y="30"/>
                  <a:pt x="128" y="32"/>
                  <a:pt x="125" y="35"/>
                </a:cubicBezTo>
                <a:cubicBezTo>
                  <a:pt x="122" y="38"/>
                  <a:pt x="120" y="42"/>
                  <a:pt x="120" y="46"/>
                </a:cubicBezTo>
                <a:cubicBezTo>
                  <a:pt x="120" y="50"/>
                  <a:pt x="122" y="54"/>
                  <a:pt x="125" y="57"/>
                </a:cubicBezTo>
                <a:cubicBezTo>
                  <a:pt x="128" y="60"/>
                  <a:pt x="132" y="61"/>
                  <a:pt x="136" y="61"/>
                </a:cubicBezTo>
                <a:cubicBezTo>
                  <a:pt x="140" y="61"/>
                  <a:pt x="144" y="60"/>
                  <a:pt x="147" y="57"/>
                </a:cubicBezTo>
                <a:cubicBezTo>
                  <a:pt x="150" y="54"/>
                  <a:pt x="151" y="50"/>
                  <a:pt x="151" y="46"/>
                </a:cubicBezTo>
                <a:cubicBezTo>
                  <a:pt x="151" y="42"/>
                  <a:pt x="150" y="38"/>
                  <a:pt x="147" y="35"/>
                </a:cubicBezTo>
                <a:close/>
                <a:moveTo>
                  <a:pt x="64" y="35"/>
                </a:moveTo>
                <a:cubicBezTo>
                  <a:pt x="61" y="32"/>
                  <a:pt x="57" y="30"/>
                  <a:pt x="53" y="30"/>
                </a:cubicBezTo>
                <a:cubicBezTo>
                  <a:pt x="49" y="30"/>
                  <a:pt x="45" y="32"/>
                  <a:pt x="42" y="35"/>
                </a:cubicBezTo>
                <a:cubicBezTo>
                  <a:pt x="39" y="38"/>
                  <a:pt x="38" y="42"/>
                  <a:pt x="38" y="46"/>
                </a:cubicBezTo>
                <a:cubicBezTo>
                  <a:pt x="38" y="50"/>
                  <a:pt x="39" y="54"/>
                  <a:pt x="42" y="57"/>
                </a:cubicBezTo>
                <a:cubicBezTo>
                  <a:pt x="45" y="60"/>
                  <a:pt x="49" y="61"/>
                  <a:pt x="53" y="61"/>
                </a:cubicBezTo>
                <a:cubicBezTo>
                  <a:pt x="57" y="61"/>
                  <a:pt x="61" y="60"/>
                  <a:pt x="64" y="57"/>
                </a:cubicBezTo>
                <a:cubicBezTo>
                  <a:pt x="67" y="54"/>
                  <a:pt x="69" y="50"/>
                  <a:pt x="69" y="46"/>
                </a:cubicBezTo>
                <a:cubicBezTo>
                  <a:pt x="69" y="42"/>
                  <a:pt x="67" y="38"/>
                  <a:pt x="64" y="35"/>
                </a:cubicBezTo>
                <a:close/>
                <a:moveTo>
                  <a:pt x="80" y="199"/>
                </a:moveTo>
                <a:cubicBezTo>
                  <a:pt x="83" y="255"/>
                  <a:pt x="83" y="255"/>
                  <a:pt x="83" y="255"/>
                </a:cubicBezTo>
                <a:cubicBezTo>
                  <a:pt x="88" y="255"/>
                  <a:pt x="88" y="255"/>
                  <a:pt x="88" y="25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97" y="301"/>
                  <a:pt x="97" y="301"/>
                  <a:pt x="97" y="301"/>
                </a:cubicBezTo>
                <a:cubicBezTo>
                  <a:pt x="99" y="255"/>
                  <a:pt x="99" y="255"/>
                  <a:pt x="99" y="255"/>
                </a:cubicBezTo>
                <a:cubicBezTo>
                  <a:pt x="104" y="255"/>
                  <a:pt x="104" y="255"/>
                  <a:pt x="104" y="255"/>
                </a:cubicBezTo>
                <a:cubicBezTo>
                  <a:pt x="106" y="199"/>
                  <a:pt x="106" y="199"/>
                  <a:pt x="106" y="199"/>
                </a:cubicBezTo>
                <a:lnTo>
                  <a:pt x="80" y="19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Freeform 234"/>
          <p:cNvSpPr>
            <a:spLocks noEditPoints="1"/>
          </p:cNvSpPr>
          <p:nvPr/>
        </p:nvSpPr>
        <p:spPr>
          <a:xfrm>
            <a:off x="1960220" y="6317571"/>
            <a:ext cx="254693" cy="254692"/>
          </a:xfrm>
          <a:custGeom>
            <a:avLst/>
            <a:gdLst/>
            <a:ahLst/>
            <a:cxnLst>
              <a:cxn ang="0">
                <a:pos x="85090" y="0"/>
              </a:cxn>
              <a:cxn ang="0">
                <a:pos x="145071" y="24420"/>
              </a:cxn>
              <a:cxn ang="0">
                <a:pos x="170180" y="84423"/>
              </a:cxn>
              <a:cxn ang="0">
                <a:pos x="145071" y="145124"/>
              </a:cxn>
              <a:cxn ang="0">
                <a:pos x="85090" y="169545"/>
              </a:cxn>
              <a:cxn ang="0">
                <a:pos x="25108" y="145124"/>
              </a:cxn>
              <a:cxn ang="0">
                <a:pos x="0" y="84423"/>
              </a:cxn>
              <a:cxn ang="0">
                <a:pos x="25108" y="24420"/>
              </a:cxn>
              <a:cxn ang="0">
                <a:pos x="85090" y="0"/>
              </a:cxn>
              <a:cxn ang="0">
                <a:pos x="118568" y="94191"/>
              </a:cxn>
              <a:cxn ang="0">
                <a:pos x="119962" y="76051"/>
              </a:cxn>
              <a:cxn ang="0">
                <a:pos x="96946" y="62794"/>
              </a:cxn>
              <a:cxn ang="0">
                <a:pos x="76023" y="50235"/>
              </a:cxn>
              <a:cxn ang="0">
                <a:pos x="59284" y="58608"/>
              </a:cxn>
              <a:cxn ang="0">
                <a:pos x="59284" y="84423"/>
              </a:cxn>
              <a:cxn ang="0">
                <a:pos x="59284" y="109541"/>
              </a:cxn>
              <a:cxn ang="0">
                <a:pos x="74628" y="120007"/>
              </a:cxn>
              <a:cxn ang="0">
                <a:pos x="96946" y="106750"/>
              </a:cxn>
              <a:cxn ang="0">
                <a:pos x="118568" y="94191"/>
              </a:cxn>
              <a:cxn ang="0">
                <a:pos x="124147" y="46049"/>
              </a:cxn>
              <a:cxn ang="0">
                <a:pos x="85090" y="30001"/>
              </a:cxn>
              <a:cxn ang="0">
                <a:pos x="46729" y="46049"/>
              </a:cxn>
              <a:cxn ang="0">
                <a:pos x="30688" y="84423"/>
              </a:cxn>
              <a:cxn ang="0">
                <a:pos x="46729" y="123495"/>
              </a:cxn>
              <a:cxn ang="0">
                <a:pos x="85090" y="139543"/>
              </a:cxn>
              <a:cxn ang="0">
                <a:pos x="124147" y="123495"/>
              </a:cxn>
              <a:cxn ang="0">
                <a:pos x="140189" y="84423"/>
              </a:cxn>
              <a:cxn ang="0">
                <a:pos x="124147" y="46049"/>
              </a:cxn>
            </a:cxnLst>
            <a:rect l="0" t="0" r="0" b="0"/>
            <a:pathLst>
              <a:path w="244" h="243">
                <a:moveTo>
                  <a:pt x="122" y="0"/>
                </a:moveTo>
                <a:cubicBezTo>
                  <a:pt x="156" y="0"/>
                  <a:pt x="186" y="13"/>
                  <a:pt x="208" y="35"/>
                </a:cubicBezTo>
                <a:cubicBezTo>
                  <a:pt x="231" y="57"/>
                  <a:pt x="244" y="88"/>
                  <a:pt x="244" y="121"/>
                </a:cubicBezTo>
                <a:cubicBezTo>
                  <a:pt x="244" y="155"/>
                  <a:pt x="231" y="186"/>
                  <a:pt x="208" y="208"/>
                </a:cubicBezTo>
                <a:cubicBezTo>
                  <a:pt x="186" y="230"/>
                  <a:pt x="156" y="243"/>
                  <a:pt x="122" y="243"/>
                </a:cubicBezTo>
                <a:cubicBezTo>
                  <a:pt x="89" y="243"/>
                  <a:pt x="58" y="230"/>
                  <a:pt x="36" y="208"/>
                </a:cubicBezTo>
                <a:cubicBezTo>
                  <a:pt x="14" y="186"/>
                  <a:pt x="0" y="155"/>
                  <a:pt x="0" y="121"/>
                </a:cubicBezTo>
                <a:cubicBezTo>
                  <a:pt x="0" y="88"/>
                  <a:pt x="14" y="57"/>
                  <a:pt x="36" y="35"/>
                </a:cubicBezTo>
                <a:cubicBezTo>
                  <a:pt x="58" y="13"/>
                  <a:pt x="89" y="0"/>
                  <a:pt x="122" y="0"/>
                </a:cubicBezTo>
                <a:close/>
                <a:moveTo>
                  <a:pt x="170" y="135"/>
                </a:moveTo>
                <a:cubicBezTo>
                  <a:pt x="182" y="128"/>
                  <a:pt x="184" y="117"/>
                  <a:pt x="172" y="109"/>
                </a:cubicBezTo>
                <a:cubicBezTo>
                  <a:pt x="161" y="102"/>
                  <a:pt x="150" y="96"/>
                  <a:pt x="139" y="90"/>
                </a:cubicBezTo>
                <a:cubicBezTo>
                  <a:pt x="129" y="84"/>
                  <a:pt x="119" y="78"/>
                  <a:pt x="109" y="72"/>
                </a:cubicBezTo>
                <a:cubicBezTo>
                  <a:pt x="96" y="65"/>
                  <a:pt x="85" y="69"/>
                  <a:pt x="85" y="84"/>
                </a:cubicBezTo>
                <a:cubicBezTo>
                  <a:pt x="85" y="96"/>
                  <a:pt x="85" y="109"/>
                  <a:pt x="85" y="121"/>
                </a:cubicBezTo>
                <a:cubicBezTo>
                  <a:pt x="85" y="133"/>
                  <a:pt x="85" y="145"/>
                  <a:pt x="85" y="157"/>
                </a:cubicBezTo>
                <a:cubicBezTo>
                  <a:pt x="85" y="171"/>
                  <a:pt x="94" y="178"/>
                  <a:pt x="107" y="172"/>
                </a:cubicBezTo>
                <a:cubicBezTo>
                  <a:pt x="118" y="165"/>
                  <a:pt x="128" y="159"/>
                  <a:pt x="139" y="153"/>
                </a:cubicBezTo>
                <a:cubicBezTo>
                  <a:pt x="150" y="147"/>
                  <a:pt x="160" y="141"/>
                  <a:pt x="170" y="135"/>
                </a:cubicBezTo>
                <a:close/>
                <a:moveTo>
                  <a:pt x="178" y="66"/>
                </a:moveTo>
                <a:cubicBezTo>
                  <a:pt x="164" y="52"/>
                  <a:pt x="144" y="43"/>
                  <a:pt x="122" y="43"/>
                </a:cubicBezTo>
                <a:cubicBezTo>
                  <a:pt x="101" y="43"/>
                  <a:pt x="81" y="52"/>
                  <a:pt x="67" y="66"/>
                </a:cubicBezTo>
                <a:cubicBezTo>
                  <a:pt x="52" y="80"/>
                  <a:pt x="44" y="100"/>
                  <a:pt x="44" y="121"/>
                </a:cubicBezTo>
                <a:cubicBezTo>
                  <a:pt x="44" y="143"/>
                  <a:pt x="52" y="163"/>
                  <a:pt x="67" y="177"/>
                </a:cubicBezTo>
                <a:cubicBezTo>
                  <a:pt x="81" y="191"/>
                  <a:pt x="101" y="200"/>
                  <a:pt x="122" y="200"/>
                </a:cubicBezTo>
                <a:cubicBezTo>
                  <a:pt x="144" y="200"/>
                  <a:pt x="164" y="191"/>
                  <a:pt x="178" y="177"/>
                </a:cubicBezTo>
                <a:cubicBezTo>
                  <a:pt x="192" y="163"/>
                  <a:pt x="201" y="143"/>
                  <a:pt x="201" y="121"/>
                </a:cubicBezTo>
                <a:cubicBezTo>
                  <a:pt x="201" y="100"/>
                  <a:pt x="192" y="80"/>
                  <a:pt x="178" y="6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Freeform 235"/>
          <p:cNvSpPr>
            <a:spLocks noEditPoints="1"/>
          </p:cNvSpPr>
          <p:nvPr/>
        </p:nvSpPr>
        <p:spPr>
          <a:xfrm>
            <a:off x="2671932" y="6336613"/>
            <a:ext cx="297537" cy="242791"/>
          </a:xfrm>
          <a:custGeom>
            <a:avLst/>
            <a:gdLst/>
            <a:ahLst/>
            <a:cxnLst>
              <a:cxn ang="0">
                <a:pos x="198120" y="0"/>
              </a:cxn>
              <a:cxn ang="0">
                <a:pos x="198120" y="161290"/>
              </a:cxn>
              <a:cxn ang="0">
                <a:pos x="155170" y="161290"/>
              </a:cxn>
              <a:cxn ang="0">
                <a:pos x="170410" y="125293"/>
              </a:cxn>
              <a:cxn ang="0">
                <a:pos x="142009" y="47071"/>
              </a:cxn>
              <a:cxn ang="0">
                <a:pos x="96289" y="25612"/>
              </a:cxn>
              <a:cxn ang="0">
                <a:pos x="56110" y="47071"/>
              </a:cxn>
              <a:cxn ang="0">
                <a:pos x="27709" y="125293"/>
              </a:cxn>
              <a:cxn ang="0">
                <a:pos x="42949" y="161290"/>
              </a:cxn>
              <a:cxn ang="0">
                <a:pos x="0" y="161290"/>
              </a:cxn>
              <a:cxn ang="0">
                <a:pos x="0" y="0"/>
              </a:cxn>
              <a:cxn ang="0">
                <a:pos x="198120" y="0"/>
              </a:cxn>
              <a:cxn ang="0">
                <a:pos x="152400" y="44995"/>
              </a:cxn>
              <a:cxn ang="0">
                <a:pos x="171103" y="98989"/>
              </a:cxn>
              <a:cxn ang="0">
                <a:pos x="167640" y="38072"/>
              </a:cxn>
              <a:cxn ang="0">
                <a:pos x="152400" y="44995"/>
              </a:cxn>
              <a:cxn ang="0">
                <a:pos x="44334" y="44995"/>
              </a:cxn>
              <a:cxn ang="0">
                <a:pos x="29787" y="38072"/>
              </a:cxn>
              <a:cxn ang="0">
                <a:pos x="25630" y="98989"/>
              </a:cxn>
              <a:cxn ang="0">
                <a:pos x="44334" y="44995"/>
              </a:cxn>
            </a:cxnLst>
            <a:rect l="0" t="0" r="0" b="0"/>
            <a:pathLst>
              <a:path w="286" h="233">
                <a:moveTo>
                  <a:pt x="286" y="0"/>
                </a:moveTo>
                <a:cubicBezTo>
                  <a:pt x="286" y="233"/>
                  <a:pt x="286" y="233"/>
                  <a:pt x="286" y="233"/>
                </a:cubicBezTo>
                <a:cubicBezTo>
                  <a:pt x="224" y="233"/>
                  <a:pt x="224" y="233"/>
                  <a:pt x="224" y="233"/>
                </a:cubicBezTo>
                <a:cubicBezTo>
                  <a:pt x="222" y="218"/>
                  <a:pt x="220" y="195"/>
                  <a:pt x="246" y="181"/>
                </a:cubicBezTo>
                <a:cubicBezTo>
                  <a:pt x="221" y="148"/>
                  <a:pt x="208" y="110"/>
                  <a:pt x="205" y="68"/>
                </a:cubicBezTo>
                <a:cubicBezTo>
                  <a:pt x="180" y="72"/>
                  <a:pt x="153" y="62"/>
                  <a:pt x="139" y="37"/>
                </a:cubicBezTo>
                <a:cubicBezTo>
                  <a:pt x="127" y="59"/>
                  <a:pt x="104" y="70"/>
                  <a:pt x="81" y="68"/>
                </a:cubicBezTo>
                <a:cubicBezTo>
                  <a:pt x="78" y="111"/>
                  <a:pt x="65" y="149"/>
                  <a:pt x="40" y="181"/>
                </a:cubicBezTo>
                <a:cubicBezTo>
                  <a:pt x="66" y="195"/>
                  <a:pt x="64" y="218"/>
                  <a:pt x="62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0"/>
                  <a:pt x="0" y="0"/>
                  <a:pt x="0" y="0"/>
                </a:cubicBezTo>
                <a:cubicBezTo>
                  <a:pt x="95" y="0"/>
                  <a:pt x="191" y="0"/>
                  <a:pt x="286" y="0"/>
                </a:cubicBezTo>
                <a:close/>
                <a:moveTo>
                  <a:pt x="220" y="65"/>
                </a:moveTo>
                <a:cubicBezTo>
                  <a:pt x="224" y="103"/>
                  <a:pt x="234" y="127"/>
                  <a:pt x="247" y="143"/>
                </a:cubicBezTo>
                <a:cubicBezTo>
                  <a:pt x="245" y="113"/>
                  <a:pt x="244" y="84"/>
                  <a:pt x="242" y="55"/>
                </a:cubicBezTo>
                <a:cubicBezTo>
                  <a:pt x="235" y="58"/>
                  <a:pt x="228" y="62"/>
                  <a:pt x="220" y="65"/>
                </a:cubicBezTo>
                <a:close/>
                <a:moveTo>
                  <a:pt x="64" y="65"/>
                </a:moveTo>
                <a:cubicBezTo>
                  <a:pt x="57" y="62"/>
                  <a:pt x="50" y="58"/>
                  <a:pt x="43" y="55"/>
                </a:cubicBezTo>
                <a:cubicBezTo>
                  <a:pt x="41" y="84"/>
                  <a:pt x="39" y="113"/>
                  <a:pt x="37" y="143"/>
                </a:cubicBezTo>
                <a:cubicBezTo>
                  <a:pt x="50" y="127"/>
                  <a:pt x="61" y="103"/>
                  <a:pt x="64" y="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Freeform 236"/>
          <p:cNvSpPr>
            <a:spLocks noEditPoints="1"/>
          </p:cNvSpPr>
          <p:nvPr/>
        </p:nvSpPr>
        <p:spPr>
          <a:xfrm>
            <a:off x="3438390" y="6305668"/>
            <a:ext cx="221368" cy="266594"/>
          </a:xfrm>
          <a:custGeom>
            <a:avLst/>
            <a:gdLst/>
            <a:ahLst/>
            <a:cxnLst>
              <a:cxn ang="0">
                <a:pos x="12449" y="37370"/>
              </a:cxn>
              <a:cxn ang="0">
                <a:pos x="29049" y="20761"/>
              </a:cxn>
              <a:cxn ang="0">
                <a:pos x="55331" y="17993"/>
              </a:cxn>
              <a:cxn ang="0">
                <a:pos x="77464" y="0"/>
              </a:cxn>
              <a:cxn ang="0">
                <a:pos x="93371" y="6920"/>
              </a:cxn>
              <a:cxn ang="0">
                <a:pos x="105821" y="14533"/>
              </a:cxn>
              <a:cxn ang="0">
                <a:pos x="141095" y="52595"/>
              </a:cxn>
              <a:cxn ang="0">
                <a:pos x="24207" y="177165"/>
              </a:cxn>
              <a:cxn ang="0">
                <a:pos x="61556" y="105883"/>
              </a:cxn>
              <a:cxn ang="0">
                <a:pos x="60864" y="96195"/>
              </a:cxn>
              <a:cxn ang="0">
                <a:pos x="53256" y="113496"/>
              </a:cxn>
              <a:cxn ang="0">
                <a:pos x="58098" y="103115"/>
              </a:cxn>
              <a:cxn ang="0">
                <a:pos x="57406" y="104499"/>
              </a:cxn>
              <a:cxn ang="0">
                <a:pos x="73314" y="113496"/>
              </a:cxn>
              <a:cxn ang="0">
                <a:pos x="78155" y="98963"/>
              </a:cxn>
              <a:cxn ang="0">
                <a:pos x="68472" y="110728"/>
              </a:cxn>
              <a:cxn ang="0">
                <a:pos x="73314" y="97579"/>
              </a:cxn>
              <a:cxn ang="0">
                <a:pos x="73314" y="111420"/>
              </a:cxn>
              <a:cxn ang="0">
                <a:pos x="92680" y="105883"/>
              </a:cxn>
              <a:cxn ang="0">
                <a:pos x="92680" y="96195"/>
              </a:cxn>
              <a:cxn ang="0">
                <a:pos x="84380" y="113496"/>
              </a:cxn>
              <a:cxn ang="0">
                <a:pos x="89913" y="103115"/>
              </a:cxn>
              <a:cxn ang="0">
                <a:pos x="88530" y="104499"/>
              </a:cxn>
              <a:cxn ang="0">
                <a:pos x="62247" y="119724"/>
              </a:cxn>
              <a:cxn ang="0">
                <a:pos x="53256" y="131489"/>
              </a:cxn>
              <a:cxn ang="0">
                <a:pos x="62247" y="132181"/>
              </a:cxn>
              <a:cxn ang="0">
                <a:pos x="58098" y="132181"/>
              </a:cxn>
              <a:cxn ang="0">
                <a:pos x="57406" y="119724"/>
              </a:cxn>
              <a:cxn ang="0">
                <a:pos x="58098" y="123185"/>
              </a:cxn>
              <a:cxn ang="0">
                <a:pos x="67089" y="134949"/>
              </a:cxn>
              <a:cxn ang="0">
                <a:pos x="71930" y="119724"/>
              </a:cxn>
              <a:cxn ang="0">
                <a:pos x="62939" y="131489"/>
              </a:cxn>
              <a:cxn ang="0">
                <a:pos x="67089" y="119032"/>
              </a:cxn>
              <a:cxn ang="0">
                <a:pos x="67089" y="132873"/>
              </a:cxn>
              <a:cxn ang="0">
                <a:pos x="81613" y="130105"/>
              </a:cxn>
              <a:cxn ang="0">
                <a:pos x="82305" y="121800"/>
              </a:cxn>
              <a:cxn ang="0">
                <a:pos x="77464" y="116956"/>
              </a:cxn>
              <a:cxn ang="0">
                <a:pos x="76772" y="134949"/>
              </a:cxn>
              <a:cxn ang="0">
                <a:pos x="78155" y="129413"/>
              </a:cxn>
              <a:cxn ang="0">
                <a:pos x="78847" y="134949"/>
              </a:cxn>
              <a:cxn ang="0">
                <a:pos x="78155" y="119724"/>
              </a:cxn>
              <a:cxn ang="0">
                <a:pos x="78155" y="123185"/>
              </a:cxn>
              <a:cxn ang="0">
                <a:pos x="89913" y="116956"/>
              </a:cxn>
              <a:cxn ang="0">
                <a:pos x="82997" y="116956"/>
              </a:cxn>
              <a:cxn ang="0">
                <a:pos x="86455" y="125261"/>
              </a:cxn>
              <a:cxn ang="0">
                <a:pos x="20057" y="52595"/>
              </a:cxn>
              <a:cxn ang="0">
                <a:pos x="120345" y="35294"/>
              </a:cxn>
              <a:cxn ang="0">
                <a:pos x="96138" y="31142"/>
              </a:cxn>
              <a:cxn ang="0">
                <a:pos x="85763" y="23529"/>
              </a:cxn>
              <a:cxn ang="0">
                <a:pos x="82997" y="16609"/>
              </a:cxn>
              <a:cxn ang="0">
                <a:pos x="71239" y="16609"/>
              </a:cxn>
              <a:cxn ang="0">
                <a:pos x="69855" y="26297"/>
              </a:cxn>
              <a:cxn ang="0">
                <a:pos x="66397" y="35986"/>
              </a:cxn>
              <a:cxn ang="0">
                <a:pos x="62247" y="38062"/>
              </a:cxn>
              <a:cxn ang="0">
                <a:pos x="47723" y="30450"/>
              </a:cxn>
              <a:cxn ang="0">
                <a:pos x="38732" y="31142"/>
              </a:cxn>
              <a:cxn ang="0">
                <a:pos x="30432" y="42907"/>
              </a:cxn>
              <a:cxn ang="0">
                <a:pos x="123804" y="90658"/>
              </a:cxn>
              <a:cxn ang="0">
                <a:pos x="115504" y="138410"/>
              </a:cxn>
            </a:cxnLst>
            <a:rect l="0" t="0" r="0" b="0"/>
            <a:pathLst>
              <a:path w="213" h="256">
                <a:moveTo>
                  <a:pt x="0" y="76"/>
                </a:moveTo>
                <a:cubicBezTo>
                  <a:pt x="8" y="76"/>
                  <a:pt x="8" y="76"/>
                  <a:pt x="8" y="76"/>
                </a:cubicBezTo>
                <a:cubicBezTo>
                  <a:pt x="9" y="68"/>
                  <a:pt x="13" y="60"/>
                  <a:pt x="18" y="54"/>
                </a:cubicBezTo>
                <a:cubicBezTo>
                  <a:pt x="22" y="49"/>
                  <a:pt x="28" y="46"/>
                  <a:pt x="34" y="43"/>
                </a:cubicBezTo>
                <a:cubicBezTo>
                  <a:pt x="35" y="38"/>
                  <a:pt x="38" y="34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7" y="24"/>
                  <a:pt x="55" y="21"/>
                  <a:pt x="63" y="21"/>
                </a:cubicBezTo>
                <a:cubicBezTo>
                  <a:pt x="69" y="21"/>
                  <a:pt x="75" y="23"/>
                  <a:pt x="80" y="26"/>
                </a:cubicBezTo>
                <a:cubicBezTo>
                  <a:pt x="81" y="20"/>
                  <a:pt x="84" y="14"/>
                  <a:pt x="89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95" y="4"/>
                  <a:pt x="103" y="0"/>
                  <a:pt x="112" y="0"/>
                </a:cubicBezTo>
                <a:cubicBezTo>
                  <a:pt x="121" y="0"/>
                  <a:pt x="129" y="4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8" y="13"/>
                  <a:pt x="141" y="17"/>
                  <a:pt x="143" y="22"/>
                </a:cubicBezTo>
                <a:cubicBezTo>
                  <a:pt x="146" y="21"/>
                  <a:pt x="149" y="21"/>
                  <a:pt x="153" y="21"/>
                </a:cubicBezTo>
                <a:cubicBezTo>
                  <a:pt x="167" y="21"/>
                  <a:pt x="180" y="27"/>
                  <a:pt x="189" y="36"/>
                </a:cubicBezTo>
                <a:cubicBezTo>
                  <a:pt x="198" y="45"/>
                  <a:pt x="204" y="58"/>
                  <a:pt x="204" y="72"/>
                </a:cubicBezTo>
                <a:cubicBezTo>
                  <a:pt x="204" y="73"/>
                  <a:pt x="204" y="75"/>
                  <a:pt x="204" y="76"/>
                </a:cubicBezTo>
                <a:cubicBezTo>
                  <a:pt x="213" y="76"/>
                  <a:pt x="213" y="76"/>
                  <a:pt x="213" y="76"/>
                </a:cubicBezTo>
                <a:cubicBezTo>
                  <a:pt x="182" y="256"/>
                  <a:pt x="182" y="256"/>
                  <a:pt x="182" y="256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0" y="76"/>
                  <a:pt x="0" y="76"/>
                  <a:pt x="0" y="76"/>
                </a:cubicBezTo>
                <a:close/>
                <a:moveTo>
                  <a:pt x="83" y="154"/>
                </a:moveTo>
                <a:cubicBezTo>
                  <a:pt x="86" y="154"/>
                  <a:pt x="88" y="154"/>
                  <a:pt x="89" y="153"/>
                </a:cubicBezTo>
                <a:cubicBezTo>
                  <a:pt x="90" y="153"/>
                  <a:pt x="90" y="151"/>
                  <a:pt x="90" y="150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0" y="141"/>
                  <a:pt x="90" y="139"/>
                  <a:pt x="88" y="139"/>
                </a:cubicBezTo>
                <a:cubicBezTo>
                  <a:pt x="87" y="138"/>
                  <a:pt x="85" y="138"/>
                  <a:pt x="83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83" y="154"/>
                  <a:pt x="83" y="154"/>
                  <a:pt x="83" y="154"/>
                </a:cubicBezTo>
                <a:close/>
                <a:moveTo>
                  <a:pt x="84" y="149"/>
                </a:moveTo>
                <a:cubicBezTo>
                  <a:pt x="84" y="143"/>
                  <a:pt x="84" y="143"/>
                  <a:pt x="84" y="143"/>
                </a:cubicBezTo>
                <a:cubicBezTo>
                  <a:pt x="84" y="142"/>
                  <a:pt x="84" y="142"/>
                  <a:pt x="83" y="142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84" y="151"/>
                  <a:pt x="84" y="150"/>
                  <a:pt x="84" y="149"/>
                </a:cubicBezTo>
                <a:close/>
                <a:moveTo>
                  <a:pt x="99" y="160"/>
                </a:moveTo>
                <a:cubicBezTo>
                  <a:pt x="99" y="163"/>
                  <a:pt x="102" y="164"/>
                  <a:pt x="106" y="164"/>
                </a:cubicBezTo>
                <a:cubicBezTo>
                  <a:pt x="108" y="164"/>
                  <a:pt x="110" y="164"/>
                  <a:pt x="111" y="163"/>
                </a:cubicBezTo>
                <a:cubicBezTo>
                  <a:pt x="112" y="162"/>
                  <a:pt x="113" y="161"/>
                  <a:pt x="113" y="160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39"/>
                  <a:pt x="110" y="138"/>
                  <a:pt x="106" y="138"/>
                </a:cubicBezTo>
                <a:cubicBezTo>
                  <a:pt x="102" y="138"/>
                  <a:pt x="99" y="139"/>
                  <a:pt x="99" y="143"/>
                </a:cubicBezTo>
                <a:cubicBezTo>
                  <a:pt x="99" y="160"/>
                  <a:pt x="99" y="160"/>
                  <a:pt x="99" y="160"/>
                </a:cubicBezTo>
                <a:close/>
                <a:moveTo>
                  <a:pt x="107" y="160"/>
                </a:moveTo>
                <a:cubicBezTo>
                  <a:pt x="107" y="142"/>
                  <a:pt x="107" y="142"/>
                  <a:pt x="107" y="142"/>
                </a:cubicBezTo>
                <a:cubicBezTo>
                  <a:pt x="107" y="141"/>
                  <a:pt x="107" y="141"/>
                  <a:pt x="106" y="141"/>
                </a:cubicBezTo>
                <a:cubicBezTo>
                  <a:pt x="105" y="141"/>
                  <a:pt x="105" y="141"/>
                  <a:pt x="105" y="142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05" y="160"/>
                  <a:pt x="105" y="161"/>
                  <a:pt x="106" y="161"/>
                </a:cubicBezTo>
                <a:cubicBezTo>
                  <a:pt x="107" y="161"/>
                  <a:pt x="107" y="160"/>
                  <a:pt x="107" y="160"/>
                </a:cubicBezTo>
                <a:close/>
                <a:moveTo>
                  <a:pt x="128" y="154"/>
                </a:moveTo>
                <a:cubicBezTo>
                  <a:pt x="131" y="154"/>
                  <a:pt x="133" y="154"/>
                  <a:pt x="134" y="153"/>
                </a:cubicBezTo>
                <a:cubicBezTo>
                  <a:pt x="135" y="153"/>
                  <a:pt x="135" y="151"/>
                  <a:pt x="135" y="150"/>
                </a:cubicBezTo>
                <a:cubicBezTo>
                  <a:pt x="135" y="142"/>
                  <a:pt x="135" y="142"/>
                  <a:pt x="135" y="142"/>
                </a:cubicBezTo>
                <a:cubicBezTo>
                  <a:pt x="135" y="141"/>
                  <a:pt x="135" y="139"/>
                  <a:pt x="134" y="139"/>
                </a:cubicBezTo>
                <a:cubicBezTo>
                  <a:pt x="132" y="138"/>
                  <a:pt x="131" y="138"/>
                  <a:pt x="128" y="138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54"/>
                  <a:pt x="128" y="154"/>
                  <a:pt x="128" y="154"/>
                </a:cubicBezTo>
                <a:close/>
                <a:moveTo>
                  <a:pt x="130" y="149"/>
                </a:moveTo>
                <a:cubicBezTo>
                  <a:pt x="130" y="143"/>
                  <a:pt x="130" y="143"/>
                  <a:pt x="130" y="143"/>
                </a:cubicBezTo>
                <a:cubicBezTo>
                  <a:pt x="130" y="142"/>
                  <a:pt x="129" y="142"/>
                  <a:pt x="128" y="142"/>
                </a:cubicBezTo>
                <a:cubicBezTo>
                  <a:pt x="128" y="151"/>
                  <a:pt x="128" y="151"/>
                  <a:pt x="128" y="151"/>
                </a:cubicBezTo>
                <a:cubicBezTo>
                  <a:pt x="129" y="151"/>
                  <a:pt x="130" y="150"/>
                  <a:pt x="130" y="149"/>
                </a:cubicBezTo>
                <a:close/>
                <a:moveTo>
                  <a:pt x="90" y="178"/>
                </a:moveTo>
                <a:cubicBezTo>
                  <a:pt x="90" y="173"/>
                  <a:pt x="90" y="173"/>
                  <a:pt x="90" y="173"/>
                </a:cubicBezTo>
                <a:cubicBezTo>
                  <a:pt x="90" y="170"/>
                  <a:pt x="88" y="168"/>
                  <a:pt x="84" y="168"/>
                </a:cubicBezTo>
                <a:cubicBezTo>
                  <a:pt x="79" y="168"/>
                  <a:pt x="77" y="170"/>
                  <a:pt x="77" y="173"/>
                </a:cubicBezTo>
                <a:cubicBezTo>
                  <a:pt x="77" y="190"/>
                  <a:pt x="77" y="190"/>
                  <a:pt x="77" y="190"/>
                </a:cubicBezTo>
                <a:cubicBezTo>
                  <a:pt x="77" y="194"/>
                  <a:pt x="79" y="195"/>
                  <a:pt x="84" y="195"/>
                </a:cubicBezTo>
                <a:cubicBezTo>
                  <a:pt x="85" y="195"/>
                  <a:pt x="87" y="195"/>
                  <a:pt x="88" y="194"/>
                </a:cubicBezTo>
                <a:cubicBezTo>
                  <a:pt x="89" y="193"/>
                  <a:pt x="90" y="192"/>
                  <a:pt x="90" y="191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84" y="191"/>
                  <a:pt x="84" y="191"/>
                  <a:pt x="84" y="191"/>
                </a:cubicBezTo>
                <a:cubicBezTo>
                  <a:pt x="84" y="191"/>
                  <a:pt x="84" y="192"/>
                  <a:pt x="84" y="192"/>
                </a:cubicBezTo>
                <a:cubicBezTo>
                  <a:pt x="83" y="192"/>
                  <a:pt x="83" y="191"/>
                  <a:pt x="83" y="191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3" y="172"/>
                  <a:pt x="83" y="172"/>
                  <a:pt x="84" y="172"/>
                </a:cubicBezTo>
                <a:cubicBezTo>
                  <a:pt x="84" y="172"/>
                  <a:pt x="84" y="172"/>
                  <a:pt x="84" y="173"/>
                </a:cubicBezTo>
                <a:cubicBezTo>
                  <a:pt x="84" y="178"/>
                  <a:pt x="84" y="178"/>
                  <a:pt x="84" y="178"/>
                </a:cubicBezTo>
                <a:cubicBezTo>
                  <a:pt x="90" y="178"/>
                  <a:pt x="90" y="178"/>
                  <a:pt x="90" y="178"/>
                </a:cubicBezTo>
                <a:close/>
                <a:moveTo>
                  <a:pt x="91" y="190"/>
                </a:moveTo>
                <a:cubicBezTo>
                  <a:pt x="91" y="194"/>
                  <a:pt x="93" y="195"/>
                  <a:pt x="97" y="195"/>
                </a:cubicBezTo>
                <a:cubicBezTo>
                  <a:pt x="99" y="195"/>
                  <a:pt x="101" y="195"/>
                  <a:pt x="102" y="194"/>
                </a:cubicBezTo>
                <a:cubicBezTo>
                  <a:pt x="103" y="193"/>
                  <a:pt x="104" y="192"/>
                  <a:pt x="104" y="190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4" y="170"/>
                  <a:pt x="102" y="168"/>
                  <a:pt x="97" y="168"/>
                </a:cubicBezTo>
                <a:cubicBezTo>
                  <a:pt x="93" y="168"/>
                  <a:pt x="91" y="170"/>
                  <a:pt x="91" y="173"/>
                </a:cubicBezTo>
                <a:cubicBezTo>
                  <a:pt x="91" y="190"/>
                  <a:pt x="91" y="190"/>
                  <a:pt x="91" y="190"/>
                </a:cubicBezTo>
                <a:close/>
                <a:moveTo>
                  <a:pt x="98" y="191"/>
                </a:moveTo>
                <a:cubicBezTo>
                  <a:pt x="98" y="173"/>
                  <a:pt x="98" y="173"/>
                  <a:pt x="98" y="173"/>
                </a:cubicBezTo>
                <a:cubicBezTo>
                  <a:pt x="98" y="172"/>
                  <a:pt x="98" y="172"/>
                  <a:pt x="97" y="172"/>
                </a:cubicBezTo>
                <a:cubicBezTo>
                  <a:pt x="97" y="172"/>
                  <a:pt x="96" y="172"/>
                  <a:pt x="96" y="173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6" y="191"/>
                  <a:pt x="97" y="192"/>
                  <a:pt x="97" y="192"/>
                </a:cubicBezTo>
                <a:cubicBezTo>
                  <a:pt x="98" y="192"/>
                  <a:pt x="98" y="191"/>
                  <a:pt x="98" y="191"/>
                </a:cubicBezTo>
                <a:close/>
                <a:moveTo>
                  <a:pt x="120" y="195"/>
                </a:moveTo>
                <a:cubicBezTo>
                  <a:pt x="119" y="194"/>
                  <a:pt x="118" y="192"/>
                  <a:pt x="118" y="188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3"/>
                  <a:pt x="117" y="181"/>
                  <a:pt x="115" y="181"/>
                </a:cubicBezTo>
                <a:cubicBezTo>
                  <a:pt x="117" y="180"/>
                  <a:pt x="119" y="178"/>
                  <a:pt x="119" y="176"/>
                </a:cubicBezTo>
                <a:cubicBezTo>
                  <a:pt x="119" y="173"/>
                  <a:pt x="119" y="173"/>
                  <a:pt x="119" y="173"/>
                </a:cubicBezTo>
                <a:cubicBezTo>
                  <a:pt x="119" y="172"/>
                  <a:pt x="118" y="170"/>
                  <a:pt x="117" y="170"/>
                </a:cubicBezTo>
                <a:cubicBezTo>
                  <a:pt x="116" y="169"/>
                  <a:pt x="114" y="169"/>
                  <a:pt x="112" y="169"/>
                </a:cubicBezTo>
                <a:cubicBezTo>
                  <a:pt x="105" y="169"/>
                  <a:pt x="105" y="169"/>
                  <a:pt x="105" y="169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12" y="182"/>
                  <a:pt x="113" y="183"/>
                  <a:pt x="113" y="184"/>
                </a:cubicBezTo>
                <a:cubicBezTo>
                  <a:pt x="113" y="184"/>
                  <a:pt x="113" y="185"/>
                  <a:pt x="113" y="187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92"/>
                  <a:pt x="113" y="194"/>
                  <a:pt x="114" y="195"/>
                </a:cubicBezTo>
                <a:cubicBezTo>
                  <a:pt x="120" y="195"/>
                  <a:pt x="120" y="195"/>
                  <a:pt x="120" y="195"/>
                </a:cubicBezTo>
                <a:close/>
                <a:moveTo>
                  <a:pt x="113" y="178"/>
                </a:moveTo>
                <a:cubicBezTo>
                  <a:pt x="113" y="173"/>
                  <a:pt x="113" y="173"/>
                  <a:pt x="113" y="173"/>
                </a:cubicBezTo>
                <a:cubicBezTo>
                  <a:pt x="113" y="172"/>
                  <a:pt x="112" y="172"/>
                  <a:pt x="111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2" y="179"/>
                  <a:pt x="113" y="179"/>
                  <a:pt x="113" y="178"/>
                </a:cubicBezTo>
                <a:close/>
                <a:moveTo>
                  <a:pt x="135" y="195"/>
                </a:moveTo>
                <a:cubicBezTo>
                  <a:pt x="135" y="169"/>
                  <a:pt x="135" y="169"/>
                  <a:pt x="135" y="169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30" y="181"/>
                  <a:pt x="130" y="181"/>
                  <a:pt x="130" y="181"/>
                </a:cubicBezTo>
                <a:cubicBezTo>
                  <a:pt x="127" y="169"/>
                  <a:pt x="127" y="169"/>
                  <a:pt x="127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95"/>
                  <a:pt x="120" y="195"/>
                  <a:pt x="120" y="195"/>
                </a:cubicBezTo>
                <a:cubicBezTo>
                  <a:pt x="125" y="195"/>
                  <a:pt x="125" y="195"/>
                  <a:pt x="125" y="195"/>
                </a:cubicBezTo>
                <a:cubicBezTo>
                  <a:pt x="125" y="181"/>
                  <a:pt x="125" y="181"/>
                  <a:pt x="125" y="181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5" y="195"/>
                  <a:pt x="135" y="195"/>
                  <a:pt x="135" y="195"/>
                </a:cubicBezTo>
                <a:close/>
                <a:moveTo>
                  <a:pt x="29" y="76"/>
                </a:moveTo>
                <a:cubicBezTo>
                  <a:pt x="183" y="76"/>
                  <a:pt x="183" y="76"/>
                  <a:pt x="183" y="76"/>
                </a:cubicBezTo>
                <a:cubicBezTo>
                  <a:pt x="183" y="75"/>
                  <a:pt x="183" y="73"/>
                  <a:pt x="183" y="72"/>
                </a:cubicBezTo>
                <a:cubicBezTo>
                  <a:pt x="183" y="64"/>
                  <a:pt x="180" y="56"/>
                  <a:pt x="174" y="51"/>
                </a:cubicBezTo>
                <a:cubicBezTo>
                  <a:pt x="169" y="45"/>
                  <a:pt x="161" y="42"/>
                  <a:pt x="153" y="42"/>
                </a:cubicBezTo>
                <a:cubicBezTo>
                  <a:pt x="150" y="42"/>
                  <a:pt x="148" y="42"/>
                  <a:pt x="145" y="43"/>
                </a:cubicBezTo>
                <a:cubicBezTo>
                  <a:pt x="143" y="43"/>
                  <a:pt x="141" y="44"/>
                  <a:pt x="139" y="45"/>
                </a:cubicBezTo>
                <a:cubicBezTo>
                  <a:pt x="137" y="46"/>
                  <a:pt x="135" y="47"/>
                  <a:pt x="132" y="46"/>
                </a:cubicBezTo>
                <a:cubicBezTo>
                  <a:pt x="127" y="45"/>
                  <a:pt x="123" y="40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29"/>
                  <a:pt x="122" y="26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18" y="22"/>
                  <a:pt x="115" y="21"/>
                  <a:pt x="112" y="21"/>
                </a:cubicBezTo>
                <a:cubicBezTo>
                  <a:pt x="109" y="21"/>
                  <a:pt x="106" y="22"/>
                  <a:pt x="104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1" y="26"/>
                  <a:pt x="100" y="29"/>
                  <a:pt x="100" y="33"/>
                </a:cubicBezTo>
                <a:cubicBezTo>
                  <a:pt x="100" y="34"/>
                  <a:pt x="100" y="34"/>
                  <a:pt x="100" y="35"/>
                </a:cubicBezTo>
                <a:cubicBezTo>
                  <a:pt x="101" y="36"/>
                  <a:pt x="101" y="37"/>
                  <a:pt x="101" y="38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3" y="43"/>
                  <a:pt x="101" y="49"/>
                  <a:pt x="96" y="52"/>
                </a:cubicBezTo>
                <a:cubicBezTo>
                  <a:pt x="95" y="52"/>
                  <a:pt x="94" y="53"/>
                  <a:pt x="92" y="53"/>
                </a:cubicBezTo>
                <a:cubicBezTo>
                  <a:pt x="91" y="54"/>
                  <a:pt x="91" y="55"/>
                  <a:pt x="90" y="55"/>
                </a:cubicBezTo>
                <a:cubicBezTo>
                  <a:pt x="90" y="55"/>
                  <a:pt x="90" y="55"/>
                  <a:pt x="90" y="55"/>
                </a:cubicBezTo>
                <a:cubicBezTo>
                  <a:pt x="88" y="56"/>
                  <a:pt x="87" y="57"/>
                  <a:pt x="85" y="58"/>
                </a:cubicBezTo>
                <a:cubicBezTo>
                  <a:pt x="79" y="59"/>
                  <a:pt x="74" y="55"/>
                  <a:pt x="73" y="49"/>
                </a:cubicBezTo>
                <a:cubicBezTo>
                  <a:pt x="72" y="47"/>
                  <a:pt x="71" y="45"/>
                  <a:pt x="69" y="44"/>
                </a:cubicBezTo>
                <a:cubicBezTo>
                  <a:pt x="68" y="43"/>
                  <a:pt x="66" y="42"/>
                  <a:pt x="63" y="42"/>
                </a:cubicBezTo>
                <a:cubicBezTo>
                  <a:pt x="61" y="42"/>
                  <a:pt x="58" y="43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5" y="46"/>
                  <a:pt x="54" y="49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7"/>
                  <a:pt x="50" y="62"/>
                  <a:pt x="44" y="62"/>
                </a:cubicBezTo>
                <a:cubicBezTo>
                  <a:pt x="40" y="63"/>
                  <a:pt x="36" y="65"/>
                  <a:pt x="33" y="68"/>
                </a:cubicBezTo>
                <a:cubicBezTo>
                  <a:pt x="31" y="70"/>
                  <a:pt x="30" y="73"/>
                  <a:pt x="29" y="76"/>
                </a:cubicBezTo>
                <a:close/>
                <a:moveTo>
                  <a:pt x="179" y="131"/>
                </a:moveTo>
                <a:cubicBezTo>
                  <a:pt x="35" y="131"/>
                  <a:pt x="35" y="131"/>
                  <a:pt x="35" y="131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167" y="200"/>
                  <a:pt x="167" y="200"/>
                  <a:pt x="167" y="200"/>
                </a:cubicBezTo>
                <a:lnTo>
                  <a:pt x="179" y="13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Freeform 237"/>
          <p:cNvSpPr>
            <a:spLocks noEditPoints="1"/>
          </p:cNvSpPr>
          <p:nvPr/>
        </p:nvSpPr>
        <p:spPr>
          <a:xfrm>
            <a:off x="1222326" y="3406457"/>
            <a:ext cx="264215" cy="257073"/>
          </a:xfrm>
          <a:custGeom>
            <a:avLst/>
            <a:gdLst/>
            <a:ahLst/>
            <a:cxnLst>
              <a:cxn ang="0">
                <a:pos x="23740" y="34150"/>
              </a:cxn>
              <a:cxn ang="0">
                <a:pos x="32817" y="43210"/>
              </a:cxn>
              <a:cxn ang="0">
                <a:pos x="14663" y="52271"/>
              </a:cxn>
              <a:cxn ang="0">
                <a:pos x="4887" y="43210"/>
              </a:cxn>
              <a:cxn ang="0">
                <a:pos x="117305" y="94088"/>
              </a:cxn>
              <a:cxn ang="0">
                <a:pos x="73315" y="119875"/>
              </a:cxn>
              <a:cxn ang="0">
                <a:pos x="57954" y="84331"/>
              </a:cxn>
              <a:cxn ang="0">
                <a:pos x="74712" y="50180"/>
              </a:cxn>
              <a:cxn ang="0">
                <a:pos x="119400" y="75967"/>
              </a:cxn>
              <a:cxn ang="0">
                <a:pos x="37007" y="133814"/>
              </a:cxn>
              <a:cxn ang="0">
                <a:pos x="138252" y="33453"/>
              </a:cxn>
              <a:cxn ang="0">
                <a:pos x="37007" y="133814"/>
              </a:cxn>
              <a:cxn ang="0">
                <a:pos x="138252" y="171450"/>
              </a:cxn>
              <a:cxn ang="0">
                <a:pos x="143140" y="171450"/>
              </a:cxn>
              <a:cxn ang="0">
                <a:pos x="161295" y="162389"/>
              </a:cxn>
              <a:cxn ang="0">
                <a:pos x="170372" y="171450"/>
              </a:cxn>
              <a:cxn ang="0">
                <a:pos x="175260" y="0"/>
              </a:cxn>
              <a:cxn ang="0">
                <a:pos x="170372" y="696"/>
              </a:cxn>
              <a:cxn ang="0">
                <a:pos x="161295" y="9757"/>
              </a:cxn>
              <a:cxn ang="0">
                <a:pos x="143140" y="696"/>
              </a:cxn>
              <a:cxn ang="0">
                <a:pos x="143140" y="0"/>
              </a:cxn>
              <a:cxn ang="0">
                <a:pos x="138252" y="26484"/>
              </a:cxn>
              <a:cxn ang="0">
                <a:pos x="37007" y="0"/>
              </a:cxn>
              <a:cxn ang="0">
                <a:pos x="32817" y="696"/>
              </a:cxn>
              <a:cxn ang="0">
                <a:pos x="23740" y="9757"/>
              </a:cxn>
              <a:cxn ang="0">
                <a:pos x="4887" y="696"/>
              </a:cxn>
              <a:cxn ang="0">
                <a:pos x="4887" y="0"/>
              </a:cxn>
              <a:cxn ang="0">
                <a:pos x="0" y="171450"/>
              </a:cxn>
              <a:cxn ang="0">
                <a:pos x="4887" y="171450"/>
              </a:cxn>
              <a:cxn ang="0">
                <a:pos x="23740" y="162389"/>
              </a:cxn>
              <a:cxn ang="0">
                <a:pos x="32817" y="171450"/>
              </a:cxn>
              <a:cxn ang="0">
                <a:pos x="37007" y="140784"/>
              </a:cxn>
              <a:cxn ang="0">
                <a:pos x="152217" y="34150"/>
              </a:cxn>
              <a:cxn ang="0">
                <a:pos x="170372" y="43210"/>
              </a:cxn>
              <a:cxn ang="0">
                <a:pos x="161295" y="52271"/>
              </a:cxn>
              <a:cxn ang="0">
                <a:pos x="143140" y="43210"/>
              </a:cxn>
              <a:cxn ang="0">
                <a:pos x="152217" y="34150"/>
              </a:cxn>
              <a:cxn ang="0">
                <a:pos x="161295" y="76664"/>
              </a:cxn>
              <a:cxn ang="0">
                <a:pos x="170372" y="85725"/>
              </a:cxn>
              <a:cxn ang="0">
                <a:pos x="152217" y="95482"/>
              </a:cxn>
              <a:cxn ang="0">
                <a:pos x="143140" y="85725"/>
              </a:cxn>
              <a:cxn ang="0">
                <a:pos x="152217" y="119875"/>
              </a:cxn>
              <a:cxn ang="0">
                <a:pos x="170372" y="128935"/>
              </a:cxn>
              <a:cxn ang="0">
                <a:pos x="161295" y="137996"/>
              </a:cxn>
              <a:cxn ang="0">
                <a:pos x="143140" y="128935"/>
              </a:cxn>
              <a:cxn ang="0">
                <a:pos x="152217" y="119875"/>
              </a:cxn>
              <a:cxn ang="0">
                <a:pos x="23740" y="76664"/>
              </a:cxn>
              <a:cxn ang="0">
                <a:pos x="32817" y="85725"/>
              </a:cxn>
              <a:cxn ang="0">
                <a:pos x="14663" y="95482"/>
              </a:cxn>
              <a:cxn ang="0">
                <a:pos x="4887" y="85725"/>
              </a:cxn>
              <a:cxn ang="0">
                <a:pos x="14663" y="119875"/>
              </a:cxn>
              <a:cxn ang="0">
                <a:pos x="32817" y="128935"/>
              </a:cxn>
              <a:cxn ang="0">
                <a:pos x="23740" y="137996"/>
              </a:cxn>
              <a:cxn ang="0">
                <a:pos x="4887" y="128935"/>
              </a:cxn>
              <a:cxn ang="0">
                <a:pos x="14663" y="119875"/>
              </a:cxn>
            </a:cxnLst>
            <a:rect l="0" t="0" r="0" b="0"/>
            <a:pathLst>
              <a:path w="251" h="246">
                <a:moveTo>
                  <a:pt x="21" y="49"/>
                </a:moveTo>
                <a:cubicBezTo>
                  <a:pt x="25" y="49"/>
                  <a:pt x="29" y="49"/>
                  <a:pt x="34" y="49"/>
                </a:cubicBezTo>
                <a:cubicBezTo>
                  <a:pt x="41" y="49"/>
                  <a:pt x="47" y="55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9"/>
                  <a:pt x="41" y="75"/>
                  <a:pt x="34" y="75"/>
                </a:cubicBezTo>
                <a:cubicBezTo>
                  <a:pt x="29" y="75"/>
                  <a:pt x="25" y="75"/>
                  <a:pt x="21" y="75"/>
                </a:cubicBezTo>
                <a:cubicBezTo>
                  <a:pt x="13" y="75"/>
                  <a:pt x="7" y="69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55"/>
                  <a:pt x="13" y="49"/>
                  <a:pt x="21" y="49"/>
                </a:cubicBezTo>
                <a:close/>
                <a:moveTo>
                  <a:pt x="168" y="135"/>
                </a:moveTo>
                <a:cubicBezTo>
                  <a:pt x="158" y="141"/>
                  <a:pt x="148" y="147"/>
                  <a:pt x="138" y="153"/>
                </a:cubicBezTo>
                <a:cubicBezTo>
                  <a:pt x="127" y="159"/>
                  <a:pt x="116" y="165"/>
                  <a:pt x="105" y="172"/>
                </a:cubicBezTo>
                <a:cubicBezTo>
                  <a:pt x="92" y="178"/>
                  <a:pt x="84" y="171"/>
                  <a:pt x="83" y="157"/>
                </a:cubicBezTo>
                <a:cubicBezTo>
                  <a:pt x="83" y="145"/>
                  <a:pt x="83" y="133"/>
                  <a:pt x="83" y="121"/>
                </a:cubicBezTo>
                <a:cubicBezTo>
                  <a:pt x="83" y="109"/>
                  <a:pt x="83" y="96"/>
                  <a:pt x="83" y="84"/>
                </a:cubicBezTo>
                <a:cubicBezTo>
                  <a:pt x="84" y="69"/>
                  <a:pt x="95" y="65"/>
                  <a:pt x="107" y="72"/>
                </a:cubicBezTo>
                <a:cubicBezTo>
                  <a:pt x="118" y="78"/>
                  <a:pt x="128" y="84"/>
                  <a:pt x="138" y="90"/>
                </a:cubicBezTo>
                <a:cubicBezTo>
                  <a:pt x="149" y="96"/>
                  <a:pt x="160" y="102"/>
                  <a:pt x="171" y="109"/>
                </a:cubicBezTo>
                <a:cubicBezTo>
                  <a:pt x="183" y="116"/>
                  <a:pt x="180" y="128"/>
                  <a:pt x="168" y="135"/>
                </a:cubicBezTo>
                <a:close/>
                <a:moveTo>
                  <a:pt x="53" y="192"/>
                </a:moveTo>
                <a:cubicBezTo>
                  <a:pt x="198" y="192"/>
                  <a:pt x="198" y="192"/>
                  <a:pt x="198" y="192"/>
                </a:cubicBezTo>
                <a:cubicBezTo>
                  <a:pt x="198" y="48"/>
                  <a:pt x="198" y="48"/>
                  <a:pt x="198" y="48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192"/>
                  <a:pt x="53" y="192"/>
                  <a:pt x="53" y="192"/>
                </a:cubicBezTo>
                <a:close/>
                <a:moveTo>
                  <a:pt x="198" y="202"/>
                </a:moveTo>
                <a:cubicBezTo>
                  <a:pt x="198" y="246"/>
                  <a:pt x="198" y="246"/>
                  <a:pt x="198" y="246"/>
                </a:cubicBezTo>
                <a:cubicBezTo>
                  <a:pt x="205" y="246"/>
                  <a:pt x="205" y="246"/>
                  <a:pt x="205" y="246"/>
                </a:cubicBezTo>
                <a:cubicBezTo>
                  <a:pt x="205" y="246"/>
                  <a:pt x="205" y="246"/>
                  <a:pt x="205" y="246"/>
                </a:cubicBezTo>
                <a:cubicBezTo>
                  <a:pt x="205" y="239"/>
                  <a:pt x="211" y="233"/>
                  <a:pt x="218" y="233"/>
                </a:cubicBezTo>
                <a:cubicBezTo>
                  <a:pt x="231" y="233"/>
                  <a:pt x="231" y="233"/>
                  <a:pt x="231" y="233"/>
                </a:cubicBezTo>
                <a:cubicBezTo>
                  <a:pt x="238" y="233"/>
                  <a:pt x="244" y="239"/>
                  <a:pt x="244" y="246"/>
                </a:cubicBezTo>
                <a:cubicBezTo>
                  <a:pt x="244" y="246"/>
                  <a:pt x="244" y="246"/>
                  <a:pt x="244" y="246"/>
                </a:cubicBezTo>
                <a:cubicBezTo>
                  <a:pt x="251" y="246"/>
                  <a:pt x="251" y="246"/>
                  <a:pt x="251" y="246"/>
                </a:cubicBezTo>
                <a:cubicBezTo>
                  <a:pt x="251" y="0"/>
                  <a:pt x="251" y="0"/>
                  <a:pt x="251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8"/>
                  <a:pt x="238" y="14"/>
                  <a:pt x="231" y="14"/>
                </a:cubicBezTo>
                <a:cubicBezTo>
                  <a:pt x="218" y="14"/>
                  <a:pt x="218" y="14"/>
                  <a:pt x="218" y="14"/>
                </a:cubicBezTo>
                <a:cubicBezTo>
                  <a:pt x="211" y="14"/>
                  <a:pt x="205" y="8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0"/>
                  <a:pt x="205" y="0"/>
                  <a:pt x="205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8"/>
                  <a:pt x="41" y="14"/>
                  <a:pt x="34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3" y="14"/>
                  <a:pt x="7" y="8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6"/>
                  <a:pt x="0" y="246"/>
                  <a:pt x="0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7" y="239"/>
                  <a:pt x="13" y="233"/>
                  <a:pt x="21" y="233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41" y="233"/>
                  <a:pt x="47" y="239"/>
                  <a:pt x="47" y="246"/>
                </a:cubicBezTo>
                <a:cubicBezTo>
                  <a:pt x="47" y="246"/>
                  <a:pt x="47" y="246"/>
                  <a:pt x="47" y="246"/>
                </a:cubicBezTo>
                <a:cubicBezTo>
                  <a:pt x="53" y="246"/>
                  <a:pt x="53" y="246"/>
                  <a:pt x="53" y="246"/>
                </a:cubicBezTo>
                <a:cubicBezTo>
                  <a:pt x="53" y="202"/>
                  <a:pt x="53" y="202"/>
                  <a:pt x="53" y="202"/>
                </a:cubicBezTo>
                <a:cubicBezTo>
                  <a:pt x="198" y="202"/>
                  <a:pt x="198" y="202"/>
                  <a:pt x="198" y="202"/>
                </a:cubicBezTo>
                <a:close/>
                <a:moveTo>
                  <a:pt x="218" y="49"/>
                </a:moveTo>
                <a:cubicBezTo>
                  <a:pt x="222" y="49"/>
                  <a:pt x="227" y="49"/>
                  <a:pt x="231" y="49"/>
                </a:cubicBezTo>
                <a:cubicBezTo>
                  <a:pt x="238" y="49"/>
                  <a:pt x="244" y="55"/>
                  <a:pt x="244" y="62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44" y="69"/>
                  <a:pt x="238" y="75"/>
                  <a:pt x="231" y="75"/>
                </a:cubicBezTo>
                <a:cubicBezTo>
                  <a:pt x="227" y="75"/>
                  <a:pt x="222" y="75"/>
                  <a:pt x="218" y="75"/>
                </a:cubicBezTo>
                <a:cubicBezTo>
                  <a:pt x="211" y="75"/>
                  <a:pt x="205" y="69"/>
                  <a:pt x="205" y="62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205" y="55"/>
                  <a:pt x="211" y="49"/>
                  <a:pt x="218" y="49"/>
                </a:cubicBezTo>
                <a:close/>
                <a:moveTo>
                  <a:pt x="218" y="110"/>
                </a:moveTo>
                <a:cubicBezTo>
                  <a:pt x="222" y="110"/>
                  <a:pt x="227" y="110"/>
                  <a:pt x="231" y="110"/>
                </a:cubicBezTo>
                <a:cubicBezTo>
                  <a:pt x="238" y="110"/>
                  <a:pt x="244" y="116"/>
                  <a:pt x="244" y="123"/>
                </a:cubicBezTo>
                <a:cubicBezTo>
                  <a:pt x="244" y="123"/>
                  <a:pt x="244" y="123"/>
                  <a:pt x="244" y="123"/>
                </a:cubicBezTo>
                <a:cubicBezTo>
                  <a:pt x="244" y="131"/>
                  <a:pt x="238" y="137"/>
                  <a:pt x="231" y="137"/>
                </a:cubicBezTo>
                <a:cubicBezTo>
                  <a:pt x="227" y="137"/>
                  <a:pt x="222" y="137"/>
                  <a:pt x="218" y="137"/>
                </a:cubicBezTo>
                <a:cubicBezTo>
                  <a:pt x="211" y="137"/>
                  <a:pt x="205" y="131"/>
                  <a:pt x="205" y="123"/>
                </a:cubicBezTo>
                <a:cubicBezTo>
                  <a:pt x="205" y="123"/>
                  <a:pt x="205" y="123"/>
                  <a:pt x="205" y="123"/>
                </a:cubicBezTo>
                <a:cubicBezTo>
                  <a:pt x="205" y="116"/>
                  <a:pt x="211" y="110"/>
                  <a:pt x="218" y="110"/>
                </a:cubicBezTo>
                <a:close/>
                <a:moveTo>
                  <a:pt x="218" y="172"/>
                </a:moveTo>
                <a:cubicBezTo>
                  <a:pt x="222" y="172"/>
                  <a:pt x="227" y="172"/>
                  <a:pt x="231" y="172"/>
                </a:cubicBezTo>
                <a:cubicBezTo>
                  <a:pt x="238" y="172"/>
                  <a:pt x="244" y="177"/>
                  <a:pt x="244" y="185"/>
                </a:cubicBezTo>
                <a:cubicBezTo>
                  <a:pt x="244" y="185"/>
                  <a:pt x="244" y="185"/>
                  <a:pt x="244" y="185"/>
                </a:cubicBezTo>
                <a:cubicBezTo>
                  <a:pt x="244" y="192"/>
                  <a:pt x="238" y="198"/>
                  <a:pt x="231" y="198"/>
                </a:cubicBezTo>
                <a:cubicBezTo>
                  <a:pt x="227" y="198"/>
                  <a:pt x="222" y="198"/>
                  <a:pt x="218" y="198"/>
                </a:cubicBezTo>
                <a:cubicBezTo>
                  <a:pt x="211" y="198"/>
                  <a:pt x="205" y="192"/>
                  <a:pt x="205" y="185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5" y="177"/>
                  <a:pt x="211" y="172"/>
                  <a:pt x="218" y="172"/>
                </a:cubicBezTo>
                <a:close/>
                <a:moveTo>
                  <a:pt x="21" y="110"/>
                </a:moveTo>
                <a:cubicBezTo>
                  <a:pt x="25" y="110"/>
                  <a:pt x="29" y="110"/>
                  <a:pt x="34" y="110"/>
                </a:cubicBezTo>
                <a:cubicBezTo>
                  <a:pt x="41" y="110"/>
                  <a:pt x="47" y="116"/>
                  <a:pt x="47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31"/>
                  <a:pt x="41" y="137"/>
                  <a:pt x="34" y="137"/>
                </a:cubicBezTo>
                <a:cubicBezTo>
                  <a:pt x="29" y="137"/>
                  <a:pt x="25" y="137"/>
                  <a:pt x="21" y="137"/>
                </a:cubicBezTo>
                <a:cubicBezTo>
                  <a:pt x="13" y="137"/>
                  <a:pt x="7" y="131"/>
                  <a:pt x="7" y="123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16"/>
                  <a:pt x="13" y="110"/>
                  <a:pt x="21" y="110"/>
                </a:cubicBezTo>
                <a:close/>
                <a:moveTo>
                  <a:pt x="21" y="172"/>
                </a:moveTo>
                <a:cubicBezTo>
                  <a:pt x="25" y="172"/>
                  <a:pt x="29" y="172"/>
                  <a:pt x="34" y="172"/>
                </a:cubicBezTo>
                <a:cubicBezTo>
                  <a:pt x="41" y="172"/>
                  <a:pt x="47" y="177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92"/>
                  <a:pt x="41" y="198"/>
                  <a:pt x="34" y="198"/>
                </a:cubicBezTo>
                <a:cubicBezTo>
                  <a:pt x="29" y="198"/>
                  <a:pt x="25" y="198"/>
                  <a:pt x="21" y="198"/>
                </a:cubicBezTo>
                <a:cubicBezTo>
                  <a:pt x="13" y="198"/>
                  <a:pt x="7" y="192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77"/>
                  <a:pt x="13" y="172"/>
                  <a:pt x="21" y="1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Freeform 238"/>
          <p:cNvSpPr>
            <a:spLocks noEditPoints="1"/>
          </p:cNvSpPr>
          <p:nvPr/>
        </p:nvSpPr>
        <p:spPr>
          <a:xfrm>
            <a:off x="1191383" y="6315190"/>
            <a:ext cx="311819" cy="257073"/>
          </a:xfrm>
          <a:custGeom>
            <a:avLst/>
            <a:gdLst/>
            <a:ahLst/>
            <a:cxnLst>
              <a:cxn ang="0">
                <a:pos x="84700" y="0"/>
              </a:cxn>
              <a:cxn ang="0">
                <a:pos x="144407" y="25081"/>
              </a:cxn>
              <a:cxn ang="0">
                <a:pos x="169401" y="84997"/>
              </a:cxn>
              <a:cxn ang="0">
                <a:pos x="144407" y="144913"/>
              </a:cxn>
              <a:cxn ang="0">
                <a:pos x="84700" y="169994"/>
              </a:cxn>
              <a:cxn ang="0">
                <a:pos x="24299" y="144913"/>
              </a:cxn>
              <a:cxn ang="0">
                <a:pos x="0" y="84997"/>
              </a:cxn>
              <a:cxn ang="0">
                <a:pos x="24299" y="25081"/>
              </a:cxn>
              <a:cxn ang="0">
                <a:pos x="84700" y="0"/>
              </a:cxn>
              <a:cxn ang="0">
                <a:pos x="121496" y="170691"/>
              </a:cxn>
              <a:cxn ang="0">
                <a:pos x="208280" y="110078"/>
              </a:cxn>
              <a:cxn ang="0">
                <a:pos x="206891" y="87784"/>
              </a:cxn>
              <a:cxn ang="0">
                <a:pos x="121496" y="170691"/>
              </a:cxn>
              <a:cxn ang="0">
                <a:pos x="90254" y="55736"/>
              </a:cxn>
              <a:cxn ang="0">
                <a:pos x="104834" y="63399"/>
              </a:cxn>
              <a:cxn ang="0">
                <a:pos x="125662" y="49465"/>
              </a:cxn>
              <a:cxn ang="0">
                <a:pos x="122885" y="45982"/>
              </a:cxn>
              <a:cxn ang="0">
                <a:pos x="90254" y="30654"/>
              </a:cxn>
              <a:cxn ang="0">
                <a:pos x="90254" y="55736"/>
              </a:cxn>
              <a:cxn ang="0">
                <a:pos x="112471" y="75243"/>
              </a:cxn>
              <a:cxn ang="0">
                <a:pos x="113859" y="84997"/>
              </a:cxn>
              <a:cxn ang="0">
                <a:pos x="111776" y="96144"/>
              </a:cxn>
              <a:cxn ang="0">
                <a:pos x="133299" y="109381"/>
              </a:cxn>
              <a:cxn ang="0">
                <a:pos x="138853" y="84997"/>
              </a:cxn>
              <a:cxn ang="0">
                <a:pos x="133299" y="60612"/>
              </a:cxn>
              <a:cxn ang="0">
                <a:pos x="112471" y="75243"/>
              </a:cxn>
              <a:cxn ang="0">
                <a:pos x="103445" y="107291"/>
              </a:cxn>
              <a:cxn ang="0">
                <a:pos x="90254" y="114258"/>
              </a:cxn>
              <a:cxn ang="0">
                <a:pos x="90254" y="139340"/>
              </a:cxn>
              <a:cxn ang="0">
                <a:pos x="122885" y="124012"/>
              </a:cxn>
              <a:cxn ang="0">
                <a:pos x="125662" y="121225"/>
              </a:cxn>
              <a:cxn ang="0">
                <a:pos x="103445" y="107291"/>
              </a:cxn>
              <a:cxn ang="0">
                <a:pos x="76369" y="113562"/>
              </a:cxn>
              <a:cxn ang="0">
                <a:pos x="65261" y="107988"/>
              </a:cxn>
              <a:cxn ang="0">
                <a:pos x="44433" y="122619"/>
              </a:cxn>
              <a:cxn ang="0">
                <a:pos x="45821" y="124012"/>
              </a:cxn>
              <a:cxn ang="0">
                <a:pos x="76369" y="139340"/>
              </a:cxn>
              <a:cxn ang="0">
                <a:pos x="76369" y="113562"/>
              </a:cxn>
              <a:cxn ang="0">
                <a:pos x="56929" y="96841"/>
              </a:cxn>
              <a:cxn ang="0">
                <a:pos x="54847" y="84997"/>
              </a:cxn>
              <a:cxn ang="0">
                <a:pos x="55541" y="77333"/>
              </a:cxn>
              <a:cxn ang="0">
                <a:pos x="34019" y="64096"/>
              </a:cxn>
              <a:cxn ang="0">
                <a:pos x="29853" y="84997"/>
              </a:cxn>
              <a:cxn ang="0">
                <a:pos x="36101" y="110775"/>
              </a:cxn>
              <a:cxn ang="0">
                <a:pos x="56929" y="96841"/>
              </a:cxn>
              <a:cxn ang="0">
                <a:pos x="62484" y="65489"/>
              </a:cxn>
              <a:cxn ang="0">
                <a:pos x="63178" y="64096"/>
              </a:cxn>
              <a:cxn ang="0">
                <a:pos x="76369" y="56432"/>
              </a:cxn>
              <a:cxn ang="0">
                <a:pos x="76369" y="30654"/>
              </a:cxn>
              <a:cxn ang="0">
                <a:pos x="45821" y="45982"/>
              </a:cxn>
              <a:cxn ang="0">
                <a:pos x="40961" y="51555"/>
              </a:cxn>
              <a:cxn ang="0">
                <a:pos x="62484" y="65489"/>
              </a:cxn>
            </a:cxnLst>
            <a:rect l="0" t="0" r="0" b="0"/>
            <a:pathLst>
              <a:path w="300" h="247">
                <a:moveTo>
                  <a:pt x="122" y="0"/>
                </a:moveTo>
                <a:cubicBezTo>
                  <a:pt x="155" y="0"/>
                  <a:pt x="186" y="14"/>
                  <a:pt x="208" y="36"/>
                </a:cubicBezTo>
                <a:cubicBezTo>
                  <a:pt x="230" y="58"/>
                  <a:pt x="244" y="88"/>
                  <a:pt x="244" y="122"/>
                </a:cubicBezTo>
                <a:cubicBezTo>
                  <a:pt x="244" y="156"/>
                  <a:pt x="230" y="186"/>
                  <a:pt x="208" y="208"/>
                </a:cubicBezTo>
                <a:cubicBezTo>
                  <a:pt x="186" y="230"/>
                  <a:pt x="155" y="244"/>
                  <a:pt x="122" y="244"/>
                </a:cubicBezTo>
                <a:cubicBezTo>
                  <a:pt x="88" y="244"/>
                  <a:pt x="57" y="230"/>
                  <a:pt x="35" y="208"/>
                </a:cubicBezTo>
                <a:cubicBezTo>
                  <a:pt x="13" y="186"/>
                  <a:pt x="0" y="156"/>
                  <a:pt x="0" y="122"/>
                </a:cubicBezTo>
                <a:cubicBezTo>
                  <a:pt x="0" y="88"/>
                  <a:pt x="13" y="58"/>
                  <a:pt x="35" y="36"/>
                </a:cubicBezTo>
                <a:cubicBezTo>
                  <a:pt x="57" y="14"/>
                  <a:pt x="88" y="0"/>
                  <a:pt x="122" y="0"/>
                </a:cubicBezTo>
                <a:close/>
                <a:moveTo>
                  <a:pt x="175" y="245"/>
                </a:moveTo>
                <a:cubicBezTo>
                  <a:pt x="292" y="247"/>
                  <a:pt x="257" y="150"/>
                  <a:pt x="300" y="158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30" y="122"/>
                  <a:pt x="286" y="229"/>
                  <a:pt x="175" y="245"/>
                </a:cubicBezTo>
                <a:close/>
                <a:moveTo>
                  <a:pt x="130" y="80"/>
                </a:moveTo>
                <a:cubicBezTo>
                  <a:pt x="139" y="82"/>
                  <a:pt x="146" y="86"/>
                  <a:pt x="151" y="9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0" y="69"/>
                  <a:pt x="179" y="68"/>
                  <a:pt x="177" y="66"/>
                </a:cubicBezTo>
                <a:cubicBezTo>
                  <a:pt x="165" y="54"/>
                  <a:pt x="149" y="46"/>
                  <a:pt x="130" y="44"/>
                </a:cubicBezTo>
                <a:cubicBezTo>
                  <a:pt x="130" y="80"/>
                  <a:pt x="130" y="80"/>
                  <a:pt x="130" y="80"/>
                </a:cubicBezTo>
                <a:close/>
                <a:moveTo>
                  <a:pt x="162" y="108"/>
                </a:moveTo>
                <a:cubicBezTo>
                  <a:pt x="164" y="112"/>
                  <a:pt x="164" y="117"/>
                  <a:pt x="164" y="122"/>
                </a:cubicBezTo>
                <a:cubicBezTo>
                  <a:pt x="164" y="128"/>
                  <a:pt x="163" y="133"/>
                  <a:pt x="161" y="138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197" y="147"/>
                  <a:pt x="200" y="135"/>
                  <a:pt x="200" y="122"/>
                </a:cubicBezTo>
                <a:cubicBezTo>
                  <a:pt x="200" y="110"/>
                  <a:pt x="197" y="98"/>
                  <a:pt x="192" y="87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49" y="154"/>
                </a:moveTo>
                <a:cubicBezTo>
                  <a:pt x="144" y="159"/>
                  <a:pt x="138" y="162"/>
                  <a:pt x="130" y="164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49" y="198"/>
                  <a:pt x="165" y="190"/>
                  <a:pt x="177" y="178"/>
                </a:cubicBezTo>
                <a:cubicBezTo>
                  <a:pt x="178" y="176"/>
                  <a:pt x="180" y="175"/>
                  <a:pt x="181" y="174"/>
                </a:cubicBezTo>
                <a:cubicBezTo>
                  <a:pt x="149" y="154"/>
                  <a:pt x="149" y="154"/>
                  <a:pt x="149" y="154"/>
                </a:cubicBezTo>
                <a:close/>
                <a:moveTo>
                  <a:pt x="110" y="163"/>
                </a:moveTo>
                <a:cubicBezTo>
                  <a:pt x="104" y="162"/>
                  <a:pt x="99" y="159"/>
                  <a:pt x="94" y="155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5" y="176"/>
                  <a:pt x="65" y="177"/>
                  <a:pt x="66" y="178"/>
                </a:cubicBezTo>
                <a:cubicBezTo>
                  <a:pt x="78" y="189"/>
                  <a:pt x="93" y="197"/>
                  <a:pt x="110" y="200"/>
                </a:cubicBezTo>
                <a:cubicBezTo>
                  <a:pt x="110" y="163"/>
                  <a:pt x="110" y="163"/>
                  <a:pt x="110" y="163"/>
                </a:cubicBezTo>
                <a:close/>
                <a:moveTo>
                  <a:pt x="82" y="139"/>
                </a:moveTo>
                <a:cubicBezTo>
                  <a:pt x="80" y="134"/>
                  <a:pt x="79" y="128"/>
                  <a:pt x="79" y="122"/>
                </a:cubicBezTo>
                <a:cubicBezTo>
                  <a:pt x="79" y="118"/>
                  <a:pt x="79" y="115"/>
                  <a:pt x="80" y="111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101"/>
                  <a:pt x="43" y="111"/>
                  <a:pt x="43" y="122"/>
                </a:cubicBezTo>
                <a:cubicBezTo>
                  <a:pt x="43" y="135"/>
                  <a:pt x="46" y="148"/>
                  <a:pt x="52" y="159"/>
                </a:cubicBezTo>
                <a:cubicBezTo>
                  <a:pt x="82" y="139"/>
                  <a:pt x="82" y="139"/>
                  <a:pt x="82" y="139"/>
                </a:cubicBezTo>
                <a:close/>
                <a:moveTo>
                  <a:pt x="90" y="94"/>
                </a:moveTo>
                <a:cubicBezTo>
                  <a:pt x="90" y="93"/>
                  <a:pt x="91" y="92"/>
                  <a:pt x="91" y="92"/>
                </a:cubicBezTo>
                <a:cubicBezTo>
                  <a:pt x="97" y="86"/>
                  <a:pt x="103" y="83"/>
                  <a:pt x="110" y="81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93" y="46"/>
                  <a:pt x="78" y="55"/>
                  <a:pt x="66" y="66"/>
                </a:cubicBezTo>
                <a:cubicBezTo>
                  <a:pt x="63" y="69"/>
                  <a:pt x="61" y="72"/>
                  <a:pt x="59" y="74"/>
                </a:cubicBezTo>
                <a:lnTo>
                  <a:pt x="90" y="9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Freeform 242"/>
          <p:cNvSpPr>
            <a:spLocks noEditPoints="1"/>
          </p:cNvSpPr>
          <p:nvPr/>
        </p:nvSpPr>
        <p:spPr>
          <a:xfrm>
            <a:off x="1222326" y="4920331"/>
            <a:ext cx="259454" cy="166621"/>
          </a:xfrm>
          <a:custGeom>
            <a:avLst/>
            <a:gdLst/>
            <a:ahLst/>
            <a:cxnLst>
              <a:cxn ang="0">
                <a:pos x="0" y="27924"/>
              </a:cxn>
              <a:cxn ang="0">
                <a:pos x="88034" y="21641"/>
              </a:cxn>
              <a:cxn ang="0">
                <a:pos x="94273" y="13264"/>
              </a:cxn>
              <a:cxn ang="0">
                <a:pos x="126853" y="0"/>
              </a:cxn>
              <a:cxn ang="0">
                <a:pos x="158739" y="13264"/>
              </a:cxn>
              <a:cxn ang="0">
                <a:pos x="168444" y="27226"/>
              </a:cxn>
              <a:cxn ang="0">
                <a:pos x="173990" y="27924"/>
              </a:cxn>
              <a:cxn ang="0">
                <a:pos x="173990" y="90753"/>
              </a:cxn>
              <a:cxn ang="0">
                <a:pos x="160126" y="92149"/>
              </a:cxn>
              <a:cxn ang="0">
                <a:pos x="160126" y="112395"/>
              </a:cxn>
              <a:cxn ang="0">
                <a:pos x="147648" y="112395"/>
              </a:cxn>
              <a:cxn ang="0">
                <a:pos x="141410" y="94244"/>
              </a:cxn>
              <a:cxn ang="0">
                <a:pos x="32579" y="94942"/>
              </a:cxn>
              <a:cxn ang="0">
                <a:pos x="26341" y="112395"/>
              </a:cxn>
              <a:cxn ang="0">
                <a:pos x="13863" y="112395"/>
              </a:cxn>
              <a:cxn ang="0">
                <a:pos x="13863" y="92149"/>
              </a:cxn>
              <a:cxn ang="0">
                <a:pos x="0" y="90753"/>
              </a:cxn>
              <a:cxn ang="0">
                <a:pos x="0" y="27924"/>
              </a:cxn>
              <a:cxn ang="0">
                <a:pos x="126853" y="29320"/>
              </a:cxn>
              <a:cxn ang="0">
                <a:pos x="108830" y="36999"/>
              </a:cxn>
              <a:cxn ang="0">
                <a:pos x="111603" y="56546"/>
              </a:cxn>
              <a:cxn ang="0">
                <a:pos x="124080" y="45376"/>
              </a:cxn>
              <a:cxn ang="0">
                <a:pos x="126853" y="29320"/>
              </a:cxn>
              <a:cxn ang="0">
                <a:pos x="146262" y="26528"/>
              </a:cxn>
              <a:cxn ang="0">
                <a:pos x="126853" y="18150"/>
              </a:cxn>
              <a:cxn ang="0">
                <a:pos x="107444" y="26528"/>
              </a:cxn>
              <a:cxn ang="0">
                <a:pos x="99125" y="46074"/>
              </a:cxn>
              <a:cxn ang="0">
                <a:pos x="107444" y="65621"/>
              </a:cxn>
              <a:cxn ang="0">
                <a:pos x="126853" y="73999"/>
              </a:cxn>
              <a:cxn ang="0">
                <a:pos x="146262" y="65621"/>
              </a:cxn>
              <a:cxn ang="0">
                <a:pos x="153887" y="46074"/>
              </a:cxn>
              <a:cxn ang="0">
                <a:pos x="146262" y="26528"/>
              </a:cxn>
              <a:cxn ang="0">
                <a:pos x="20795" y="67716"/>
              </a:cxn>
              <a:cxn ang="0">
                <a:pos x="20795" y="73999"/>
              </a:cxn>
              <a:cxn ang="0">
                <a:pos x="69318" y="73999"/>
              </a:cxn>
              <a:cxn ang="0">
                <a:pos x="69318" y="67716"/>
              </a:cxn>
              <a:cxn ang="0">
                <a:pos x="20795" y="67716"/>
              </a:cxn>
              <a:cxn ang="0">
                <a:pos x="20795" y="39792"/>
              </a:cxn>
              <a:cxn ang="0">
                <a:pos x="20795" y="46773"/>
              </a:cxn>
              <a:cxn ang="0">
                <a:pos x="69318" y="46773"/>
              </a:cxn>
              <a:cxn ang="0">
                <a:pos x="69318" y="39792"/>
              </a:cxn>
              <a:cxn ang="0">
                <a:pos x="20795" y="39792"/>
              </a:cxn>
              <a:cxn ang="0">
                <a:pos x="20795" y="53754"/>
              </a:cxn>
              <a:cxn ang="0">
                <a:pos x="20795" y="60037"/>
              </a:cxn>
              <a:cxn ang="0">
                <a:pos x="69318" y="60037"/>
              </a:cxn>
              <a:cxn ang="0">
                <a:pos x="69318" y="53754"/>
              </a:cxn>
              <a:cxn ang="0">
                <a:pos x="20795" y="53754"/>
              </a:cxn>
            </a:cxnLst>
            <a:rect l="0" t="0" r="0" b="0"/>
            <a:pathLst>
              <a:path w="251" h="161">
                <a:moveTo>
                  <a:pt x="0" y="40"/>
                </a:moveTo>
                <a:cubicBezTo>
                  <a:pt x="43" y="34"/>
                  <a:pt x="85" y="31"/>
                  <a:pt x="127" y="31"/>
                </a:cubicBezTo>
                <a:cubicBezTo>
                  <a:pt x="129" y="27"/>
                  <a:pt x="132" y="23"/>
                  <a:pt x="136" y="19"/>
                </a:cubicBezTo>
                <a:cubicBezTo>
                  <a:pt x="148" y="7"/>
                  <a:pt x="164" y="0"/>
                  <a:pt x="183" y="0"/>
                </a:cubicBezTo>
                <a:cubicBezTo>
                  <a:pt x="201" y="0"/>
                  <a:pt x="217" y="7"/>
                  <a:pt x="229" y="19"/>
                </a:cubicBezTo>
                <a:cubicBezTo>
                  <a:pt x="235" y="25"/>
                  <a:pt x="239" y="31"/>
                  <a:pt x="243" y="39"/>
                </a:cubicBezTo>
                <a:cubicBezTo>
                  <a:pt x="245" y="39"/>
                  <a:pt x="248" y="39"/>
                  <a:pt x="251" y="40"/>
                </a:cubicBezTo>
                <a:cubicBezTo>
                  <a:pt x="251" y="70"/>
                  <a:pt x="251" y="100"/>
                  <a:pt x="251" y="130"/>
                </a:cubicBezTo>
                <a:cubicBezTo>
                  <a:pt x="244" y="131"/>
                  <a:pt x="238" y="131"/>
                  <a:pt x="231" y="132"/>
                </a:cubicBezTo>
                <a:cubicBezTo>
                  <a:pt x="231" y="161"/>
                  <a:pt x="231" y="161"/>
                  <a:pt x="231" y="161"/>
                </a:cubicBezTo>
                <a:cubicBezTo>
                  <a:pt x="213" y="161"/>
                  <a:pt x="213" y="161"/>
                  <a:pt x="213" y="161"/>
                </a:cubicBezTo>
                <a:cubicBezTo>
                  <a:pt x="204" y="135"/>
                  <a:pt x="204" y="135"/>
                  <a:pt x="204" y="135"/>
                </a:cubicBezTo>
                <a:cubicBezTo>
                  <a:pt x="151" y="140"/>
                  <a:pt x="99" y="141"/>
                  <a:pt x="47" y="136"/>
                </a:cubicBezTo>
                <a:cubicBezTo>
                  <a:pt x="38" y="161"/>
                  <a:pt x="38" y="161"/>
                  <a:pt x="38" y="161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13" y="132"/>
                  <a:pt x="7" y="131"/>
                  <a:pt x="0" y="130"/>
                </a:cubicBezTo>
                <a:cubicBezTo>
                  <a:pt x="0" y="100"/>
                  <a:pt x="0" y="70"/>
                  <a:pt x="0" y="40"/>
                </a:cubicBezTo>
                <a:close/>
                <a:moveTo>
                  <a:pt x="183" y="42"/>
                </a:moveTo>
                <a:cubicBezTo>
                  <a:pt x="175" y="37"/>
                  <a:pt x="163" y="42"/>
                  <a:pt x="157" y="53"/>
                </a:cubicBezTo>
                <a:cubicBezTo>
                  <a:pt x="151" y="63"/>
                  <a:pt x="153" y="76"/>
                  <a:pt x="161" y="81"/>
                </a:cubicBezTo>
                <a:cubicBezTo>
                  <a:pt x="169" y="85"/>
                  <a:pt x="173" y="76"/>
                  <a:pt x="179" y="65"/>
                </a:cubicBezTo>
                <a:cubicBezTo>
                  <a:pt x="185" y="55"/>
                  <a:pt x="191" y="47"/>
                  <a:pt x="183" y="42"/>
                </a:cubicBezTo>
                <a:close/>
                <a:moveTo>
                  <a:pt x="211" y="38"/>
                </a:moveTo>
                <a:cubicBezTo>
                  <a:pt x="204" y="31"/>
                  <a:pt x="194" y="26"/>
                  <a:pt x="183" y="26"/>
                </a:cubicBezTo>
                <a:cubicBezTo>
                  <a:pt x="172" y="26"/>
                  <a:pt x="162" y="31"/>
                  <a:pt x="155" y="38"/>
                </a:cubicBezTo>
                <a:cubicBezTo>
                  <a:pt x="147" y="45"/>
                  <a:pt x="143" y="55"/>
                  <a:pt x="143" y="66"/>
                </a:cubicBezTo>
                <a:cubicBezTo>
                  <a:pt x="143" y="77"/>
                  <a:pt x="147" y="87"/>
                  <a:pt x="155" y="94"/>
                </a:cubicBezTo>
                <a:cubicBezTo>
                  <a:pt x="162" y="101"/>
                  <a:pt x="172" y="106"/>
                  <a:pt x="183" y="106"/>
                </a:cubicBezTo>
                <a:cubicBezTo>
                  <a:pt x="194" y="106"/>
                  <a:pt x="204" y="101"/>
                  <a:pt x="211" y="94"/>
                </a:cubicBezTo>
                <a:cubicBezTo>
                  <a:pt x="218" y="87"/>
                  <a:pt x="222" y="77"/>
                  <a:pt x="222" y="66"/>
                </a:cubicBezTo>
                <a:cubicBezTo>
                  <a:pt x="222" y="55"/>
                  <a:pt x="218" y="45"/>
                  <a:pt x="211" y="38"/>
                </a:cubicBezTo>
                <a:close/>
                <a:moveTo>
                  <a:pt x="30" y="97"/>
                </a:moveTo>
                <a:cubicBezTo>
                  <a:pt x="30" y="106"/>
                  <a:pt x="30" y="106"/>
                  <a:pt x="30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30" y="97"/>
                  <a:pt x="30" y="97"/>
                  <a:pt x="30" y="97"/>
                </a:cubicBezTo>
                <a:close/>
                <a:moveTo>
                  <a:pt x="30" y="57"/>
                </a:moveTo>
                <a:cubicBezTo>
                  <a:pt x="30" y="67"/>
                  <a:pt x="30" y="67"/>
                  <a:pt x="30" y="67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30" y="57"/>
                  <a:pt x="30" y="57"/>
                  <a:pt x="30" y="57"/>
                </a:cubicBezTo>
                <a:close/>
                <a:moveTo>
                  <a:pt x="30" y="77"/>
                </a:moveTo>
                <a:cubicBezTo>
                  <a:pt x="30" y="86"/>
                  <a:pt x="30" y="86"/>
                  <a:pt x="3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0" y="77"/>
                  <a:pt x="100" y="77"/>
                  <a:pt x="100" y="77"/>
                </a:cubicBezTo>
                <a:lnTo>
                  <a:pt x="30" y="7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Freeform 243"/>
          <p:cNvSpPr>
            <a:spLocks noEditPoints="1"/>
          </p:cNvSpPr>
          <p:nvPr/>
        </p:nvSpPr>
        <p:spPr>
          <a:xfrm>
            <a:off x="1964981" y="5563013"/>
            <a:ext cx="245173" cy="283257"/>
          </a:xfrm>
          <a:custGeom>
            <a:avLst/>
            <a:gdLst/>
            <a:ahLst/>
            <a:cxnLst>
              <a:cxn ang="0">
                <a:pos x="162560" y="82395"/>
              </a:cxn>
              <a:cxn ang="0">
                <a:pos x="143024" y="182945"/>
              </a:cxn>
              <a:cxn ang="0">
                <a:pos x="139536" y="189230"/>
              </a:cxn>
              <a:cxn ang="0">
                <a:pos x="122094" y="182945"/>
              </a:cxn>
              <a:cxn ang="0">
                <a:pos x="39767" y="189230"/>
              </a:cxn>
              <a:cxn ang="0">
                <a:pos x="22325" y="182945"/>
              </a:cxn>
              <a:cxn ang="0">
                <a:pos x="0" y="163394"/>
              </a:cxn>
              <a:cxn ang="0">
                <a:pos x="19535" y="62843"/>
              </a:cxn>
              <a:cxn ang="0">
                <a:pos x="39070" y="13965"/>
              </a:cxn>
              <a:cxn ang="0">
                <a:pos x="85117" y="0"/>
              </a:cxn>
              <a:cxn ang="0">
                <a:pos x="71861" y="45387"/>
              </a:cxn>
              <a:cxn ang="0">
                <a:pos x="42558" y="58654"/>
              </a:cxn>
              <a:cxn ang="0">
                <a:pos x="30000" y="21646"/>
              </a:cxn>
              <a:cxn ang="0">
                <a:pos x="55814" y="95662"/>
              </a:cxn>
              <a:cxn ang="0">
                <a:pos x="38372" y="126386"/>
              </a:cxn>
              <a:cxn ang="0">
                <a:pos x="55814" y="95662"/>
              </a:cxn>
              <a:cxn ang="0">
                <a:pos x="125582" y="87981"/>
              </a:cxn>
              <a:cxn ang="0">
                <a:pos x="149304" y="83093"/>
              </a:cxn>
              <a:cxn ang="0">
                <a:pos x="136745" y="143144"/>
              </a:cxn>
              <a:cxn ang="0">
                <a:pos x="136745" y="157109"/>
              </a:cxn>
              <a:cxn ang="0">
                <a:pos x="136745" y="143144"/>
              </a:cxn>
              <a:cxn ang="0">
                <a:pos x="130466" y="129179"/>
              </a:cxn>
              <a:cxn ang="0">
                <a:pos x="143722" y="129179"/>
              </a:cxn>
              <a:cxn ang="0">
                <a:pos x="125582" y="105438"/>
              </a:cxn>
              <a:cxn ang="0">
                <a:pos x="149304" y="110325"/>
              </a:cxn>
              <a:cxn ang="0">
                <a:pos x="125582" y="105438"/>
              </a:cxn>
              <a:cxn ang="0">
                <a:pos x="125582" y="102645"/>
              </a:cxn>
              <a:cxn ang="0">
                <a:pos x="149304" y="98455"/>
              </a:cxn>
              <a:cxn ang="0">
                <a:pos x="125582" y="90774"/>
              </a:cxn>
              <a:cxn ang="0">
                <a:pos x="149304" y="94964"/>
              </a:cxn>
              <a:cxn ang="0">
                <a:pos x="125582" y="90774"/>
              </a:cxn>
              <a:cxn ang="0">
                <a:pos x="23721" y="111024"/>
              </a:cxn>
              <a:cxn ang="0">
                <a:pos x="49535" y="157808"/>
              </a:cxn>
              <a:cxn ang="0">
                <a:pos x="118606" y="131972"/>
              </a:cxn>
              <a:cxn ang="0">
                <a:pos x="92791" y="85188"/>
              </a:cxn>
            </a:cxnLst>
            <a:rect l="0" t="0" r="0" b="0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3160456" y="138746"/>
            <a:ext cx="5871089" cy="97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730" dirty="0">
                <a:solidFill>
                  <a:schemeClr val="accent1"/>
                </a:solidFill>
                <a:latin typeface="微软雅黑" panose="020B0503020204020204" pitchFamily="34" charset="-122"/>
              </a:rPr>
              <a:t>可编辑图标赠送</a:t>
            </a:r>
            <a:endParaRPr lang="zh-CN" altLang="en-US" sz="573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3233" y="878418"/>
            <a:ext cx="10403418" cy="5060950"/>
            <a:chOff x="893233" y="878418"/>
            <a:chExt cx="10403418" cy="5060950"/>
          </a:xfrm>
          <a:solidFill>
            <a:schemeClr val="accent1"/>
          </a:solidFill>
        </p:grpSpPr>
        <p:grpSp>
          <p:nvGrpSpPr>
            <p:cNvPr id="2188" name="组合 2187"/>
            <p:cNvGrpSpPr/>
            <p:nvPr/>
          </p:nvGrpSpPr>
          <p:grpSpPr>
            <a:xfrm>
              <a:off x="916518" y="1073152"/>
              <a:ext cx="565151" cy="395817"/>
              <a:chOff x="687388" y="804863"/>
              <a:chExt cx="423863" cy="296863"/>
            </a:xfrm>
            <a:grpFill/>
          </p:grpSpPr>
          <p:sp>
            <p:nvSpPr>
              <p:cNvPr id="2048" name="Freeform 6"/>
              <p:cNvSpPr>
                <a:spLocks noEditPoints="1"/>
              </p:cNvSpPr>
              <p:nvPr/>
            </p:nvSpPr>
            <p:spPr bwMode="auto">
              <a:xfrm>
                <a:off x="687388" y="804863"/>
                <a:ext cx="300038" cy="296863"/>
              </a:xfrm>
              <a:custGeom>
                <a:avLst/>
                <a:gdLst>
                  <a:gd name="T0" fmla="*/ 69 w 80"/>
                  <a:gd name="T1" fmla="*/ 48 h 79"/>
                  <a:gd name="T2" fmla="*/ 80 w 80"/>
                  <a:gd name="T3" fmla="*/ 43 h 79"/>
                  <a:gd name="T4" fmla="*/ 80 w 80"/>
                  <a:gd name="T5" fmla="*/ 35 h 79"/>
                  <a:gd name="T6" fmla="*/ 69 w 80"/>
                  <a:gd name="T7" fmla="*/ 30 h 79"/>
                  <a:gd name="T8" fmla="*/ 67 w 80"/>
                  <a:gd name="T9" fmla="*/ 25 h 79"/>
                  <a:gd name="T10" fmla="*/ 72 w 80"/>
                  <a:gd name="T11" fmla="*/ 14 h 79"/>
                  <a:gd name="T12" fmla="*/ 65 w 80"/>
                  <a:gd name="T13" fmla="*/ 8 h 79"/>
                  <a:gd name="T14" fmla="*/ 54 w 80"/>
                  <a:gd name="T15" fmla="*/ 12 h 79"/>
                  <a:gd name="T16" fmla="*/ 49 w 80"/>
                  <a:gd name="T17" fmla="*/ 11 h 79"/>
                  <a:gd name="T18" fmla="*/ 44 w 80"/>
                  <a:gd name="T19" fmla="*/ 0 h 79"/>
                  <a:gd name="T20" fmla="*/ 36 w 80"/>
                  <a:gd name="T21" fmla="*/ 0 h 79"/>
                  <a:gd name="T22" fmla="*/ 31 w 80"/>
                  <a:gd name="T23" fmla="*/ 11 h 79"/>
                  <a:gd name="T24" fmla="*/ 26 w 80"/>
                  <a:gd name="T25" fmla="*/ 13 h 79"/>
                  <a:gd name="T26" fmla="*/ 15 w 80"/>
                  <a:gd name="T27" fmla="*/ 8 h 79"/>
                  <a:gd name="T28" fmla="*/ 8 w 80"/>
                  <a:gd name="T29" fmla="*/ 14 h 79"/>
                  <a:gd name="T30" fmla="*/ 13 w 80"/>
                  <a:gd name="T31" fmla="*/ 25 h 79"/>
                  <a:gd name="T32" fmla="*/ 11 w 80"/>
                  <a:gd name="T33" fmla="*/ 30 h 79"/>
                  <a:gd name="T34" fmla="*/ 0 w 80"/>
                  <a:gd name="T35" fmla="*/ 35 h 79"/>
                  <a:gd name="T36" fmla="*/ 0 w 80"/>
                  <a:gd name="T37" fmla="*/ 44 h 79"/>
                  <a:gd name="T38" fmla="*/ 11 w 80"/>
                  <a:gd name="T39" fmla="*/ 48 h 79"/>
                  <a:gd name="T40" fmla="*/ 13 w 80"/>
                  <a:gd name="T41" fmla="*/ 53 h 79"/>
                  <a:gd name="T42" fmla="*/ 9 w 80"/>
                  <a:gd name="T43" fmla="*/ 64 h 79"/>
                  <a:gd name="T44" fmla="*/ 15 w 80"/>
                  <a:gd name="T45" fmla="*/ 70 h 79"/>
                  <a:gd name="T46" fmla="*/ 26 w 80"/>
                  <a:gd name="T47" fmla="*/ 66 h 79"/>
                  <a:gd name="T48" fmla="*/ 31 w 80"/>
                  <a:gd name="T49" fmla="*/ 68 h 79"/>
                  <a:gd name="T50" fmla="*/ 36 w 80"/>
                  <a:gd name="T51" fmla="*/ 79 h 79"/>
                  <a:gd name="T52" fmla="*/ 45 w 80"/>
                  <a:gd name="T53" fmla="*/ 79 h 79"/>
                  <a:gd name="T54" fmla="*/ 49 w 80"/>
                  <a:gd name="T55" fmla="*/ 68 h 79"/>
                  <a:gd name="T56" fmla="*/ 54 w 80"/>
                  <a:gd name="T57" fmla="*/ 66 h 79"/>
                  <a:gd name="T58" fmla="*/ 66 w 80"/>
                  <a:gd name="T59" fmla="*/ 70 h 79"/>
                  <a:gd name="T60" fmla="*/ 72 w 80"/>
                  <a:gd name="T61" fmla="*/ 64 h 79"/>
                  <a:gd name="T62" fmla="*/ 67 w 80"/>
                  <a:gd name="T63" fmla="*/ 53 h 79"/>
                  <a:gd name="T64" fmla="*/ 69 w 80"/>
                  <a:gd name="T65" fmla="*/ 48 h 79"/>
                  <a:gd name="T66" fmla="*/ 40 w 80"/>
                  <a:gd name="T67" fmla="*/ 52 h 79"/>
                  <a:gd name="T68" fmla="*/ 27 w 80"/>
                  <a:gd name="T69" fmla="*/ 39 h 79"/>
                  <a:gd name="T70" fmla="*/ 40 w 80"/>
                  <a:gd name="T71" fmla="*/ 26 h 79"/>
                  <a:gd name="T72" fmla="*/ 53 w 80"/>
                  <a:gd name="T73" fmla="*/ 39 h 79"/>
                  <a:gd name="T74" fmla="*/ 40 w 80"/>
                  <a:gd name="T75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79">
                    <a:moveTo>
                      <a:pt x="69" y="48"/>
                    </a:moveTo>
                    <a:cubicBezTo>
                      <a:pt x="69" y="48"/>
                      <a:pt x="80" y="44"/>
                      <a:pt x="80" y="43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4"/>
                      <a:pt x="69" y="30"/>
                      <a:pt x="69" y="30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72" y="15"/>
                      <a:pt x="72" y="14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54" y="12"/>
                      <a:pt x="54" y="12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5" y="0"/>
                      <a:pt x="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1" y="11"/>
                      <a:pt x="31" y="1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15" y="8"/>
                      <a:pt x="15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13" y="25"/>
                      <a:pt x="13" y="2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0" y="34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11" y="48"/>
                      <a:pt x="11" y="48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8" y="64"/>
                      <a:pt x="9" y="64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71"/>
                      <a:pt x="26" y="66"/>
                      <a:pt x="26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68"/>
                      <a:pt x="35" y="79"/>
                      <a:pt x="36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9"/>
                      <a:pt x="49" y="68"/>
                      <a:pt x="49" y="68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65" y="70"/>
                      <a:pt x="66" y="70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3"/>
                      <a:pt x="67" y="53"/>
                      <a:pt x="67" y="53"/>
                    </a:cubicBezTo>
                    <a:lnTo>
                      <a:pt x="69" y="48"/>
                    </a:lnTo>
                    <a:close/>
                    <a:moveTo>
                      <a:pt x="40" y="52"/>
                    </a:moveTo>
                    <a:cubicBezTo>
                      <a:pt x="33" y="52"/>
                      <a:pt x="27" y="46"/>
                      <a:pt x="27" y="39"/>
                    </a:cubicBezTo>
                    <a:cubicBezTo>
                      <a:pt x="27" y="32"/>
                      <a:pt x="33" y="26"/>
                      <a:pt x="40" y="26"/>
                    </a:cubicBezTo>
                    <a:cubicBezTo>
                      <a:pt x="47" y="26"/>
                      <a:pt x="53" y="32"/>
                      <a:pt x="53" y="39"/>
                    </a:cubicBezTo>
                    <a:cubicBezTo>
                      <a:pt x="53" y="46"/>
                      <a:pt x="47" y="52"/>
                      <a:pt x="4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9" name="Freeform 7"/>
              <p:cNvSpPr>
                <a:spLocks noEditPoints="1"/>
              </p:cNvSpPr>
              <p:nvPr/>
            </p:nvSpPr>
            <p:spPr bwMode="auto">
              <a:xfrm>
                <a:off x="969963" y="950913"/>
                <a:ext cx="141288" cy="142875"/>
              </a:xfrm>
              <a:custGeom>
                <a:avLst/>
                <a:gdLst>
                  <a:gd name="T0" fmla="*/ 34 w 38"/>
                  <a:gd name="T1" fmla="*/ 18 h 38"/>
                  <a:gd name="T2" fmla="*/ 33 w 38"/>
                  <a:gd name="T3" fmla="*/ 16 h 38"/>
                  <a:gd name="T4" fmla="*/ 37 w 38"/>
                  <a:gd name="T5" fmla="*/ 11 h 38"/>
                  <a:gd name="T6" fmla="*/ 34 w 38"/>
                  <a:gd name="T7" fmla="*/ 7 h 38"/>
                  <a:gd name="T8" fmla="*/ 29 w 38"/>
                  <a:gd name="T9" fmla="*/ 8 h 38"/>
                  <a:gd name="T10" fmla="*/ 27 w 38"/>
                  <a:gd name="T11" fmla="*/ 7 h 38"/>
                  <a:gd name="T12" fmla="*/ 26 w 38"/>
                  <a:gd name="T13" fmla="*/ 1 h 38"/>
                  <a:gd name="T14" fmla="*/ 22 w 38"/>
                  <a:gd name="T15" fmla="*/ 0 h 38"/>
                  <a:gd name="T16" fmla="*/ 18 w 38"/>
                  <a:gd name="T17" fmla="*/ 5 h 38"/>
                  <a:gd name="T18" fmla="*/ 16 w 38"/>
                  <a:gd name="T19" fmla="*/ 5 h 38"/>
                  <a:gd name="T20" fmla="*/ 11 w 38"/>
                  <a:gd name="T21" fmla="*/ 2 h 38"/>
                  <a:gd name="T22" fmla="*/ 8 w 38"/>
                  <a:gd name="T23" fmla="*/ 4 h 38"/>
                  <a:gd name="T24" fmla="*/ 9 w 38"/>
                  <a:gd name="T25" fmla="*/ 10 h 38"/>
                  <a:gd name="T26" fmla="*/ 7 w 38"/>
                  <a:gd name="T27" fmla="*/ 12 h 38"/>
                  <a:gd name="T28" fmla="*/ 2 w 38"/>
                  <a:gd name="T29" fmla="*/ 13 h 38"/>
                  <a:gd name="T30" fmla="*/ 1 w 38"/>
                  <a:gd name="T31" fmla="*/ 17 h 38"/>
                  <a:gd name="T32" fmla="*/ 5 w 38"/>
                  <a:gd name="T33" fmla="*/ 20 h 38"/>
                  <a:gd name="T34" fmla="*/ 5 w 38"/>
                  <a:gd name="T35" fmla="*/ 23 h 38"/>
                  <a:gd name="T36" fmla="*/ 2 w 38"/>
                  <a:gd name="T37" fmla="*/ 28 h 38"/>
                  <a:gd name="T38" fmla="*/ 4 w 38"/>
                  <a:gd name="T39" fmla="*/ 31 h 38"/>
                  <a:gd name="T40" fmla="*/ 10 w 38"/>
                  <a:gd name="T41" fmla="*/ 30 h 38"/>
                  <a:gd name="T42" fmla="*/ 12 w 38"/>
                  <a:gd name="T43" fmla="*/ 32 h 38"/>
                  <a:gd name="T44" fmla="*/ 13 w 38"/>
                  <a:gd name="T45" fmla="*/ 37 h 38"/>
                  <a:gd name="T46" fmla="*/ 17 w 38"/>
                  <a:gd name="T47" fmla="*/ 38 h 38"/>
                  <a:gd name="T48" fmla="*/ 20 w 38"/>
                  <a:gd name="T49" fmla="*/ 34 h 38"/>
                  <a:gd name="T50" fmla="*/ 23 w 38"/>
                  <a:gd name="T51" fmla="*/ 33 h 38"/>
                  <a:gd name="T52" fmla="*/ 27 w 38"/>
                  <a:gd name="T53" fmla="*/ 37 h 38"/>
                  <a:gd name="T54" fmla="*/ 31 w 38"/>
                  <a:gd name="T55" fmla="*/ 34 h 38"/>
                  <a:gd name="T56" fmla="*/ 30 w 38"/>
                  <a:gd name="T57" fmla="*/ 29 h 38"/>
                  <a:gd name="T58" fmla="*/ 32 w 38"/>
                  <a:gd name="T59" fmla="*/ 27 h 38"/>
                  <a:gd name="T60" fmla="*/ 37 w 38"/>
                  <a:gd name="T61" fmla="*/ 26 h 38"/>
                  <a:gd name="T62" fmla="*/ 38 w 38"/>
                  <a:gd name="T63" fmla="*/ 22 h 38"/>
                  <a:gd name="T64" fmla="*/ 34 w 38"/>
                  <a:gd name="T65" fmla="*/ 18 h 38"/>
                  <a:gd name="T66" fmla="*/ 25 w 38"/>
                  <a:gd name="T67" fmla="*/ 21 h 38"/>
                  <a:gd name="T68" fmla="*/ 18 w 38"/>
                  <a:gd name="T69" fmla="*/ 25 h 38"/>
                  <a:gd name="T70" fmla="*/ 13 w 38"/>
                  <a:gd name="T71" fmla="*/ 18 h 38"/>
                  <a:gd name="T72" fmla="*/ 21 w 38"/>
                  <a:gd name="T73" fmla="*/ 13 h 38"/>
                  <a:gd name="T74" fmla="*/ 25 w 38"/>
                  <a:gd name="T75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34" y="18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7" y="11"/>
                      <a:pt x="37" y="11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29" y="8"/>
                      <a:pt x="29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6" y="1"/>
                      <a:pt x="26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18" y="5"/>
                      <a:pt x="18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2" y="2"/>
                      <a:pt x="11" y="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10"/>
                      <a:pt x="9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2" y="13"/>
                      <a:pt x="2" y="13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5" y="20"/>
                      <a:pt x="5" y="20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2" y="27"/>
                      <a:pt x="2" y="28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10" y="30"/>
                      <a:pt x="10" y="30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3" y="37"/>
                      <a:pt x="13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20" y="34"/>
                      <a:pt x="20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7" y="37"/>
                      <a:pt x="27" y="37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0" y="29"/>
                      <a:pt x="30" y="2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7" y="26"/>
                      <a:pt x="37" y="2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1"/>
                      <a:pt x="34" y="18"/>
                      <a:pt x="34" y="18"/>
                    </a:cubicBezTo>
                    <a:close/>
                    <a:moveTo>
                      <a:pt x="25" y="21"/>
                    </a:moveTo>
                    <a:cubicBezTo>
                      <a:pt x="24" y="24"/>
                      <a:pt x="21" y="26"/>
                      <a:pt x="18" y="25"/>
                    </a:cubicBezTo>
                    <a:cubicBezTo>
                      <a:pt x="15" y="24"/>
                      <a:pt x="13" y="21"/>
                      <a:pt x="13" y="18"/>
                    </a:cubicBezTo>
                    <a:cubicBezTo>
                      <a:pt x="14" y="15"/>
                      <a:pt x="18" y="12"/>
                      <a:pt x="21" y="13"/>
                    </a:cubicBezTo>
                    <a:cubicBezTo>
                      <a:pt x="24" y="14"/>
                      <a:pt x="26" y="17"/>
                      <a:pt x="2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1" name="Oval 8"/>
              <p:cNvSpPr>
                <a:spLocks noChangeArrowheads="1"/>
              </p:cNvSpPr>
              <p:nvPr/>
            </p:nvSpPr>
            <p:spPr bwMode="auto">
              <a:xfrm>
                <a:off x="811213" y="925513"/>
                <a:ext cx="52388" cy="523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052" name="Freeform 9"/>
            <p:cNvSpPr>
              <a:spLocks noEditPoints="1"/>
            </p:cNvSpPr>
            <p:nvPr/>
          </p:nvSpPr>
          <p:spPr bwMode="auto">
            <a:xfrm>
              <a:off x="1983318" y="1039285"/>
              <a:ext cx="474133" cy="463551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5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9 h 93"/>
                <a:gd name="T14" fmla="*/ 64 w 95"/>
                <a:gd name="T15" fmla="*/ 15 h 93"/>
                <a:gd name="T16" fmla="*/ 58 w 95"/>
                <a:gd name="T17" fmla="*/ 12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2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1 h 93"/>
                <a:gd name="T38" fmla="*/ 13 w 95"/>
                <a:gd name="T39" fmla="*/ 57 h 93"/>
                <a:gd name="T40" fmla="*/ 16 w 95"/>
                <a:gd name="T41" fmla="*/ 62 h 93"/>
                <a:gd name="T42" fmla="*/ 11 w 95"/>
                <a:gd name="T43" fmla="*/ 75 h 93"/>
                <a:gd name="T44" fmla="*/ 18 w 95"/>
                <a:gd name="T45" fmla="*/ 83 h 93"/>
                <a:gd name="T46" fmla="*/ 31 w 95"/>
                <a:gd name="T47" fmla="*/ 77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7 h 93"/>
                <a:gd name="T58" fmla="*/ 78 w 95"/>
                <a:gd name="T59" fmla="*/ 82 h 93"/>
                <a:gd name="T60" fmla="*/ 85 w 95"/>
                <a:gd name="T61" fmla="*/ 75 h 93"/>
                <a:gd name="T62" fmla="*/ 80 w 95"/>
                <a:gd name="T63" fmla="*/ 62 h 93"/>
                <a:gd name="T64" fmla="*/ 82 w 95"/>
                <a:gd name="T65" fmla="*/ 57 h 93"/>
                <a:gd name="T66" fmla="*/ 48 w 95"/>
                <a:gd name="T67" fmla="*/ 61 h 93"/>
                <a:gd name="T68" fmla="*/ 32 w 95"/>
                <a:gd name="T69" fmla="*/ 46 h 93"/>
                <a:gd name="T70" fmla="*/ 48 w 95"/>
                <a:gd name="T71" fmla="*/ 31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5"/>
                    <a:pt x="82" y="35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7" y="12"/>
                    <a:pt x="37" y="1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9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0" y="75"/>
                    <a:pt x="11" y="75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31" y="77"/>
                    <a:pt x="31" y="77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77" y="83"/>
                    <a:pt x="78" y="8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2"/>
                    <a:pt x="80" y="62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2" y="54"/>
                    <a:pt x="32" y="46"/>
                  </a:cubicBezTo>
                  <a:cubicBezTo>
                    <a:pt x="32" y="38"/>
                    <a:pt x="39" y="31"/>
                    <a:pt x="48" y="31"/>
                  </a:cubicBezTo>
                  <a:cubicBezTo>
                    <a:pt x="56" y="31"/>
                    <a:pt x="63" y="38"/>
                    <a:pt x="63" y="46"/>
                  </a:cubicBezTo>
                  <a:cubicBezTo>
                    <a:pt x="63" y="54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3" name="Oval 10"/>
            <p:cNvSpPr>
              <a:spLocks noChangeArrowheads="1"/>
            </p:cNvSpPr>
            <p:nvPr/>
          </p:nvSpPr>
          <p:spPr bwMode="auto">
            <a:xfrm>
              <a:off x="2171700" y="1223434"/>
              <a:ext cx="95251" cy="9101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4" name="Freeform 11"/>
            <p:cNvSpPr>
              <a:spLocks noEditPoints="1"/>
            </p:cNvSpPr>
            <p:nvPr/>
          </p:nvSpPr>
          <p:spPr bwMode="auto">
            <a:xfrm>
              <a:off x="3062818" y="1039285"/>
              <a:ext cx="474133" cy="463551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5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9 h 93"/>
                <a:gd name="T14" fmla="*/ 64 w 95"/>
                <a:gd name="T15" fmla="*/ 15 h 93"/>
                <a:gd name="T16" fmla="*/ 58 w 95"/>
                <a:gd name="T17" fmla="*/ 12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2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5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1 h 93"/>
                <a:gd name="T38" fmla="*/ 13 w 95"/>
                <a:gd name="T39" fmla="*/ 57 h 93"/>
                <a:gd name="T40" fmla="*/ 16 w 95"/>
                <a:gd name="T41" fmla="*/ 62 h 93"/>
                <a:gd name="T42" fmla="*/ 10 w 95"/>
                <a:gd name="T43" fmla="*/ 75 h 93"/>
                <a:gd name="T44" fmla="*/ 18 w 95"/>
                <a:gd name="T45" fmla="*/ 83 h 93"/>
                <a:gd name="T46" fmla="*/ 31 w 95"/>
                <a:gd name="T47" fmla="*/ 77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8 w 95"/>
                <a:gd name="T55" fmla="*/ 80 h 93"/>
                <a:gd name="T56" fmla="*/ 64 w 95"/>
                <a:gd name="T57" fmla="*/ 77 h 93"/>
                <a:gd name="T58" fmla="*/ 78 w 95"/>
                <a:gd name="T59" fmla="*/ 82 h 93"/>
                <a:gd name="T60" fmla="*/ 85 w 95"/>
                <a:gd name="T61" fmla="*/ 75 h 93"/>
                <a:gd name="T62" fmla="*/ 80 w 95"/>
                <a:gd name="T63" fmla="*/ 62 h 93"/>
                <a:gd name="T64" fmla="*/ 82 w 95"/>
                <a:gd name="T65" fmla="*/ 57 h 93"/>
                <a:gd name="T66" fmla="*/ 48 w 95"/>
                <a:gd name="T67" fmla="*/ 61 h 93"/>
                <a:gd name="T68" fmla="*/ 32 w 95"/>
                <a:gd name="T69" fmla="*/ 46 h 93"/>
                <a:gd name="T70" fmla="*/ 48 w 95"/>
                <a:gd name="T71" fmla="*/ 31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5"/>
                    <a:pt x="82" y="35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7" y="12"/>
                    <a:pt x="37" y="1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9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5" y="30"/>
                    <a:pt x="15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0" y="75"/>
                    <a:pt x="10" y="75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31" y="77"/>
                    <a:pt x="31" y="77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8" y="80"/>
                    <a:pt x="58" y="8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77" y="83"/>
                    <a:pt x="78" y="8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0" y="62"/>
                    <a:pt x="80" y="62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2" y="54"/>
                    <a:pt x="32" y="46"/>
                  </a:cubicBezTo>
                  <a:cubicBezTo>
                    <a:pt x="32" y="38"/>
                    <a:pt x="39" y="31"/>
                    <a:pt x="48" y="31"/>
                  </a:cubicBezTo>
                  <a:cubicBezTo>
                    <a:pt x="56" y="31"/>
                    <a:pt x="63" y="38"/>
                    <a:pt x="63" y="46"/>
                  </a:cubicBezTo>
                  <a:cubicBezTo>
                    <a:pt x="63" y="54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5" name="Freeform 12"/>
            <p:cNvSpPr>
              <a:spLocks noEditPoints="1"/>
            </p:cNvSpPr>
            <p:nvPr/>
          </p:nvSpPr>
          <p:spPr bwMode="auto">
            <a:xfrm>
              <a:off x="4142318" y="988484"/>
              <a:ext cx="554567" cy="560917"/>
            </a:xfrm>
            <a:custGeom>
              <a:avLst/>
              <a:gdLst>
                <a:gd name="T0" fmla="*/ 56 w 111"/>
                <a:gd name="T1" fmla="*/ 0 h 112"/>
                <a:gd name="T2" fmla="*/ 0 w 111"/>
                <a:gd name="T3" fmla="*/ 56 h 112"/>
                <a:gd name="T4" fmla="*/ 56 w 111"/>
                <a:gd name="T5" fmla="*/ 112 h 112"/>
                <a:gd name="T6" fmla="*/ 111 w 111"/>
                <a:gd name="T7" fmla="*/ 56 h 112"/>
                <a:gd name="T8" fmla="*/ 56 w 111"/>
                <a:gd name="T9" fmla="*/ 0 h 112"/>
                <a:gd name="T10" fmla="*/ 92 w 111"/>
                <a:gd name="T11" fmla="*/ 64 h 112"/>
                <a:gd name="T12" fmla="*/ 20 w 111"/>
                <a:gd name="T13" fmla="*/ 64 h 112"/>
                <a:gd name="T14" fmla="*/ 20 w 111"/>
                <a:gd name="T15" fmla="*/ 48 h 112"/>
                <a:gd name="T16" fmla="*/ 92 w 111"/>
                <a:gd name="T17" fmla="*/ 48 h 112"/>
                <a:gd name="T18" fmla="*/ 92 w 111"/>
                <a:gd name="T19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6" y="112"/>
                    <a:pt x="111" y="87"/>
                    <a:pt x="111" y="56"/>
                  </a:cubicBezTo>
                  <a:cubicBezTo>
                    <a:pt x="111" y="25"/>
                    <a:pt x="86" y="0"/>
                    <a:pt x="56" y="0"/>
                  </a:cubicBezTo>
                  <a:close/>
                  <a:moveTo>
                    <a:pt x="92" y="64"/>
                  </a:moveTo>
                  <a:cubicBezTo>
                    <a:pt x="20" y="64"/>
                    <a:pt x="20" y="64"/>
                    <a:pt x="20" y="6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92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6" name="Freeform 13"/>
            <p:cNvSpPr>
              <a:spLocks noEditPoints="1"/>
            </p:cNvSpPr>
            <p:nvPr/>
          </p:nvSpPr>
          <p:spPr bwMode="auto">
            <a:xfrm>
              <a:off x="5242984" y="988484"/>
              <a:ext cx="609600" cy="535517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7" name="Freeform 14"/>
            <p:cNvSpPr>
              <a:spLocks noEditPoints="1"/>
            </p:cNvSpPr>
            <p:nvPr/>
          </p:nvSpPr>
          <p:spPr bwMode="auto">
            <a:xfrm>
              <a:off x="6333068" y="988485"/>
              <a:ext cx="588433" cy="590551"/>
            </a:xfrm>
            <a:custGeom>
              <a:avLst/>
              <a:gdLst>
                <a:gd name="T0" fmla="*/ 59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8 w 118"/>
                <a:gd name="T7" fmla="*/ 59 h 118"/>
                <a:gd name="T8" fmla="*/ 59 w 118"/>
                <a:gd name="T9" fmla="*/ 0 h 118"/>
                <a:gd name="T10" fmla="*/ 100 w 118"/>
                <a:gd name="T11" fmla="*/ 59 h 118"/>
                <a:gd name="T12" fmla="*/ 93 w 118"/>
                <a:gd name="T13" fmla="*/ 81 h 118"/>
                <a:gd name="T14" fmla="*/ 37 w 118"/>
                <a:gd name="T15" fmla="*/ 25 h 118"/>
                <a:gd name="T16" fmla="*/ 59 w 118"/>
                <a:gd name="T17" fmla="*/ 18 h 118"/>
                <a:gd name="T18" fmla="*/ 100 w 118"/>
                <a:gd name="T19" fmla="*/ 59 h 118"/>
                <a:gd name="T20" fmla="*/ 18 w 118"/>
                <a:gd name="T21" fmla="*/ 59 h 118"/>
                <a:gd name="T22" fmla="*/ 24 w 118"/>
                <a:gd name="T23" fmla="*/ 37 h 118"/>
                <a:gd name="T24" fmla="*/ 81 w 118"/>
                <a:gd name="T25" fmla="*/ 94 h 118"/>
                <a:gd name="T26" fmla="*/ 59 w 118"/>
                <a:gd name="T27" fmla="*/ 100 h 118"/>
                <a:gd name="T28" fmla="*/ 18 w 118"/>
                <a:gd name="T29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2"/>
                    <a:pt x="118" y="59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00" y="59"/>
                  </a:moveTo>
                  <a:cubicBezTo>
                    <a:pt x="100" y="67"/>
                    <a:pt x="97" y="75"/>
                    <a:pt x="93" y="81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3" y="21"/>
                    <a:pt x="51" y="18"/>
                    <a:pt x="59" y="18"/>
                  </a:cubicBezTo>
                  <a:cubicBezTo>
                    <a:pt x="81" y="18"/>
                    <a:pt x="100" y="37"/>
                    <a:pt x="100" y="59"/>
                  </a:cubicBezTo>
                  <a:close/>
                  <a:moveTo>
                    <a:pt x="18" y="59"/>
                  </a:moveTo>
                  <a:cubicBezTo>
                    <a:pt x="18" y="51"/>
                    <a:pt x="20" y="44"/>
                    <a:pt x="24" y="37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74" y="98"/>
                    <a:pt x="67" y="100"/>
                    <a:pt x="59" y="100"/>
                  </a:cubicBezTo>
                  <a:cubicBezTo>
                    <a:pt x="36" y="100"/>
                    <a:pt x="18" y="82"/>
                    <a:pt x="18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8" name="Freeform 15"/>
            <p:cNvSpPr>
              <a:spLocks noEditPoints="1"/>
            </p:cNvSpPr>
            <p:nvPr/>
          </p:nvSpPr>
          <p:spPr bwMode="auto">
            <a:xfrm>
              <a:off x="7306734" y="929217"/>
              <a:ext cx="666751" cy="660400"/>
            </a:xfrm>
            <a:custGeom>
              <a:avLst/>
              <a:gdLst>
                <a:gd name="T0" fmla="*/ 126 w 133"/>
                <a:gd name="T1" fmla="*/ 41 h 132"/>
                <a:gd name="T2" fmla="*/ 121 w 133"/>
                <a:gd name="T3" fmla="*/ 11 h 132"/>
                <a:gd name="T4" fmla="*/ 90 w 133"/>
                <a:gd name="T5" fmla="*/ 7 h 132"/>
                <a:gd name="T6" fmla="*/ 41 w 133"/>
                <a:gd name="T7" fmla="*/ 8 h 132"/>
                <a:gd name="T8" fmla="*/ 11 w 133"/>
                <a:gd name="T9" fmla="*/ 14 h 132"/>
                <a:gd name="T10" fmla="*/ 8 w 133"/>
                <a:gd name="T11" fmla="*/ 46 h 132"/>
                <a:gd name="T12" fmla="*/ 9 w 133"/>
                <a:gd name="T13" fmla="*/ 90 h 132"/>
                <a:gd name="T14" fmla="*/ 15 w 133"/>
                <a:gd name="T15" fmla="*/ 119 h 132"/>
                <a:gd name="T16" fmla="*/ 44 w 133"/>
                <a:gd name="T17" fmla="*/ 125 h 132"/>
                <a:gd name="T18" fmla="*/ 90 w 133"/>
                <a:gd name="T19" fmla="*/ 125 h 132"/>
                <a:gd name="T20" fmla="*/ 121 w 133"/>
                <a:gd name="T21" fmla="*/ 121 h 132"/>
                <a:gd name="T22" fmla="*/ 126 w 133"/>
                <a:gd name="T23" fmla="*/ 91 h 132"/>
                <a:gd name="T24" fmla="*/ 126 w 133"/>
                <a:gd name="T25" fmla="*/ 41 h 132"/>
                <a:gd name="T26" fmla="*/ 14 w 133"/>
                <a:gd name="T27" fmla="*/ 51 h 132"/>
                <a:gd name="T28" fmla="*/ 37 w 133"/>
                <a:gd name="T29" fmla="*/ 55 h 132"/>
                <a:gd name="T30" fmla="*/ 37 w 133"/>
                <a:gd name="T31" fmla="*/ 78 h 132"/>
                <a:gd name="T32" fmla="*/ 15 w 133"/>
                <a:gd name="T33" fmla="*/ 83 h 132"/>
                <a:gd name="T34" fmla="*/ 14 w 133"/>
                <a:gd name="T35" fmla="*/ 51 h 132"/>
                <a:gd name="T36" fmla="*/ 51 w 133"/>
                <a:gd name="T37" fmla="*/ 83 h 132"/>
                <a:gd name="T38" fmla="*/ 51 w 133"/>
                <a:gd name="T39" fmla="*/ 49 h 132"/>
                <a:gd name="T40" fmla="*/ 85 w 133"/>
                <a:gd name="T41" fmla="*/ 49 h 132"/>
                <a:gd name="T42" fmla="*/ 85 w 133"/>
                <a:gd name="T43" fmla="*/ 83 h 132"/>
                <a:gd name="T44" fmla="*/ 51 w 133"/>
                <a:gd name="T45" fmla="*/ 83 h 132"/>
                <a:gd name="T46" fmla="*/ 99 w 133"/>
                <a:gd name="T47" fmla="*/ 54 h 132"/>
                <a:gd name="T48" fmla="*/ 118 w 133"/>
                <a:gd name="T49" fmla="*/ 47 h 132"/>
                <a:gd name="T50" fmla="*/ 119 w 133"/>
                <a:gd name="T51" fmla="*/ 83 h 132"/>
                <a:gd name="T52" fmla="*/ 98 w 133"/>
                <a:gd name="T53" fmla="*/ 80 h 132"/>
                <a:gd name="T54" fmla="*/ 99 w 133"/>
                <a:gd name="T55" fmla="*/ 54 h 132"/>
                <a:gd name="T56" fmla="*/ 119 w 133"/>
                <a:gd name="T57" fmla="*/ 13 h 132"/>
                <a:gd name="T58" fmla="*/ 124 w 133"/>
                <a:gd name="T59" fmla="*/ 37 h 132"/>
                <a:gd name="T60" fmla="*/ 112 w 133"/>
                <a:gd name="T61" fmla="*/ 21 h 132"/>
                <a:gd name="T62" fmla="*/ 94 w 133"/>
                <a:gd name="T63" fmla="*/ 8 h 132"/>
                <a:gd name="T64" fmla="*/ 119 w 133"/>
                <a:gd name="T65" fmla="*/ 13 h 132"/>
                <a:gd name="T66" fmla="*/ 85 w 133"/>
                <a:gd name="T67" fmla="*/ 14 h 132"/>
                <a:gd name="T68" fmla="*/ 84 w 133"/>
                <a:gd name="T69" fmla="*/ 19 h 132"/>
                <a:gd name="T70" fmla="*/ 79 w 133"/>
                <a:gd name="T71" fmla="*/ 35 h 132"/>
                <a:gd name="T72" fmla="*/ 54 w 133"/>
                <a:gd name="T73" fmla="*/ 36 h 132"/>
                <a:gd name="T74" fmla="*/ 50 w 133"/>
                <a:gd name="T75" fmla="*/ 14 h 132"/>
                <a:gd name="T76" fmla="*/ 85 w 133"/>
                <a:gd name="T77" fmla="*/ 14 h 132"/>
                <a:gd name="T78" fmla="*/ 13 w 133"/>
                <a:gd name="T79" fmla="*/ 16 h 132"/>
                <a:gd name="T80" fmla="*/ 37 w 133"/>
                <a:gd name="T81" fmla="*/ 11 h 132"/>
                <a:gd name="T82" fmla="*/ 23 w 133"/>
                <a:gd name="T83" fmla="*/ 21 h 132"/>
                <a:gd name="T84" fmla="*/ 9 w 133"/>
                <a:gd name="T85" fmla="*/ 41 h 132"/>
                <a:gd name="T86" fmla="*/ 13 w 133"/>
                <a:gd name="T87" fmla="*/ 16 h 132"/>
                <a:gd name="T88" fmla="*/ 17 w 133"/>
                <a:gd name="T89" fmla="*/ 117 h 132"/>
                <a:gd name="T90" fmla="*/ 11 w 133"/>
                <a:gd name="T91" fmla="*/ 95 h 132"/>
                <a:gd name="T92" fmla="*/ 23 w 133"/>
                <a:gd name="T93" fmla="*/ 111 h 132"/>
                <a:gd name="T94" fmla="*/ 39 w 133"/>
                <a:gd name="T95" fmla="*/ 123 h 132"/>
                <a:gd name="T96" fmla="*/ 17 w 133"/>
                <a:gd name="T97" fmla="*/ 117 h 132"/>
                <a:gd name="T98" fmla="*/ 50 w 133"/>
                <a:gd name="T99" fmla="*/ 118 h 132"/>
                <a:gd name="T100" fmla="*/ 51 w 133"/>
                <a:gd name="T101" fmla="*/ 116 h 132"/>
                <a:gd name="T102" fmla="*/ 51 w 133"/>
                <a:gd name="T103" fmla="*/ 115 h 132"/>
                <a:gd name="T104" fmla="*/ 57 w 133"/>
                <a:gd name="T105" fmla="*/ 97 h 132"/>
                <a:gd name="T106" fmla="*/ 79 w 133"/>
                <a:gd name="T107" fmla="*/ 97 h 132"/>
                <a:gd name="T108" fmla="*/ 81 w 133"/>
                <a:gd name="T109" fmla="*/ 119 h 132"/>
                <a:gd name="T110" fmla="*/ 50 w 133"/>
                <a:gd name="T111" fmla="*/ 118 h 132"/>
                <a:gd name="T112" fmla="*/ 119 w 133"/>
                <a:gd name="T113" fmla="*/ 118 h 132"/>
                <a:gd name="T114" fmla="*/ 94 w 133"/>
                <a:gd name="T115" fmla="*/ 123 h 132"/>
                <a:gd name="T116" fmla="*/ 113 w 133"/>
                <a:gd name="T117" fmla="*/ 111 h 132"/>
                <a:gd name="T118" fmla="*/ 124 w 133"/>
                <a:gd name="T119" fmla="*/ 95 h 132"/>
                <a:gd name="T120" fmla="*/ 119 w 133"/>
                <a:gd name="T121" fmla="*/ 1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" h="132">
                  <a:moveTo>
                    <a:pt x="126" y="41"/>
                  </a:moveTo>
                  <a:cubicBezTo>
                    <a:pt x="132" y="33"/>
                    <a:pt x="130" y="20"/>
                    <a:pt x="121" y="11"/>
                  </a:cubicBezTo>
                  <a:cubicBezTo>
                    <a:pt x="112" y="2"/>
                    <a:pt x="98" y="0"/>
                    <a:pt x="90" y="7"/>
                  </a:cubicBezTo>
                  <a:cubicBezTo>
                    <a:pt x="74" y="1"/>
                    <a:pt x="56" y="1"/>
                    <a:pt x="41" y="8"/>
                  </a:cubicBezTo>
                  <a:cubicBezTo>
                    <a:pt x="33" y="3"/>
                    <a:pt x="20" y="5"/>
                    <a:pt x="11" y="14"/>
                  </a:cubicBezTo>
                  <a:cubicBezTo>
                    <a:pt x="1" y="23"/>
                    <a:pt x="0" y="38"/>
                    <a:pt x="8" y="46"/>
                  </a:cubicBezTo>
                  <a:cubicBezTo>
                    <a:pt x="3" y="60"/>
                    <a:pt x="3" y="76"/>
                    <a:pt x="9" y="90"/>
                  </a:cubicBezTo>
                  <a:cubicBezTo>
                    <a:pt x="4" y="98"/>
                    <a:pt x="6" y="110"/>
                    <a:pt x="15" y="119"/>
                  </a:cubicBezTo>
                  <a:cubicBezTo>
                    <a:pt x="23" y="128"/>
                    <a:pt x="36" y="130"/>
                    <a:pt x="44" y="125"/>
                  </a:cubicBezTo>
                  <a:cubicBezTo>
                    <a:pt x="59" y="131"/>
                    <a:pt x="75" y="131"/>
                    <a:pt x="90" y="125"/>
                  </a:cubicBezTo>
                  <a:cubicBezTo>
                    <a:pt x="98" y="132"/>
                    <a:pt x="112" y="130"/>
                    <a:pt x="121" y="121"/>
                  </a:cubicBezTo>
                  <a:cubicBezTo>
                    <a:pt x="130" y="112"/>
                    <a:pt x="132" y="99"/>
                    <a:pt x="126" y="91"/>
                  </a:cubicBezTo>
                  <a:cubicBezTo>
                    <a:pt x="133" y="75"/>
                    <a:pt x="133" y="57"/>
                    <a:pt x="126" y="41"/>
                  </a:cubicBezTo>
                  <a:close/>
                  <a:moveTo>
                    <a:pt x="14" y="51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4" y="62"/>
                    <a:pt x="34" y="71"/>
                    <a:pt x="37" y="78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1" y="73"/>
                    <a:pt x="11" y="62"/>
                    <a:pt x="14" y="51"/>
                  </a:cubicBezTo>
                  <a:close/>
                  <a:moveTo>
                    <a:pt x="51" y="83"/>
                  </a:moveTo>
                  <a:cubicBezTo>
                    <a:pt x="41" y="74"/>
                    <a:pt x="41" y="58"/>
                    <a:pt x="51" y="49"/>
                  </a:cubicBezTo>
                  <a:cubicBezTo>
                    <a:pt x="60" y="39"/>
                    <a:pt x="75" y="39"/>
                    <a:pt x="85" y="49"/>
                  </a:cubicBezTo>
                  <a:cubicBezTo>
                    <a:pt x="94" y="58"/>
                    <a:pt x="94" y="74"/>
                    <a:pt x="85" y="83"/>
                  </a:cubicBezTo>
                  <a:cubicBezTo>
                    <a:pt x="75" y="93"/>
                    <a:pt x="60" y="93"/>
                    <a:pt x="51" y="83"/>
                  </a:cubicBezTo>
                  <a:close/>
                  <a:moveTo>
                    <a:pt x="99" y="54"/>
                  </a:moveTo>
                  <a:cubicBezTo>
                    <a:pt x="118" y="47"/>
                    <a:pt x="118" y="47"/>
                    <a:pt x="118" y="47"/>
                  </a:cubicBezTo>
                  <a:cubicBezTo>
                    <a:pt x="122" y="59"/>
                    <a:pt x="123" y="71"/>
                    <a:pt x="119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2" y="72"/>
                    <a:pt x="102" y="62"/>
                    <a:pt x="99" y="54"/>
                  </a:cubicBezTo>
                  <a:close/>
                  <a:moveTo>
                    <a:pt x="119" y="13"/>
                  </a:moveTo>
                  <a:cubicBezTo>
                    <a:pt x="126" y="20"/>
                    <a:pt x="127" y="30"/>
                    <a:pt x="124" y="37"/>
                  </a:cubicBezTo>
                  <a:cubicBezTo>
                    <a:pt x="121" y="31"/>
                    <a:pt x="117" y="26"/>
                    <a:pt x="112" y="21"/>
                  </a:cubicBezTo>
                  <a:cubicBezTo>
                    <a:pt x="107" y="16"/>
                    <a:pt x="101" y="12"/>
                    <a:pt x="94" y="8"/>
                  </a:cubicBezTo>
                  <a:cubicBezTo>
                    <a:pt x="101" y="4"/>
                    <a:pt x="111" y="6"/>
                    <a:pt x="119" y="13"/>
                  </a:cubicBezTo>
                  <a:close/>
                  <a:moveTo>
                    <a:pt x="85" y="14"/>
                  </a:moveTo>
                  <a:cubicBezTo>
                    <a:pt x="84" y="16"/>
                    <a:pt x="84" y="17"/>
                    <a:pt x="84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1" y="32"/>
                    <a:pt x="62" y="32"/>
                    <a:pt x="54" y="36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61" y="10"/>
                    <a:pt x="73" y="10"/>
                    <a:pt x="85" y="14"/>
                  </a:cubicBezTo>
                  <a:close/>
                  <a:moveTo>
                    <a:pt x="13" y="16"/>
                  </a:moveTo>
                  <a:cubicBezTo>
                    <a:pt x="20" y="9"/>
                    <a:pt x="30" y="7"/>
                    <a:pt x="37" y="11"/>
                  </a:cubicBezTo>
                  <a:cubicBezTo>
                    <a:pt x="32" y="13"/>
                    <a:pt x="27" y="17"/>
                    <a:pt x="23" y="21"/>
                  </a:cubicBezTo>
                  <a:cubicBezTo>
                    <a:pt x="17" y="27"/>
                    <a:pt x="12" y="34"/>
                    <a:pt x="9" y="41"/>
                  </a:cubicBezTo>
                  <a:cubicBezTo>
                    <a:pt x="4" y="34"/>
                    <a:pt x="6" y="24"/>
                    <a:pt x="13" y="16"/>
                  </a:cubicBezTo>
                  <a:close/>
                  <a:moveTo>
                    <a:pt x="17" y="117"/>
                  </a:moveTo>
                  <a:cubicBezTo>
                    <a:pt x="10" y="110"/>
                    <a:pt x="8" y="101"/>
                    <a:pt x="11" y="95"/>
                  </a:cubicBezTo>
                  <a:cubicBezTo>
                    <a:pt x="14" y="100"/>
                    <a:pt x="18" y="106"/>
                    <a:pt x="23" y="111"/>
                  </a:cubicBezTo>
                  <a:cubicBezTo>
                    <a:pt x="28" y="116"/>
                    <a:pt x="33" y="120"/>
                    <a:pt x="39" y="123"/>
                  </a:cubicBezTo>
                  <a:cubicBezTo>
                    <a:pt x="33" y="125"/>
                    <a:pt x="24" y="123"/>
                    <a:pt x="17" y="117"/>
                  </a:cubicBezTo>
                  <a:close/>
                  <a:moveTo>
                    <a:pt x="50" y="118"/>
                  </a:moveTo>
                  <a:cubicBezTo>
                    <a:pt x="51" y="116"/>
                    <a:pt x="51" y="116"/>
                    <a:pt x="51" y="116"/>
                  </a:cubicBezTo>
                  <a:cubicBezTo>
                    <a:pt x="51" y="116"/>
                    <a:pt x="51" y="116"/>
                    <a:pt x="51" y="115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4" y="100"/>
                    <a:pt x="72" y="100"/>
                    <a:pt x="79" y="97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1" y="122"/>
                    <a:pt x="60" y="121"/>
                    <a:pt x="50" y="118"/>
                  </a:cubicBezTo>
                  <a:close/>
                  <a:moveTo>
                    <a:pt x="119" y="118"/>
                  </a:moveTo>
                  <a:cubicBezTo>
                    <a:pt x="111" y="126"/>
                    <a:pt x="101" y="128"/>
                    <a:pt x="94" y="123"/>
                  </a:cubicBezTo>
                  <a:cubicBezTo>
                    <a:pt x="101" y="120"/>
                    <a:pt x="107" y="116"/>
                    <a:pt x="113" y="111"/>
                  </a:cubicBezTo>
                  <a:cubicBezTo>
                    <a:pt x="117" y="106"/>
                    <a:pt x="121" y="101"/>
                    <a:pt x="124" y="95"/>
                  </a:cubicBezTo>
                  <a:cubicBezTo>
                    <a:pt x="127" y="102"/>
                    <a:pt x="126" y="112"/>
                    <a:pt x="119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9" name="Freeform 16"/>
            <p:cNvSpPr/>
            <p:nvPr/>
          </p:nvSpPr>
          <p:spPr bwMode="auto">
            <a:xfrm>
              <a:off x="8422217" y="918634"/>
              <a:ext cx="685800" cy="709084"/>
            </a:xfrm>
            <a:custGeom>
              <a:avLst/>
              <a:gdLst>
                <a:gd name="T0" fmla="*/ 100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70 w 137"/>
                <a:gd name="T7" fmla="*/ 0 h 142"/>
                <a:gd name="T8" fmla="*/ 63 w 137"/>
                <a:gd name="T9" fmla="*/ 4 h 142"/>
                <a:gd name="T10" fmla="*/ 0 w 137"/>
                <a:gd name="T11" fmla="*/ 57 h 142"/>
                <a:gd name="T12" fmla="*/ 40 w 137"/>
                <a:gd name="T13" fmla="*/ 57 h 142"/>
                <a:gd name="T14" fmla="*/ 63 w 137"/>
                <a:gd name="T15" fmla="*/ 4 h 142"/>
                <a:gd name="T16" fmla="*/ 62 w 137"/>
                <a:gd name="T17" fmla="*/ 5 h 142"/>
                <a:gd name="T18" fmla="*/ 44 w 137"/>
                <a:gd name="T19" fmla="*/ 57 h 142"/>
                <a:gd name="T20" fmla="*/ 65 w 137"/>
                <a:gd name="T21" fmla="*/ 57 h 142"/>
                <a:gd name="T22" fmla="*/ 65 w 137"/>
                <a:gd name="T23" fmla="*/ 122 h 142"/>
                <a:gd name="T24" fmla="*/ 65 w 137"/>
                <a:gd name="T25" fmla="*/ 125 h 142"/>
                <a:gd name="T26" fmla="*/ 65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80 w 137"/>
                <a:gd name="T35" fmla="*/ 125 h 142"/>
                <a:gd name="T36" fmla="*/ 80 w 137"/>
                <a:gd name="T37" fmla="*/ 127 h 142"/>
                <a:gd name="T38" fmla="*/ 80 w 137"/>
                <a:gd name="T39" fmla="*/ 129 h 142"/>
                <a:gd name="T40" fmla="*/ 76 w 137"/>
                <a:gd name="T41" fmla="*/ 133 h 142"/>
                <a:gd name="T42" fmla="*/ 73 w 137"/>
                <a:gd name="T43" fmla="*/ 129 h 142"/>
                <a:gd name="T44" fmla="*/ 73 w 137"/>
                <a:gd name="T45" fmla="*/ 127 h 142"/>
                <a:gd name="T46" fmla="*/ 73 w 137"/>
                <a:gd name="T47" fmla="*/ 125 h 142"/>
                <a:gd name="T48" fmla="*/ 73 w 137"/>
                <a:gd name="T49" fmla="*/ 111 h 142"/>
                <a:gd name="T50" fmla="*/ 73 w 137"/>
                <a:gd name="T51" fmla="*/ 57 h 142"/>
                <a:gd name="T52" fmla="*/ 95 w 137"/>
                <a:gd name="T53" fmla="*/ 57 h 142"/>
                <a:gd name="T54" fmla="*/ 77 w 137"/>
                <a:gd name="T55" fmla="*/ 5 h 142"/>
                <a:gd name="T56" fmla="*/ 76 w 137"/>
                <a:gd name="T57" fmla="*/ 4 h 142"/>
                <a:gd name="T58" fmla="*/ 100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100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6" y="7"/>
                    <a:pt x="76" y="4"/>
                  </a:cubicBezTo>
                  <a:cubicBezTo>
                    <a:pt x="75" y="1"/>
                    <a:pt x="73" y="0"/>
                    <a:pt x="70" y="0"/>
                  </a:cubicBezTo>
                  <a:cubicBezTo>
                    <a:pt x="67" y="0"/>
                    <a:pt x="64" y="1"/>
                    <a:pt x="63" y="4"/>
                  </a:cubicBezTo>
                  <a:cubicBezTo>
                    <a:pt x="33" y="6"/>
                    <a:pt x="8" y="28"/>
                    <a:pt x="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24"/>
                    <a:pt x="58" y="7"/>
                    <a:pt x="63" y="4"/>
                  </a:cubicBezTo>
                  <a:cubicBezTo>
                    <a:pt x="63" y="4"/>
                    <a:pt x="62" y="5"/>
                    <a:pt x="62" y="5"/>
                  </a:cubicBezTo>
                  <a:cubicBezTo>
                    <a:pt x="41" y="31"/>
                    <a:pt x="44" y="57"/>
                    <a:pt x="44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5" y="136"/>
                    <a:pt x="70" y="142"/>
                    <a:pt x="76" y="142"/>
                  </a:cubicBezTo>
                  <a:cubicBezTo>
                    <a:pt x="83" y="142"/>
                    <a:pt x="88" y="136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31"/>
                    <a:pt x="78" y="133"/>
                    <a:pt x="76" y="133"/>
                  </a:cubicBezTo>
                  <a:cubicBezTo>
                    <a:pt x="74" y="133"/>
                    <a:pt x="73" y="131"/>
                    <a:pt x="73" y="129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7"/>
                    <a:pt x="98" y="31"/>
                    <a:pt x="77" y="5"/>
                  </a:cubicBezTo>
                  <a:cubicBezTo>
                    <a:pt x="77" y="5"/>
                    <a:pt x="77" y="4"/>
                    <a:pt x="76" y="4"/>
                  </a:cubicBezTo>
                  <a:cubicBezTo>
                    <a:pt x="81" y="7"/>
                    <a:pt x="100" y="24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0" name="Freeform 17"/>
            <p:cNvSpPr>
              <a:spLocks noEditPoints="1"/>
            </p:cNvSpPr>
            <p:nvPr/>
          </p:nvSpPr>
          <p:spPr bwMode="auto">
            <a:xfrm>
              <a:off x="9632951" y="878418"/>
              <a:ext cx="539751" cy="726017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2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3 w 108"/>
                <a:gd name="T17" fmla="*/ 91 h 145"/>
                <a:gd name="T18" fmla="*/ 84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3" y="91"/>
                    <a:pt x="23" y="91"/>
                    <a:pt x="23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1" name="Freeform 18"/>
            <p:cNvSpPr>
              <a:spLocks noEditPoints="1"/>
            </p:cNvSpPr>
            <p:nvPr/>
          </p:nvSpPr>
          <p:spPr bwMode="auto">
            <a:xfrm>
              <a:off x="10763251" y="988484"/>
              <a:ext cx="364067" cy="645584"/>
            </a:xfrm>
            <a:custGeom>
              <a:avLst/>
              <a:gdLst>
                <a:gd name="T0" fmla="*/ 63 w 73"/>
                <a:gd name="T1" fmla="*/ 0 h 129"/>
                <a:gd name="T2" fmla="*/ 9 w 73"/>
                <a:gd name="T3" fmla="*/ 0 h 129"/>
                <a:gd name="T4" fmla="*/ 0 w 73"/>
                <a:gd name="T5" fmla="*/ 10 h 129"/>
                <a:gd name="T6" fmla="*/ 0 w 73"/>
                <a:gd name="T7" fmla="*/ 120 h 129"/>
                <a:gd name="T8" fmla="*/ 9 w 73"/>
                <a:gd name="T9" fmla="*/ 129 h 129"/>
                <a:gd name="T10" fmla="*/ 63 w 73"/>
                <a:gd name="T11" fmla="*/ 129 h 129"/>
                <a:gd name="T12" fmla="*/ 73 w 73"/>
                <a:gd name="T13" fmla="*/ 120 h 129"/>
                <a:gd name="T14" fmla="*/ 73 w 73"/>
                <a:gd name="T15" fmla="*/ 10 h 129"/>
                <a:gd name="T16" fmla="*/ 63 w 73"/>
                <a:gd name="T17" fmla="*/ 0 h 129"/>
                <a:gd name="T18" fmla="*/ 36 w 73"/>
                <a:gd name="T19" fmla="*/ 120 h 129"/>
                <a:gd name="T20" fmla="*/ 30 w 73"/>
                <a:gd name="T21" fmla="*/ 114 h 129"/>
                <a:gd name="T22" fmla="*/ 36 w 73"/>
                <a:gd name="T23" fmla="*/ 108 h 129"/>
                <a:gd name="T24" fmla="*/ 42 w 73"/>
                <a:gd name="T25" fmla="*/ 114 h 129"/>
                <a:gd name="T26" fmla="*/ 36 w 73"/>
                <a:gd name="T27" fmla="*/ 120 h 129"/>
                <a:gd name="T28" fmla="*/ 66 w 73"/>
                <a:gd name="T29" fmla="*/ 99 h 129"/>
                <a:gd name="T30" fmla="*/ 7 w 73"/>
                <a:gd name="T31" fmla="*/ 99 h 129"/>
                <a:gd name="T32" fmla="*/ 7 w 73"/>
                <a:gd name="T33" fmla="*/ 16 h 129"/>
                <a:gd name="T34" fmla="*/ 66 w 73"/>
                <a:gd name="T35" fmla="*/ 16 h 129"/>
                <a:gd name="T36" fmla="*/ 66 w 73"/>
                <a:gd name="T37" fmla="*/ 99 h 129"/>
                <a:gd name="T38" fmla="*/ 49 w 73"/>
                <a:gd name="T39" fmla="*/ 10 h 129"/>
                <a:gd name="T40" fmla="*/ 24 w 73"/>
                <a:gd name="T41" fmla="*/ 10 h 129"/>
                <a:gd name="T42" fmla="*/ 24 w 73"/>
                <a:gd name="T43" fmla="*/ 7 h 129"/>
                <a:gd name="T44" fmla="*/ 49 w 73"/>
                <a:gd name="T45" fmla="*/ 7 h 129"/>
                <a:gd name="T46" fmla="*/ 49 w 73"/>
                <a:gd name="T47" fmla="*/ 10 h 129"/>
                <a:gd name="T48" fmla="*/ 60 w 73"/>
                <a:gd name="T49" fmla="*/ 9 h 129"/>
                <a:gd name="T50" fmla="*/ 57 w 73"/>
                <a:gd name="T51" fmla="*/ 11 h 129"/>
                <a:gd name="T52" fmla="*/ 55 w 73"/>
                <a:gd name="T53" fmla="*/ 9 h 129"/>
                <a:gd name="T54" fmla="*/ 57 w 73"/>
                <a:gd name="T55" fmla="*/ 6 h 129"/>
                <a:gd name="T56" fmla="*/ 60 w 73"/>
                <a:gd name="T57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6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9" y="129"/>
                    <a:pt x="73" y="125"/>
                    <a:pt x="73" y="12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9" y="0"/>
                    <a:pt x="63" y="0"/>
                  </a:cubicBezTo>
                  <a:close/>
                  <a:moveTo>
                    <a:pt x="36" y="120"/>
                  </a:moveTo>
                  <a:cubicBezTo>
                    <a:pt x="33" y="120"/>
                    <a:pt x="30" y="117"/>
                    <a:pt x="30" y="114"/>
                  </a:cubicBezTo>
                  <a:cubicBezTo>
                    <a:pt x="30" y="111"/>
                    <a:pt x="33" y="108"/>
                    <a:pt x="36" y="108"/>
                  </a:cubicBezTo>
                  <a:cubicBezTo>
                    <a:pt x="40" y="108"/>
                    <a:pt x="42" y="111"/>
                    <a:pt x="42" y="114"/>
                  </a:cubicBezTo>
                  <a:cubicBezTo>
                    <a:pt x="42" y="117"/>
                    <a:pt x="40" y="120"/>
                    <a:pt x="36" y="120"/>
                  </a:cubicBezTo>
                  <a:close/>
                  <a:moveTo>
                    <a:pt x="66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lnTo>
                    <a:pt x="66" y="99"/>
                  </a:lnTo>
                  <a:close/>
                  <a:moveTo>
                    <a:pt x="49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49" y="7"/>
                    <a:pt x="49" y="7"/>
                    <a:pt x="49" y="7"/>
                  </a:cubicBezTo>
                  <a:lnTo>
                    <a:pt x="49" y="10"/>
                  </a:lnTo>
                  <a:close/>
                  <a:moveTo>
                    <a:pt x="60" y="9"/>
                  </a:moveTo>
                  <a:cubicBezTo>
                    <a:pt x="60" y="10"/>
                    <a:pt x="59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ubicBezTo>
                    <a:pt x="59" y="6"/>
                    <a:pt x="60" y="7"/>
                    <a:pt x="6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2" name="Freeform 19"/>
            <p:cNvSpPr>
              <a:spLocks noEditPoints="1"/>
            </p:cNvSpPr>
            <p:nvPr/>
          </p:nvSpPr>
          <p:spPr bwMode="auto">
            <a:xfrm>
              <a:off x="3172884" y="2038351"/>
              <a:ext cx="364067" cy="645584"/>
            </a:xfrm>
            <a:custGeom>
              <a:avLst/>
              <a:gdLst>
                <a:gd name="T0" fmla="*/ 64 w 73"/>
                <a:gd name="T1" fmla="*/ 0 h 129"/>
                <a:gd name="T2" fmla="*/ 9 w 73"/>
                <a:gd name="T3" fmla="*/ 0 h 129"/>
                <a:gd name="T4" fmla="*/ 0 w 73"/>
                <a:gd name="T5" fmla="*/ 10 h 129"/>
                <a:gd name="T6" fmla="*/ 0 w 73"/>
                <a:gd name="T7" fmla="*/ 119 h 129"/>
                <a:gd name="T8" fmla="*/ 9 w 73"/>
                <a:gd name="T9" fmla="*/ 129 h 129"/>
                <a:gd name="T10" fmla="*/ 64 w 73"/>
                <a:gd name="T11" fmla="*/ 129 h 129"/>
                <a:gd name="T12" fmla="*/ 73 w 73"/>
                <a:gd name="T13" fmla="*/ 119 h 129"/>
                <a:gd name="T14" fmla="*/ 73 w 73"/>
                <a:gd name="T15" fmla="*/ 10 h 129"/>
                <a:gd name="T16" fmla="*/ 64 w 73"/>
                <a:gd name="T17" fmla="*/ 0 h 129"/>
                <a:gd name="T18" fmla="*/ 66 w 73"/>
                <a:gd name="T19" fmla="*/ 104 h 129"/>
                <a:gd name="T20" fmla="*/ 7 w 73"/>
                <a:gd name="T21" fmla="*/ 104 h 129"/>
                <a:gd name="T22" fmla="*/ 7 w 73"/>
                <a:gd name="T23" fmla="*/ 16 h 129"/>
                <a:gd name="T24" fmla="*/ 66 w 73"/>
                <a:gd name="T25" fmla="*/ 16 h 129"/>
                <a:gd name="T26" fmla="*/ 66 w 73"/>
                <a:gd name="T27" fmla="*/ 104 h 129"/>
                <a:gd name="T28" fmla="*/ 49 w 73"/>
                <a:gd name="T29" fmla="*/ 10 h 129"/>
                <a:gd name="T30" fmla="*/ 24 w 73"/>
                <a:gd name="T31" fmla="*/ 10 h 129"/>
                <a:gd name="T32" fmla="*/ 24 w 73"/>
                <a:gd name="T33" fmla="*/ 7 h 129"/>
                <a:gd name="T34" fmla="*/ 49 w 73"/>
                <a:gd name="T35" fmla="*/ 7 h 129"/>
                <a:gd name="T36" fmla="*/ 49 w 73"/>
                <a:gd name="T37" fmla="*/ 10 h 129"/>
                <a:gd name="T38" fmla="*/ 60 w 73"/>
                <a:gd name="T39" fmla="*/ 8 h 129"/>
                <a:gd name="T40" fmla="*/ 57 w 73"/>
                <a:gd name="T41" fmla="*/ 11 h 129"/>
                <a:gd name="T42" fmla="*/ 55 w 73"/>
                <a:gd name="T43" fmla="*/ 8 h 129"/>
                <a:gd name="T44" fmla="*/ 57 w 73"/>
                <a:gd name="T45" fmla="*/ 6 h 129"/>
                <a:gd name="T46" fmla="*/ 60 w 73"/>
                <a:gd name="T47" fmla="*/ 8 h 129"/>
                <a:gd name="T48" fmla="*/ 48 w 73"/>
                <a:gd name="T49" fmla="*/ 119 h 129"/>
                <a:gd name="T50" fmla="*/ 25 w 73"/>
                <a:gd name="T51" fmla="*/ 119 h 129"/>
                <a:gd name="T52" fmla="*/ 25 w 73"/>
                <a:gd name="T53" fmla="*/ 112 h 129"/>
                <a:gd name="T54" fmla="*/ 48 w 73"/>
                <a:gd name="T55" fmla="*/ 112 h 129"/>
                <a:gd name="T56" fmla="*/ 48 w 73"/>
                <a:gd name="T57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6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9" y="129"/>
                    <a:pt x="73" y="125"/>
                    <a:pt x="73" y="119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9" y="0"/>
                    <a:pt x="64" y="0"/>
                  </a:cubicBezTo>
                  <a:close/>
                  <a:moveTo>
                    <a:pt x="66" y="104"/>
                  </a:moveTo>
                  <a:cubicBezTo>
                    <a:pt x="7" y="104"/>
                    <a:pt x="7" y="104"/>
                    <a:pt x="7" y="10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lnTo>
                    <a:pt x="66" y="104"/>
                  </a:lnTo>
                  <a:close/>
                  <a:moveTo>
                    <a:pt x="49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49" y="7"/>
                    <a:pt x="49" y="7"/>
                    <a:pt x="49" y="7"/>
                  </a:cubicBezTo>
                  <a:lnTo>
                    <a:pt x="49" y="10"/>
                  </a:lnTo>
                  <a:close/>
                  <a:moveTo>
                    <a:pt x="60" y="8"/>
                  </a:moveTo>
                  <a:cubicBezTo>
                    <a:pt x="60" y="10"/>
                    <a:pt x="59" y="11"/>
                    <a:pt x="57" y="11"/>
                  </a:cubicBezTo>
                  <a:cubicBezTo>
                    <a:pt x="56" y="11"/>
                    <a:pt x="55" y="10"/>
                    <a:pt x="55" y="8"/>
                  </a:cubicBezTo>
                  <a:cubicBezTo>
                    <a:pt x="55" y="7"/>
                    <a:pt x="56" y="6"/>
                    <a:pt x="57" y="6"/>
                  </a:cubicBezTo>
                  <a:cubicBezTo>
                    <a:pt x="59" y="6"/>
                    <a:pt x="60" y="7"/>
                    <a:pt x="60" y="8"/>
                  </a:cubicBez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3" name="Freeform 20"/>
            <p:cNvSpPr>
              <a:spLocks noEditPoints="1"/>
            </p:cNvSpPr>
            <p:nvPr/>
          </p:nvSpPr>
          <p:spPr bwMode="auto">
            <a:xfrm>
              <a:off x="10672234" y="2038351"/>
              <a:ext cx="554567" cy="645584"/>
            </a:xfrm>
            <a:custGeom>
              <a:avLst/>
              <a:gdLst>
                <a:gd name="T0" fmla="*/ 101 w 111"/>
                <a:gd name="T1" fmla="*/ 0 h 129"/>
                <a:gd name="T2" fmla="*/ 10 w 111"/>
                <a:gd name="T3" fmla="*/ 0 h 129"/>
                <a:gd name="T4" fmla="*/ 0 w 111"/>
                <a:gd name="T5" fmla="*/ 10 h 129"/>
                <a:gd name="T6" fmla="*/ 0 w 111"/>
                <a:gd name="T7" fmla="*/ 119 h 129"/>
                <a:gd name="T8" fmla="*/ 10 w 111"/>
                <a:gd name="T9" fmla="*/ 129 h 129"/>
                <a:gd name="T10" fmla="*/ 101 w 111"/>
                <a:gd name="T11" fmla="*/ 129 h 129"/>
                <a:gd name="T12" fmla="*/ 111 w 111"/>
                <a:gd name="T13" fmla="*/ 119 h 129"/>
                <a:gd name="T14" fmla="*/ 111 w 111"/>
                <a:gd name="T15" fmla="*/ 10 h 129"/>
                <a:gd name="T16" fmla="*/ 101 w 111"/>
                <a:gd name="T17" fmla="*/ 0 h 129"/>
                <a:gd name="T18" fmla="*/ 101 w 111"/>
                <a:gd name="T19" fmla="*/ 109 h 129"/>
                <a:gd name="T20" fmla="*/ 10 w 111"/>
                <a:gd name="T21" fmla="*/ 109 h 129"/>
                <a:gd name="T22" fmla="*/ 10 w 111"/>
                <a:gd name="T23" fmla="*/ 11 h 129"/>
                <a:gd name="T24" fmla="*/ 101 w 111"/>
                <a:gd name="T25" fmla="*/ 11 h 129"/>
                <a:gd name="T26" fmla="*/ 101 w 111"/>
                <a:gd name="T27" fmla="*/ 109 h 129"/>
                <a:gd name="T28" fmla="*/ 68 w 111"/>
                <a:gd name="T29" fmla="*/ 121 h 129"/>
                <a:gd name="T30" fmla="*/ 43 w 111"/>
                <a:gd name="T31" fmla="*/ 121 h 129"/>
                <a:gd name="T32" fmla="*/ 43 w 111"/>
                <a:gd name="T33" fmla="*/ 118 h 129"/>
                <a:gd name="T34" fmla="*/ 68 w 111"/>
                <a:gd name="T35" fmla="*/ 118 h 129"/>
                <a:gd name="T36" fmla="*/ 68 w 111"/>
                <a:gd name="T37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29">
                  <a:moveTo>
                    <a:pt x="10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5"/>
                    <a:pt x="5" y="129"/>
                    <a:pt x="10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7" y="129"/>
                    <a:pt x="111" y="125"/>
                    <a:pt x="111" y="11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4"/>
                    <a:pt x="107" y="0"/>
                    <a:pt x="101" y="0"/>
                  </a:cubicBezTo>
                  <a:close/>
                  <a:moveTo>
                    <a:pt x="101" y="109"/>
                  </a:moveTo>
                  <a:cubicBezTo>
                    <a:pt x="10" y="109"/>
                    <a:pt x="10" y="109"/>
                    <a:pt x="10" y="10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1" y="11"/>
                    <a:pt x="101" y="11"/>
                    <a:pt x="101" y="11"/>
                  </a:cubicBezTo>
                  <a:lnTo>
                    <a:pt x="101" y="109"/>
                  </a:lnTo>
                  <a:close/>
                  <a:moveTo>
                    <a:pt x="68" y="121"/>
                  </a:moveTo>
                  <a:cubicBezTo>
                    <a:pt x="43" y="121"/>
                    <a:pt x="43" y="121"/>
                    <a:pt x="43" y="121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68" y="118"/>
                    <a:pt x="68" y="118"/>
                    <a:pt x="68" y="118"/>
                  </a:cubicBezTo>
                  <a:lnTo>
                    <a:pt x="68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4" name="Freeform 21"/>
            <p:cNvSpPr>
              <a:spLocks noEditPoints="1"/>
            </p:cNvSpPr>
            <p:nvPr/>
          </p:nvSpPr>
          <p:spPr bwMode="auto">
            <a:xfrm>
              <a:off x="937685" y="1989668"/>
              <a:ext cx="503767" cy="690033"/>
            </a:xfrm>
            <a:custGeom>
              <a:avLst/>
              <a:gdLst>
                <a:gd name="T0" fmla="*/ 92 w 101"/>
                <a:gd name="T1" fmla="*/ 0 h 138"/>
                <a:gd name="T2" fmla="*/ 10 w 101"/>
                <a:gd name="T3" fmla="*/ 0 h 138"/>
                <a:gd name="T4" fmla="*/ 0 w 101"/>
                <a:gd name="T5" fmla="*/ 9 h 138"/>
                <a:gd name="T6" fmla="*/ 0 w 101"/>
                <a:gd name="T7" fmla="*/ 128 h 138"/>
                <a:gd name="T8" fmla="*/ 10 w 101"/>
                <a:gd name="T9" fmla="*/ 138 h 138"/>
                <a:gd name="T10" fmla="*/ 92 w 101"/>
                <a:gd name="T11" fmla="*/ 138 h 138"/>
                <a:gd name="T12" fmla="*/ 101 w 101"/>
                <a:gd name="T13" fmla="*/ 128 h 138"/>
                <a:gd name="T14" fmla="*/ 101 w 101"/>
                <a:gd name="T15" fmla="*/ 9 h 138"/>
                <a:gd name="T16" fmla="*/ 92 w 101"/>
                <a:gd name="T17" fmla="*/ 0 h 138"/>
                <a:gd name="T18" fmla="*/ 51 w 101"/>
                <a:gd name="T19" fmla="*/ 134 h 138"/>
                <a:gd name="T20" fmla="*/ 45 w 101"/>
                <a:gd name="T21" fmla="*/ 129 h 138"/>
                <a:gd name="T22" fmla="*/ 51 w 101"/>
                <a:gd name="T23" fmla="*/ 123 h 138"/>
                <a:gd name="T24" fmla="*/ 56 w 101"/>
                <a:gd name="T25" fmla="*/ 129 h 138"/>
                <a:gd name="T26" fmla="*/ 51 w 101"/>
                <a:gd name="T27" fmla="*/ 134 h 138"/>
                <a:gd name="T28" fmla="*/ 92 w 101"/>
                <a:gd name="T29" fmla="*/ 118 h 138"/>
                <a:gd name="T30" fmla="*/ 10 w 101"/>
                <a:gd name="T31" fmla="*/ 118 h 138"/>
                <a:gd name="T32" fmla="*/ 10 w 101"/>
                <a:gd name="T33" fmla="*/ 11 h 138"/>
                <a:gd name="T34" fmla="*/ 92 w 101"/>
                <a:gd name="T35" fmla="*/ 11 h 138"/>
                <a:gd name="T36" fmla="*/ 92 w 101"/>
                <a:gd name="T37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138">
                  <a:moveTo>
                    <a:pt x="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3"/>
                    <a:pt x="5" y="138"/>
                    <a:pt x="10" y="138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7" y="138"/>
                    <a:pt x="101" y="133"/>
                    <a:pt x="101" y="12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2" y="0"/>
                  </a:cubicBezTo>
                  <a:close/>
                  <a:moveTo>
                    <a:pt x="51" y="134"/>
                  </a:moveTo>
                  <a:cubicBezTo>
                    <a:pt x="48" y="134"/>
                    <a:pt x="45" y="132"/>
                    <a:pt x="45" y="129"/>
                  </a:cubicBezTo>
                  <a:cubicBezTo>
                    <a:pt x="45" y="125"/>
                    <a:pt x="48" y="123"/>
                    <a:pt x="51" y="123"/>
                  </a:cubicBezTo>
                  <a:cubicBezTo>
                    <a:pt x="54" y="123"/>
                    <a:pt x="56" y="125"/>
                    <a:pt x="56" y="129"/>
                  </a:cubicBezTo>
                  <a:cubicBezTo>
                    <a:pt x="56" y="132"/>
                    <a:pt x="54" y="134"/>
                    <a:pt x="51" y="134"/>
                  </a:cubicBezTo>
                  <a:close/>
                  <a:moveTo>
                    <a:pt x="92" y="118"/>
                  </a:moveTo>
                  <a:cubicBezTo>
                    <a:pt x="10" y="118"/>
                    <a:pt x="10" y="118"/>
                    <a:pt x="10" y="11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2" y="11"/>
                    <a:pt x="92" y="11"/>
                    <a:pt x="92" y="11"/>
                  </a:cubicBezTo>
                  <a:lnTo>
                    <a:pt x="92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2189" name="组合 2188"/>
            <p:cNvGrpSpPr/>
            <p:nvPr/>
          </p:nvGrpSpPr>
          <p:grpSpPr>
            <a:xfrm>
              <a:off x="1907117" y="2067985"/>
              <a:ext cx="719667" cy="611716"/>
              <a:chOff x="1430338" y="1550988"/>
              <a:chExt cx="539750" cy="458787"/>
            </a:xfrm>
            <a:grpFill/>
          </p:grpSpPr>
          <p:sp>
            <p:nvSpPr>
              <p:cNvPr id="2065" name="Freeform 22"/>
              <p:cNvSpPr/>
              <p:nvPr/>
            </p:nvSpPr>
            <p:spPr bwMode="auto">
              <a:xfrm>
                <a:off x="1614488" y="1622425"/>
                <a:ext cx="0" cy="476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6" name="Rectangle 23"/>
              <p:cNvSpPr>
                <a:spLocks noChangeArrowheads="1"/>
              </p:cNvSpPr>
              <p:nvPr/>
            </p:nvSpPr>
            <p:spPr bwMode="auto">
              <a:xfrm>
                <a:off x="1595438" y="1619250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7" name="Rectangle 24"/>
              <p:cNvSpPr>
                <a:spLocks noChangeArrowheads="1"/>
              </p:cNvSpPr>
              <p:nvPr/>
            </p:nvSpPr>
            <p:spPr bwMode="auto">
              <a:xfrm>
                <a:off x="1809750" y="1619250"/>
                <a:ext cx="3175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8" name="Freeform 25"/>
              <p:cNvSpPr>
                <a:spLocks noEditPoints="1"/>
              </p:cNvSpPr>
              <p:nvPr/>
            </p:nvSpPr>
            <p:spPr bwMode="auto">
              <a:xfrm>
                <a:off x="1752600" y="1622425"/>
                <a:ext cx="217488" cy="387350"/>
              </a:xfrm>
              <a:custGeom>
                <a:avLst/>
                <a:gdLst>
                  <a:gd name="T0" fmla="*/ 51 w 58"/>
                  <a:gd name="T1" fmla="*/ 0 h 103"/>
                  <a:gd name="T2" fmla="*/ 20 w 58"/>
                  <a:gd name="T3" fmla="*/ 0 h 103"/>
                  <a:gd name="T4" fmla="*/ 20 w 58"/>
                  <a:gd name="T5" fmla="*/ 6 h 103"/>
                  <a:gd name="T6" fmla="*/ 39 w 58"/>
                  <a:gd name="T7" fmla="*/ 6 h 103"/>
                  <a:gd name="T8" fmla="*/ 39 w 58"/>
                  <a:gd name="T9" fmla="*/ 8 h 103"/>
                  <a:gd name="T10" fmla="*/ 20 w 58"/>
                  <a:gd name="T11" fmla="*/ 8 h 103"/>
                  <a:gd name="T12" fmla="*/ 20 w 58"/>
                  <a:gd name="T13" fmla="*/ 13 h 103"/>
                  <a:gd name="T14" fmla="*/ 52 w 58"/>
                  <a:gd name="T15" fmla="*/ 13 h 103"/>
                  <a:gd name="T16" fmla="*/ 52 w 58"/>
                  <a:gd name="T17" fmla="*/ 79 h 103"/>
                  <a:gd name="T18" fmla="*/ 20 w 58"/>
                  <a:gd name="T19" fmla="*/ 79 h 103"/>
                  <a:gd name="T20" fmla="*/ 20 w 58"/>
                  <a:gd name="T21" fmla="*/ 83 h 103"/>
                  <a:gd name="T22" fmla="*/ 12 w 58"/>
                  <a:gd name="T23" fmla="*/ 90 h 103"/>
                  <a:gd name="T24" fmla="*/ 0 w 58"/>
                  <a:gd name="T25" fmla="*/ 90 h 103"/>
                  <a:gd name="T26" fmla="*/ 0 w 58"/>
                  <a:gd name="T27" fmla="*/ 95 h 103"/>
                  <a:gd name="T28" fmla="*/ 7 w 58"/>
                  <a:gd name="T29" fmla="*/ 103 h 103"/>
                  <a:gd name="T30" fmla="*/ 51 w 58"/>
                  <a:gd name="T31" fmla="*/ 103 h 103"/>
                  <a:gd name="T32" fmla="*/ 58 w 58"/>
                  <a:gd name="T33" fmla="*/ 95 h 103"/>
                  <a:gd name="T34" fmla="*/ 58 w 58"/>
                  <a:gd name="T35" fmla="*/ 8 h 103"/>
                  <a:gd name="T36" fmla="*/ 51 w 58"/>
                  <a:gd name="T37" fmla="*/ 0 h 103"/>
                  <a:gd name="T38" fmla="*/ 46 w 58"/>
                  <a:gd name="T39" fmla="*/ 9 h 103"/>
                  <a:gd name="T40" fmla="*/ 44 w 58"/>
                  <a:gd name="T41" fmla="*/ 7 h 103"/>
                  <a:gd name="T42" fmla="*/ 46 w 58"/>
                  <a:gd name="T43" fmla="*/ 5 h 103"/>
                  <a:gd name="T44" fmla="*/ 48 w 58"/>
                  <a:gd name="T45" fmla="*/ 7 h 103"/>
                  <a:gd name="T46" fmla="*/ 46 w 58"/>
                  <a:gd name="T47" fmla="*/ 9 h 103"/>
                  <a:gd name="T48" fmla="*/ 29 w 58"/>
                  <a:gd name="T49" fmla="*/ 96 h 103"/>
                  <a:gd name="T50" fmla="*/ 24 w 58"/>
                  <a:gd name="T51" fmla="*/ 91 h 103"/>
                  <a:gd name="T52" fmla="*/ 29 w 58"/>
                  <a:gd name="T53" fmla="*/ 86 h 103"/>
                  <a:gd name="T54" fmla="*/ 34 w 58"/>
                  <a:gd name="T55" fmla="*/ 91 h 103"/>
                  <a:gd name="T56" fmla="*/ 29 w 58"/>
                  <a:gd name="T5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103">
                    <a:moveTo>
                      <a:pt x="5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7"/>
                      <a:pt x="16" y="90"/>
                      <a:pt x="12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0"/>
                      <a:pt x="3" y="103"/>
                      <a:pt x="7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5" y="103"/>
                      <a:pt x="58" y="100"/>
                      <a:pt x="58" y="95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4"/>
                      <a:pt x="55" y="0"/>
                      <a:pt x="51" y="0"/>
                    </a:cubicBezTo>
                    <a:close/>
                    <a:moveTo>
                      <a:pt x="46" y="9"/>
                    </a:moveTo>
                    <a:cubicBezTo>
                      <a:pt x="45" y="9"/>
                      <a:pt x="44" y="8"/>
                      <a:pt x="44" y="7"/>
                    </a:cubicBezTo>
                    <a:cubicBezTo>
                      <a:pt x="44" y="6"/>
                      <a:pt x="45" y="5"/>
                      <a:pt x="46" y="5"/>
                    </a:cubicBezTo>
                    <a:cubicBezTo>
                      <a:pt x="47" y="5"/>
                      <a:pt x="48" y="6"/>
                      <a:pt x="48" y="7"/>
                    </a:cubicBezTo>
                    <a:cubicBezTo>
                      <a:pt x="48" y="8"/>
                      <a:pt x="47" y="9"/>
                      <a:pt x="46" y="9"/>
                    </a:cubicBezTo>
                    <a:close/>
                    <a:moveTo>
                      <a:pt x="29" y="96"/>
                    </a:moveTo>
                    <a:cubicBezTo>
                      <a:pt x="26" y="96"/>
                      <a:pt x="24" y="93"/>
                      <a:pt x="24" y="91"/>
                    </a:cubicBezTo>
                    <a:cubicBezTo>
                      <a:pt x="24" y="88"/>
                      <a:pt x="26" y="86"/>
                      <a:pt x="29" y="86"/>
                    </a:cubicBezTo>
                    <a:cubicBezTo>
                      <a:pt x="32" y="86"/>
                      <a:pt x="34" y="88"/>
                      <a:pt x="34" y="91"/>
                    </a:cubicBezTo>
                    <a:cubicBezTo>
                      <a:pt x="34" y="93"/>
                      <a:pt x="32" y="96"/>
                      <a:pt x="29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9" name="Freeform 26"/>
              <p:cNvSpPr>
                <a:spLocks noEditPoints="1"/>
              </p:cNvSpPr>
              <p:nvPr/>
            </p:nvSpPr>
            <p:spPr bwMode="auto">
              <a:xfrm>
                <a:off x="1430338" y="1614488"/>
                <a:ext cx="222250" cy="387350"/>
              </a:xfrm>
              <a:custGeom>
                <a:avLst/>
                <a:gdLst>
                  <a:gd name="T0" fmla="*/ 39 w 59"/>
                  <a:gd name="T1" fmla="*/ 83 h 103"/>
                  <a:gd name="T2" fmla="*/ 39 w 59"/>
                  <a:gd name="T3" fmla="*/ 79 h 103"/>
                  <a:gd name="T4" fmla="*/ 6 w 59"/>
                  <a:gd name="T5" fmla="*/ 79 h 103"/>
                  <a:gd name="T6" fmla="*/ 6 w 59"/>
                  <a:gd name="T7" fmla="*/ 13 h 103"/>
                  <a:gd name="T8" fmla="*/ 39 w 59"/>
                  <a:gd name="T9" fmla="*/ 13 h 103"/>
                  <a:gd name="T10" fmla="*/ 39 w 59"/>
                  <a:gd name="T11" fmla="*/ 8 h 103"/>
                  <a:gd name="T12" fmla="*/ 20 w 59"/>
                  <a:gd name="T13" fmla="*/ 8 h 103"/>
                  <a:gd name="T14" fmla="*/ 20 w 59"/>
                  <a:gd name="T15" fmla="*/ 6 h 103"/>
                  <a:gd name="T16" fmla="*/ 39 w 59"/>
                  <a:gd name="T17" fmla="*/ 6 h 103"/>
                  <a:gd name="T18" fmla="*/ 39 w 59"/>
                  <a:gd name="T19" fmla="*/ 0 h 103"/>
                  <a:gd name="T20" fmla="*/ 8 w 59"/>
                  <a:gd name="T21" fmla="*/ 0 h 103"/>
                  <a:gd name="T22" fmla="*/ 0 w 59"/>
                  <a:gd name="T23" fmla="*/ 8 h 103"/>
                  <a:gd name="T24" fmla="*/ 0 w 59"/>
                  <a:gd name="T25" fmla="*/ 96 h 103"/>
                  <a:gd name="T26" fmla="*/ 8 w 59"/>
                  <a:gd name="T27" fmla="*/ 103 h 103"/>
                  <a:gd name="T28" fmla="*/ 51 w 59"/>
                  <a:gd name="T29" fmla="*/ 103 h 103"/>
                  <a:gd name="T30" fmla="*/ 59 w 59"/>
                  <a:gd name="T31" fmla="*/ 96 h 103"/>
                  <a:gd name="T32" fmla="*/ 59 w 59"/>
                  <a:gd name="T33" fmla="*/ 90 h 103"/>
                  <a:gd name="T34" fmla="*/ 46 w 59"/>
                  <a:gd name="T35" fmla="*/ 90 h 103"/>
                  <a:gd name="T36" fmla="*/ 39 w 59"/>
                  <a:gd name="T37" fmla="*/ 83 h 103"/>
                  <a:gd name="T38" fmla="*/ 30 w 59"/>
                  <a:gd name="T39" fmla="*/ 96 h 103"/>
                  <a:gd name="T40" fmla="*/ 25 w 59"/>
                  <a:gd name="T41" fmla="*/ 91 h 103"/>
                  <a:gd name="T42" fmla="*/ 30 w 59"/>
                  <a:gd name="T43" fmla="*/ 86 h 103"/>
                  <a:gd name="T44" fmla="*/ 34 w 59"/>
                  <a:gd name="T45" fmla="*/ 91 h 103"/>
                  <a:gd name="T46" fmla="*/ 30 w 59"/>
                  <a:gd name="T4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103">
                    <a:moveTo>
                      <a:pt x="39" y="83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0"/>
                      <a:pt x="4" y="103"/>
                      <a:pt x="8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5" y="103"/>
                      <a:pt x="59" y="100"/>
                      <a:pt x="59" y="96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2" y="90"/>
                      <a:pt x="39" y="87"/>
                      <a:pt x="39" y="83"/>
                    </a:cubicBezTo>
                    <a:close/>
                    <a:moveTo>
                      <a:pt x="30" y="96"/>
                    </a:moveTo>
                    <a:cubicBezTo>
                      <a:pt x="27" y="96"/>
                      <a:pt x="25" y="94"/>
                      <a:pt x="25" y="91"/>
                    </a:cubicBezTo>
                    <a:cubicBezTo>
                      <a:pt x="25" y="88"/>
                      <a:pt x="27" y="86"/>
                      <a:pt x="30" y="86"/>
                    </a:cubicBezTo>
                    <a:cubicBezTo>
                      <a:pt x="32" y="86"/>
                      <a:pt x="34" y="88"/>
                      <a:pt x="34" y="91"/>
                    </a:cubicBezTo>
                    <a:cubicBezTo>
                      <a:pt x="34" y="94"/>
                      <a:pt x="32" y="96"/>
                      <a:pt x="3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0" name="Freeform 27"/>
              <p:cNvSpPr>
                <a:spLocks noEditPoints="1"/>
              </p:cNvSpPr>
              <p:nvPr/>
            </p:nvSpPr>
            <p:spPr bwMode="auto">
              <a:xfrm>
                <a:off x="1595438" y="1550988"/>
                <a:ext cx="217488" cy="382588"/>
              </a:xfrm>
              <a:custGeom>
                <a:avLst/>
                <a:gdLst>
                  <a:gd name="T0" fmla="*/ 50 w 58"/>
                  <a:gd name="T1" fmla="*/ 0 h 102"/>
                  <a:gd name="T2" fmla="*/ 7 w 58"/>
                  <a:gd name="T3" fmla="*/ 0 h 102"/>
                  <a:gd name="T4" fmla="*/ 0 w 58"/>
                  <a:gd name="T5" fmla="*/ 7 h 102"/>
                  <a:gd name="T6" fmla="*/ 0 w 58"/>
                  <a:gd name="T7" fmla="*/ 13 h 102"/>
                  <a:gd name="T8" fmla="*/ 0 w 58"/>
                  <a:gd name="T9" fmla="*/ 18 h 102"/>
                  <a:gd name="T10" fmla="*/ 0 w 58"/>
                  <a:gd name="T11" fmla="*/ 18 h 102"/>
                  <a:gd name="T12" fmla="*/ 0 w 58"/>
                  <a:gd name="T13" fmla="*/ 20 h 102"/>
                  <a:gd name="T14" fmla="*/ 0 w 58"/>
                  <a:gd name="T15" fmla="*/ 20 h 102"/>
                  <a:gd name="T16" fmla="*/ 0 w 58"/>
                  <a:gd name="T17" fmla="*/ 25 h 102"/>
                  <a:gd name="T18" fmla="*/ 0 w 58"/>
                  <a:gd name="T19" fmla="*/ 92 h 102"/>
                  <a:gd name="T20" fmla="*/ 0 w 58"/>
                  <a:gd name="T21" fmla="*/ 95 h 102"/>
                  <a:gd name="T22" fmla="*/ 7 w 58"/>
                  <a:gd name="T23" fmla="*/ 102 h 102"/>
                  <a:gd name="T24" fmla="*/ 19 w 58"/>
                  <a:gd name="T25" fmla="*/ 102 h 102"/>
                  <a:gd name="T26" fmla="*/ 38 w 58"/>
                  <a:gd name="T27" fmla="*/ 102 h 102"/>
                  <a:gd name="T28" fmla="*/ 50 w 58"/>
                  <a:gd name="T29" fmla="*/ 102 h 102"/>
                  <a:gd name="T30" fmla="*/ 58 w 58"/>
                  <a:gd name="T31" fmla="*/ 95 h 102"/>
                  <a:gd name="T32" fmla="*/ 58 w 58"/>
                  <a:gd name="T33" fmla="*/ 92 h 102"/>
                  <a:gd name="T34" fmla="*/ 58 w 58"/>
                  <a:gd name="T35" fmla="*/ 25 h 102"/>
                  <a:gd name="T36" fmla="*/ 58 w 58"/>
                  <a:gd name="T37" fmla="*/ 20 h 102"/>
                  <a:gd name="T38" fmla="*/ 57 w 58"/>
                  <a:gd name="T39" fmla="*/ 20 h 102"/>
                  <a:gd name="T40" fmla="*/ 57 w 58"/>
                  <a:gd name="T41" fmla="*/ 18 h 102"/>
                  <a:gd name="T42" fmla="*/ 58 w 58"/>
                  <a:gd name="T43" fmla="*/ 18 h 102"/>
                  <a:gd name="T44" fmla="*/ 58 w 58"/>
                  <a:gd name="T45" fmla="*/ 13 h 102"/>
                  <a:gd name="T46" fmla="*/ 58 w 58"/>
                  <a:gd name="T47" fmla="*/ 7 h 102"/>
                  <a:gd name="T48" fmla="*/ 50 w 58"/>
                  <a:gd name="T49" fmla="*/ 0 h 102"/>
                  <a:gd name="T50" fmla="*/ 45 w 58"/>
                  <a:gd name="T51" fmla="*/ 5 h 102"/>
                  <a:gd name="T52" fmla="*/ 47 w 58"/>
                  <a:gd name="T53" fmla="*/ 6 h 102"/>
                  <a:gd name="T54" fmla="*/ 45 w 58"/>
                  <a:gd name="T55" fmla="*/ 8 h 102"/>
                  <a:gd name="T56" fmla="*/ 43 w 58"/>
                  <a:gd name="T57" fmla="*/ 6 h 102"/>
                  <a:gd name="T58" fmla="*/ 45 w 58"/>
                  <a:gd name="T59" fmla="*/ 5 h 102"/>
                  <a:gd name="T60" fmla="*/ 19 w 58"/>
                  <a:gd name="T61" fmla="*/ 5 h 102"/>
                  <a:gd name="T62" fmla="*/ 39 w 58"/>
                  <a:gd name="T63" fmla="*/ 5 h 102"/>
                  <a:gd name="T64" fmla="*/ 39 w 58"/>
                  <a:gd name="T65" fmla="*/ 7 h 102"/>
                  <a:gd name="T66" fmla="*/ 19 w 58"/>
                  <a:gd name="T67" fmla="*/ 7 h 102"/>
                  <a:gd name="T68" fmla="*/ 19 w 58"/>
                  <a:gd name="T69" fmla="*/ 5 h 102"/>
                  <a:gd name="T70" fmla="*/ 29 w 58"/>
                  <a:gd name="T71" fmla="*/ 94 h 102"/>
                  <a:gd name="T72" fmla="*/ 24 w 58"/>
                  <a:gd name="T73" fmla="*/ 90 h 102"/>
                  <a:gd name="T74" fmla="*/ 29 w 58"/>
                  <a:gd name="T75" fmla="*/ 86 h 102"/>
                  <a:gd name="T76" fmla="*/ 33 w 58"/>
                  <a:gd name="T77" fmla="*/ 90 h 102"/>
                  <a:gd name="T78" fmla="*/ 29 w 58"/>
                  <a:gd name="T79" fmla="*/ 94 h 102"/>
                  <a:gd name="T80" fmla="*/ 52 w 58"/>
                  <a:gd name="T81" fmla="*/ 13 h 102"/>
                  <a:gd name="T82" fmla="*/ 52 w 58"/>
                  <a:gd name="T83" fmla="*/ 25 h 102"/>
                  <a:gd name="T84" fmla="*/ 52 w 58"/>
                  <a:gd name="T85" fmla="*/ 79 h 102"/>
                  <a:gd name="T86" fmla="*/ 44 w 58"/>
                  <a:gd name="T87" fmla="*/ 79 h 102"/>
                  <a:gd name="T88" fmla="*/ 38 w 58"/>
                  <a:gd name="T89" fmla="*/ 79 h 102"/>
                  <a:gd name="T90" fmla="*/ 19 w 58"/>
                  <a:gd name="T91" fmla="*/ 79 h 102"/>
                  <a:gd name="T92" fmla="*/ 14 w 58"/>
                  <a:gd name="T93" fmla="*/ 79 h 102"/>
                  <a:gd name="T94" fmla="*/ 5 w 58"/>
                  <a:gd name="T95" fmla="*/ 79 h 102"/>
                  <a:gd name="T96" fmla="*/ 5 w 58"/>
                  <a:gd name="T97" fmla="*/ 25 h 102"/>
                  <a:gd name="T98" fmla="*/ 5 w 58"/>
                  <a:gd name="T99" fmla="*/ 20 h 102"/>
                  <a:gd name="T100" fmla="*/ 5 w 58"/>
                  <a:gd name="T101" fmla="*/ 19 h 102"/>
                  <a:gd name="T102" fmla="*/ 5 w 58"/>
                  <a:gd name="T103" fmla="*/ 19 h 102"/>
                  <a:gd name="T104" fmla="*/ 5 w 58"/>
                  <a:gd name="T105" fmla="*/ 13 h 102"/>
                  <a:gd name="T106" fmla="*/ 5 w 58"/>
                  <a:gd name="T107" fmla="*/ 12 h 102"/>
                  <a:gd name="T108" fmla="*/ 52 w 58"/>
                  <a:gd name="T109" fmla="*/ 12 h 102"/>
                  <a:gd name="T110" fmla="*/ 52 w 58"/>
                  <a:gd name="T111" fmla="*/ 1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102">
                    <a:moveTo>
                      <a:pt x="5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9"/>
                      <a:pt x="3" y="102"/>
                      <a:pt x="7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4" y="102"/>
                      <a:pt x="58" y="99"/>
                      <a:pt x="58" y="95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3"/>
                      <a:pt x="54" y="0"/>
                      <a:pt x="50" y="0"/>
                    </a:cubicBezTo>
                    <a:close/>
                    <a:moveTo>
                      <a:pt x="45" y="5"/>
                    </a:moveTo>
                    <a:cubicBezTo>
                      <a:pt x="46" y="5"/>
                      <a:pt x="47" y="5"/>
                      <a:pt x="47" y="6"/>
                    </a:cubicBezTo>
                    <a:cubicBezTo>
                      <a:pt x="47" y="7"/>
                      <a:pt x="46" y="8"/>
                      <a:pt x="45" y="8"/>
                    </a:cubicBezTo>
                    <a:cubicBezTo>
                      <a:pt x="44" y="8"/>
                      <a:pt x="43" y="7"/>
                      <a:pt x="43" y="6"/>
                    </a:cubicBezTo>
                    <a:cubicBezTo>
                      <a:pt x="43" y="5"/>
                      <a:pt x="44" y="5"/>
                      <a:pt x="45" y="5"/>
                    </a:cubicBezTo>
                    <a:close/>
                    <a:moveTo>
                      <a:pt x="19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19" y="7"/>
                      <a:pt x="19" y="7"/>
                      <a:pt x="19" y="7"/>
                    </a:cubicBezTo>
                    <a:lnTo>
                      <a:pt x="19" y="5"/>
                    </a:lnTo>
                    <a:close/>
                    <a:moveTo>
                      <a:pt x="29" y="94"/>
                    </a:moveTo>
                    <a:cubicBezTo>
                      <a:pt x="26" y="94"/>
                      <a:pt x="24" y="92"/>
                      <a:pt x="24" y="90"/>
                    </a:cubicBezTo>
                    <a:cubicBezTo>
                      <a:pt x="24" y="88"/>
                      <a:pt x="26" y="86"/>
                      <a:pt x="29" y="86"/>
                    </a:cubicBezTo>
                    <a:cubicBezTo>
                      <a:pt x="31" y="86"/>
                      <a:pt x="33" y="88"/>
                      <a:pt x="33" y="90"/>
                    </a:cubicBezTo>
                    <a:cubicBezTo>
                      <a:pt x="33" y="92"/>
                      <a:pt x="31" y="94"/>
                      <a:pt x="29" y="94"/>
                    </a:cubicBezTo>
                    <a:close/>
                    <a:moveTo>
                      <a:pt x="52" y="13"/>
                    </a:move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2" y="12"/>
                      <a:pt x="52" y="12"/>
                      <a:pt x="52" y="12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071" name="Freeform 28"/>
            <p:cNvSpPr>
              <a:spLocks noEditPoints="1"/>
            </p:cNvSpPr>
            <p:nvPr/>
          </p:nvSpPr>
          <p:spPr bwMode="auto">
            <a:xfrm>
              <a:off x="4226985" y="2038351"/>
              <a:ext cx="385233" cy="645584"/>
            </a:xfrm>
            <a:custGeom>
              <a:avLst/>
              <a:gdLst>
                <a:gd name="T0" fmla="*/ 68 w 77"/>
                <a:gd name="T1" fmla="*/ 0 h 129"/>
                <a:gd name="T2" fmla="*/ 9 w 77"/>
                <a:gd name="T3" fmla="*/ 0 h 129"/>
                <a:gd name="T4" fmla="*/ 0 w 77"/>
                <a:gd name="T5" fmla="*/ 10 h 129"/>
                <a:gd name="T6" fmla="*/ 0 w 77"/>
                <a:gd name="T7" fmla="*/ 119 h 129"/>
                <a:gd name="T8" fmla="*/ 9 w 77"/>
                <a:gd name="T9" fmla="*/ 129 h 129"/>
                <a:gd name="T10" fmla="*/ 68 w 77"/>
                <a:gd name="T11" fmla="*/ 129 h 129"/>
                <a:gd name="T12" fmla="*/ 77 w 77"/>
                <a:gd name="T13" fmla="*/ 119 h 129"/>
                <a:gd name="T14" fmla="*/ 77 w 77"/>
                <a:gd name="T15" fmla="*/ 10 h 129"/>
                <a:gd name="T16" fmla="*/ 68 w 77"/>
                <a:gd name="T17" fmla="*/ 0 h 129"/>
                <a:gd name="T18" fmla="*/ 39 w 77"/>
                <a:gd name="T19" fmla="*/ 113 h 129"/>
                <a:gd name="T20" fmla="*/ 18 w 77"/>
                <a:gd name="T21" fmla="*/ 92 h 129"/>
                <a:gd name="T22" fmla="*/ 39 w 77"/>
                <a:gd name="T23" fmla="*/ 71 h 129"/>
                <a:gd name="T24" fmla="*/ 60 w 77"/>
                <a:gd name="T25" fmla="*/ 92 h 129"/>
                <a:gd name="T26" fmla="*/ 39 w 77"/>
                <a:gd name="T27" fmla="*/ 113 h 129"/>
                <a:gd name="T28" fmla="*/ 39 w 77"/>
                <a:gd name="T29" fmla="*/ 103 h 129"/>
                <a:gd name="T30" fmla="*/ 28 w 77"/>
                <a:gd name="T31" fmla="*/ 92 h 129"/>
                <a:gd name="T32" fmla="*/ 39 w 77"/>
                <a:gd name="T33" fmla="*/ 81 h 129"/>
                <a:gd name="T34" fmla="*/ 49 w 77"/>
                <a:gd name="T35" fmla="*/ 92 h 129"/>
                <a:gd name="T36" fmla="*/ 39 w 77"/>
                <a:gd name="T37" fmla="*/ 103 h 129"/>
                <a:gd name="T38" fmla="*/ 70 w 77"/>
                <a:gd name="T39" fmla="*/ 59 h 129"/>
                <a:gd name="T40" fmla="*/ 7 w 77"/>
                <a:gd name="T41" fmla="*/ 59 h 129"/>
                <a:gd name="T42" fmla="*/ 7 w 77"/>
                <a:gd name="T43" fmla="*/ 11 h 129"/>
                <a:gd name="T44" fmla="*/ 70 w 77"/>
                <a:gd name="T45" fmla="*/ 11 h 129"/>
                <a:gd name="T46" fmla="*/ 70 w 77"/>
                <a:gd name="T47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29">
                  <a:moveTo>
                    <a:pt x="6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3" y="129"/>
                    <a:pt x="77" y="125"/>
                    <a:pt x="77" y="11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4"/>
                    <a:pt x="73" y="0"/>
                    <a:pt x="68" y="0"/>
                  </a:cubicBezTo>
                  <a:close/>
                  <a:moveTo>
                    <a:pt x="39" y="113"/>
                  </a:moveTo>
                  <a:cubicBezTo>
                    <a:pt x="27" y="113"/>
                    <a:pt x="18" y="103"/>
                    <a:pt x="18" y="92"/>
                  </a:cubicBezTo>
                  <a:cubicBezTo>
                    <a:pt x="18" y="80"/>
                    <a:pt x="27" y="71"/>
                    <a:pt x="39" y="71"/>
                  </a:cubicBezTo>
                  <a:cubicBezTo>
                    <a:pt x="50" y="71"/>
                    <a:pt x="60" y="80"/>
                    <a:pt x="60" y="92"/>
                  </a:cubicBezTo>
                  <a:cubicBezTo>
                    <a:pt x="60" y="103"/>
                    <a:pt x="50" y="113"/>
                    <a:pt x="39" y="113"/>
                  </a:cubicBezTo>
                  <a:close/>
                  <a:moveTo>
                    <a:pt x="39" y="103"/>
                  </a:moveTo>
                  <a:cubicBezTo>
                    <a:pt x="33" y="103"/>
                    <a:pt x="28" y="98"/>
                    <a:pt x="28" y="92"/>
                  </a:cubicBezTo>
                  <a:cubicBezTo>
                    <a:pt x="28" y="86"/>
                    <a:pt x="33" y="81"/>
                    <a:pt x="39" y="81"/>
                  </a:cubicBezTo>
                  <a:cubicBezTo>
                    <a:pt x="45" y="81"/>
                    <a:pt x="49" y="86"/>
                    <a:pt x="49" y="92"/>
                  </a:cubicBezTo>
                  <a:cubicBezTo>
                    <a:pt x="49" y="98"/>
                    <a:pt x="45" y="103"/>
                    <a:pt x="39" y="103"/>
                  </a:cubicBezTo>
                  <a:close/>
                  <a:moveTo>
                    <a:pt x="70" y="59"/>
                  </a:moveTo>
                  <a:cubicBezTo>
                    <a:pt x="7" y="59"/>
                    <a:pt x="7" y="59"/>
                    <a:pt x="7" y="5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0" y="11"/>
                    <a:pt x="70" y="11"/>
                    <a:pt x="70" y="11"/>
                  </a:cubicBezTo>
                  <a:lnTo>
                    <a:pt x="70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2187" name="组合 2186"/>
            <p:cNvGrpSpPr/>
            <p:nvPr/>
          </p:nvGrpSpPr>
          <p:grpSpPr>
            <a:xfrm>
              <a:off x="5287434" y="1993900"/>
              <a:ext cx="520700" cy="690035"/>
              <a:chOff x="3965575" y="1495425"/>
              <a:chExt cx="390525" cy="517526"/>
            </a:xfrm>
            <a:grpFill/>
          </p:grpSpPr>
          <p:sp>
            <p:nvSpPr>
              <p:cNvPr id="2072" name="Freeform 29"/>
              <p:cNvSpPr>
                <a:spLocks noEditPoints="1"/>
              </p:cNvSpPr>
              <p:nvPr/>
            </p:nvSpPr>
            <p:spPr bwMode="auto">
              <a:xfrm>
                <a:off x="4021138" y="1495425"/>
                <a:ext cx="274638" cy="352425"/>
              </a:xfrm>
              <a:custGeom>
                <a:avLst/>
                <a:gdLst>
                  <a:gd name="T0" fmla="*/ 7 w 73"/>
                  <a:gd name="T1" fmla="*/ 16 h 94"/>
                  <a:gd name="T2" fmla="*/ 66 w 73"/>
                  <a:gd name="T3" fmla="*/ 16 h 94"/>
                  <a:gd name="T4" fmla="*/ 66 w 73"/>
                  <a:gd name="T5" fmla="*/ 87 h 94"/>
                  <a:gd name="T6" fmla="*/ 73 w 73"/>
                  <a:gd name="T7" fmla="*/ 94 h 94"/>
                  <a:gd name="T8" fmla="*/ 73 w 73"/>
                  <a:gd name="T9" fmla="*/ 9 h 94"/>
                  <a:gd name="T10" fmla="*/ 64 w 73"/>
                  <a:gd name="T11" fmla="*/ 0 h 94"/>
                  <a:gd name="T12" fmla="*/ 10 w 73"/>
                  <a:gd name="T13" fmla="*/ 0 h 94"/>
                  <a:gd name="T14" fmla="*/ 0 w 73"/>
                  <a:gd name="T15" fmla="*/ 9 h 94"/>
                  <a:gd name="T16" fmla="*/ 0 w 73"/>
                  <a:gd name="T17" fmla="*/ 22 h 94"/>
                  <a:gd name="T18" fmla="*/ 7 w 73"/>
                  <a:gd name="T19" fmla="*/ 29 h 94"/>
                  <a:gd name="T20" fmla="*/ 7 w 73"/>
                  <a:gd name="T21" fmla="*/ 16 h 94"/>
                  <a:gd name="T22" fmla="*/ 58 w 73"/>
                  <a:gd name="T23" fmla="*/ 6 h 94"/>
                  <a:gd name="T24" fmla="*/ 60 w 73"/>
                  <a:gd name="T25" fmla="*/ 8 h 94"/>
                  <a:gd name="T26" fmla="*/ 58 w 73"/>
                  <a:gd name="T27" fmla="*/ 10 h 94"/>
                  <a:gd name="T28" fmla="*/ 58 w 73"/>
                  <a:gd name="T29" fmla="*/ 10 h 94"/>
                  <a:gd name="T30" fmla="*/ 58 w 73"/>
                  <a:gd name="T31" fmla="*/ 10 h 94"/>
                  <a:gd name="T32" fmla="*/ 55 w 73"/>
                  <a:gd name="T33" fmla="*/ 8 h 94"/>
                  <a:gd name="T34" fmla="*/ 58 w 73"/>
                  <a:gd name="T35" fmla="*/ 6 h 94"/>
                  <a:gd name="T36" fmla="*/ 24 w 73"/>
                  <a:gd name="T37" fmla="*/ 7 h 94"/>
                  <a:gd name="T38" fmla="*/ 49 w 73"/>
                  <a:gd name="T39" fmla="*/ 7 h 94"/>
                  <a:gd name="T40" fmla="*/ 49 w 73"/>
                  <a:gd name="T41" fmla="*/ 9 h 94"/>
                  <a:gd name="T42" fmla="*/ 24 w 73"/>
                  <a:gd name="T43" fmla="*/ 9 h 94"/>
                  <a:gd name="T44" fmla="*/ 24 w 73"/>
                  <a:gd name="T45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3" h="94">
                    <a:moveTo>
                      <a:pt x="7" y="16"/>
                    </a:move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4"/>
                      <a:pt x="69" y="0"/>
                      <a:pt x="6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" y="29"/>
                      <a:pt x="7" y="29"/>
                      <a:pt x="7" y="29"/>
                    </a:cubicBezTo>
                    <a:lnTo>
                      <a:pt x="7" y="16"/>
                    </a:lnTo>
                    <a:close/>
                    <a:moveTo>
                      <a:pt x="58" y="6"/>
                    </a:moveTo>
                    <a:cubicBezTo>
                      <a:pt x="59" y="6"/>
                      <a:pt x="60" y="7"/>
                      <a:pt x="60" y="8"/>
                    </a:cubicBezTo>
                    <a:cubicBezTo>
                      <a:pt x="60" y="9"/>
                      <a:pt x="59" y="10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6" y="10"/>
                      <a:pt x="55" y="9"/>
                      <a:pt x="55" y="8"/>
                    </a:cubicBezTo>
                    <a:cubicBezTo>
                      <a:pt x="55" y="7"/>
                      <a:pt x="56" y="6"/>
                      <a:pt x="58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24" y="9"/>
                      <a:pt x="24" y="9"/>
                      <a:pt x="24" y="9"/>
                    </a:cubicBezTo>
                    <a:lnTo>
                      <a:pt x="2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3" name="Freeform 30"/>
              <p:cNvSpPr>
                <a:spLocks noEditPoints="1"/>
              </p:cNvSpPr>
              <p:nvPr/>
            </p:nvSpPr>
            <p:spPr bwMode="auto">
              <a:xfrm>
                <a:off x="4021138" y="1655763"/>
                <a:ext cx="274638" cy="357188"/>
              </a:xfrm>
              <a:custGeom>
                <a:avLst/>
                <a:gdLst>
                  <a:gd name="T0" fmla="*/ 66 w 73"/>
                  <a:gd name="T1" fmla="*/ 70 h 95"/>
                  <a:gd name="T2" fmla="*/ 7 w 73"/>
                  <a:gd name="T3" fmla="*/ 70 h 95"/>
                  <a:gd name="T4" fmla="*/ 7 w 73"/>
                  <a:gd name="T5" fmla="*/ 7 h 95"/>
                  <a:gd name="T6" fmla="*/ 0 w 73"/>
                  <a:gd name="T7" fmla="*/ 0 h 95"/>
                  <a:gd name="T8" fmla="*/ 0 w 73"/>
                  <a:gd name="T9" fmla="*/ 85 h 95"/>
                  <a:gd name="T10" fmla="*/ 10 w 73"/>
                  <a:gd name="T11" fmla="*/ 95 h 95"/>
                  <a:gd name="T12" fmla="*/ 64 w 73"/>
                  <a:gd name="T13" fmla="*/ 95 h 95"/>
                  <a:gd name="T14" fmla="*/ 73 w 73"/>
                  <a:gd name="T15" fmla="*/ 85 h 95"/>
                  <a:gd name="T16" fmla="*/ 73 w 73"/>
                  <a:gd name="T17" fmla="*/ 73 h 95"/>
                  <a:gd name="T18" fmla="*/ 66 w 73"/>
                  <a:gd name="T19" fmla="*/ 66 h 95"/>
                  <a:gd name="T20" fmla="*/ 66 w 73"/>
                  <a:gd name="T21" fmla="*/ 70 h 95"/>
                  <a:gd name="T22" fmla="*/ 48 w 73"/>
                  <a:gd name="T23" fmla="*/ 85 h 95"/>
                  <a:gd name="T24" fmla="*/ 25 w 73"/>
                  <a:gd name="T25" fmla="*/ 85 h 95"/>
                  <a:gd name="T26" fmla="*/ 25 w 73"/>
                  <a:gd name="T27" fmla="*/ 80 h 95"/>
                  <a:gd name="T28" fmla="*/ 48 w 73"/>
                  <a:gd name="T29" fmla="*/ 80 h 95"/>
                  <a:gd name="T30" fmla="*/ 48 w 73"/>
                  <a:gd name="T31" fmla="*/ 8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95">
                    <a:moveTo>
                      <a:pt x="66" y="70"/>
                    </a:moveTo>
                    <a:cubicBezTo>
                      <a:pt x="7" y="70"/>
                      <a:pt x="7" y="70"/>
                      <a:pt x="7" y="7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1"/>
                      <a:pt x="5" y="95"/>
                      <a:pt x="10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9" y="95"/>
                      <a:pt x="73" y="91"/>
                      <a:pt x="73" y="85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66" y="66"/>
                      <a:pt x="66" y="66"/>
                      <a:pt x="66" y="66"/>
                    </a:cubicBezTo>
                    <a:lnTo>
                      <a:pt x="66" y="70"/>
                    </a:lnTo>
                    <a:close/>
                    <a:moveTo>
                      <a:pt x="48" y="85"/>
                    </a:moveTo>
                    <a:cubicBezTo>
                      <a:pt x="25" y="85"/>
                      <a:pt x="25" y="85"/>
                      <a:pt x="25" y="85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48" y="80"/>
                      <a:pt x="48" y="80"/>
                      <a:pt x="48" y="80"/>
                    </a:cubicBezTo>
                    <a:lnTo>
                      <a:pt x="48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4" name="Freeform 31"/>
              <p:cNvSpPr/>
              <p:nvPr/>
            </p:nvSpPr>
            <p:spPr bwMode="auto">
              <a:xfrm>
                <a:off x="3965575" y="1558925"/>
                <a:ext cx="390525" cy="390525"/>
              </a:xfrm>
              <a:custGeom>
                <a:avLst/>
                <a:gdLst>
                  <a:gd name="T0" fmla="*/ 208 w 246"/>
                  <a:gd name="T1" fmla="*/ 194 h 246"/>
                  <a:gd name="T2" fmla="*/ 191 w 246"/>
                  <a:gd name="T3" fmla="*/ 177 h 246"/>
                  <a:gd name="T4" fmla="*/ 52 w 246"/>
                  <a:gd name="T5" fmla="*/ 38 h 246"/>
                  <a:gd name="T6" fmla="*/ 35 w 246"/>
                  <a:gd name="T7" fmla="*/ 21 h 246"/>
                  <a:gd name="T8" fmla="*/ 14 w 246"/>
                  <a:gd name="T9" fmla="*/ 0 h 246"/>
                  <a:gd name="T10" fmla="*/ 0 w 246"/>
                  <a:gd name="T11" fmla="*/ 14 h 246"/>
                  <a:gd name="T12" fmla="*/ 35 w 246"/>
                  <a:gd name="T13" fmla="*/ 50 h 246"/>
                  <a:gd name="T14" fmla="*/ 52 w 246"/>
                  <a:gd name="T15" fmla="*/ 66 h 246"/>
                  <a:gd name="T16" fmla="*/ 191 w 246"/>
                  <a:gd name="T17" fmla="*/ 206 h 246"/>
                  <a:gd name="T18" fmla="*/ 208 w 246"/>
                  <a:gd name="T19" fmla="*/ 222 h 246"/>
                  <a:gd name="T20" fmla="*/ 232 w 246"/>
                  <a:gd name="T21" fmla="*/ 246 h 246"/>
                  <a:gd name="T22" fmla="*/ 246 w 246"/>
                  <a:gd name="T23" fmla="*/ 232 h 246"/>
                  <a:gd name="T24" fmla="*/ 208 w 246"/>
                  <a:gd name="T25" fmla="*/ 19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246">
                    <a:moveTo>
                      <a:pt x="208" y="194"/>
                    </a:moveTo>
                    <a:lnTo>
                      <a:pt x="191" y="177"/>
                    </a:lnTo>
                    <a:lnTo>
                      <a:pt x="52" y="38"/>
                    </a:lnTo>
                    <a:lnTo>
                      <a:pt x="35" y="21"/>
                    </a:lnTo>
                    <a:lnTo>
                      <a:pt x="14" y="0"/>
                    </a:lnTo>
                    <a:lnTo>
                      <a:pt x="0" y="14"/>
                    </a:lnTo>
                    <a:lnTo>
                      <a:pt x="35" y="50"/>
                    </a:lnTo>
                    <a:lnTo>
                      <a:pt x="52" y="66"/>
                    </a:lnTo>
                    <a:lnTo>
                      <a:pt x="191" y="206"/>
                    </a:lnTo>
                    <a:lnTo>
                      <a:pt x="208" y="222"/>
                    </a:lnTo>
                    <a:lnTo>
                      <a:pt x="232" y="246"/>
                    </a:lnTo>
                    <a:lnTo>
                      <a:pt x="246" y="232"/>
                    </a:lnTo>
                    <a:lnTo>
                      <a:pt x="208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81" name="组合 2180"/>
            <p:cNvGrpSpPr/>
            <p:nvPr/>
          </p:nvGrpSpPr>
          <p:grpSpPr>
            <a:xfrm>
              <a:off x="6237818" y="2038351"/>
              <a:ext cx="690033" cy="645584"/>
              <a:chOff x="4678363" y="1528763"/>
              <a:chExt cx="517525" cy="484188"/>
            </a:xfrm>
            <a:grpFill/>
          </p:grpSpPr>
          <p:sp>
            <p:nvSpPr>
              <p:cNvPr id="2075" name="Freeform 32"/>
              <p:cNvSpPr>
                <a:spLocks noEditPoints="1"/>
              </p:cNvSpPr>
              <p:nvPr/>
            </p:nvSpPr>
            <p:spPr bwMode="auto">
              <a:xfrm>
                <a:off x="4678363" y="1633538"/>
                <a:ext cx="115888" cy="274638"/>
              </a:xfrm>
              <a:custGeom>
                <a:avLst/>
                <a:gdLst>
                  <a:gd name="T0" fmla="*/ 31 w 31"/>
                  <a:gd name="T1" fmla="*/ 66 h 73"/>
                  <a:gd name="T2" fmla="*/ 24 w 31"/>
                  <a:gd name="T3" fmla="*/ 66 h 73"/>
                  <a:gd name="T4" fmla="*/ 24 w 31"/>
                  <a:gd name="T5" fmla="*/ 7 h 73"/>
                  <a:gd name="T6" fmla="*/ 31 w 31"/>
                  <a:gd name="T7" fmla="*/ 7 h 73"/>
                  <a:gd name="T8" fmla="*/ 31 w 31"/>
                  <a:gd name="T9" fmla="*/ 0 h 73"/>
                  <a:gd name="T10" fmla="*/ 9 w 31"/>
                  <a:gd name="T11" fmla="*/ 0 h 73"/>
                  <a:gd name="T12" fmla="*/ 0 w 31"/>
                  <a:gd name="T13" fmla="*/ 9 h 73"/>
                  <a:gd name="T14" fmla="*/ 0 w 31"/>
                  <a:gd name="T15" fmla="*/ 64 h 73"/>
                  <a:gd name="T16" fmla="*/ 9 w 31"/>
                  <a:gd name="T17" fmla="*/ 73 h 73"/>
                  <a:gd name="T18" fmla="*/ 31 w 31"/>
                  <a:gd name="T19" fmla="*/ 73 h 73"/>
                  <a:gd name="T20" fmla="*/ 31 w 31"/>
                  <a:gd name="T21" fmla="*/ 66 h 73"/>
                  <a:gd name="T22" fmla="*/ 17 w 31"/>
                  <a:gd name="T23" fmla="*/ 48 h 73"/>
                  <a:gd name="T24" fmla="*/ 10 w 31"/>
                  <a:gd name="T25" fmla="*/ 48 h 73"/>
                  <a:gd name="T26" fmla="*/ 10 w 31"/>
                  <a:gd name="T27" fmla="*/ 25 h 73"/>
                  <a:gd name="T28" fmla="*/ 17 w 31"/>
                  <a:gd name="T29" fmla="*/ 25 h 73"/>
                  <a:gd name="T30" fmla="*/ 17 w 31"/>
                  <a:gd name="T31" fmla="*/ 4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73">
                    <a:moveTo>
                      <a:pt x="31" y="66"/>
                    </a:move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9"/>
                      <a:pt x="4" y="73"/>
                      <a:pt x="9" y="73"/>
                    </a:cubicBezTo>
                    <a:cubicBezTo>
                      <a:pt x="31" y="73"/>
                      <a:pt x="31" y="73"/>
                      <a:pt x="31" y="73"/>
                    </a:cubicBezTo>
                    <a:lnTo>
                      <a:pt x="31" y="66"/>
                    </a:lnTo>
                    <a:close/>
                    <a:moveTo>
                      <a:pt x="17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7" y="25"/>
                      <a:pt x="17" y="25"/>
                      <a:pt x="17" y="25"/>
                    </a:cubicBezTo>
                    <a:lnTo>
                      <a:pt x="17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6" name="Freeform 33"/>
              <p:cNvSpPr>
                <a:spLocks noEditPoints="1"/>
              </p:cNvSpPr>
              <p:nvPr/>
            </p:nvSpPr>
            <p:spPr bwMode="auto">
              <a:xfrm>
                <a:off x="5102225" y="1633538"/>
                <a:ext cx="93663" cy="274638"/>
              </a:xfrm>
              <a:custGeom>
                <a:avLst/>
                <a:gdLst>
                  <a:gd name="T0" fmla="*/ 16 w 25"/>
                  <a:gd name="T1" fmla="*/ 0 h 73"/>
                  <a:gd name="T2" fmla="*/ 0 w 25"/>
                  <a:gd name="T3" fmla="*/ 0 h 73"/>
                  <a:gd name="T4" fmla="*/ 0 w 25"/>
                  <a:gd name="T5" fmla="*/ 7 h 73"/>
                  <a:gd name="T6" fmla="*/ 9 w 25"/>
                  <a:gd name="T7" fmla="*/ 7 h 73"/>
                  <a:gd name="T8" fmla="*/ 9 w 25"/>
                  <a:gd name="T9" fmla="*/ 66 h 73"/>
                  <a:gd name="T10" fmla="*/ 0 w 25"/>
                  <a:gd name="T11" fmla="*/ 66 h 73"/>
                  <a:gd name="T12" fmla="*/ 0 w 25"/>
                  <a:gd name="T13" fmla="*/ 73 h 73"/>
                  <a:gd name="T14" fmla="*/ 16 w 25"/>
                  <a:gd name="T15" fmla="*/ 73 h 73"/>
                  <a:gd name="T16" fmla="*/ 25 w 25"/>
                  <a:gd name="T17" fmla="*/ 64 h 73"/>
                  <a:gd name="T18" fmla="*/ 25 w 25"/>
                  <a:gd name="T19" fmla="*/ 9 h 73"/>
                  <a:gd name="T20" fmla="*/ 16 w 25"/>
                  <a:gd name="T21" fmla="*/ 0 h 73"/>
                  <a:gd name="T22" fmla="*/ 16 w 25"/>
                  <a:gd name="T23" fmla="*/ 24 h 73"/>
                  <a:gd name="T24" fmla="*/ 18 w 25"/>
                  <a:gd name="T25" fmla="*/ 24 h 73"/>
                  <a:gd name="T26" fmla="*/ 18 w 25"/>
                  <a:gd name="T27" fmla="*/ 49 h 73"/>
                  <a:gd name="T28" fmla="*/ 16 w 25"/>
                  <a:gd name="T29" fmla="*/ 49 h 73"/>
                  <a:gd name="T30" fmla="*/ 16 w 25"/>
                  <a:gd name="T31" fmla="*/ 24 h 73"/>
                  <a:gd name="T32" fmla="*/ 17 w 25"/>
                  <a:gd name="T33" fmla="*/ 60 h 73"/>
                  <a:gd name="T34" fmla="*/ 14 w 25"/>
                  <a:gd name="T35" fmla="*/ 57 h 73"/>
                  <a:gd name="T36" fmla="*/ 17 w 25"/>
                  <a:gd name="T37" fmla="*/ 55 h 73"/>
                  <a:gd name="T38" fmla="*/ 19 w 25"/>
                  <a:gd name="T39" fmla="*/ 57 h 73"/>
                  <a:gd name="T40" fmla="*/ 17 w 25"/>
                  <a:gd name="T41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73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21" y="73"/>
                      <a:pt x="25" y="69"/>
                      <a:pt x="25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4"/>
                      <a:pt x="21" y="0"/>
                      <a:pt x="16" y="0"/>
                    </a:cubicBezTo>
                    <a:close/>
                    <a:moveTo>
                      <a:pt x="16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6" y="49"/>
                      <a:pt x="16" y="49"/>
                      <a:pt x="16" y="49"/>
                    </a:cubicBezTo>
                    <a:lnTo>
                      <a:pt x="16" y="24"/>
                    </a:lnTo>
                    <a:close/>
                    <a:moveTo>
                      <a:pt x="17" y="60"/>
                    </a:moveTo>
                    <a:cubicBezTo>
                      <a:pt x="16" y="60"/>
                      <a:pt x="14" y="59"/>
                      <a:pt x="14" y="57"/>
                    </a:cubicBezTo>
                    <a:cubicBezTo>
                      <a:pt x="14" y="56"/>
                      <a:pt x="16" y="55"/>
                      <a:pt x="17" y="55"/>
                    </a:cubicBezTo>
                    <a:cubicBezTo>
                      <a:pt x="18" y="55"/>
                      <a:pt x="19" y="56"/>
                      <a:pt x="19" y="57"/>
                    </a:cubicBezTo>
                    <a:cubicBezTo>
                      <a:pt x="19" y="59"/>
                      <a:pt x="18" y="60"/>
                      <a:pt x="1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7" name="Freeform 34"/>
              <p:cNvSpPr>
                <a:spLocks noEditPoints="1"/>
              </p:cNvSpPr>
              <p:nvPr/>
            </p:nvSpPr>
            <p:spPr bwMode="auto">
              <a:xfrm>
                <a:off x="4813300" y="1528763"/>
                <a:ext cx="273050" cy="484188"/>
              </a:xfrm>
              <a:custGeom>
                <a:avLst/>
                <a:gdLst>
                  <a:gd name="T0" fmla="*/ 63 w 73"/>
                  <a:gd name="T1" fmla="*/ 0 h 129"/>
                  <a:gd name="T2" fmla="*/ 9 w 73"/>
                  <a:gd name="T3" fmla="*/ 0 h 129"/>
                  <a:gd name="T4" fmla="*/ 0 w 73"/>
                  <a:gd name="T5" fmla="*/ 10 h 129"/>
                  <a:gd name="T6" fmla="*/ 0 w 73"/>
                  <a:gd name="T7" fmla="*/ 28 h 129"/>
                  <a:gd name="T8" fmla="*/ 0 w 73"/>
                  <a:gd name="T9" fmla="*/ 35 h 129"/>
                  <a:gd name="T10" fmla="*/ 0 w 73"/>
                  <a:gd name="T11" fmla="*/ 94 h 129"/>
                  <a:gd name="T12" fmla="*/ 0 w 73"/>
                  <a:gd name="T13" fmla="*/ 101 h 129"/>
                  <a:gd name="T14" fmla="*/ 0 w 73"/>
                  <a:gd name="T15" fmla="*/ 119 h 129"/>
                  <a:gd name="T16" fmla="*/ 9 w 73"/>
                  <a:gd name="T17" fmla="*/ 129 h 129"/>
                  <a:gd name="T18" fmla="*/ 63 w 73"/>
                  <a:gd name="T19" fmla="*/ 129 h 129"/>
                  <a:gd name="T20" fmla="*/ 73 w 73"/>
                  <a:gd name="T21" fmla="*/ 119 h 129"/>
                  <a:gd name="T22" fmla="*/ 73 w 73"/>
                  <a:gd name="T23" fmla="*/ 101 h 129"/>
                  <a:gd name="T24" fmla="*/ 73 w 73"/>
                  <a:gd name="T25" fmla="*/ 94 h 129"/>
                  <a:gd name="T26" fmla="*/ 73 w 73"/>
                  <a:gd name="T27" fmla="*/ 35 h 129"/>
                  <a:gd name="T28" fmla="*/ 73 w 73"/>
                  <a:gd name="T29" fmla="*/ 28 h 129"/>
                  <a:gd name="T30" fmla="*/ 73 w 73"/>
                  <a:gd name="T31" fmla="*/ 10 h 129"/>
                  <a:gd name="T32" fmla="*/ 63 w 73"/>
                  <a:gd name="T33" fmla="*/ 0 h 129"/>
                  <a:gd name="T34" fmla="*/ 57 w 73"/>
                  <a:gd name="T35" fmla="*/ 6 h 129"/>
                  <a:gd name="T36" fmla="*/ 59 w 73"/>
                  <a:gd name="T37" fmla="*/ 8 h 129"/>
                  <a:gd name="T38" fmla="*/ 57 w 73"/>
                  <a:gd name="T39" fmla="*/ 11 h 129"/>
                  <a:gd name="T40" fmla="*/ 55 w 73"/>
                  <a:gd name="T41" fmla="*/ 8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  <a:gd name="T64" fmla="*/ 66 w 73"/>
                  <a:gd name="T65" fmla="*/ 28 h 129"/>
                  <a:gd name="T66" fmla="*/ 66 w 73"/>
                  <a:gd name="T67" fmla="*/ 35 h 129"/>
                  <a:gd name="T68" fmla="*/ 66 w 73"/>
                  <a:gd name="T69" fmla="*/ 94 h 129"/>
                  <a:gd name="T70" fmla="*/ 66 w 73"/>
                  <a:gd name="T71" fmla="*/ 101 h 129"/>
                  <a:gd name="T72" fmla="*/ 66 w 73"/>
                  <a:gd name="T73" fmla="*/ 104 h 129"/>
                  <a:gd name="T74" fmla="*/ 7 w 73"/>
                  <a:gd name="T75" fmla="*/ 104 h 129"/>
                  <a:gd name="T76" fmla="*/ 7 w 73"/>
                  <a:gd name="T77" fmla="*/ 101 h 129"/>
                  <a:gd name="T78" fmla="*/ 7 w 73"/>
                  <a:gd name="T79" fmla="*/ 94 h 129"/>
                  <a:gd name="T80" fmla="*/ 7 w 73"/>
                  <a:gd name="T81" fmla="*/ 35 h 129"/>
                  <a:gd name="T82" fmla="*/ 7 w 73"/>
                  <a:gd name="T83" fmla="*/ 28 h 129"/>
                  <a:gd name="T84" fmla="*/ 7 w 73"/>
                  <a:gd name="T85" fmla="*/ 16 h 129"/>
                  <a:gd name="T86" fmla="*/ 66 w 73"/>
                  <a:gd name="T87" fmla="*/ 16 h 129"/>
                  <a:gd name="T88" fmla="*/ 66 w 73"/>
                  <a:gd name="T89" fmla="*/ 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" h="129">
                    <a:moveTo>
                      <a:pt x="6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19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4"/>
                      <a:pt x="68" y="0"/>
                      <a:pt x="63" y="0"/>
                    </a:cubicBezTo>
                    <a:close/>
                    <a:moveTo>
                      <a:pt x="57" y="6"/>
                    </a:moveTo>
                    <a:cubicBezTo>
                      <a:pt x="58" y="6"/>
                      <a:pt x="59" y="7"/>
                      <a:pt x="59" y="8"/>
                    </a:cubicBezTo>
                    <a:cubicBezTo>
                      <a:pt x="59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8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  <a:moveTo>
                      <a:pt x="66" y="28"/>
                    </a:move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lnTo>
                      <a:pt x="6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8" name="Freeform 35"/>
              <p:cNvSpPr/>
              <p:nvPr/>
            </p:nvSpPr>
            <p:spPr bwMode="auto">
              <a:xfrm>
                <a:off x="5110163" y="1558925"/>
                <a:ext cx="58738" cy="68263"/>
              </a:xfrm>
              <a:custGeom>
                <a:avLst/>
                <a:gdLst>
                  <a:gd name="T0" fmla="*/ 25 w 37"/>
                  <a:gd name="T1" fmla="*/ 33 h 43"/>
                  <a:gd name="T2" fmla="*/ 21 w 37"/>
                  <a:gd name="T3" fmla="*/ 33 h 43"/>
                  <a:gd name="T4" fmla="*/ 28 w 37"/>
                  <a:gd name="T5" fmla="*/ 43 h 43"/>
                  <a:gd name="T6" fmla="*/ 37 w 37"/>
                  <a:gd name="T7" fmla="*/ 33 h 43"/>
                  <a:gd name="T8" fmla="*/ 33 w 37"/>
                  <a:gd name="T9" fmla="*/ 33 h 43"/>
                  <a:gd name="T10" fmla="*/ 33 w 37"/>
                  <a:gd name="T11" fmla="*/ 0 h 43"/>
                  <a:gd name="T12" fmla="*/ 0 w 37"/>
                  <a:gd name="T13" fmla="*/ 0 h 43"/>
                  <a:gd name="T14" fmla="*/ 0 w 37"/>
                  <a:gd name="T15" fmla="*/ 7 h 43"/>
                  <a:gd name="T16" fmla="*/ 25 w 37"/>
                  <a:gd name="T17" fmla="*/ 7 h 43"/>
                  <a:gd name="T18" fmla="*/ 25 w 37"/>
                  <a:gd name="T1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43">
                    <a:moveTo>
                      <a:pt x="25" y="33"/>
                    </a:moveTo>
                    <a:lnTo>
                      <a:pt x="21" y="33"/>
                    </a:lnTo>
                    <a:lnTo>
                      <a:pt x="28" y="43"/>
                    </a:lnTo>
                    <a:lnTo>
                      <a:pt x="37" y="33"/>
                    </a:lnTo>
                    <a:lnTo>
                      <a:pt x="33" y="33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5" y="7"/>
                    </a:lnTo>
                    <a:lnTo>
                      <a:pt x="2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9" name="Freeform 36"/>
              <p:cNvSpPr/>
              <p:nvPr/>
            </p:nvSpPr>
            <p:spPr bwMode="auto">
              <a:xfrm>
                <a:off x="4733925" y="1927225"/>
                <a:ext cx="63500" cy="66675"/>
              </a:xfrm>
              <a:custGeom>
                <a:avLst/>
                <a:gdLst>
                  <a:gd name="T0" fmla="*/ 12 w 40"/>
                  <a:gd name="T1" fmla="*/ 9 h 42"/>
                  <a:gd name="T2" fmla="*/ 19 w 40"/>
                  <a:gd name="T3" fmla="*/ 9 h 42"/>
                  <a:gd name="T4" fmla="*/ 10 w 40"/>
                  <a:gd name="T5" fmla="*/ 0 h 42"/>
                  <a:gd name="T6" fmla="*/ 0 w 40"/>
                  <a:gd name="T7" fmla="*/ 9 h 42"/>
                  <a:gd name="T8" fmla="*/ 7 w 40"/>
                  <a:gd name="T9" fmla="*/ 9 h 42"/>
                  <a:gd name="T10" fmla="*/ 7 w 40"/>
                  <a:gd name="T11" fmla="*/ 42 h 42"/>
                  <a:gd name="T12" fmla="*/ 40 w 40"/>
                  <a:gd name="T13" fmla="*/ 42 h 42"/>
                  <a:gd name="T14" fmla="*/ 40 w 40"/>
                  <a:gd name="T15" fmla="*/ 35 h 42"/>
                  <a:gd name="T16" fmla="*/ 12 w 40"/>
                  <a:gd name="T17" fmla="*/ 35 h 42"/>
                  <a:gd name="T18" fmla="*/ 12 w 40"/>
                  <a:gd name="T1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2">
                    <a:moveTo>
                      <a:pt x="12" y="9"/>
                    </a:moveTo>
                    <a:lnTo>
                      <a:pt x="19" y="9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42"/>
                    </a:lnTo>
                    <a:lnTo>
                      <a:pt x="40" y="42"/>
                    </a:lnTo>
                    <a:lnTo>
                      <a:pt x="40" y="35"/>
                    </a:lnTo>
                    <a:lnTo>
                      <a:pt x="12" y="35"/>
                    </a:lnTo>
                    <a:lnTo>
                      <a:pt x="1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80" name="组合 2179"/>
            <p:cNvGrpSpPr/>
            <p:nvPr/>
          </p:nvGrpSpPr>
          <p:grpSpPr>
            <a:xfrm>
              <a:off x="7442201" y="2012951"/>
              <a:ext cx="395817" cy="670984"/>
              <a:chOff x="5581650" y="1509713"/>
              <a:chExt cx="296863" cy="503238"/>
            </a:xfrm>
            <a:grpFill/>
          </p:grpSpPr>
          <p:sp>
            <p:nvSpPr>
              <p:cNvPr id="305" name="Freeform 37"/>
              <p:cNvSpPr>
                <a:spLocks noEditPoints="1"/>
              </p:cNvSpPr>
              <p:nvPr/>
            </p:nvSpPr>
            <p:spPr bwMode="auto">
              <a:xfrm>
                <a:off x="5581650" y="1509713"/>
                <a:ext cx="296863" cy="288925"/>
              </a:xfrm>
              <a:custGeom>
                <a:avLst/>
                <a:gdLst>
                  <a:gd name="T0" fmla="*/ 62 w 79"/>
                  <a:gd name="T1" fmla="*/ 0 h 77"/>
                  <a:gd name="T2" fmla="*/ 9 w 79"/>
                  <a:gd name="T3" fmla="*/ 7 h 77"/>
                  <a:gd name="T4" fmla="*/ 0 w 79"/>
                  <a:gd name="T5" fmla="*/ 17 h 77"/>
                  <a:gd name="T6" fmla="*/ 7 w 79"/>
                  <a:gd name="T7" fmla="*/ 72 h 77"/>
                  <a:gd name="T8" fmla="*/ 14 w 79"/>
                  <a:gd name="T9" fmla="*/ 77 h 77"/>
                  <a:gd name="T10" fmla="*/ 8 w 79"/>
                  <a:gd name="T11" fmla="*/ 23 h 77"/>
                  <a:gd name="T12" fmla="*/ 67 w 79"/>
                  <a:gd name="T13" fmla="*/ 16 h 77"/>
                  <a:gd name="T14" fmla="*/ 72 w 79"/>
                  <a:gd name="T15" fmla="*/ 64 h 77"/>
                  <a:gd name="T16" fmla="*/ 79 w 79"/>
                  <a:gd name="T17" fmla="*/ 66 h 77"/>
                  <a:gd name="T18" fmla="*/ 73 w 79"/>
                  <a:gd name="T19" fmla="*/ 9 h 77"/>
                  <a:gd name="T20" fmla="*/ 62 w 79"/>
                  <a:gd name="T21" fmla="*/ 0 h 77"/>
                  <a:gd name="T22" fmla="*/ 49 w 79"/>
                  <a:gd name="T23" fmla="*/ 12 h 77"/>
                  <a:gd name="T24" fmla="*/ 24 w 79"/>
                  <a:gd name="T25" fmla="*/ 15 h 77"/>
                  <a:gd name="T26" fmla="*/ 24 w 79"/>
                  <a:gd name="T27" fmla="*/ 12 h 77"/>
                  <a:gd name="T28" fmla="*/ 49 w 79"/>
                  <a:gd name="T29" fmla="*/ 9 h 77"/>
                  <a:gd name="T30" fmla="*/ 49 w 79"/>
                  <a:gd name="T31" fmla="*/ 12 h 77"/>
                  <a:gd name="T32" fmla="*/ 57 w 79"/>
                  <a:gd name="T33" fmla="*/ 12 h 77"/>
                  <a:gd name="T34" fmla="*/ 55 w 79"/>
                  <a:gd name="T35" fmla="*/ 10 h 77"/>
                  <a:gd name="T36" fmla="*/ 57 w 79"/>
                  <a:gd name="T37" fmla="*/ 7 h 77"/>
                  <a:gd name="T38" fmla="*/ 60 w 79"/>
                  <a:gd name="T39" fmla="*/ 9 h 77"/>
                  <a:gd name="T40" fmla="*/ 57 w 79"/>
                  <a:gd name="T41" fmla="*/ 1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77">
                    <a:moveTo>
                      <a:pt x="62" y="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0" y="12"/>
                      <a:pt x="0" y="17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2" y="4"/>
                      <a:pt x="67" y="0"/>
                      <a:pt x="62" y="0"/>
                    </a:cubicBezTo>
                    <a:close/>
                    <a:moveTo>
                      <a:pt x="49" y="12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49" y="9"/>
                      <a:pt x="49" y="9"/>
                      <a:pt x="49" y="9"/>
                    </a:cubicBezTo>
                    <a:lnTo>
                      <a:pt x="49" y="12"/>
                    </a:lnTo>
                    <a:close/>
                    <a:moveTo>
                      <a:pt x="57" y="12"/>
                    </a:moveTo>
                    <a:cubicBezTo>
                      <a:pt x="56" y="12"/>
                      <a:pt x="55" y="11"/>
                      <a:pt x="55" y="10"/>
                    </a:cubicBezTo>
                    <a:cubicBezTo>
                      <a:pt x="55" y="8"/>
                      <a:pt x="56" y="7"/>
                      <a:pt x="57" y="7"/>
                    </a:cubicBezTo>
                    <a:cubicBezTo>
                      <a:pt x="58" y="7"/>
                      <a:pt x="59" y="8"/>
                      <a:pt x="60" y="9"/>
                    </a:cubicBezTo>
                    <a:cubicBezTo>
                      <a:pt x="60" y="10"/>
                      <a:pt x="59" y="12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6" name="Freeform 38"/>
              <p:cNvSpPr>
                <a:spLocks noEditPoints="1"/>
              </p:cNvSpPr>
              <p:nvPr/>
            </p:nvSpPr>
            <p:spPr bwMode="auto">
              <a:xfrm>
                <a:off x="5608638" y="1773238"/>
                <a:ext cx="269875" cy="239713"/>
              </a:xfrm>
              <a:custGeom>
                <a:avLst/>
                <a:gdLst>
                  <a:gd name="T0" fmla="*/ 65 w 72"/>
                  <a:gd name="T1" fmla="*/ 5 h 64"/>
                  <a:gd name="T2" fmla="*/ 65 w 72"/>
                  <a:gd name="T3" fmla="*/ 40 h 64"/>
                  <a:gd name="T4" fmla="*/ 7 w 72"/>
                  <a:gd name="T5" fmla="*/ 40 h 64"/>
                  <a:gd name="T6" fmla="*/ 7 w 72"/>
                  <a:gd name="T7" fmla="*/ 9 h 64"/>
                  <a:gd name="T8" fmla="*/ 4 w 72"/>
                  <a:gd name="T9" fmla="*/ 9 h 64"/>
                  <a:gd name="T10" fmla="*/ 0 w 72"/>
                  <a:gd name="T11" fmla="*/ 0 h 64"/>
                  <a:gd name="T12" fmla="*/ 0 w 72"/>
                  <a:gd name="T13" fmla="*/ 55 h 64"/>
                  <a:gd name="T14" fmla="*/ 9 w 72"/>
                  <a:gd name="T15" fmla="*/ 64 h 64"/>
                  <a:gd name="T16" fmla="*/ 63 w 72"/>
                  <a:gd name="T17" fmla="*/ 64 h 64"/>
                  <a:gd name="T18" fmla="*/ 72 w 72"/>
                  <a:gd name="T19" fmla="*/ 55 h 64"/>
                  <a:gd name="T20" fmla="*/ 72 w 72"/>
                  <a:gd name="T21" fmla="*/ 2 h 64"/>
                  <a:gd name="T22" fmla="*/ 70 w 72"/>
                  <a:gd name="T23" fmla="*/ 5 h 64"/>
                  <a:gd name="T24" fmla="*/ 65 w 72"/>
                  <a:gd name="T25" fmla="*/ 5 h 64"/>
                  <a:gd name="T26" fmla="*/ 47 w 72"/>
                  <a:gd name="T27" fmla="*/ 54 h 64"/>
                  <a:gd name="T28" fmla="*/ 25 w 72"/>
                  <a:gd name="T29" fmla="*/ 54 h 64"/>
                  <a:gd name="T30" fmla="*/ 25 w 72"/>
                  <a:gd name="T31" fmla="*/ 47 h 64"/>
                  <a:gd name="T32" fmla="*/ 47 w 72"/>
                  <a:gd name="T33" fmla="*/ 47 h 64"/>
                  <a:gd name="T34" fmla="*/ 47 w 72"/>
                  <a:gd name="T35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64">
                    <a:moveTo>
                      <a:pt x="65" y="5"/>
                    </a:moveTo>
                    <a:cubicBezTo>
                      <a:pt x="65" y="40"/>
                      <a:pt x="65" y="40"/>
                      <a:pt x="65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0"/>
                      <a:pt x="4" y="64"/>
                      <a:pt x="9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8" y="64"/>
                      <a:pt x="72" y="60"/>
                      <a:pt x="72" y="55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65" y="5"/>
                    </a:lnTo>
                    <a:close/>
                    <a:moveTo>
                      <a:pt x="47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47" y="47"/>
                      <a:pt x="47" y="47"/>
                      <a:pt x="47" y="47"/>
                    </a:cubicBezTo>
                    <a:lnTo>
                      <a:pt x="4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7" name="Freeform 39"/>
              <p:cNvSpPr/>
              <p:nvPr/>
            </p:nvSpPr>
            <p:spPr bwMode="auto">
              <a:xfrm>
                <a:off x="5634038" y="1751013"/>
                <a:ext cx="222250" cy="58738"/>
              </a:xfrm>
              <a:custGeom>
                <a:avLst/>
                <a:gdLst>
                  <a:gd name="T0" fmla="*/ 10 w 140"/>
                  <a:gd name="T1" fmla="*/ 37 h 37"/>
                  <a:gd name="T2" fmla="*/ 45 w 140"/>
                  <a:gd name="T3" fmla="*/ 21 h 37"/>
                  <a:gd name="T4" fmla="*/ 111 w 140"/>
                  <a:gd name="T5" fmla="*/ 25 h 37"/>
                  <a:gd name="T6" fmla="*/ 140 w 140"/>
                  <a:gd name="T7" fmla="*/ 14 h 37"/>
                  <a:gd name="T8" fmla="*/ 137 w 140"/>
                  <a:gd name="T9" fmla="*/ 0 h 37"/>
                  <a:gd name="T10" fmla="*/ 109 w 140"/>
                  <a:gd name="T11" fmla="*/ 16 h 37"/>
                  <a:gd name="T12" fmla="*/ 52 w 140"/>
                  <a:gd name="T13" fmla="*/ 9 h 37"/>
                  <a:gd name="T14" fmla="*/ 0 w 140"/>
                  <a:gd name="T15" fmla="*/ 30 h 37"/>
                  <a:gd name="T16" fmla="*/ 3 w 140"/>
                  <a:gd name="T17" fmla="*/ 37 h 37"/>
                  <a:gd name="T18" fmla="*/ 10 w 140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37">
                    <a:moveTo>
                      <a:pt x="10" y="37"/>
                    </a:moveTo>
                    <a:lnTo>
                      <a:pt x="45" y="21"/>
                    </a:lnTo>
                    <a:lnTo>
                      <a:pt x="111" y="25"/>
                    </a:lnTo>
                    <a:lnTo>
                      <a:pt x="140" y="14"/>
                    </a:lnTo>
                    <a:lnTo>
                      <a:pt x="137" y="0"/>
                    </a:lnTo>
                    <a:lnTo>
                      <a:pt x="109" y="16"/>
                    </a:lnTo>
                    <a:lnTo>
                      <a:pt x="52" y="9"/>
                    </a:lnTo>
                    <a:lnTo>
                      <a:pt x="0" y="30"/>
                    </a:lnTo>
                    <a:lnTo>
                      <a:pt x="3" y="37"/>
                    </a:lnTo>
                    <a:lnTo>
                      <a:pt x="1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4" name="组合 2173"/>
            <p:cNvGrpSpPr/>
            <p:nvPr/>
          </p:nvGrpSpPr>
          <p:grpSpPr>
            <a:xfrm>
              <a:off x="8583084" y="2053167"/>
              <a:ext cx="429683" cy="645584"/>
              <a:chOff x="6437313" y="1539875"/>
              <a:chExt cx="322262" cy="484188"/>
            </a:xfrm>
            <a:grpFill/>
          </p:grpSpPr>
          <p:sp>
            <p:nvSpPr>
              <p:cNvPr id="308" name="Freeform 40"/>
              <p:cNvSpPr>
                <a:spLocks noEditPoints="1"/>
              </p:cNvSpPr>
              <p:nvPr/>
            </p:nvSpPr>
            <p:spPr bwMode="auto">
              <a:xfrm>
                <a:off x="6437313" y="1539875"/>
                <a:ext cx="273050" cy="484188"/>
              </a:xfrm>
              <a:custGeom>
                <a:avLst/>
                <a:gdLst>
                  <a:gd name="T0" fmla="*/ 66 w 73"/>
                  <a:gd name="T1" fmla="*/ 104 h 129"/>
                  <a:gd name="T2" fmla="*/ 7 w 73"/>
                  <a:gd name="T3" fmla="*/ 104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9 h 129"/>
                  <a:gd name="T14" fmla="*/ 64 w 73"/>
                  <a:gd name="T15" fmla="*/ 0 h 129"/>
                  <a:gd name="T16" fmla="*/ 10 w 73"/>
                  <a:gd name="T17" fmla="*/ 0 h 129"/>
                  <a:gd name="T18" fmla="*/ 0 w 73"/>
                  <a:gd name="T19" fmla="*/ 9 h 129"/>
                  <a:gd name="T20" fmla="*/ 0 w 73"/>
                  <a:gd name="T21" fmla="*/ 119 h 129"/>
                  <a:gd name="T22" fmla="*/ 10 w 73"/>
                  <a:gd name="T23" fmla="*/ 129 h 129"/>
                  <a:gd name="T24" fmla="*/ 64 w 73"/>
                  <a:gd name="T25" fmla="*/ 129 h 129"/>
                  <a:gd name="T26" fmla="*/ 73 w 73"/>
                  <a:gd name="T27" fmla="*/ 119 h 129"/>
                  <a:gd name="T28" fmla="*/ 73 w 73"/>
                  <a:gd name="T29" fmla="*/ 78 h 129"/>
                  <a:gd name="T30" fmla="*/ 66 w 73"/>
                  <a:gd name="T31" fmla="*/ 78 h 129"/>
                  <a:gd name="T32" fmla="*/ 66 w 73"/>
                  <a:gd name="T33" fmla="*/ 104 h 129"/>
                  <a:gd name="T34" fmla="*/ 58 w 73"/>
                  <a:gd name="T35" fmla="*/ 6 h 129"/>
                  <a:gd name="T36" fmla="*/ 60 w 73"/>
                  <a:gd name="T37" fmla="*/ 8 h 129"/>
                  <a:gd name="T38" fmla="*/ 58 w 73"/>
                  <a:gd name="T39" fmla="*/ 11 h 129"/>
                  <a:gd name="T40" fmla="*/ 55 w 73"/>
                  <a:gd name="T41" fmla="*/ 8 h 129"/>
                  <a:gd name="T42" fmla="*/ 58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9 h 129"/>
                  <a:gd name="T50" fmla="*/ 24 w 73"/>
                  <a:gd name="T51" fmla="*/ 9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4"/>
                    </a:moveTo>
                    <a:cubicBezTo>
                      <a:pt x="7" y="104"/>
                      <a:pt x="7" y="104"/>
                      <a:pt x="7" y="10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4"/>
                      <a:pt x="69" y="0"/>
                      <a:pt x="6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"/>
                      <a:pt x="5" y="129"/>
                      <a:pt x="10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9" y="129"/>
                      <a:pt x="73" y="124"/>
                      <a:pt x="73" y="119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66" y="78"/>
                      <a:pt x="66" y="78"/>
                      <a:pt x="66" y="78"/>
                    </a:cubicBezTo>
                    <a:lnTo>
                      <a:pt x="66" y="104"/>
                    </a:lnTo>
                    <a:close/>
                    <a:moveTo>
                      <a:pt x="58" y="6"/>
                    </a:moveTo>
                    <a:cubicBezTo>
                      <a:pt x="59" y="6"/>
                      <a:pt x="60" y="7"/>
                      <a:pt x="60" y="8"/>
                    </a:cubicBezTo>
                    <a:cubicBezTo>
                      <a:pt x="60" y="9"/>
                      <a:pt x="59" y="11"/>
                      <a:pt x="58" y="11"/>
                    </a:cubicBezTo>
                    <a:cubicBezTo>
                      <a:pt x="56" y="11"/>
                      <a:pt x="55" y="9"/>
                      <a:pt x="55" y="8"/>
                    </a:cubicBezTo>
                    <a:cubicBezTo>
                      <a:pt x="55" y="7"/>
                      <a:pt x="56" y="6"/>
                      <a:pt x="58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24" y="9"/>
                      <a:pt x="24" y="9"/>
                      <a:pt x="24" y="9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" name="Freeform 41"/>
              <p:cNvSpPr/>
              <p:nvPr/>
            </p:nvSpPr>
            <p:spPr bwMode="auto">
              <a:xfrm>
                <a:off x="6556375" y="1682750"/>
                <a:ext cx="203200" cy="190500"/>
              </a:xfrm>
              <a:custGeom>
                <a:avLst/>
                <a:gdLst>
                  <a:gd name="T0" fmla="*/ 0 w 128"/>
                  <a:gd name="T1" fmla="*/ 85 h 120"/>
                  <a:gd name="T2" fmla="*/ 15 w 128"/>
                  <a:gd name="T3" fmla="*/ 85 h 120"/>
                  <a:gd name="T4" fmla="*/ 0 w 128"/>
                  <a:gd name="T5" fmla="*/ 120 h 120"/>
                  <a:gd name="T6" fmla="*/ 43 w 128"/>
                  <a:gd name="T7" fmla="*/ 85 h 120"/>
                  <a:gd name="T8" fmla="*/ 128 w 128"/>
                  <a:gd name="T9" fmla="*/ 85 h 120"/>
                  <a:gd name="T10" fmla="*/ 128 w 128"/>
                  <a:gd name="T11" fmla="*/ 0 h 120"/>
                  <a:gd name="T12" fmla="*/ 0 w 128"/>
                  <a:gd name="T13" fmla="*/ 0 h 120"/>
                  <a:gd name="T14" fmla="*/ 0 w 128"/>
                  <a:gd name="T15" fmla="*/ 8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120">
                    <a:moveTo>
                      <a:pt x="0" y="85"/>
                    </a:moveTo>
                    <a:lnTo>
                      <a:pt x="15" y="85"/>
                    </a:lnTo>
                    <a:lnTo>
                      <a:pt x="0" y="120"/>
                    </a:lnTo>
                    <a:lnTo>
                      <a:pt x="43" y="85"/>
                    </a:lnTo>
                    <a:lnTo>
                      <a:pt x="128" y="85"/>
                    </a:lnTo>
                    <a:lnTo>
                      <a:pt x="128" y="0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3" name="组合 2172"/>
            <p:cNvGrpSpPr/>
            <p:nvPr/>
          </p:nvGrpSpPr>
          <p:grpSpPr>
            <a:xfrm>
              <a:off x="9713384" y="2053167"/>
              <a:ext cx="429683" cy="645584"/>
              <a:chOff x="7285038" y="1539875"/>
              <a:chExt cx="322262" cy="484188"/>
            </a:xfrm>
            <a:grpFill/>
          </p:grpSpPr>
          <p:sp>
            <p:nvSpPr>
              <p:cNvPr id="310" name="Freeform 42"/>
              <p:cNvSpPr>
                <a:spLocks noEditPoints="1"/>
              </p:cNvSpPr>
              <p:nvPr/>
            </p:nvSpPr>
            <p:spPr bwMode="auto">
              <a:xfrm>
                <a:off x="7285038" y="1539875"/>
                <a:ext cx="273050" cy="484188"/>
              </a:xfrm>
              <a:custGeom>
                <a:avLst/>
                <a:gdLst>
                  <a:gd name="T0" fmla="*/ 66 w 73"/>
                  <a:gd name="T1" fmla="*/ 104 h 129"/>
                  <a:gd name="T2" fmla="*/ 7 w 73"/>
                  <a:gd name="T3" fmla="*/ 104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9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9 h 129"/>
                  <a:gd name="T20" fmla="*/ 0 w 73"/>
                  <a:gd name="T21" fmla="*/ 119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19 h 129"/>
                  <a:gd name="T28" fmla="*/ 73 w 73"/>
                  <a:gd name="T29" fmla="*/ 78 h 129"/>
                  <a:gd name="T30" fmla="*/ 66 w 73"/>
                  <a:gd name="T31" fmla="*/ 78 h 129"/>
                  <a:gd name="T32" fmla="*/ 66 w 73"/>
                  <a:gd name="T33" fmla="*/ 104 h 129"/>
                  <a:gd name="T34" fmla="*/ 57 w 73"/>
                  <a:gd name="T35" fmla="*/ 6 h 129"/>
                  <a:gd name="T36" fmla="*/ 60 w 73"/>
                  <a:gd name="T37" fmla="*/ 8 h 129"/>
                  <a:gd name="T38" fmla="*/ 57 w 73"/>
                  <a:gd name="T39" fmla="*/ 11 h 129"/>
                  <a:gd name="T40" fmla="*/ 55 w 73"/>
                  <a:gd name="T41" fmla="*/ 8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9 h 129"/>
                  <a:gd name="T50" fmla="*/ 24 w 73"/>
                  <a:gd name="T51" fmla="*/ 9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4"/>
                    </a:moveTo>
                    <a:cubicBezTo>
                      <a:pt x="7" y="104"/>
                      <a:pt x="7" y="104"/>
                      <a:pt x="7" y="10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4"/>
                      <a:pt x="69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9" y="129"/>
                      <a:pt x="73" y="124"/>
                      <a:pt x="73" y="119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66" y="78"/>
                      <a:pt x="66" y="78"/>
                      <a:pt x="66" y="78"/>
                    </a:cubicBezTo>
                    <a:lnTo>
                      <a:pt x="66" y="104"/>
                    </a:lnTo>
                    <a:close/>
                    <a:moveTo>
                      <a:pt x="57" y="6"/>
                    </a:moveTo>
                    <a:cubicBezTo>
                      <a:pt x="59" y="6"/>
                      <a:pt x="60" y="7"/>
                      <a:pt x="60" y="8"/>
                    </a:cubicBezTo>
                    <a:cubicBezTo>
                      <a:pt x="60" y="9"/>
                      <a:pt x="59" y="11"/>
                      <a:pt x="57" y="11"/>
                    </a:cubicBezTo>
                    <a:cubicBezTo>
                      <a:pt x="56" y="11"/>
                      <a:pt x="55" y="9"/>
                      <a:pt x="55" y="8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24" y="9"/>
                      <a:pt x="24" y="9"/>
                      <a:pt x="24" y="9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" name="Freeform 43"/>
              <p:cNvSpPr>
                <a:spLocks noEditPoints="1"/>
              </p:cNvSpPr>
              <p:nvPr/>
            </p:nvSpPr>
            <p:spPr bwMode="auto">
              <a:xfrm>
                <a:off x="7400925" y="1682750"/>
                <a:ext cx="206375" cy="190500"/>
              </a:xfrm>
              <a:custGeom>
                <a:avLst/>
                <a:gdLst>
                  <a:gd name="T0" fmla="*/ 0 w 130"/>
                  <a:gd name="T1" fmla="*/ 0 h 120"/>
                  <a:gd name="T2" fmla="*/ 0 w 130"/>
                  <a:gd name="T3" fmla="*/ 85 h 120"/>
                  <a:gd name="T4" fmla="*/ 16 w 130"/>
                  <a:gd name="T5" fmla="*/ 85 h 120"/>
                  <a:gd name="T6" fmla="*/ 0 w 130"/>
                  <a:gd name="T7" fmla="*/ 120 h 120"/>
                  <a:gd name="T8" fmla="*/ 45 w 130"/>
                  <a:gd name="T9" fmla="*/ 85 h 120"/>
                  <a:gd name="T10" fmla="*/ 130 w 130"/>
                  <a:gd name="T11" fmla="*/ 85 h 120"/>
                  <a:gd name="T12" fmla="*/ 130 w 130"/>
                  <a:gd name="T13" fmla="*/ 0 h 120"/>
                  <a:gd name="T14" fmla="*/ 0 w 130"/>
                  <a:gd name="T15" fmla="*/ 0 h 120"/>
                  <a:gd name="T16" fmla="*/ 118 w 130"/>
                  <a:gd name="T17" fmla="*/ 76 h 120"/>
                  <a:gd name="T18" fmla="*/ 45 w 130"/>
                  <a:gd name="T19" fmla="*/ 76 h 120"/>
                  <a:gd name="T20" fmla="*/ 40 w 130"/>
                  <a:gd name="T21" fmla="*/ 76 h 120"/>
                  <a:gd name="T22" fmla="*/ 38 w 130"/>
                  <a:gd name="T23" fmla="*/ 78 h 120"/>
                  <a:gd name="T24" fmla="*/ 28 w 130"/>
                  <a:gd name="T25" fmla="*/ 85 h 120"/>
                  <a:gd name="T26" fmla="*/ 33 w 130"/>
                  <a:gd name="T27" fmla="*/ 76 h 120"/>
                  <a:gd name="T28" fmla="*/ 16 w 130"/>
                  <a:gd name="T29" fmla="*/ 76 h 120"/>
                  <a:gd name="T30" fmla="*/ 12 w 130"/>
                  <a:gd name="T31" fmla="*/ 76 h 120"/>
                  <a:gd name="T32" fmla="*/ 12 w 130"/>
                  <a:gd name="T33" fmla="*/ 9 h 120"/>
                  <a:gd name="T34" fmla="*/ 118 w 130"/>
                  <a:gd name="T35" fmla="*/ 9 h 120"/>
                  <a:gd name="T36" fmla="*/ 118 w 130"/>
                  <a:gd name="T37" fmla="*/ 7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120">
                    <a:moveTo>
                      <a:pt x="0" y="0"/>
                    </a:moveTo>
                    <a:lnTo>
                      <a:pt x="0" y="85"/>
                    </a:lnTo>
                    <a:lnTo>
                      <a:pt x="16" y="85"/>
                    </a:lnTo>
                    <a:lnTo>
                      <a:pt x="0" y="120"/>
                    </a:lnTo>
                    <a:lnTo>
                      <a:pt x="45" y="85"/>
                    </a:lnTo>
                    <a:lnTo>
                      <a:pt x="130" y="85"/>
                    </a:lnTo>
                    <a:lnTo>
                      <a:pt x="130" y="0"/>
                    </a:lnTo>
                    <a:lnTo>
                      <a:pt x="0" y="0"/>
                    </a:lnTo>
                    <a:close/>
                    <a:moveTo>
                      <a:pt x="118" y="76"/>
                    </a:moveTo>
                    <a:lnTo>
                      <a:pt x="45" y="76"/>
                    </a:lnTo>
                    <a:lnTo>
                      <a:pt x="40" y="76"/>
                    </a:lnTo>
                    <a:lnTo>
                      <a:pt x="38" y="78"/>
                    </a:lnTo>
                    <a:lnTo>
                      <a:pt x="28" y="85"/>
                    </a:lnTo>
                    <a:lnTo>
                      <a:pt x="33" y="76"/>
                    </a:lnTo>
                    <a:lnTo>
                      <a:pt x="16" y="76"/>
                    </a:lnTo>
                    <a:lnTo>
                      <a:pt x="12" y="76"/>
                    </a:lnTo>
                    <a:lnTo>
                      <a:pt x="12" y="9"/>
                    </a:lnTo>
                    <a:lnTo>
                      <a:pt x="118" y="9"/>
                    </a:lnTo>
                    <a:lnTo>
                      <a:pt x="118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94" name="组合 2193"/>
            <p:cNvGrpSpPr/>
            <p:nvPr/>
          </p:nvGrpSpPr>
          <p:grpSpPr>
            <a:xfrm>
              <a:off x="2097618" y="3124201"/>
              <a:ext cx="469900" cy="639233"/>
              <a:chOff x="1573213" y="2343150"/>
              <a:chExt cx="352425" cy="479425"/>
            </a:xfrm>
            <a:grpFill/>
          </p:grpSpPr>
          <p:sp>
            <p:nvSpPr>
              <p:cNvPr id="312" name="Freeform 44"/>
              <p:cNvSpPr>
                <a:spLocks noEditPoints="1"/>
              </p:cNvSpPr>
              <p:nvPr/>
            </p:nvSpPr>
            <p:spPr bwMode="auto">
              <a:xfrm>
                <a:off x="1573213" y="2343150"/>
                <a:ext cx="352425" cy="479425"/>
              </a:xfrm>
              <a:custGeom>
                <a:avLst/>
                <a:gdLst>
                  <a:gd name="T0" fmla="*/ 73 w 94"/>
                  <a:gd name="T1" fmla="*/ 30 h 128"/>
                  <a:gd name="T2" fmla="*/ 73 w 94"/>
                  <a:gd name="T3" fmla="*/ 9 h 128"/>
                  <a:gd name="T4" fmla="*/ 63 w 94"/>
                  <a:gd name="T5" fmla="*/ 0 h 128"/>
                  <a:gd name="T6" fmla="*/ 9 w 94"/>
                  <a:gd name="T7" fmla="*/ 0 h 128"/>
                  <a:gd name="T8" fmla="*/ 0 w 94"/>
                  <a:gd name="T9" fmla="*/ 9 h 128"/>
                  <a:gd name="T10" fmla="*/ 0 w 94"/>
                  <a:gd name="T11" fmla="*/ 119 h 128"/>
                  <a:gd name="T12" fmla="*/ 9 w 94"/>
                  <a:gd name="T13" fmla="*/ 128 h 128"/>
                  <a:gd name="T14" fmla="*/ 63 w 94"/>
                  <a:gd name="T15" fmla="*/ 128 h 128"/>
                  <a:gd name="T16" fmla="*/ 73 w 94"/>
                  <a:gd name="T17" fmla="*/ 119 h 128"/>
                  <a:gd name="T18" fmla="*/ 73 w 94"/>
                  <a:gd name="T19" fmla="*/ 90 h 128"/>
                  <a:gd name="T20" fmla="*/ 94 w 94"/>
                  <a:gd name="T21" fmla="*/ 60 h 128"/>
                  <a:gd name="T22" fmla="*/ 73 w 94"/>
                  <a:gd name="T23" fmla="*/ 30 h 128"/>
                  <a:gd name="T24" fmla="*/ 57 w 94"/>
                  <a:gd name="T25" fmla="*/ 5 h 128"/>
                  <a:gd name="T26" fmla="*/ 60 w 94"/>
                  <a:gd name="T27" fmla="*/ 8 h 128"/>
                  <a:gd name="T28" fmla="*/ 57 w 94"/>
                  <a:gd name="T29" fmla="*/ 10 h 128"/>
                  <a:gd name="T30" fmla="*/ 55 w 94"/>
                  <a:gd name="T31" fmla="*/ 8 h 128"/>
                  <a:gd name="T32" fmla="*/ 57 w 94"/>
                  <a:gd name="T33" fmla="*/ 5 h 128"/>
                  <a:gd name="T34" fmla="*/ 24 w 94"/>
                  <a:gd name="T35" fmla="*/ 6 h 128"/>
                  <a:gd name="T36" fmla="*/ 49 w 94"/>
                  <a:gd name="T37" fmla="*/ 6 h 128"/>
                  <a:gd name="T38" fmla="*/ 49 w 94"/>
                  <a:gd name="T39" fmla="*/ 9 h 128"/>
                  <a:gd name="T40" fmla="*/ 24 w 94"/>
                  <a:gd name="T41" fmla="*/ 9 h 128"/>
                  <a:gd name="T42" fmla="*/ 24 w 94"/>
                  <a:gd name="T43" fmla="*/ 6 h 128"/>
                  <a:gd name="T44" fmla="*/ 48 w 94"/>
                  <a:gd name="T45" fmla="*/ 118 h 128"/>
                  <a:gd name="T46" fmla="*/ 25 w 94"/>
                  <a:gd name="T47" fmla="*/ 118 h 128"/>
                  <a:gd name="T48" fmla="*/ 25 w 94"/>
                  <a:gd name="T49" fmla="*/ 111 h 128"/>
                  <a:gd name="T50" fmla="*/ 48 w 94"/>
                  <a:gd name="T51" fmla="*/ 111 h 128"/>
                  <a:gd name="T52" fmla="*/ 48 w 94"/>
                  <a:gd name="T53" fmla="*/ 118 h 128"/>
                  <a:gd name="T54" fmla="*/ 66 w 94"/>
                  <a:gd name="T55" fmla="*/ 104 h 128"/>
                  <a:gd name="T56" fmla="*/ 7 w 94"/>
                  <a:gd name="T57" fmla="*/ 104 h 128"/>
                  <a:gd name="T58" fmla="*/ 7 w 94"/>
                  <a:gd name="T59" fmla="*/ 15 h 128"/>
                  <a:gd name="T60" fmla="*/ 66 w 94"/>
                  <a:gd name="T61" fmla="*/ 15 h 128"/>
                  <a:gd name="T62" fmla="*/ 66 w 94"/>
                  <a:gd name="T63" fmla="*/ 28 h 128"/>
                  <a:gd name="T64" fmla="*/ 62 w 94"/>
                  <a:gd name="T65" fmla="*/ 28 h 128"/>
                  <a:gd name="T66" fmla="*/ 30 w 94"/>
                  <a:gd name="T67" fmla="*/ 60 h 128"/>
                  <a:gd name="T68" fmla="*/ 62 w 94"/>
                  <a:gd name="T69" fmla="*/ 92 h 128"/>
                  <a:gd name="T70" fmla="*/ 66 w 94"/>
                  <a:gd name="T71" fmla="*/ 92 h 128"/>
                  <a:gd name="T72" fmla="*/ 66 w 94"/>
                  <a:gd name="T73" fmla="*/ 104 h 128"/>
                  <a:gd name="T74" fmla="*/ 73 w 94"/>
                  <a:gd name="T75" fmla="*/ 84 h 128"/>
                  <a:gd name="T76" fmla="*/ 66 w 94"/>
                  <a:gd name="T77" fmla="*/ 86 h 128"/>
                  <a:gd name="T78" fmla="*/ 62 w 94"/>
                  <a:gd name="T79" fmla="*/ 86 h 128"/>
                  <a:gd name="T80" fmla="*/ 36 w 94"/>
                  <a:gd name="T81" fmla="*/ 60 h 128"/>
                  <a:gd name="T82" fmla="*/ 62 w 94"/>
                  <a:gd name="T83" fmla="*/ 34 h 128"/>
                  <a:gd name="T84" fmla="*/ 66 w 94"/>
                  <a:gd name="T85" fmla="*/ 34 h 128"/>
                  <a:gd name="T86" fmla="*/ 73 w 94"/>
                  <a:gd name="T87" fmla="*/ 36 h 128"/>
                  <a:gd name="T88" fmla="*/ 88 w 94"/>
                  <a:gd name="T89" fmla="*/ 60 h 128"/>
                  <a:gd name="T90" fmla="*/ 73 w 94"/>
                  <a:gd name="T9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4" h="128">
                    <a:moveTo>
                      <a:pt x="73" y="30"/>
                    </a:moveTo>
                    <a:cubicBezTo>
                      <a:pt x="73" y="9"/>
                      <a:pt x="73" y="9"/>
                      <a:pt x="73" y="9"/>
                    </a:cubicBezTo>
                    <a:cubicBezTo>
                      <a:pt x="73" y="4"/>
                      <a:pt x="69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"/>
                      <a:pt x="4" y="128"/>
                      <a:pt x="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9" y="128"/>
                      <a:pt x="73" y="124"/>
                      <a:pt x="73" y="119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85" y="86"/>
                      <a:pt x="94" y="74"/>
                      <a:pt x="94" y="60"/>
                    </a:cubicBezTo>
                    <a:cubicBezTo>
                      <a:pt x="94" y="46"/>
                      <a:pt x="85" y="35"/>
                      <a:pt x="73" y="30"/>
                    </a:cubicBezTo>
                    <a:close/>
                    <a:moveTo>
                      <a:pt x="57" y="5"/>
                    </a:moveTo>
                    <a:cubicBezTo>
                      <a:pt x="59" y="5"/>
                      <a:pt x="60" y="7"/>
                      <a:pt x="60" y="8"/>
                    </a:cubicBezTo>
                    <a:cubicBezTo>
                      <a:pt x="60" y="9"/>
                      <a:pt x="59" y="10"/>
                      <a:pt x="57" y="10"/>
                    </a:cubicBezTo>
                    <a:cubicBezTo>
                      <a:pt x="56" y="10"/>
                      <a:pt x="55" y="9"/>
                      <a:pt x="55" y="8"/>
                    </a:cubicBezTo>
                    <a:cubicBezTo>
                      <a:pt x="55" y="7"/>
                      <a:pt x="56" y="5"/>
                      <a:pt x="57" y="5"/>
                    </a:cubicBezTo>
                    <a:close/>
                    <a:moveTo>
                      <a:pt x="24" y="6"/>
                    </a:moveTo>
                    <a:cubicBezTo>
                      <a:pt x="49" y="6"/>
                      <a:pt x="49" y="6"/>
                      <a:pt x="49" y="6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24" y="9"/>
                      <a:pt x="24" y="9"/>
                      <a:pt x="24" y="9"/>
                    </a:cubicBezTo>
                    <a:lnTo>
                      <a:pt x="24" y="6"/>
                    </a:lnTo>
                    <a:close/>
                    <a:moveTo>
                      <a:pt x="48" y="118"/>
                    </a:moveTo>
                    <a:cubicBezTo>
                      <a:pt x="25" y="118"/>
                      <a:pt x="25" y="118"/>
                      <a:pt x="25" y="118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48" y="111"/>
                      <a:pt x="48" y="111"/>
                      <a:pt x="48" y="111"/>
                    </a:cubicBezTo>
                    <a:lnTo>
                      <a:pt x="48" y="118"/>
                    </a:lnTo>
                    <a:close/>
                    <a:moveTo>
                      <a:pt x="66" y="104"/>
                    </a:moveTo>
                    <a:cubicBezTo>
                      <a:pt x="7" y="104"/>
                      <a:pt x="7" y="104"/>
                      <a:pt x="7" y="10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5" y="28"/>
                      <a:pt x="63" y="28"/>
                      <a:pt x="62" y="28"/>
                    </a:cubicBezTo>
                    <a:cubicBezTo>
                      <a:pt x="45" y="28"/>
                      <a:pt x="30" y="42"/>
                      <a:pt x="30" y="60"/>
                    </a:cubicBezTo>
                    <a:cubicBezTo>
                      <a:pt x="30" y="78"/>
                      <a:pt x="45" y="92"/>
                      <a:pt x="62" y="92"/>
                    </a:cubicBezTo>
                    <a:cubicBezTo>
                      <a:pt x="63" y="92"/>
                      <a:pt x="65" y="92"/>
                      <a:pt x="66" y="92"/>
                    </a:cubicBezTo>
                    <a:lnTo>
                      <a:pt x="66" y="104"/>
                    </a:lnTo>
                    <a:close/>
                    <a:moveTo>
                      <a:pt x="73" y="84"/>
                    </a:moveTo>
                    <a:cubicBezTo>
                      <a:pt x="71" y="85"/>
                      <a:pt x="68" y="85"/>
                      <a:pt x="66" y="86"/>
                    </a:cubicBezTo>
                    <a:cubicBezTo>
                      <a:pt x="65" y="86"/>
                      <a:pt x="63" y="86"/>
                      <a:pt x="62" y="86"/>
                    </a:cubicBezTo>
                    <a:cubicBezTo>
                      <a:pt x="48" y="86"/>
                      <a:pt x="36" y="74"/>
                      <a:pt x="36" y="60"/>
                    </a:cubicBezTo>
                    <a:cubicBezTo>
                      <a:pt x="36" y="46"/>
                      <a:pt x="48" y="34"/>
                      <a:pt x="62" y="34"/>
                    </a:cubicBezTo>
                    <a:cubicBezTo>
                      <a:pt x="63" y="34"/>
                      <a:pt x="65" y="34"/>
                      <a:pt x="66" y="34"/>
                    </a:cubicBezTo>
                    <a:cubicBezTo>
                      <a:pt x="68" y="35"/>
                      <a:pt x="71" y="35"/>
                      <a:pt x="73" y="36"/>
                    </a:cubicBezTo>
                    <a:cubicBezTo>
                      <a:pt x="82" y="41"/>
                      <a:pt x="88" y="50"/>
                      <a:pt x="88" y="60"/>
                    </a:cubicBezTo>
                    <a:cubicBezTo>
                      <a:pt x="88" y="71"/>
                      <a:pt x="82" y="80"/>
                      <a:pt x="7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" name="Freeform 45"/>
              <p:cNvSpPr/>
              <p:nvPr/>
            </p:nvSpPr>
            <p:spPr bwMode="auto">
              <a:xfrm>
                <a:off x="1741488" y="2503488"/>
                <a:ext cx="131763" cy="131763"/>
              </a:xfrm>
              <a:custGeom>
                <a:avLst/>
                <a:gdLst>
                  <a:gd name="T0" fmla="*/ 55 w 83"/>
                  <a:gd name="T1" fmla="*/ 0 h 83"/>
                  <a:gd name="T2" fmla="*/ 29 w 83"/>
                  <a:gd name="T3" fmla="*/ 0 h 83"/>
                  <a:gd name="T4" fmla="*/ 29 w 83"/>
                  <a:gd name="T5" fmla="*/ 29 h 83"/>
                  <a:gd name="T6" fmla="*/ 0 w 83"/>
                  <a:gd name="T7" fmla="*/ 29 h 83"/>
                  <a:gd name="T8" fmla="*/ 0 w 83"/>
                  <a:gd name="T9" fmla="*/ 55 h 83"/>
                  <a:gd name="T10" fmla="*/ 29 w 83"/>
                  <a:gd name="T11" fmla="*/ 55 h 83"/>
                  <a:gd name="T12" fmla="*/ 29 w 83"/>
                  <a:gd name="T13" fmla="*/ 83 h 83"/>
                  <a:gd name="T14" fmla="*/ 55 w 83"/>
                  <a:gd name="T15" fmla="*/ 83 h 83"/>
                  <a:gd name="T16" fmla="*/ 55 w 83"/>
                  <a:gd name="T17" fmla="*/ 55 h 83"/>
                  <a:gd name="T18" fmla="*/ 83 w 83"/>
                  <a:gd name="T19" fmla="*/ 55 h 83"/>
                  <a:gd name="T20" fmla="*/ 83 w 83"/>
                  <a:gd name="T21" fmla="*/ 29 h 83"/>
                  <a:gd name="T22" fmla="*/ 55 w 83"/>
                  <a:gd name="T23" fmla="*/ 29 h 83"/>
                  <a:gd name="T24" fmla="*/ 55 w 83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83">
                    <a:moveTo>
                      <a:pt x="55" y="0"/>
                    </a:moveTo>
                    <a:lnTo>
                      <a:pt x="29" y="0"/>
                    </a:lnTo>
                    <a:lnTo>
                      <a:pt x="29" y="29"/>
                    </a:lnTo>
                    <a:lnTo>
                      <a:pt x="0" y="29"/>
                    </a:lnTo>
                    <a:lnTo>
                      <a:pt x="0" y="55"/>
                    </a:lnTo>
                    <a:lnTo>
                      <a:pt x="29" y="55"/>
                    </a:lnTo>
                    <a:lnTo>
                      <a:pt x="29" y="83"/>
                    </a:lnTo>
                    <a:lnTo>
                      <a:pt x="55" y="83"/>
                    </a:lnTo>
                    <a:lnTo>
                      <a:pt x="55" y="55"/>
                    </a:lnTo>
                    <a:lnTo>
                      <a:pt x="83" y="55"/>
                    </a:lnTo>
                    <a:lnTo>
                      <a:pt x="83" y="29"/>
                    </a:lnTo>
                    <a:lnTo>
                      <a:pt x="55" y="29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93" name="组合 2192"/>
            <p:cNvGrpSpPr/>
            <p:nvPr/>
          </p:nvGrpSpPr>
          <p:grpSpPr>
            <a:xfrm>
              <a:off x="3073401" y="3117851"/>
              <a:ext cx="469900" cy="645584"/>
              <a:chOff x="2305050" y="2338388"/>
              <a:chExt cx="352425" cy="484188"/>
            </a:xfrm>
            <a:grpFill/>
          </p:grpSpPr>
          <p:sp>
            <p:nvSpPr>
              <p:cNvPr id="314" name="Freeform 46"/>
              <p:cNvSpPr>
                <a:spLocks noEditPoints="1"/>
              </p:cNvSpPr>
              <p:nvPr/>
            </p:nvSpPr>
            <p:spPr bwMode="auto">
              <a:xfrm>
                <a:off x="2305050" y="2338388"/>
                <a:ext cx="352425" cy="484188"/>
              </a:xfrm>
              <a:custGeom>
                <a:avLst/>
                <a:gdLst>
                  <a:gd name="T0" fmla="*/ 73 w 94"/>
                  <a:gd name="T1" fmla="*/ 30 h 129"/>
                  <a:gd name="T2" fmla="*/ 73 w 94"/>
                  <a:gd name="T3" fmla="*/ 9 h 129"/>
                  <a:gd name="T4" fmla="*/ 64 w 94"/>
                  <a:gd name="T5" fmla="*/ 0 h 129"/>
                  <a:gd name="T6" fmla="*/ 10 w 94"/>
                  <a:gd name="T7" fmla="*/ 0 h 129"/>
                  <a:gd name="T8" fmla="*/ 0 w 94"/>
                  <a:gd name="T9" fmla="*/ 9 h 129"/>
                  <a:gd name="T10" fmla="*/ 0 w 94"/>
                  <a:gd name="T11" fmla="*/ 119 h 129"/>
                  <a:gd name="T12" fmla="*/ 10 w 94"/>
                  <a:gd name="T13" fmla="*/ 129 h 129"/>
                  <a:gd name="T14" fmla="*/ 64 w 94"/>
                  <a:gd name="T15" fmla="*/ 129 h 129"/>
                  <a:gd name="T16" fmla="*/ 73 w 94"/>
                  <a:gd name="T17" fmla="*/ 119 h 129"/>
                  <a:gd name="T18" fmla="*/ 73 w 94"/>
                  <a:gd name="T19" fmla="*/ 90 h 129"/>
                  <a:gd name="T20" fmla="*/ 94 w 94"/>
                  <a:gd name="T21" fmla="*/ 60 h 129"/>
                  <a:gd name="T22" fmla="*/ 73 w 94"/>
                  <a:gd name="T23" fmla="*/ 30 h 129"/>
                  <a:gd name="T24" fmla="*/ 58 w 94"/>
                  <a:gd name="T25" fmla="*/ 6 h 129"/>
                  <a:gd name="T26" fmla="*/ 60 w 94"/>
                  <a:gd name="T27" fmla="*/ 8 h 129"/>
                  <a:gd name="T28" fmla="*/ 58 w 94"/>
                  <a:gd name="T29" fmla="*/ 10 h 129"/>
                  <a:gd name="T30" fmla="*/ 55 w 94"/>
                  <a:gd name="T31" fmla="*/ 8 h 129"/>
                  <a:gd name="T32" fmla="*/ 58 w 94"/>
                  <a:gd name="T33" fmla="*/ 6 h 129"/>
                  <a:gd name="T34" fmla="*/ 24 w 94"/>
                  <a:gd name="T35" fmla="*/ 7 h 129"/>
                  <a:gd name="T36" fmla="*/ 49 w 94"/>
                  <a:gd name="T37" fmla="*/ 7 h 129"/>
                  <a:gd name="T38" fmla="*/ 49 w 94"/>
                  <a:gd name="T39" fmla="*/ 9 h 129"/>
                  <a:gd name="T40" fmla="*/ 24 w 94"/>
                  <a:gd name="T41" fmla="*/ 9 h 129"/>
                  <a:gd name="T42" fmla="*/ 24 w 94"/>
                  <a:gd name="T43" fmla="*/ 7 h 129"/>
                  <a:gd name="T44" fmla="*/ 48 w 94"/>
                  <a:gd name="T45" fmla="*/ 119 h 129"/>
                  <a:gd name="T46" fmla="*/ 25 w 94"/>
                  <a:gd name="T47" fmla="*/ 119 h 129"/>
                  <a:gd name="T48" fmla="*/ 25 w 94"/>
                  <a:gd name="T49" fmla="*/ 111 h 129"/>
                  <a:gd name="T50" fmla="*/ 48 w 94"/>
                  <a:gd name="T51" fmla="*/ 111 h 129"/>
                  <a:gd name="T52" fmla="*/ 48 w 94"/>
                  <a:gd name="T53" fmla="*/ 119 h 129"/>
                  <a:gd name="T54" fmla="*/ 66 w 94"/>
                  <a:gd name="T55" fmla="*/ 104 h 129"/>
                  <a:gd name="T56" fmla="*/ 7 w 94"/>
                  <a:gd name="T57" fmla="*/ 104 h 129"/>
                  <a:gd name="T58" fmla="*/ 7 w 94"/>
                  <a:gd name="T59" fmla="*/ 16 h 129"/>
                  <a:gd name="T60" fmla="*/ 66 w 94"/>
                  <a:gd name="T61" fmla="*/ 16 h 129"/>
                  <a:gd name="T62" fmla="*/ 66 w 94"/>
                  <a:gd name="T63" fmla="*/ 29 h 129"/>
                  <a:gd name="T64" fmla="*/ 62 w 94"/>
                  <a:gd name="T65" fmla="*/ 28 h 129"/>
                  <a:gd name="T66" fmla="*/ 31 w 94"/>
                  <a:gd name="T67" fmla="*/ 60 h 129"/>
                  <a:gd name="T68" fmla="*/ 62 w 94"/>
                  <a:gd name="T69" fmla="*/ 92 h 129"/>
                  <a:gd name="T70" fmla="*/ 66 w 94"/>
                  <a:gd name="T71" fmla="*/ 92 h 129"/>
                  <a:gd name="T72" fmla="*/ 66 w 94"/>
                  <a:gd name="T73" fmla="*/ 104 h 129"/>
                  <a:gd name="T74" fmla="*/ 73 w 94"/>
                  <a:gd name="T75" fmla="*/ 84 h 129"/>
                  <a:gd name="T76" fmla="*/ 66 w 94"/>
                  <a:gd name="T77" fmla="*/ 86 h 129"/>
                  <a:gd name="T78" fmla="*/ 62 w 94"/>
                  <a:gd name="T79" fmla="*/ 86 h 129"/>
                  <a:gd name="T80" fmla="*/ 36 w 94"/>
                  <a:gd name="T81" fmla="*/ 60 h 129"/>
                  <a:gd name="T82" fmla="*/ 62 w 94"/>
                  <a:gd name="T83" fmla="*/ 34 h 129"/>
                  <a:gd name="T84" fmla="*/ 66 w 94"/>
                  <a:gd name="T85" fmla="*/ 35 h 129"/>
                  <a:gd name="T86" fmla="*/ 73 w 94"/>
                  <a:gd name="T87" fmla="*/ 37 h 129"/>
                  <a:gd name="T88" fmla="*/ 88 w 94"/>
                  <a:gd name="T89" fmla="*/ 60 h 129"/>
                  <a:gd name="T90" fmla="*/ 73 w 94"/>
                  <a:gd name="T91" fmla="*/ 8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4" h="129">
                    <a:moveTo>
                      <a:pt x="73" y="30"/>
                    </a:moveTo>
                    <a:cubicBezTo>
                      <a:pt x="73" y="9"/>
                      <a:pt x="73" y="9"/>
                      <a:pt x="73" y="9"/>
                    </a:cubicBezTo>
                    <a:cubicBezTo>
                      <a:pt x="73" y="4"/>
                      <a:pt x="69" y="0"/>
                      <a:pt x="6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"/>
                      <a:pt x="4" y="129"/>
                      <a:pt x="10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9" y="129"/>
                      <a:pt x="73" y="124"/>
                      <a:pt x="73" y="119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85" y="86"/>
                      <a:pt x="94" y="74"/>
                      <a:pt x="94" y="60"/>
                    </a:cubicBezTo>
                    <a:cubicBezTo>
                      <a:pt x="94" y="46"/>
                      <a:pt x="85" y="35"/>
                      <a:pt x="73" y="30"/>
                    </a:cubicBezTo>
                    <a:close/>
                    <a:moveTo>
                      <a:pt x="58" y="6"/>
                    </a:moveTo>
                    <a:cubicBezTo>
                      <a:pt x="59" y="6"/>
                      <a:pt x="60" y="7"/>
                      <a:pt x="60" y="8"/>
                    </a:cubicBezTo>
                    <a:cubicBezTo>
                      <a:pt x="60" y="9"/>
                      <a:pt x="59" y="10"/>
                      <a:pt x="58" y="10"/>
                    </a:cubicBezTo>
                    <a:cubicBezTo>
                      <a:pt x="56" y="10"/>
                      <a:pt x="55" y="9"/>
                      <a:pt x="55" y="8"/>
                    </a:cubicBezTo>
                    <a:cubicBezTo>
                      <a:pt x="55" y="7"/>
                      <a:pt x="56" y="6"/>
                      <a:pt x="58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24" y="9"/>
                      <a:pt x="24" y="9"/>
                      <a:pt x="24" y="9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48" y="111"/>
                      <a:pt x="48" y="111"/>
                      <a:pt x="48" y="111"/>
                    </a:cubicBezTo>
                    <a:lnTo>
                      <a:pt x="48" y="119"/>
                    </a:lnTo>
                    <a:close/>
                    <a:moveTo>
                      <a:pt x="66" y="104"/>
                    </a:moveTo>
                    <a:cubicBezTo>
                      <a:pt x="7" y="104"/>
                      <a:pt x="7" y="104"/>
                      <a:pt x="7" y="10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5" y="29"/>
                      <a:pt x="64" y="28"/>
                      <a:pt x="62" y="28"/>
                    </a:cubicBezTo>
                    <a:cubicBezTo>
                      <a:pt x="45" y="28"/>
                      <a:pt x="31" y="43"/>
                      <a:pt x="31" y="60"/>
                    </a:cubicBezTo>
                    <a:cubicBezTo>
                      <a:pt x="31" y="78"/>
                      <a:pt x="45" y="92"/>
                      <a:pt x="62" y="92"/>
                    </a:cubicBezTo>
                    <a:cubicBezTo>
                      <a:pt x="64" y="92"/>
                      <a:pt x="65" y="92"/>
                      <a:pt x="66" y="92"/>
                    </a:cubicBezTo>
                    <a:lnTo>
                      <a:pt x="66" y="104"/>
                    </a:lnTo>
                    <a:close/>
                    <a:moveTo>
                      <a:pt x="73" y="84"/>
                    </a:moveTo>
                    <a:cubicBezTo>
                      <a:pt x="71" y="85"/>
                      <a:pt x="69" y="86"/>
                      <a:pt x="66" y="86"/>
                    </a:cubicBezTo>
                    <a:cubicBezTo>
                      <a:pt x="65" y="86"/>
                      <a:pt x="64" y="86"/>
                      <a:pt x="62" y="86"/>
                    </a:cubicBezTo>
                    <a:cubicBezTo>
                      <a:pt x="48" y="86"/>
                      <a:pt x="36" y="75"/>
                      <a:pt x="36" y="60"/>
                    </a:cubicBezTo>
                    <a:cubicBezTo>
                      <a:pt x="36" y="46"/>
                      <a:pt x="48" y="34"/>
                      <a:pt x="62" y="34"/>
                    </a:cubicBezTo>
                    <a:cubicBezTo>
                      <a:pt x="64" y="34"/>
                      <a:pt x="65" y="34"/>
                      <a:pt x="66" y="35"/>
                    </a:cubicBezTo>
                    <a:cubicBezTo>
                      <a:pt x="69" y="35"/>
                      <a:pt x="71" y="36"/>
                      <a:pt x="73" y="37"/>
                    </a:cubicBezTo>
                    <a:cubicBezTo>
                      <a:pt x="82" y="41"/>
                      <a:pt x="88" y="50"/>
                      <a:pt x="88" y="60"/>
                    </a:cubicBezTo>
                    <a:cubicBezTo>
                      <a:pt x="88" y="71"/>
                      <a:pt x="82" y="80"/>
                      <a:pt x="7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" name="Rectangle 47"/>
              <p:cNvSpPr>
                <a:spLocks noChangeArrowheads="1"/>
              </p:cNvSpPr>
              <p:nvPr/>
            </p:nvSpPr>
            <p:spPr bwMode="auto">
              <a:xfrm>
                <a:off x="2481263" y="2544763"/>
                <a:ext cx="1158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95" name="组合 2194"/>
            <p:cNvGrpSpPr/>
            <p:nvPr/>
          </p:nvGrpSpPr>
          <p:grpSpPr>
            <a:xfrm>
              <a:off x="1043518" y="3132667"/>
              <a:ext cx="469900" cy="641351"/>
              <a:chOff x="782638" y="2349500"/>
              <a:chExt cx="352425" cy="481013"/>
            </a:xfrm>
            <a:grpFill/>
          </p:grpSpPr>
          <p:sp>
            <p:nvSpPr>
              <p:cNvPr id="316" name="Freeform 48"/>
              <p:cNvSpPr>
                <a:spLocks noEditPoints="1"/>
              </p:cNvSpPr>
              <p:nvPr/>
            </p:nvSpPr>
            <p:spPr bwMode="auto">
              <a:xfrm>
                <a:off x="782638" y="2349500"/>
                <a:ext cx="352425" cy="481013"/>
              </a:xfrm>
              <a:custGeom>
                <a:avLst/>
                <a:gdLst>
                  <a:gd name="T0" fmla="*/ 73 w 94"/>
                  <a:gd name="T1" fmla="*/ 30 h 128"/>
                  <a:gd name="T2" fmla="*/ 73 w 94"/>
                  <a:gd name="T3" fmla="*/ 9 h 128"/>
                  <a:gd name="T4" fmla="*/ 63 w 94"/>
                  <a:gd name="T5" fmla="*/ 0 h 128"/>
                  <a:gd name="T6" fmla="*/ 9 w 94"/>
                  <a:gd name="T7" fmla="*/ 0 h 128"/>
                  <a:gd name="T8" fmla="*/ 0 w 94"/>
                  <a:gd name="T9" fmla="*/ 9 h 128"/>
                  <a:gd name="T10" fmla="*/ 0 w 94"/>
                  <a:gd name="T11" fmla="*/ 119 h 128"/>
                  <a:gd name="T12" fmla="*/ 9 w 94"/>
                  <a:gd name="T13" fmla="*/ 128 h 128"/>
                  <a:gd name="T14" fmla="*/ 63 w 94"/>
                  <a:gd name="T15" fmla="*/ 128 h 128"/>
                  <a:gd name="T16" fmla="*/ 73 w 94"/>
                  <a:gd name="T17" fmla="*/ 119 h 128"/>
                  <a:gd name="T18" fmla="*/ 73 w 94"/>
                  <a:gd name="T19" fmla="*/ 90 h 128"/>
                  <a:gd name="T20" fmla="*/ 94 w 94"/>
                  <a:gd name="T21" fmla="*/ 60 h 128"/>
                  <a:gd name="T22" fmla="*/ 73 w 94"/>
                  <a:gd name="T23" fmla="*/ 30 h 128"/>
                  <a:gd name="T24" fmla="*/ 57 w 94"/>
                  <a:gd name="T25" fmla="*/ 6 h 128"/>
                  <a:gd name="T26" fmla="*/ 60 w 94"/>
                  <a:gd name="T27" fmla="*/ 8 h 128"/>
                  <a:gd name="T28" fmla="*/ 57 w 94"/>
                  <a:gd name="T29" fmla="*/ 10 h 128"/>
                  <a:gd name="T30" fmla="*/ 55 w 94"/>
                  <a:gd name="T31" fmla="*/ 8 h 128"/>
                  <a:gd name="T32" fmla="*/ 57 w 94"/>
                  <a:gd name="T33" fmla="*/ 6 h 128"/>
                  <a:gd name="T34" fmla="*/ 24 w 94"/>
                  <a:gd name="T35" fmla="*/ 6 h 128"/>
                  <a:gd name="T36" fmla="*/ 49 w 94"/>
                  <a:gd name="T37" fmla="*/ 6 h 128"/>
                  <a:gd name="T38" fmla="*/ 49 w 94"/>
                  <a:gd name="T39" fmla="*/ 9 h 128"/>
                  <a:gd name="T40" fmla="*/ 24 w 94"/>
                  <a:gd name="T41" fmla="*/ 9 h 128"/>
                  <a:gd name="T42" fmla="*/ 24 w 94"/>
                  <a:gd name="T43" fmla="*/ 6 h 128"/>
                  <a:gd name="T44" fmla="*/ 48 w 94"/>
                  <a:gd name="T45" fmla="*/ 118 h 128"/>
                  <a:gd name="T46" fmla="*/ 25 w 94"/>
                  <a:gd name="T47" fmla="*/ 118 h 128"/>
                  <a:gd name="T48" fmla="*/ 25 w 94"/>
                  <a:gd name="T49" fmla="*/ 111 h 128"/>
                  <a:gd name="T50" fmla="*/ 48 w 94"/>
                  <a:gd name="T51" fmla="*/ 111 h 128"/>
                  <a:gd name="T52" fmla="*/ 48 w 94"/>
                  <a:gd name="T53" fmla="*/ 118 h 128"/>
                  <a:gd name="T54" fmla="*/ 66 w 94"/>
                  <a:gd name="T55" fmla="*/ 104 h 128"/>
                  <a:gd name="T56" fmla="*/ 7 w 94"/>
                  <a:gd name="T57" fmla="*/ 104 h 128"/>
                  <a:gd name="T58" fmla="*/ 7 w 94"/>
                  <a:gd name="T59" fmla="*/ 15 h 128"/>
                  <a:gd name="T60" fmla="*/ 66 w 94"/>
                  <a:gd name="T61" fmla="*/ 15 h 128"/>
                  <a:gd name="T62" fmla="*/ 66 w 94"/>
                  <a:gd name="T63" fmla="*/ 29 h 128"/>
                  <a:gd name="T64" fmla="*/ 62 w 94"/>
                  <a:gd name="T65" fmla="*/ 28 h 128"/>
                  <a:gd name="T66" fmla="*/ 30 w 94"/>
                  <a:gd name="T67" fmla="*/ 60 h 128"/>
                  <a:gd name="T68" fmla="*/ 62 w 94"/>
                  <a:gd name="T69" fmla="*/ 92 h 128"/>
                  <a:gd name="T70" fmla="*/ 66 w 94"/>
                  <a:gd name="T71" fmla="*/ 92 h 128"/>
                  <a:gd name="T72" fmla="*/ 66 w 94"/>
                  <a:gd name="T73" fmla="*/ 104 h 128"/>
                  <a:gd name="T74" fmla="*/ 73 w 94"/>
                  <a:gd name="T75" fmla="*/ 84 h 128"/>
                  <a:gd name="T76" fmla="*/ 66 w 94"/>
                  <a:gd name="T77" fmla="*/ 86 h 128"/>
                  <a:gd name="T78" fmla="*/ 62 w 94"/>
                  <a:gd name="T79" fmla="*/ 86 h 128"/>
                  <a:gd name="T80" fmla="*/ 36 w 94"/>
                  <a:gd name="T81" fmla="*/ 60 h 128"/>
                  <a:gd name="T82" fmla="*/ 62 w 94"/>
                  <a:gd name="T83" fmla="*/ 34 h 128"/>
                  <a:gd name="T84" fmla="*/ 66 w 94"/>
                  <a:gd name="T85" fmla="*/ 34 h 128"/>
                  <a:gd name="T86" fmla="*/ 73 w 94"/>
                  <a:gd name="T87" fmla="*/ 37 h 128"/>
                  <a:gd name="T88" fmla="*/ 88 w 94"/>
                  <a:gd name="T89" fmla="*/ 60 h 128"/>
                  <a:gd name="T90" fmla="*/ 73 w 94"/>
                  <a:gd name="T9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4" h="128">
                    <a:moveTo>
                      <a:pt x="73" y="30"/>
                    </a:moveTo>
                    <a:cubicBezTo>
                      <a:pt x="73" y="9"/>
                      <a:pt x="73" y="9"/>
                      <a:pt x="73" y="9"/>
                    </a:cubicBezTo>
                    <a:cubicBezTo>
                      <a:pt x="73" y="4"/>
                      <a:pt x="69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"/>
                      <a:pt x="4" y="128"/>
                      <a:pt x="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9" y="128"/>
                      <a:pt x="73" y="124"/>
                      <a:pt x="73" y="119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85" y="86"/>
                      <a:pt x="94" y="74"/>
                      <a:pt x="94" y="60"/>
                    </a:cubicBezTo>
                    <a:cubicBezTo>
                      <a:pt x="94" y="46"/>
                      <a:pt x="85" y="35"/>
                      <a:pt x="73" y="30"/>
                    </a:cubicBezTo>
                    <a:close/>
                    <a:moveTo>
                      <a:pt x="57" y="6"/>
                    </a:moveTo>
                    <a:cubicBezTo>
                      <a:pt x="59" y="6"/>
                      <a:pt x="60" y="7"/>
                      <a:pt x="60" y="8"/>
                    </a:cubicBezTo>
                    <a:cubicBezTo>
                      <a:pt x="60" y="9"/>
                      <a:pt x="59" y="10"/>
                      <a:pt x="57" y="10"/>
                    </a:cubicBezTo>
                    <a:cubicBezTo>
                      <a:pt x="56" y="10"/>
                      <a:pt x="55" y="9"/>
                      <a:pt x="55" y="8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6"/>
                    </a:moveTo>
                    <a:cubicBezTo>
                      <a:pt x="49" y="6"/>
                      <a:pt x="49" y="6"/>
                      <a:pt x="49" y="6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24" y="9"/>
                      <a:pt x="24" y="9"/>
                      <a:pt x="24" y="9"/>
                    </a:cubicBezTo>
                    <a:lnTo>
                      <a:pt x="24" y="6"/>
                    </a:lnTo>
                    <a:close/>
                    <a:moveTo>
                      <a:pt x="48" y="118"/>
                    </a:moveTo>
                    <a:cubicBezTo>
                      <a:pt x="25" y="118"/>
                      <a:pt x="25" y="118"/>
                      <a:pt x="25" y="118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48" y="111"/>
                      <a:pt x="48" y="111"/>
                      <a:pt x="48" y="111"/>
                    </a:cubicBezTo>
                    <a:lnTo>
                      <a:pt x="48" y="118"/>
                    </a:lnTo>
                    <a:close/>
                    <a:moveTo>
                      <a:pt x="66" y="104"/>
                    </a:moveTo>
                    <a:cubicBezTo>
                      <a:pt x="7" y="104"/>
                      <a:pt x="7" y="104"/>
                      <a:pt x="7" y="10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5" y="28"/>
                      <a:pt x="63" y="28"/>
                      <a:pt x="62" y="28"/>
                    </a:cubicBezTo>
                    <a:cubicBezTo>
                      <a:pt x="44" y="28"/>
                      <a:pt x="30" y="43"/>
                      <a:pt x="30" y="60"/>
                    </a:cubicBezTo>
                    <a:cubicBezTo>
                      <a:pt x="30" y="78"/>
                      <a:pt x="44" y="92"/>
                      <a:pt x="62" y="92"/>
                    </a:cubicBezTo>
                    <a:cubicBezTo>
                      <a:pt x="63" y="92"/>
                      <a:pt x="65" y="92"/>
                      <a:pt x="66" y="92"/>
                    </a:cubicBezTo>
                    <a:lnTo>
                      <a:pt x="66" y="104"/>
                    </a:lnTo>
                    <a:close/>
                    <a:moveTo>
                      <a:pt x="73" y="84"/>
                    </a:moveTo>
                    <a:cubicBezTo>
                      <a:pt x="71" y="85"/>
                      <a:pt x="68" y="85"/>
                      <a:pt x="66" y="86"/>
                    </a:cubicBezTo>
                    <a:cubicBezTo>
                      <a:pt x="65" y="86"/>
                      <a:pt x="63" y="86"/>
                      <a:pt x="62" y="86"/>
                    </a:cubicBezTo>
                    <a:cubicBezTo>
                      <a:pt x="48" y="86"/>
                      <a:pt x="36" y="74"/>
                      <a:pt x="36" y="60"/>
                    </a:cubicBezTo>
                    <a:cubicBezTo>
                      <a:pt x="36" y="46"/>
                      <a:pt x="48" y="34"/>
                      <a:pt x="62" y="34"/>
                    </a:cubicBezTo>
                    <a:cubicBezTo>
                      <a:pt x="63" y="34"/>
                      <a:pt x="65" y="34"/>
                      <a:pt x="66" y="34"/>
                    </a:cubicBezTo>
                    <a:cubicBezTo>
                      <a:pt x="68" y="35"/>
                      <a:pt x="71" y="36"/>
                      <a:pt x="73" y="37"/>
                    </a:cubicBezTo>
                    <a:cubicBezTo>
                      <a:pt x="82" y="41"/>
                      <a:pt x="88" y="50"/>
                      <a:pt x="88" y="60"/>
                    </a:cubicBezTo>
                    <a:cubicBezTo>
                      <a:pt x="88" y="71"/>
                      <a:pt x="82" y="80"/>
                      <a:pt x="7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" name="Freeform 49"/>
              <p:cNvSpPr>
                <a:spLocks noEditPoints="1"/>
              </p:cNvSpPr>
              <p:nvPr/>
            </p:nvSpPr>
            <p:spPr bwMode="auto">
              <a:xfrm>
                <a:off x="954088" y="2500313"/>
                <a:ext cx="123825" cy="127000"/>
              </a:xfrm>
              <a:custGeom>
                <a:avLst/>
                <a:gdLst>
                  <a:gd name="T0" fmla="*/ 24 w 33"/>
                  <a:gd name="T1" fmla="*/ 0 h 34"/>
                  <a:gd name="T2" fmla="*/ 18 w 33"/>
                  <a:gd name="T3" fmla="*/ 3 h 34"/>
                  <a:gd name="T4" fmla="*/ 15 w 33"/>
                  <a:gd name="T5" fmla="*/ 9 h 34"/>
                  <a:gd name="T6" fmla="*/ 15 w 33"/>
                  <a:gd name="T7" fmla="*/ 16 h 34"/>
                  <a:gd name="T8" fmla="*/ 1 w 33"/>
                  <a:gd name="T9" fmla="*/ 16 h 34"/>
                  <a:gd name="T10" fmla="*/ 0 w 33"/>
                  <a:gd name="T11" fmla="*/ 17 h 34"/>
                  <a:gd name="T12" fmla="*/ 0 w 33"/>
                  <a:gd name="T13" fmla="*/ 32 h 34"/>
                  <a:gd name="T14" fmla="*/ 1 w 33"/>
                  <a:gd name="T15" fmla="*/ 34 h 34"/>
                  <a:gd name="T16" fmla="*/ 22 w 33"/>
                  <a:gd name="T17" fmla="*/ 34 h 34"/>
                  <a:gd name="T18" fmla="*/ 23 w 33"/>
                  <a:gd name="T19" fmla="*/ 32 h 34"/>
                  <a:gd name="T20" fmla="*/ 23 w 33"/>
                  <a:gd name="T21" fmla="*/ 17 h 34"/>
                  <a:gd name="T22" fmla="*/ 22 w 33"/>
                  <a:gd name="T23" fmla="*/ 16 h 34"/>
                  <a:gd name="T24" fmla="*/ 20 w 33"/>
                  <a:gd name="T25" fmla="*/ 16 h 34"/>
                  <a:gd name="T26" fmla="*/ 20 w 33"/>
                  <a:gd name="T27" fmla="*/ 9 h 34"/>
                  <a:gd name="T28" fmla="*/ 21 w 33"/>
                  <a:gd name="T29" fmla="*/ 6 h 34"/>
                  <a:gd name="T30" fmla="*/ 24 w 33"/>
                  <a:gd name="T31" fmla="*/ 4 h 34"/>
                  <a:gd name="T32" fmla="*/ 27 w 33"/>
                  <a:gd name="T33" fmla="*/ 6 h 34"/>
                  <a:gd name="T34" fmla="*/ 28 w 33"/>
                  <a:gd name="T35" fmla="*/ 9 h 34"/>
                  <a:gd name="T36" fmla="*/ 28 w 33"/>
                  <a:gd name="T37" fmla="*/ 18 h 34"/>
                  <a:gd name="T38" fmla="*/ 33 w 33"/>
                  <a:gd name="T39" fmla="*/ 18 h 34"/>
                  <a:gd name="T40" fmla="*/ 33 w 33"/>
                  <a:gd name="T41" fmla="*/ 9 h 34"/>
                  <a:gd name="T42" fmla="*/ 30 w 33"/>
                  <a:gd name="T43" fmla="*/ 3 h 34"/>
                  <a:gd name="T44" fmla="*/ 24 w 33"/>
                  <a:gd name="T45" fmla="*/ 0 h 34"/>
                  <a:gd name="T46" fmla="*/ 15 w 33"/>
                  <a:gd name="T47" fmla="*/ 30 h 34"/>
                  <a:gd name="T48" fmla="*/ 12 w 33"/>
                  <a:gd name="T49" fmla="*/ 32 h 34"/>
                  <a:gd name="T50" fmla="*/ 9 w 33"/>
                  <a:gd name="T51" fmla="*/ 30 h 34"/>
                  <a:gd name="T52" fmla="*/ 9 w 33"/>
                  <a:gd name="T53" fmla="*/ 24 h 34"/>
                  <a:gd name="T54" fmla="*/ 12 w 33"/>
                  <a:gd name="T55" fmla="*/ 21 h 34"/>
                  <a:gd name="T56" fmla="*/ 15 w 33"/>
                  <a:gd name="T57" fmla="*/ 24 h 34"/>
                  <a:gd name="T58" fmla="*/ 15 w 33"/>
                  <a:gd name="T5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34">
                    <a:moveTo>
                      <a:pt x="24" y="0"/>
                    </a:moveTo>
                    <a:cubicBezTo>
                      <a:pt x="22" y="0"/>
                      <a:pt x="19" y="1"/>
                      <a:pt x="18" y="3"/>
                    </a:cubicBezTo>
                    <a:cubicBezTo>
                      <a:pt x="16" y="4"/>
                      <a:pt x="15" y="7"/>
                      <a:pt x="15" y="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4"/>
                      <a:pt x="23" y="33"/>
                      <a:pt x="23" y="32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7"/>
                      <a:pt x="21" y="6"/>
                    </a:cubicBezTo>
                    <a:cubicBezTo>
                      <a:pt x="22" y="5"/>
                      <a:pt x="23" y="4"/>
                      <a:pt x="24" y="4"/>
                    </a:cubicBezTo>
                    <a:cubicBezTo>
                      <a:pt x="25" y="4"/>
                      <a:pt x="26" y="5"/>
                      <a:pt x="27" y="6"/>
                    </a:cubicBezTo>
                    <a:cubicBezTo>
                      <a:pt x="28" y="7"/>
                      <a:pt x="28" y="8"/>
                      <a:pt x="28" y="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7"/>
                      <a:pt x="32" y="4"/>
                      <a:pt x="30" y="3"/>
                    </a:cubicBezTo>
                    <a:cubicBezTo>
                      <a:pt x="29" y="1"/>
                      <a:pt x="26" y="0"/>
                      <a:pt x="24" y="0"/>
                    </a:cubicBezTo>
                    <a:close/>
                    <a:moveTo>
                      <a:pt x="15" y="30"/>
                    </a:moveTo>
                    <a:cubicBezTo>
                      <a:pt x="15" y="31"/>
                      <a:pt x="14" y="32"/>
                      <a:pt x="12" y="32"/>
                    </a:cubicBezTo>
                    <a:cubicBezTo>
                      <a:pt x="10" y="32"/>
                      <a:pt x="9" y="31"/>
                      <a:pt x="9" y="3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2"/>
                      <a:pt x="10" y="21"/>
                      <a:pt x="12" y="21"/>
                    </a:cubicBezTo>
                    <a:cubicBezTo>
                      <a:pt x="14" y="21"/>
                      <a:pt x="15" y="22"/>
                      <a:pt x="15" y="24"/>
                    </a:cubicBez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" name="Freeform 50"/>
              <p:cNvSpPr/>
              <p:nvPr/>
            </p:nvSpPr>
            <p:spPr bwMode="auto">
              <a:xfrm>
                <a:off x="992188" y="2586038"/>
                <a:ext cx="14288" cy="30163"/>
              </a:xfrm>
              <a:custGeom>
                <a:avLst/>
                <a:gdLst>
                  <a:gd name="T0" fmla="*/ 2 w 4"/>
                  <a:gd name="T1" fmla="*/ 0 h 8"/>
                  <a:gd name="T2" fmla="*/ 0 w 4"/>
                  <a:gd name="T3" fmla="*/ 2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2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90" name="组合 2189"/>
            <p:cNvGrpSpPr/>
            <p:nvPr/>
          </p:nvGrpSpPr>
          <p:grpSpPr>
            <a:xfrm>
              <a:off x="4157134" y="3128433"/>
              <a:ext cx="664633" cy="635000"/>
              <a:chOff x="3117850" y="2346325"/>
              <a:chExt cx="498475" cy="476250"/>
            </a:xfrm>
            <a:grpFill/>
          </p:grpSpPr>
          <p:sp>
            <p:nvSpPr>
              <p:cNvPr id="319" name="Freeform 51"/>
              <p:cNvSpPr>
                <a:spLocks noEditPoints="1"/>
              </p:cNvSpPr>
              <p:nvPr/>
            </p:nvSpPr>
            <p:spPr bwMode="auto">
              <a:xfrm>
                <a:off x="3117850" y="2346325"/>
                <a:ext cx="498475" cy="476250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0" name="Oval 52"/>
              <p:cNvSpPr>
                <a:spLocks noChangeArrowheads="1"/>
              </p:cNvSpPr>
              <p:nvPr/>
            </p:nvSpPr>
            <p:spPr bwMode="auto">
              <a:xfrm>
                <a:off x="3351213" y="2662238"/>
                <a:ext cx="36513" cy="365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82" name="组合 2181"/>
            <p:cNvGrpSpPr/>
            <p:nvPr/>
          </p:nvGrpSpPr>
          <p:grpSpPr>
            <a:xfrm>
              <a:off x="6326717" y="3164418"/>
              <a:ext cx="670984" cy="539751"/>
              <a:chOff x="4745038" y="2373313"/>
              <a:chExt cx="503238" cy="404813"/>
            </a:xfrm>
            <a:grpFill/>
          </p:grpSpPr>
          <p:sp>
            <p:nvSpPr>
              <p:cNvPr id="2081" name="Rectangle 53"/>
              <p:cNvSpPr>
                <a:spLocks noChangeArrowheads="1"/>
              </p:cNvSpPr>
              <p:nvPr/>
            </p:nvSpPr>
            <p:spPr bwMode="auto">
              <a:xfrm>
                <a:off x="5110163" y="2447925"/>
                <a:ext cx="1222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2" name="Rectangle 54"/>
              <p:cNvSpPr>
                <a:spLocks noChangeArrowheads="1"/>
              </p:cNvSpPr>
              <p:nvPr/>
            </p:nvSpPr>
            <p:spPr bwMode="auto">
              <a:xfrm>
                <a:off x="5110163" y="2478088"/>
                <a:ext cx="1222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3" name="Rectangle 55"/>
              <p:cNvSpPr>
                <a:spLocks noChangeArrowheads="1"/>
              </p:cNvSpPr>
              <p:nvPr/>
            </p:nvSpPr>
            <p:spPr bwMode="auto">
              <a:xfrm>
                <a:off x="5110163" y="2395538"/>
                <a:ext cx="1222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4" name="Freeform 56"/>
              <p:cNvSpPr>
                <a:spLocks noEditPoints="1"/>
              </p:cNvSpPr>
              <p:nvPr/>
            </p:nvSpPr>
            <p:spPr bwMode="auto">
              <a:xfrm>
                <a:off x="5094288" y="2373313"/>
                <a:ext cx="153988" cy="393700"/>
              </a:xfrm>
              <a:custGeom>
                <a:avLst/>
                <a:gdLst>
                  <a:gd name="T0" fmla="*/ 0 w 97"/>
                  <a:gd name="T1" fmla="*/ 0 h 248"/>
                  <a:gd name="T2" fmla="*/ 0 w 97"/>
                  <a:gd name="T3" fmla="*/ 248 h 248"/>
                  <a:gd name="T4" fmla="*/ 97 w 97"/>
                  <a:gd name="T5" fmla="*/ 248 h 248"/>
                  <a:gd name="T6" fmla="*/ 97 w 97"/>
                  <a:gd name="T7" fmla="*/ 0 h 248"/>
                  <a:gd name="T8" fmla="*/ 0 w 97"/>
                  <a:gd name="T9" fmla="*/ 0 h 248"/>
                  <a:gd name="T10" fmla="*/ 92 w 97"/>
                  <a:gd name="T11" fmla="*/ 233 h 248"/>
                  <a:gd name="T12" fmla="*/ 5 w 97"/>
                  <a:gd name="T13" fmla="*/ 233 h 248"/>
                  <a:gd name="T14" fmla="*/ 5 w 97"/>
                  <a:gd name="T15" fmla="*/ 7 h 248"/>
                  <a:gd name="T16" fmla="*/ 92 w 97"/>
                  <a:gd name="T17" fmla="*/ 7 h 248"/>
                  <a:gd name="T18" fmla="*/ 92 w 97"/>
                  <a:gd name="T19" fmla="*/ 23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248">
                    <a:moveTo>
                      <a:pt x="0" y="0"/>
                    </a:moveTo>
                    <a:lnTo>
                      <a:pt x="0" y="248"/>
                    </a:lnTo>
                    <a:lnTo>
                      <a:pt x="97" y="248"/>
                    </a:lnTo>
                    <a:lnTo>
                      <a:pt x="97" y="0"/>
                    </a:lnTo>
                    <a:lnTo>
                      <a:pt x="0" y="0"/>
                    </a:lnTo>
                    <a:close/>
                    <a:moveTo>
                      <a:pt x="92" y="233"/>
                    </a:moveTo>
                    <a:lnTo>
                      <a:pt x="5" y="233"/>
                    </a:lnTo>
                    <a:lnTo>
                      <a:pt x="5" y="7"/>
                    </a:lnTo>
                    <a:lnTo>
                      <a:pt x="92" y="7"/>
                    </a:lnTo>
                    <a:lnTo>
                      <a:pt x="92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5" name="Rectangle 57"/>
              <p:cNvSpPr>
                <a:spLocks noChangeArrowheads="1"/>
              </p:cNvSpPr>
              <p:nvPr/>
            </p:nvSpPr>
            <p:spPr bwMode="auto">
              <a:xfrm>
                <a:off x="5110163" y="2511425"/>
                <a:ext cx="1222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6" name="Freeform 58"/>
              <p:cNvSpPr>
                <a:spLocks noEditPoints="1"/>
              </p:cNvSpPr>
              <p:nvPr/>
            </p:nvSpPr>
            <p:spPr bwMode="auto">
              <a:xfrm>
                <a:off x="5135563" y="2608263"/>
                <a:ext cx="74613" cy="79375"/>
              </a:xfrm>
              <a:custGeom>
                <a:avLst/>
                <a:gdLst>
                  <a:gd name="T0" fmla="*/ 10 w 20"/>
                  <a:gd name="T1" fmla="*/ 0 h 21"/>
                  <a:gd name="T2" fmla="*/ 0 w 20"/>
                  <a:gd name="T3" fmla="*/ 11 h 21"/>
                  <a:gd name="T4" fmla="*/ 10 w 20"/>
                  <a:gd name="T5" fmla="*/ 21 h 21"/>
                  <a:gd name="T6" fmla="*/ 20 w 20"/>
                  <a:gd name="T7" fmla="*/ 11 h 21"/>
                  <a:gd name="T8" fmla="*/ 10 w 20"/>
                  <a:gd name="T9" fmla="*/ 0 h 21"/>
                  <a:gd name="T10" fmla="*/ 10 w 20"/>
                  <a:gd name="T11" fmla="*/ 17 h 21"/>
                  <a:gd name="T12" fmla="*/ 3 w 20"/>
                  <a:gd name="T13" fmla="*/ 11 h 21"/>
                  <a:gd name="T14" fmla="*/ 10 w 20"/>
                  <a:gd name="T15" fmla="*/ 4 h 21"/>
                  <a:gd name="T16" fmla="*/ 17 w 20"/>
                  <a:gd name="T17" fmla="*/ 11 h 21"/>
                  <a:gd name="T18" fmla="*/ 10 w 20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1">
                    <a:moveTo>
                      <a:pt x="10" y="0"/>
                    </a:moveTo>
                    <a:cubicBezTo>
                      <a:pt x="4" y="0"/>
                      <a:pt x="0" y="5"/>
                      <a:pt x="0" y="11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16" y="21"/>
                      <a:pt x="20" y="16"/>
                      <a:pt x="20" y="11"/>
                    </a:cubicBezTo>
                    <a:cubicBezTo>
                      <a:pt x="20" y="5"/>
                      <a:pt x="16" y="0"/>
                      <a:pt x="10" y="0"/>
                    </a:cubicBezTo>
                    <a:close/>
                    <a:moveTo>
                      <a:pt x="10" y="17"/>
                    </a:moveTo>
                    <a:cubicBezTo>
                      <a:pt x="6" y="17"/>
                      <a:pt x="3" y="14"/>
                      <a:pt x="3" y="11"/>
                    </a:cubicBezTo>
                    <a:cubicBezTo>
                      <a:pt x="3" y="7"/>
                      <a:pt x="6" y="4"/>
                      <a:pt x="10" y="4"/>
                    </a:cubicBezTo>
                    <a:cubicBezTo>
                      <a:pt x="14" y="4"/>
                      <a:pt x="17" y="7"/>
                      <a:pt x="17" y="11"/>
                    </a:cubicBezTo>
                    <a:cubicBezTo>
                      <a:pt x="17" y="14"/>
                      <a:pt x="14" y="17"/>
                      <a:pt x="1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7" name="Freeform 59"/>
              <p:cNvSpPr>
                <a:spLocks noEditPoints="1"/>
              </p:cNvSpPr>
              <p:nvPr/>
            </p:nvSpPr>
            <p:spPr bwMode="auto">
              <a:xfrm>
                <a:off x="4745038" y="2462213"/>
                <a:ext cx="330200" cy="315913"/>
              </a:xfrm>
              <a:custGeom>
                <a:avLst/>
                <a:gdLst>
                  <a:gd name="T0" fmla="*/ 15 w 208"/>
                  <a:gd name="T1" fmla="*/ 0 h 199"/>
                  <a:gd name="T2" fmla="*/ 0 w 208"/>
                  <a:gd name="T3" fmla="*/ 0 h 199"/>
                  <a:gd name="T4" fmla="*/ 0 w 208"/>
                  <a:gd name="T5" fmla="*/ 14 h 199"/>
                  <a:gd name="T6" fmla="*/ 0 w 208"/>
                  <a:gd name="T7" fmla="*/ 142 h 199"/>
                  <a:gd name="T8" fmla="*/ 0 w 208"/>
                  <a:gd name="T9" fmla="*/ 156 h 199"/>
                  <a:gd name="T10" fmla="*/ 83 w 208"/>
                  <a:gd name="T11" fmla="*/ 156 h 199"/>
                  <a:gd name="T12" fmla="*/ 83 w 208"/>
                  <a:gd name="T13" fmla="*/ 189 h 199"/>
                  <a:gd name="T14" fmla="*/ 62 w 208"/>
                  <a:gd name="T15" fmla="*/ 189 h 199"/>
                  <a:gd name="T16" fmla="*/ 62 w 208"/>
                  <a:gd name="T17" fmla="*/ 199 h 199"/>
                  <a:gd name="T18" fmla="*/ 83 w 208"/>
                  <a:gd name="T19" fmla="*/ 199 h 199"/>
                  <a:gd name="T20" fmla="*/ 126 w 208"/>
                  <a:gd name="T21" fmla="*/ 199 h 199"/>
                  <a:gd name="T22" fmla="*/ 147 w 208"/>
                  <a:gd name="T23" fmla="*/ 199 h 199"/>
                  <a:gd name="T24" fmla="*/ 147 w 208"/>
                  <a:gd name="T25" fmla="*/ 189 h 199"/>
                  <a:gd name="T26" fmla="*/ 126 w 208"/>
                  <a:gd name="T27" fmla="*/ 189 h 199"/>
                  <a:gd name="T28" fmla="*/ 126 w 208"/>
                  <a:gd name="T29" fmla="*/ 156 h 199"/>
                  <a:gd name="T30" fmla="*/ 208 w 208"/>
                  <a:gd name="T31" fmla="*/ 156 h 199"/>
                  <a:gd name="T32" fmla="*/ 208 w 208"/>
                  <a:gd name="T33" fmla="*/ 142 h 199"/>
                  <a:gd name="T34" fmla="*/ 208 w 208"/>
                  <a:gd name="T35" fmla="*/ 14 h 199"/>
                  <a:gd name="T36" fmla="*/ 208 w 208"/>
                  <a:gd name="T37" fmla="*/ 0 h 199"/>
                  <a:gd name="T38" fmla="*/ 194 w 208"/>
                  <a:gd name="T39" fmla="*/ 0 h 199"/>
                  <a:gd name="T40" fmla="*/ 15 w 208"/>
                  <a:gd name="T41" fmla="*/ 0 h 199"/>
                  <a:gd name="T42" fmla="*/ 196 w 208"/>
                  <a:gd name="T43" fmla="*/ 142 h 199"/>
                  <a:gd name="T44" fmla="*/ 15 w 208"/>
                  <a:gd name="T45" fmla="*/ 142 h 199"/>
                  <a:gd name="T46" fmla="*/ 15 w 208"/>
                  <a:gd name="T47" fmla="*/ 14 h 199"/>
                  <a:gd name="T48" fmla="*/ 196 w 208"/>
                  <a:gd name="T49" fmla="*/ 14 h 199"/>
                  <a:gd name="T50" fmla="*/ 196 w 208"/>
                  <a:gd name="T5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8" h="199">
                    <a:moveTo>
                      <a:pt x="15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83" y="156"/>
                    </a:lnTo>
                    <a:lnTo>
                      <a:pt x="83" y="189"/>
                    </a:lnTo>
                    <a:lnTo>
                      <a:pt x="62" y="189"/>
                    </a:lnTo>
                    <a:lnTo>
                      <a:pt x="62" y="199"/>
                    </a:lnTo>
                    <a:lnTo>
                      <a:pt x="83" y="199"/>
                    </a:lnTo>
                    <a:lnTo>
                      <a:pt x="126" y="199"/>
                    </a:lnTo>
                    <a:lnTo>
                      <a:pt x="147" y="199"/>
                    </a:lnTo>
                    <a:lnTo>
                      <a:pt x="147" y="189"/>
                    </a:lnTo>
                    <a:lnTo>
                      <a:pt x="126" y="189"/>
                    </a:lnTo>
                    <a:lnTo>
                      <a:pt x="126" y="156"/>
                    </a:lnTo>
                    <a:lnTo>
                      <a:pt x="208" y="156"/>
                    </a:lnTo>
                    <a:lnTo>
                      <a:pt x="208" y="142"/>
                    </a:lnTo>
                    <a:lnTo>
                      <a:pt x="208" y="14"/>
                    </a:lnTo>
                    <a:lnTo>
                      <a:pt x="208" y="0"/>
                    </a:lnTo>
                    <a:lnTo>
                      <a:pt x="194" y="0"/>
                    </a:lnTo>
                    <a:lnTo>
                      <a:pt x="15" y="0"/>
                    </a:lnTo>
                    <a:close/>
                    <a:moveTo>
                      <a:pt x="196" y="142"/>
                    </a:moveTo>
                    <a:lnTo>
                      <a:pt x="15" y="142"/>
                    </a:lnTo>
                    <a:lnTo>
                      <a:pt x="15" y="14"/>
                    </a:lnTo>
                    <a:lnTo>
                      <a:pt x="196" y="14"/>
                    </a:lnTo>
                    <a:lnTo>
                      <a:pt x="196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9" name="组合 2178"/>
            <p:cNvGrpSpPr/>
            <p:nvPr/>
          </p:nvGrpSpPr>
          <p:grpSpPr>
            <a:xfrm>
              <a:off x="7512051" y="3183468"/>
              <a:ext cx="550333" cy="624417"/>
              <a:chOff x="5634038" y="2387600"/>
              <a:chExt cx="412750" cy="468313"/>
            </a:xfrm>
            <a:grpFill/>
          </p:grpSpPr>
          <p:sp>
            <p:nvSpPr>
              <p:cNvPr id="2088" name="Freeform 60"/>
              <p:cNvSpPr>
                <a:spLocks noEditPoints="1"/>
              </p:cNvSpPr>
              <p:nvPr/>
            </p:nvSpPr>
            <p:spPr bwMode="auto">
              <a:xfrm>
                <a:off x="5634038" y="2387600"/>
                <a:ext cx="412750" cy="468313"/>
              </a:xfrm>
              <a:custGeom>
                <a:avLst/>
                <a:gdLst>
                  <a:gd name="T0" fmla="*/ 66 w 110"/>
                  <a:gd name="T1" fmla="*/ 87 h 125"/>
                  <a:gd name="T2" fmla="*/ 66 w 110"/>
                  <a:gd name="T3" fmla="*/ 78 h 125"/>
                  <a:gd name="T4" fmla="*/ 107 w 110"/>
                  <a:gd name="T5" fmla="*/ 78 h 125"/>
                  <a:gd name="T6" fmla="*/ 107 w 110"/>
                  <a:gd name="T7" fmla="*/ 71 h 125"/>
                  <a:gd name="T8" fmla="*/ 107 w 110"/>
                  <a:gd name="T9" fmla="*/ 7 h 125"/>
                  <a:gd name="T10" fmla="*/ 107 w 110"/>
                  <a:gd name="T11" fmla="*/ 0 h 125"/>
                  <a:gd name="T12" fmla="*/ 100 w 110"/>
                  <a:gd name="T13" fmla="*/ 0 h 125"/>
                  <a:gd name="T14" fmla="*/ 10 w 110"/>
                  <a:gd name="T15" fmla="*/ 0 h 125"/>
                  <a:gd name="T16" fmla="*/ 3 w 110"/>
                  <a:gd name="T17" fmla="*/ 0 h 125"/>
                  <a:gd name="T18" fmla="*/ 3 w 110"/>
                  <a:gd name="T19" fmla="*/ 7 h 125"/>
                  <a:gd name="T20" fmla="*/ 3 w 110"/>
                  <a:gd name="T21" fmla="*/ 71 h 125"/>
                  <a:gd name="T22" fmla="*/ 3 w 110"/>
                  <a:gd name="T23" fmla="*/ 78 h 125"/>
                  <a:gd name="T24" fmla="*/ 45 w 110"/>
                  <a:gd name="T25" fmla="*/ 78 h 125"/>
                  <a:gd name="T26" fmla="*/ 45 w 110"/>
                  <a:gd name="T27" fmla="*/ 87 h 125"/>
                  <a:gd name="T28" fmla="*/ 0 w 110"/>
                  <a:gd name="T29" fmla="*/ 87 h 125"/>
                  <a:gd name="T30" fmla="*/ 0 w 110"/>
                  <a:gd name="T31" fmla="*/ 121 h 125"/>
                  <a:gd name="T32" fmla="*/ 3 w 110"/>
                  <a:gd name="T33" fmla="*/ 121 h 125"/>
                  <a:gd name="T34" fmla="*/ 3 w 110"/>
                  <a:gd name="T35" fmla="*/ 125 h 125"/>
                  <a:gd name="T36" fmla="*/ 10 w 110"/>
                  <a:gd name="T37" fmla="*/ 125 h 125"/>
                  <a:gd name="T38" fmla="*/ 10 w 110"/>
                  <a:gd name="T39" fmla="*/ 121 h 125"/>
                  <a:gd name="T40" fmla="*/ 99 w 110"/>
                  <a:gd name="T41" fmla="*/ 121 h 125"/>
                  <a:gd name="T42" fmla="*/ 99 w 110"/>
                  <a:gd name="T43" fmla="*/ 125 h 125"/>
                  <a:gd name="T44" fmla="*/ 105 w 110"/>
                  <a:gd name="T45" fmla="*/ 125 h 125"/>
                  <a:gd name="T46" fmla="*/ 105 w 110"/>
                  <a:gd name="T47" fmla="*/ 121 h 125"/>
                  <a:gd name="T48" fmla="*/ 110 w 110"/>
                  <a:gd name="T49" fmla="*/ 121 h 125"/>
                  <a:gd name="T50" fmla="*/ 110 w 110"/>
                  <a:gd name="T51" fmla="*/ 87 h 125"/>
                  <a:gd name="T52" fmla="*/ 66 w 110"/>
                  <a:gd name="T53" fmla="*/ 87 h 125"/>
                  <a:gd name="T54" fmla="*/ 18 w 110"/>
                  <a:gd name="T55" fmla="*/ 114 h 125"/>
                  <a:gd name="T56" fmla="*/ 7 w 110"/>
                  <a:gd name="T57" fmla="*/ 103 h 125"/>
                  <a:gd name="T58" fmla="*/ 18 w 110"/>
                  <a:gd name="T59" fmla="*/ 92 h 125"/>
                  <a:gd name="T60" fmla="*/ 28 w 110"/>
                  <a:gd name="T61" fmla="*/ 103 h 125"/>
                  <a:gd name="T62" fmla="*/ 18 w 110"/>
                  <a:gd name="T63" fmla="*/ 114 h 125"/>
                  <a:gd name="T64" fmla="*/ 10 w 110"/>
                  <a:gd name="T65" fmla="*/ 71 h 125"/>
                  <a:gd name="T66" fmla="*/ 10 w 110"/>
                  <a:gd name="T67" fmla="*/ 8 h 125"/>
                  <a:gd name="T68" fmla="*/ 102 w 110"/>
                  <a:gd name="T69" fmla="*/ 8 h 125"/>
                  <a:gd name="T70" fmla="*/ 102 w 110"/>
                  <a:gd name="T71" fmla="*/ 71 h 125"/>
                  <a:gd name="T72" fmla="*/ 10 w 110"/>
                  <a:gd name="T73" fmla="*/ 71 h 125"/>
                  <a:gd name="T74" fmla="*/ 101 w 110"/>
                  <a:gd name="T75" fmla="*/ 114 h 125"/>
                  <a:gd name="T76" fmla="*/ 69 w 110"/>
                  <a:gd name="T77" fmla="*/ 114 h 125"/>
                  <a:gd name="T78" fmla="*/ 69 w 110"/>
                  <a:gd name="T79" fmla="*/ 109 h 125"/>
                  <a:gd name="T80" fmla="*/ 101 w 110"/>
                  <a:gd name="T81" fmla="*/ 109 h 125"/>
                  <a:gd name="T82" fmla="*/ 101 w 110"/>
                  <a:gd name="T83" fmla="*/ 114 h 125"/>
                  <a:gd name="T84" fmla="*/ 101 w 110"/>
                  <a:gd name="T85" fmla="*/ 106 h 125"/>
                  <a:gd name="T86" fmla="*/ 69 w 110"/>
                  <a:gd name="T87" fmla="*/ 106 h 125"/>
                  <a:gd name="T88" fmla="*/ 69 w 110"/>
                  <a:gd name="T89" fmla="*/ 101 h 125"/>
                  <a:gd name="T90" fmla="*/ 101 w 110"/>
                  <a:gd name="T91" fmla="*/ 101 h 125"/>
                  <a:gd name="T92" fmla="*/ 101 w 110"/>
                  <a:gd name="T93" fmla="*/ 106 h 125"/>
                  <a:gd name="T94" fmla="*/ 101 w 110"/>
                  <a:gd name="T95" fmla="*/ 97 h 125"/>
                  <a:gd name="T96" fmla="*/ 69 w 110"/>
                  <a:gd name="T97" fmla="*/ 97 h 125"/>
                  <a:gd name="T98" fmla="*/ 69 w 110"/>
                  <a:gd name="T99" fmla="*/ 92 h 125"/>
                  <a:gd name="T100" fmla="*/ 101 w 110"/>
                  <a:gd name="T101" fmla="*/ 92 h 125"/>
                  <a:gd name="T102" fmla="*/ 101 w 110"/>
                  <a:gd name="T103" fmla="*/ 9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0" h="125">
                    <a:moveTo>
                      <a:pt x="66" y="87"/>
                    </a:moveTo>
                    <a:cubicBezTo>
                      <a:pt x="66" y="78"/>
                      <a:pt x="66" y="78"/>
                      <a:pt x="66" y="78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5"/>
                      <a:pt x="99" y="125"/>
                      <a:pt x="99" y="125"/>
                    </a:cubicBezTo>
                    <a:cubicBezTo>
                      <a:pt x="105" y="125"/>
                      <a:pt x="105" y="125"/>
                      <a:pt x="105" y="125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0" y="87"/>
                      <a:pt x="110" y="87"/>
                      <a:pt x="110" y="87"/>
                    </a:cubicBezTo>
                    <a:lnTo>
                      <a:pt x="66" y="87"/>
                    </a:lnTo>
                    <a:close/>
                    <a:moveTo>
                      <a:pt x="18" y="114"/>
                    </a:moveTo>
                    <a:cubicBezTo>
                      <a:pt x="12" y="114"/>
                      <a:pt x="7" y="109"/>
                      <a:pt x="7" y="103"/>
                    </a:cubicBezTo>
                    <a:cubicBezTo>
                      <a:pt x="7" y="97"/>
                      <a:pt x="12" y="92"/>
                      <a:pt x="18" y="92"/>
                    </a:cubicBezTo>
                    <a:cubicBezTo>
                      <a:pt x="23" y="92"/>
                      <a:pt x="28" y="97"/>
                      <a:pt x="28" y="103"/>
                    </a:cubicBezTo>
                    <a:cubicBezTo>
                      <a:pt x="28" y="109"/>
                      <a:pt x="23" y="114"/>
                      <a:pt x="18" y="114"/>
                    </a:cubicBezTo>
                    <a:close/>
                    <a:moveTo>
                      <a:pt x="10" y="71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71"/>
                      <a:pt x="102" y="71"/>
                      <a:pt x="102" y="71"/>
                    </a:cubicBezTo>
                    <a:lnTo>
                      <a:pt x="10" y="71"/>
                    </a:lnTo>
                    <a:close/>
                    <a:moveTo>
                      <a:pt x="101" y="114"/>
                    </a:moveTo>
                    <a:cubicBezTo>
                      <a:pt x="69" y="114"/>
                      <a:pt x="69" y="114"/>
                      <a:pt x="69" y="114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lnTo>
                      <a:pt x="101" y="114"/>
                    </a:lnTo>
                    <a:close/>
                    <a:moveTo>
                      <a:pt x="101" y="106"/>
                    </a:moveTo>
                    <a:cubicBezTo>
                      <a:pt x="69" y="106"/>
                      <a:pt x="69" y="106"/>
                      <a:pt x="69" y="106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lnTo>
                      <a:pt x="101" y="106"/>
                    </a:lnTo>
                    <a:close/>
                    <a:moveTo>
                      <a:pt x="101" y="97"/>
                    </a:moveTo>
                    <a:cubicBezTo>
                      <a:pt x="69" y="97"/>
                      <a:pt x="69" y="97"/>
                      <a:pt x="69" y="97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101" y="92"/>
                      <a:pt x="101" y="92"/>
                      <a:pt x="101" y="92"/>
                    </a:cubicBezTo>
                    <a:lnTo>
                      <a:pt x="101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9" name="Oval 61"/>
              <p:cNvSpPr>
                <a:spLocks noChangeArrowheads="1"/>
              </p:cNvSpPr>
              <p:nvPr/>
            </p:nvSpPr>
            <p:spPr bwMode="auto">
              <a:xfrm>
                <a:off x="5672138" y="2743200"/>
                <a:ext cx="55563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86" name="组合 2185"/>
            <p:cNvGrpSpPr/>
            <p:nvPr/>
          </p:nvGrpSpPr>
          <p:grpSpPr>
            <a:xfrm>
              <a:off x="5221817" y="3234267"/>
              <a:ext cx="719667" cy="529167"/>
              <a:chOff x="3916363" y="2425700"/>
              <a:chExt cx="539750" cy="396875"/>
            </a:xfrm>
            <a:grpFill/>
          </p:grpSpPr>
          <p:sp>
            <p:nvSpPr>
              <p:cNvPr id="2090" name="Freeform 62"/>
              <p:cNvSpPr>
                <a:spLocks noEditPoints="1"/>
              </p:cNvSpPr>
              <p:nvPr/>
            </p:nvSpPr>
            <p:spPr bwMode="auto">
              <a:xfrm>
                <a:off x="3932238" y="2425700"/>
                <a:ext cx="512763" cy="314325"/>
              </a:xfrm>
              <a:custGeom>
                <a:avLst/>
                <a:gdLst>
                  <a:gd name="T0" fmla="*/ 323 w 323"/>
                  <a:gd name="T1" fmla="*/ 0 h 198"/>
                  <a:gd name="T2" fmla="*/ 0 w 323"/>
                  <a:gd name="T3" fmla="*/ 0 h 198"/>
                  <a:gd name="T4" fmla="*/ 0 w 323"/>
                  <a:gd name="T5" fmla="*/ 198 h 198"/>
                  <a:gd name="T6" fmla="*/ 323 w 323"/>
                  <a:gd name="T7" fmla="*/ 198 h 198"/>
                  <a:gd name="T8" fmla="*/ 323 w 323"/>
                  <a:gd name="T9" fmla="*/ 0 h 198"/>
                  <a:gd name="T10" fmla="*/ 309 w 323"/>
                  <a:gd name="T11" fmla="*/ 182 h 198"/>
                  <a:gd name="T12" fmla="*/ 14 w 323"/>
                  <a:gd name="T13" fmla="*/ 182 h 198"/>
                  <a:gd name="T14" fmla="*/ 14 w 323"/>
                  <a:gd name="T15" fmla="*/ 14 h 198"/>
                  <a:gd name="T16" fmla="*/ 309 w 323"/>
                  <a:gd name="T17" fmla="*/ 14 h 198"/>
                  <a:gd name="T18" fmla="*/ 309 w 323"/>
                  <a:gd name="T19" fmla="*/ 18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3" h="198">
                    <a:moveTo>
                      <a:pt x="323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323" y="198"/>
                    </a:lnTo>
                    <a:lnTo>
                      <a:pt x="323" y="0"/>
                    </a:lnTo>
                    <a:close/>
                    <a:moveTo>
                      <a:pt x="309" y="182"/>
                    </a:moveTo>
                    <a:lnTo>
                      <a:pt x="14" y="182"/>
                    </a:lnTo>
                    <a:lnTo>
                      <a:pt x="14" y="14"/>
                    </a:lnTo>
                    <a:lnTo>
                      <a:pt x="309" y="14"/>
                    </a:lnTo>
                    <a:lnTo>
                      <a:pt x="309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1" name="Freeform 63"/>
              <p:cNvSpPr/>
              <p:nvPr/>
            </p:nvSpPr>
            <p:spPr bwMode="auto">
              <a:xfrm>
                <a:off x="3916363" y="2755900"/>
                <a:ext cx="539750" cy="66675"/>
              </a:xfrm>
              <a:custGeom>
                <a:avLst/>
                <a:gdLst>
                  <a:gd name="T0" fmla="*/ 340 w 340"/>
                  <a:gd name="T1" fmla="*/ 26 h 42"/>
                  <a:gd name="T2" fmla="*/ 333 w 340"/>
                  <a:gd name="T3" fmla="*/ 0 h 42"/>
                  <a:gd name="T4" fmla="*/ 7 w 340"/>
                  <a:gd name="T5" fmla="*/ 0 h 42"/>
                  <a:gd name="T6" fmla="*/ 0 w 340"/>
                  <a:gd name="T7" fmla="*/ 26 h 42"/>
                  <a:gd name="T8" fmla="*/ 0 w 340"/>
                  <a:gd name="T9" fmla="*/ 26 h 42"/>
                  <a:gd name="T10" fmla="*/ 0 w 340"/>
                  <a:gd name="T11" fmla="*/ 42 h 42"/>
                  <a:gd name="T12" fmla="*/ 340 w 340"/>
                  <a:gd name="T13" fmla="*/ 42 h 42"/>
                  <a:gd name="T14" fmla="*/ 340 w 340"/>
                  <a:gd name="T15" fmla="*/ 26 h 42"/>
                  <a:gd name="T16" fmla="*/ 340 w 340"/>
                  <a:gd name="T1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42">
                    <a:moveTo>
                      <a:pt x="340" y="26"/>
                    </a:moveTo>
                    <a:lnTo>
                      <a:pt x="333" y="0"/>
                    </a:lnTo>
                    <a:lnTo>
                      <a:pt x="7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340" y="42"/>
                    </a:lnTo>
                    <a:lnTo>
                      <a:pt x="340" y="26"/>
                    </a:lnTo>
                    <a:lnTo>
                      <a:pt x="3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5" name="组合 2174"/>
            <p:cNvGrpSpPr/>
            <p:nvPr/>
          </p:nvGrpSpPr>
          <p:grpSpPr>
            <a:xfrm>
              <a:off x="8568267" y="3139018"/>
              <a:ext cx="543984" cy="613833"/>
              <a:chOff x="6426200" y="2354263"/>
              <a:chExt cx="407988" cy="460375"/>
            </a:xfrm>
            <a:grpFill/>
          </p:grpSpPr>
          <p:sp>
            <p:nvSpPr>
              <p:cNvPr id="2092" name="Freeform 64"/>
              <p:cNvSpPr>
                <a:spLocks noEditPoints="1"/>
              </p:cNvSpPr>
              <p:nvPr/>
            </p:nvSpPr>
            <p:spPr bwMode="auto">
              <a:xfrm>
                <a:off x="6426200" y="2354263"/>
                <a:ext cx="190500" cy="333375"/>
              </a:xfrm>
              <a:custGeom>
                <a:avLst/>
                <a:gdLst>
                  <a:gd name="T0" fmla="*/ 51 w 51"/>
                  <a:gd name="T1" fmla="*/ 83 h 89"/>
                  <a:gd name="T2" fmla="*/ 51 w 51"/>
                  <a:gd name="T3" fmla="*/ 7 h 89"/>
                  <a:gd name="T4" fmla="*/ 44 w 51"/>
                  <a:gd name="T5" fmla="*/ 0 h 89"/>
                  <a:gd name="T6" fmla="*/ 7 w 51"/>
                  <a:gd name="T7" fmla="*/ 0 h 89"/>
                  <a:gd name="T8" fmla="*/ 0 w 51"/>
                  <a:gd name="T9" fmla="*/ 7 h 89"/>
                  <a:gd name="T10" fmla="*/ 0 w 51"/>
                  <a:gd name="T11" fmla="*/ 83 h 89"/>
                  <a:gd name="T12" fmla="*/ 7 w 51"/>
                  <a:gd name="T13" fmla="*/ 89 h 89"/>
                  <a:gd name="T14" fmla="*/ 44 w 51"/>
                  <a:gd name="T15" fmla="*/ 89 h 89"/>
                  <a:gd name="T16" fmla="*/ 51 w 51"/>
                  <a:gd name="T17" fmla="*/ 83 h 89"/>
                  <a:gd name="T18" fmla="*/ 40 w 51"/>
                  <a:gd name="T19" fmla="*/ 4 h 89"/>
                  <a:gd name="T20" fmla="*/ 42 w 51"/>
                  <a:gd name="T21" fmla="*/ 6 h 89"/>
                  <a:gd name="T22" fmla="*/ 40 w 51"/>
                  <a:gd name="T23" fmla="*/ 7 h 89"/>
                  <a:gd name="T24" fmla="*/ 38 w 51"/>
                  <a:gd name="T25" fmla="*/ 6 h 89"/>
                  <a:gd name="T26" fmla="*/ 40 w 51"/>
                  <a:gd name="T27" fmla="*/ 4 h 89"/>
                  <a:gd name="T28" fmla="*/ 17 w 51"/>
                  <a:gd name="T29" fmla="*/ 5 h 89"/>
                  <a:gd name="T30" fmla="*/ 34 w 51"/>
                  <a:gd name="T31" fmla="*/ 5 h 89"/>
                  <a:gd name="T32" fmla="*/ 34 w 51"/>
                  <a:gd name="T33" fmla="*/ 7 h 89"/>
                  <a:gd name="T34" fmla="*/ 17 w 51"/>
                  <a:gd name="T35" fmla="*/ 7 h 89"/>
                  <a:gd name="T36" fmla="*/ 17 w 51"/>
                  <a:gd name="T37" fmla="*/ 5 h 89"/>
                  <a:gd name="T38" fmla="*/ 5 w 51"/>
                  <a:gd name="T39" fmla="*/ 69 h 89"/>
                  <a:gd name="T40" fmla="*/ 5 w 51"/>
                  <a:gd name="T41" fmla="*/ 11 h 89"/>
                  <a:gd name="T42" fmla="*/ 46 w 51"/>
                  <a:gd name="T43" fmla="*/ 11 h 89"/>
                  <a:gd name="T44" fmla="*/ 46 w 51"/>
                  <a:gd name="T45" fmla="*/ 69 h 89"/>
                  <a:gd name="T46" fmla="*/ 5 w 51"/>
                  <a:gd name="T47" fmla="*/ 69 h 89"/>
                  <a:gd name="T48" fmla="*/ 25 w 51"/>
                  <a:gd name="T49" fmla="*/ 83 h 89"/>
                  <a:gd name="T50" fmla="*/ 21 w 51"/>
                  <a:gd name="T51" fmla="*/ 79 h 89"/>
                  <a:gd name="T52" fmla="*/ 25 w 51"/>
                  <a:gd name="T53" fmla="*/ 75 h 89"/>
                  <a:gd name="T54" fmla="*/ 30 w 51"/>
                  <a:gd name="T55" fmla="*/ 79 h 89"/>
                  <a:gd name="T56" fmla="*/ 25 w 51"/>
                  <a:gd name="T57" fmla="*/ 8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" h="89">
                    <a:moveTo>
                      <a:pt x="51" y="83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6"/>
                      <a:pt x="3" y="89"/>
                      <a:pt x="7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8" y="89"/>
                      <a:pt x="51" y="86"/>
                      <a:pt x="51" y="83"/>
                    </a:cubicBezTo>
                    <a:close/>
                    <a:moveTo>
                      <a:pt x="40" y="4"/>
                    </a:moveTo>
                    <a:cubicBezTo>
                      <a:pt x="41" y="4"/>
                      <a:pt x="42" y="5"/>
                      <a:pt x="42" y="6"/>
                    </a:cubicBezTo>
                    <a:cubicBezTo>
                      <a:pt x="42" y="7"/>
                      <a:pt x="41" y="7"/>
                      <a:pt x="40" y="7"/>
                    </a:cubicBezTo>
                    <a:cubicBezTo>
                      <a:pt x="39" y="7"/>
                      <a:pt x="38" y="7"/>
                      <a:pt x="38" y="6"/>
                    </a:cubicBezTo>
                    <a:cubicBezTo>
                      <a:pt x="38" y="5"/>
                      <a:pt x="39" y="4"/>
                      <a:pt x="40" y="4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69"/>
                      <a:pt x="46" y="69"/>
                      <a:pt x="46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6"/>
                      <a:pt x="23" y="75"/>
                      <a:pt x="25" y="75"/>
                    </a:cubicBezTo>
                    <a:cubicBezTo>
                      <a:pt x="28" y="75"/>
                      <a:pt x="30" y="76"/>
                      <a:pt x="30" y="79"/>
                    </a:cubicBezTo>
                    <a:cubicBezTo>
                      <a:pt x="30" y="81"/>
                      <a:pt x="28" y="83"/>
                      <a:pt x="2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3" name="Freeform 65"/>
              <p:cNvSpPr>
                <a:spLocks noEditPoints="1"/>
              </p:cNvSpPr>
              <p:nvPr/>
            </p:nvSpPr>
            <p:spPr bwMode="auto">
              <a:xfrm>
                <a:off x="6646863" y="2481263"/>
                <a:ext cx="187325" cy="333375"/>
              </a:xfrm>
              <a:custGeom>
                <a:avLst/>
                <a:gdLst>
                  <a:gd name="T0" fmla="*/ 44 w 50"/>
                  <a:gd name="T1" fmla="*/ 0 h 89"/>
                  <a:gd name="T2" fmla="*/ 6 w 50"/>
                  <a:gd name="T3" fmla="*/ 0 h 89"/>
                  <a:gd name="T4" fmla="*/ 0 w 50"/>
                  <a:gd name="T5" fmla="*/ 7 h 89"/>
                  <a:gd name="T6" fmla="*/ 0 w 50"/>
                  <a:gd name="T7" fmla="*/ 83 h 89"/>
                  <a:gd name="T8" fmla="*/ 6 w 50"/>
                  <a:gd name="T9" fmla="*/ 89 h 89"/>
                  <a:gd name="T10" fmla="*/ 44 w 50"/>
                  <a:gd name="T11" fmla="*/ 89 h 89"/>
                  <a:gd name="T12" fmla="*/ 50 w 50"/>
                  <a:gd name="T13" fmla="*/ 83 h 89"/>
                  <a:gd name="T14" fmla="*/ 50 w 50"/>
                  <a:gd name="T15" fmla="*/ 7 h 89"/>
                  <a:gd name="T16" fmla="*/ 44 w 50"/>
                  <a:gd name="T17" fmla="*/ 0 h 89"/>
                  <a:gd name="T18" fmla="*/ 40 w 50"/>
                  <a:gd name="T19" fmla="*/ 4 h 89"/>
                  <a:gd name="T20" fmla="*/ 41 w 50"/>
                  <a:gd name="T21" fmla="*/ 6 h 89"/>
                  <a:gd name="T22" fmla="*/ 40 w 50"/>
                  <a:gd name="T23" fmla="*/ 7 h 89"/>
                  <a:gd name="T24" fmla="*/ 38 w 50"/>
                  <a:gd name="T25" fmla="*/ 6 h 89"/>
                  <a:gd name="T26" fmla="*/ 40 w 50"/>
                  <a:gd name="T27" fmla="*/ 4 h 89"/>
                  <a:gd name="T28" fmla="*/ 16 w 50"/>
                  <a:gd name="T29" fmla="*/ 5 h 89"/>
                  <a:gd name="T30" fmla="*/ 34 w 50"/>
                  <a:gd name="T31" fmla="*/ 5 h 89"/>
                  <a:gd name="T32" fmla="*/ 34 w 50"/>
                  <a:gd name="T33" fmla="*/ 7 h 89"/>
                  <a:gd name="T34" fmla="*/ 16 w 50"/>
                  <a:gd name="T35" fmla="*/ 7 h 89"/>
                  <a:gd name="T36" fmla="*/ 16 w 50"/>
                  <a:gd name="T37" fmla="*/ 5 h 89"/>
                  <a:gd name="T38" fmla="*/ 25 w 50"/>
                  <a:gd name="T39" fmla="*/ 83 h 89"/>
                  <a:gd name="T40" fmla="*/ 21 w 50"/>
                  <a:gd name="T41" fmla="*/ 79 h 89"/>
                  <a:gd name="T42" fmla="*/ 25 w 50"/>
                  <a:gd name="T43" fmla="*/ 74 h 89"/>
                  <a:gd name="T44" fmla="*/ 29 w 50"/>
                  <a:gd name="T45" fmla="*/ 79 h 89"/>
                  <a:gd name="T46" fmla="*/ 25 w 50"/>
                  <a:gd name="T47" fmla="*/ 83 h 89"/>
                  <a:gd name="T48" fmla="*/ 45 w 50"/>
                  <a:gd name="T49" fmla="*/ 69 h 89"/>
                  <a:gd name="T50" fmla="*/ 5 w 50"/>
                  <a:gd name="T51" fmla="*/ 69 h 89"/>
                  <a:gd name="T52" fmla="*/ 5 w 50"/>
                  <a:gd name="T53" fmla="*/ 11 h 89"/>
                  <a:gd name="T54" fmla="*/ 45 w 50"/>
                  <a:gd name="T55" fmla="*/ 11 h 89"/>
                  <a:gd name="T56" fmla="*/ 45 w 50"/>
                  <a:gd name="T57" fmla="*/ 6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89">
                    <a:moveTo>
                      <a:pt x="4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6"/>
                      <a:pt x="3" y="89"/>
                      <a:pt x="6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7" y="89"/>
                      <a:pt x="50" y="86"/>
                      <a:pt x="50" y="83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lose/>
                    <a:moveTo>
                      <a:pt x="40" y="4"/>
                    </a:moveTo>
                    <a:cubicBezTo>
                      <a:pt x="40" y="4"/>
                      <a:pt x="41" y="5"/>
                      <a:pt x="41" y="6"/>
                    </a:cubicBezTo>
                    <a:cubicBezTo>
                      <a:pt x="41" y="7"/>
                      <a:pt x="40" y="7"/>
                      <a:pt x="40" y="7"/>
                    </a:cubicBezTo>
                    <a:cubicBezTo>
                      <a:pt x="39" y="7"/>
                      <a:pt x="38" y="7"/>
                      <a:pt x="38" y="6"/>
                    </a:cubicBezTo>
                    <a:cubicBezTo>
                      <a:pt x="38" y="5"/>
                      <a:pt x="39" y="4"/>
                      <a:pt x="40" y="4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6"/>
                      <a:pt x="23" y="74"/>
                      <a:pt x="25" y="74"/>
                    </a:cubicBezTo>
                    <a:cubicBezTo>
                      <a:pt x="27" y="74"/>
                      <a:pt x="29" y="76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  <a:moveTo>
                      <a:pt x="45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lnTo>
                      <a:pt x="4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4" name="Freeform 66"/>
              <p:cNvSpPr/>
              <p:nvPr/>
            </p:nvSpPr>
            <p:spPr bwMode="auto">
              <a:xfrm>
                <a:off x="6632575" y="2373313"/>
                <a:ext cx="111125" cy="93663"/>
              </a:xfrm>
              <a:custGeom>
                <a:avLst/>
                <a:gdLst>
                  <a:gd name="T0" fmla="*/ 56 w 70"/>
                  <a:gd name="T1" fmla="*/ 59 h 59"/>
                  <a:gd name="T2" fmla="*/ 70 w 70"/>
                  <a:gd name="T3" fmla="*/ 59 h 59"/>
                  <a:gd name="T4" fmla="*/ 70 w 70"/>
                  <a:gd name="T5" fmla="*/ 14 h 59"/>
                  <a:gd name="T6" fmla="*/ 70 w 70"/>
                  <a:gd name="T7" fmla="*/ 0 h 59"/>
                  <a:gd name="T8" fmla="*/ 56 w 70"/>
                  <a:gd name="T9" fmla="*/ 0 h 59"/>
                  <a:gd name="T10" fmla="*/ 0 w 70"/>
                  <a:gd name="T11" fmla="*/ 0 h 59"/>
                  <a:gd name="T12" fmla="*/ 0 w 70"/>
                  <a:gd name="T13" fmla="*/ 14 h 59"/>
                  <a:gd name="T14" fmla="*/ 56 w 70"/>
                  <a:gd name="T15" fmla="*/ 14 h 59"/>
                  <a:gd name="T16" fmla="*/ 56 w 70"/>
                  <a:gd name="T1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59">
                    <a:moveTo>
                      <a:pt x="56" y="59"/>
                    </a:moveTo>
                    <a:lnTo>
                      <a:pt x="70" y="59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6" y="14"/>
                    </a:lnTo>
                    <a:lnTo>
                      <a:pt x="56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5" name="Freeform 67"/>
              <p:cNvSpPr/>
              <p:nvPr/>
            </p:nvSpPr>
            <p:spPr bwMode="auto">
              <a:xfrm>
                <a:off x="6526213" y="2709863"/>
                <a:ext cx="98425" cy="93663"/>
              </a:xfrm>
              <a:custGeom>
                <a:avLst/>
                <a:gdLst>
                  <a:gd name="T0" fmla="*/ 17 w 62"/>
                  <a:gd name="T1" fmla="*/ 0 h 59"/>
                  <a:gd name="T2" fmla="*/ 0 w 62"/>
                  <a:gd name="T3" fmla="*/ 0 h 59"/>
                  <a:gd name="T4" fmla="*/ 0 w 62"/>
                  <a:gd name="T5" fmla="*/ 45 h 59"/>
                  <a:gd name="T6" fmla="*/ 0 w 62"/>
                  <a:gd name="T7" fmla="*/ 59 h 59"/>
                  <a:gd name="T8" fmla="*/ 17 w 62"/>
                  <a:gd name="T9" fmla="*/ 59 h 59"/>
                  <a:gd name="T10" fmla="*/ 62 w 62"/>
                  <a:gd name="T11" fmla="*/ 59 h 59"/>
                  <a:gd name="T12" fmla="*/ 62 w 62"/>
                  <a:gd name="T13" fmla="*/ 45 h 59"/>
                  <a:gd name="T14" fmla="*/ 17 w 62"/>
                  <a:gd name="T15" fmla="*/ 45 h 59"/>
                  <a:gd name="T16" fmla="*/ 17 w 62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9">
                    <a:moveTo>
                      <a:pt x="17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0" y="59"/>
                    </a:lnTo>
                    <a:lnTo>
                      <a:pt x="17" y="59"/>
                    </a:lnTo>
                    <a:lnTo>
                      <a:pt x="62" y="59"/>
                    </a:lnTo>
                    <a:lnTo>
                      <a:pt x="62" y="45"/>
                    </a:lnTo>
                    <a:lnTo>
                      <a:pt x="17" y="45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2" name="组合 2171"/>
            <p:cNvGrpSpPr/>
            <p:nvPr/>
          </p:nvGrpSpPr>
          <p:grpSpPr>
            <a:xfrm>
              <a:off x="9548285" y="3208867"/>
              <a:ext cx="723900" cy="499533"/>
              <a:chOff x="7161213" y="2406650"/>
              <a:chExt cx="542925" cy="374650"/>
            </a:xfrm>
            <a:grpFill/>
          </p:grpSpPr>
          <p:sp>
            <p:nvSpPr>
              <p:cNvPr id="2096" name="Freeform 68"/>
              <p:cNvSpPr/>
              <p:nvPr/>
            </p:nvSpPr>
            <p:spPr bwMode="auto">
              <a:xfrm>
                <a:off x="7434263" y="2406650"/>
                <a:ext cx="165100" cy="131763"/>
              </a:xfrm>
              <a:custGeom>
                <a:avLst/>
                <a:gdLst>
                  <a:gd name="T0" fmla="*/ 87 w 104"/>
                  <a:gd name="T1" fmla="*/ 83 h 83"/>
                  <a:gd name="T2" fmla="*/ 104 w 104"/>
                  <a:gd name="T3" fmla="*/ 83 h 83"/>
                  <a:gd name="T4" fmla="*/ 104 w 104"/>
                  <a:gd name="T5" fmla="*/ 19 h 83"/>
                  <a:gd name="T6" fmla="*/ 104 w 104"/>
                  <a:gd name="T7" fmla="*/ 0 h 83"/>
                  <a:gd name="T8" fmla="*/ 87 w 104"/>
                  <a:gd name="T9" fmla="*/ 0 h 83"/>
                  <a:gd name="T10" fmla="*/ 0 w 104"/>
                  <a:gd name="T11" fmla="*/ 0 h 83"/>
                  <a:gd name="T12" fmla="*/ 0 w 104"/>
                  <a:gd name="T13" fmla="*/ 19 h 83"/>
                  <a:gd name="T14" fmla="*/ 87 w 104"/>
                  <a:gd name="T15" fmla="*/ 19 h 83"/>
                  <a:gd name="T16" fmla="*/ 87 w 104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83">
                    <a:moveTo>
                      <a:pt x="87" y="83"/>
                    </a:moveTo>
                    <a:lnTo>
                      <a:pt x="104" y="83"/>
                    </a:lnTo>
                    <a:lnTo>
                      <a:pt x="104" y="19"/>
                    </a:lnTo>
                    <a:lnTo>
                      <a:pt x="104" y="0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87" y="19"/>
                    </a:lnTo>
                    <a:lnTo>
                      <a:pt x="8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7" name="Freeform 69"/>
              <p:cNvSpPr/>
              <p:nvPr/>
            </p:nvSpPr>
            <p:spPr bwMode="auto">
              <a:xfrm>
                <a:off x="7302500" y="2635250"/>
                <a:ext cx="112713" cy="146050"/>
              </a:xfrm>
              <a:custGeom>
                <a:avLst/>
                <a:gdLst>
                  <a:gd name="T0" fmla="*/ 17 w 71"/>
                  <a:gd name="T1" fmla="*/ 0 h 92"/>
                  <a:gd name="T2" fmla="*/ 0 w 71"/>
                  <a:gd name="T3" fmla="*/ 0 h 92"/>
                  <a:gd name="T4" fmla="*/ 0 w 71"/>
                  <a:gd name="T5" fmla="*/ 76 h 92"/>
                  <a:gd name="T6" fmla="*/ 0 w 71"/>
                  <a:gd name="T7" fmla="*/ 92 h 92"/>
                  <a:gd name="T8" fmla="*/ 17 w 71"/>
                  <a:gd name="T9" fmla="*/ 92 h 92"/>
                  <a:gd name="T10" fmla="*/ 71 w 71"/>
                  <a:gd name="T11" fmla="*/ 92 h 92"/>
                  <a:gd name="T12" fmla="*/ 71 w 71"/>
                  <a:gd name="T13" fmla="*/ 76 h 92"/>
                  <a:gd name="T14" fmla="*/ 17 w 71"/>
                  <a:gd name="T15" fmla="*/ 76 h 92"/>
                  <a:gd name="T16" fmla="*/ 17 w 71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92">
                    <a:moveTo>
                      <a:pt x="17" y="0"/>
                    </a:moveTo>
                    <a:lnTo>
                      <a:pt x="0" y="0"/>
                    </a:lnTo>
                    <a:lnTo>
                      <a:pt x="0" y="76"/>
                    </a:lnTo>
                    <a:lnTo>
                      <a:pt x="0" y="92"/>
                    </a:lnTo>
                    <a:lnTo>
                      <a:pt x="17" y="92"/>
                    </a:lnTo>
                    <a:lnTo>
                      <a:pt x="71" y="92"/>
                    </a:lnTo>
                    <a:lnTo>
                      <a:pt x="71" y="76"/>
                    </a:lnTo>
                    <a:lnTo>
                      <a:pt x="17" y="76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8" name="Freeform 70"/>
              <p:cNvSpPr>
                <a:spLocks noEditPoints="1"/>
              </p:cNvSpPr>
              <p:nvPr/>
            </p:nvSpPr>
            <p:spPr bwMode="auto">
              <a:xfrm>
                <a:off x="7461250" y="2579688"/>
                <a:ext cx="239713" cy="157163"/>
              </a:xfrm>
              <a:custGeom>
                <a:avLst/>
                <a:gdLst>
                  <a:gd name="T0" fmla="*/ 0 w 151"/>
                  <a:gd name="T1" fmla="*/ 99 h 99"/>
                  <a:gd name="T2" fmla="*/ 151 w 151"/>
                  <a:gd name="T3" fmla="*/ 99 h 99"/>
                  <a:gd name="T4" fmla="*/ 151 w 151"/>
                  <a:gd name="T5" fmla="*/ 0 h 99"/>
                  <a:gd name="T6" fmla="*/ 0 w 151"/>
                  <a:gd name="T7" fmla="*/ 0 h 99"/>
                  <a:gd name="T8" fmla="*/ 0 w 151"/>
                  <a:gd name="T9" fmla="*/ 99 h 99"/>
                  <a:gd name="T10" fmla="*/ 7 w 151"/>
                  <a:gd name="T11" fmla="*/ 7 h 99"/>
                  <a:gd name="T12" fmla="*/ 144 w 151"/>
                  <a:gd name="T13" fmla="*/ 7 h 99"/>
                  <a:gd name="T14" fmla="*/ 144 w 151"/>
                  <a:gd name="T15" fmla="*/ 92 h 99"/>
                  <a:gd name="T16" fmla="*/ 7 w 151"/>
                  <a:gd name="T17" fmla="*/ 92 h 99"/>
                  <a:gd name="T18" fmla="*/ 7 w 151"/>
                  <a:gd name="T19" fmla="*/ 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99">
                    <a:moveTo>
                      <a:pt x="0" y="99"/>
                    </a:moveTo>
                    <a:lnTo>
                      <a:pt x="151" y="99"/>
                    </a:lnTo>
                    <a:lnTo>
                      <a:pt x="151" y="0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  <a:moveTo>
                      <a:pt x="7" y="7"/>
                    </a:moveTo>
                    <a:lnTo>
                      <a:pt x="144" y="7"/>
                    </a:lnTo>
                    <a:lnTo>
                      <a:pt x="144" y="92"/>
                    </a:lnTo>
                    <a:lnTo>
                      <a:pt x="7" y="92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9" name="Freeform 71"/>
              <p:cNvSpPr/>
              <p:nvPr/>
            </p:nvSpPr>
            <p:spPr bwMode="auto">
              <a:xfrm>
                <a:off x="7453313" y="2743200"/>
                <a:ext cx="250825" cy="34925"/>
              </a:xfrm>
              <a:custGeom>
                <a:avLst/>
                <a:gdLst>
                  <a:gd name="T0" fmla="*/ 158 w 158"/>
                  <a:gd name="T1" fmla="*/ 15 h 22"/>
                  <a:gd name="T2" fmla="*/ 156 w 158"/>
                  <a:gd name="T3" fmla="*/ 0 h 22"/>
                  <a:gd name="T4" fmla="*/ 2 w 158"/>
                  <a:gd name="T5" fmla="*/ 0 h 22"/>
                  <a:gd name="T6" fmla="*/ 0 w 158"/>
                  <a:gd name="T7" fmla="*/ 15 h 22"/>
                  <a:gd name="T8" fmla="*/ 0 w 158"/>
                  <a:gd name="T9" fmla="*/ 15 h 22"/>
                  <a:gd name="T10" fmla="*/ 0 w 158"/>
                  <a:gd name="T11" fmla="*/ 22 h 22"/>
                  <a:gd name="T12" fmla="*/ 158 w 158"/>
                  <a:gd name="T13" fmla="*/ 22 h 22"/>
                  <a:gd name="T14" fmla="*/ 158 w 158"/>
                  <a:gd name="T15" fmla="*/ 15 h 22"/>
                  <a:gd name="T16" fmla="*/ 158 w 158"/>
                  <a:gd name="T1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22">
                    <a:moveTo>
                      <a:pt x="158" y="15"/>
                    </a:moveTo>
                    <a:lnTo>
                      <a:pt x="156" y="0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158" y="22"/>
                    </a:lnTo>
                    <a:lnTo>
                      <a:pt x="158" y="15"/>
                    </a:lnTo>
                    <a:lnTo>
                      <a:pt x="15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0" name="Freeform 72"/>
              <p:cNvSpPr>
                <a:spLocks noEditPoints="1"/>
              </p:cNvSpPr>
              <p:nvPr/>
            </p:nvSpPr>
            <p:spPr bwMode="auto">
              <a:xfrm>
                <a:off x="7167563" y="2406650"/>
                <a:ext cx="241300" cy="160338"/>
              </a:xfrm>
              <a:custGeom>
                <a:avLst/>
                <a:gdLst>
                  <a:gd name="T0" fmla="*/ 0 w 152"/>
                  <a:gd name="T1" fmla="*/ 101 h 101"/>
                  <a:gd name="T2" fmla="*/ 152 w 152"/>
                  <a:gd name="T3" fmla="*/ 101 h 101"/>
                  <a:gd name="T4" fmla="*/ 152 w 152"/>
                  <a:gd name="T5" fmla="*/ 0 h 101"/>
                  <a:gd name="T6" fmla="*/ 0 w 152"/>
                  <a:gd name="T7" fmla="*/ 0 h 101"/>
                  <a:gd name="T8" fmla="*/ 0 w 152"/>
                  <a:gd name="T9" fmla="*/ 101 h 101"/>
                  <a:gd name="T10" fmla="*/ 7 w 152"/>
                  <a:gd name="T11" fmla="*/ 9 h 101"/>
                  <a:gd name="T12" fmla="*/ 144 w 152"/>
                  <a:gd name="T13" fmla="*/ 9 h 101"/>
                  <a:gd name="T14" fmla="*/ 144 w 152"/>
                  <a:gd name="T15" fmla="*/ 94 h 101"/>
                  <a:gd name="T16" fmla="*/ 7 w 152"/>
                  <a:gd name="T17" fmla="*/ 94 h 101"/>
                  <a:gd name="T18" fmla="*/ 7 w 152"/>
                  <a:gd name="T19" fmla="*/ 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01">
                    <a:moveTo>
                      <a:pt x="0" y="101"/>
                    </a:moveTo>
                    <a:lnTo>
                      <a:pt x="152" y="101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01"/>
                    </a:lnTo>
                    <a:close/>
                    <a:moveTo>
                      <a:pt x="7" y="9"/>
                    </a:moveTo>
                    <a:lnTo>
                      <a:pt x="144" y="9"/>
                    </a:lnTo>
                    <a:lnTo>
                      <a:pt x="144" y="94"/>
                    </a:lnTo>
                    <a:lnTo>
                      <a:pt x="7" y="94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1" name="Freeform 73"/>
              <p:cNvSpPr/>
              <p:nvPr/>
            </p:nvSpPr>
            <p:spPr bwMode="auto">
              <a:xfrm>
                <a:off x="7161213" y="2574925"/>
                <a:ext cx="250825" cy="33338"/>
              </a:xfrm>
              <a:custGeom>
                <a:avLst/>
                <a:gdLst>
                  <a:gd name="T0" fmla="*/ 158 w 158"/>
                  <a:gd name="T1" fmla="*/ 14 h 21"/>
                  <a:gd name="T2" fmla="*/ 156 w 158"/>
                  <a:gd name="T3" fmla="*/ 0 h 21"/>
                  <a:gd name="T4" fmla="*/ 2 w 158"/>
                  <a:gd name="T5" fmla="*/ 0 h 21"/>
                  <a:gd name="T6" fmla="*/ 0 w 158"/>
                  <a:gd name="T7" fmla="*/ 14 h 21"/>
                  <a:gd name="T8" fmla="*/ 0 w 158"/>
                  <a:gd name="T9" fmla="*/ 14 h 21"/>
                  <a:gd name="T10" fmla="*/ 0 w 158"/>
                  <a:gd name="T11" fmla="*/ 21 h 21"/>
                  <a:gd name="T12" fmla="*/ 158 w 158"/>
                  <a:gd name="T13" fmla="*/ 21 h 21"/>
                  <a:gd name="T14" fmla="*/ 158 w 158"/>
                  <a:gd name="T15" fmla="*/ 14 h 21"/>
                  <a:gd name="T16" fmla="*/ 158 w 158"/>
                  <a:gd name="T1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21">
                    <a:moveTo>
                      <a:pt x="158" y="14"/>
                    </a:moveTo>
                    <a:lnTo>
                      <a:pt x="156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158" y="21"/>
                    </a:lnTo>
                    <a:lnTo>
                      <a:pt x="158" y="14"/>
                    </a:lnTo>
                    <a:lnTo>
                      <a:pt x="15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96" name="组合 2195"/>
            <p:cNvGrpSpPr/>
            <p:nvPr/>
          </p:nvGrpSpPr>
          <p:grpSpPr>
            <a:xfrm>
              <a:off x="893233" y="4207934"/>
              <a:ext cx="668867" cy="579967"/>
              <a:chOff x="669925" y="3155950"/>
              <a:chExt cx="501650" cy="434975"/>
            </a:xfrm>
            <a:grpFill/>
          </p:grpSpPr>
          <p:sp>
            <p:nvSpPr>
              <p:cNvPr id="2102" name="Freeform 74"/>
              <p:cNvSpPr>
                <a:spLocks noEditPoints="1"/>
              </p:cNvSpPr>
              <p:nvPr/>
            </p:nvSpPr>
            <p:spPr bwMode="auto">
              <a:xfrm>
                <a:off x="669925" y="3155950"/>
                <a:ext cx="171450" cy="300038"/>
              </a:xfrm>
              <a:custGeom>
                <a:avLst/>
                <a:gdLst>
                  <a:gd name="T0" fmla="*/ 46 w 46"/>
                  <a:gd name="T1" fmla="*/ 74 h 80"/>
                  <a:gd name="T2" fmla="*/ 46 w 46"/>
                  <a:gd name="T3" fmla="*/ 5 h 80"/>
                  <a:gd name="T4" fmla="*/ 40 w 46"/>
                  <a:gd name="T5" fmla="*/ 0 h 80"/>
                  <a:gd name="T6" fmla="*/ 6 w 46"/>
                  <a:gd name="T7" fmla="*/ 0 h 80"/>
                  <a:gd name="T8" fmla="*/ 0 w 46"/>
                  <a:gd name="T9" fmla="*/ 5 h 80"/>
                  <a:gd name="T10" fmla="*/ 0 w 46"/>
                  <a:gd name="T11" fmla="*/ 74 h 80"/>
                  <a:gd name="T12" fmla="*/ 6 w 46"/>
                  <a:gd name="T13" fmla="*/ 80 h 80"/>
                  <a:gd name="T14" fmla="*/ 40 w 46"/>
                  <a:gd name="T15" fmla="*/ 80 h 80"/>
                  <a:gd name="T16" fmla="*/ 46 w 46"/>
                  <a:gd name="T17" fmla="*/ 74 h 80"/>
                  <a:gd name="T18" fmla="*/ 36 w 46"/>
                  <a:gd name="T19" fmla="*/ 3 h 80"/>
                  <a:gd name="T20" fmla="*/ 38 w 46"/>
                  <a:gd name="T21" fmla="*/ 5 h 80"/>
                  <a:gd name="T22" fmla="*/ 36 w 46"/>
                  <a:gd name="T23" fmla="*/ 6 h 80"/>
                  <a:gd name="T24" fmla="*/ 35 w 46"/>
                  <a:gd name="T25" fmla="*/ 5 h 80"/>
                  <a:gd name="T26" fmla="*/ 36 w 46"/>
                  <a:gd name="T27" fmla="*/ 3 h 80"/>
                  <a:gd name="T28" fmla="*/ 15 w 46"/>
                  <a:gd name="T29" fmla="*/ 4 h 80"/>
                  <a:gd name="T30" fmla="*/ 31 w 46"/>
                  <a:gd name="T31" fmla="*/ 4 h 80"/>
                  <a:gd name="T32" fmla="*/ 31 w 46"/>
                  <a:gd name="T33" fmla="*/ 5 h 80"/>
                  <a:gd name="T34" fmla="*/ 15 w 46"/>
                  <a:gd name="T35" fmla="*/ 5 h 80"/>
                  <a:gd name="T36" fmla="*/ 15 w 46"/>
                  <a:gd name="T37" fmla="*/ 4 h 80"/>
                  <a:gd name="T38" fmla="*/ 5 w 46"/>
                  <a:gd name="T39" fmla="*/ 62 h 80"/>
                  <a:gd name="T40" fmla="*/ 5 w 46"/>
                  <a:gd name="T41" fmla="*/ 9 h 80"/>
                  <a:gd name="T42" fmla="*/ 42 w 46"/>
                  <a:gd name="T43" fmla="*/ 9 h 80"/>
                  <a:gd name="T44" fmla="*/ 42 w 46"/>
                  <a:gd name="T45" fmla="*/ 62 h 80"/>
                  <a:gd name="T46" fmla="*/ 5 w 46"/>
                  <a:gd name="T47" fmla="*/ 62 h 80"/>
                  <a:gd name="T48" fmla="*/ 23 w 46"/>
                  <a:gd name="T49" fmla="*/ 75 h 80"/>
                  <a:gd name="T50" fmla="*/ 19 w 46"/>
                  <a:gd name="T51" fmla="*/ 71 h 80"/>
                  <a:gd name="T52" fmla="*/ 23 w 46"/>
                  <a:gd name="T53" fmla="*/ 67 h 80"/>
                  <a:gd name="T54" fmla="*/ 27 w 46"/>
                  <a:gd name="T55" fmla="*/ 71 h 80"/>
                  <a:gd name="T56" fmla="*/ 23 w 46"/>
                  <a:gd name="T57" fmla="*/ 7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" h="80">
                    <a:moveTo>
                      <a:pt x="46" y="74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2"/>
                      <a:pt x="43" y="0"/>
                      <a:pt x="4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8"/>
                      <a:pt x="3" y="80"/>
                      <a:pt x="6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3" y="80"/>
                      <a:pt x="46" y="78"/>
                      <a:pt x="46" y="74"/>
                    </a:cubicBezTo>
                    <a:close/>
                    <a:moveTo>
                      <a:pt x="36" y="3"/>
                    </a:moveTo>
                    <a:cubicBezTo>
                      <a:pt x="37" y="3"/>
                      <a:pt x="38" y="4"/>
                      <a:pt x="38" y="5"/>
                    </a:cubicBezTo>
                    <a:cubicBezTo>
                      <a:pt x="38" y="6"/>
                      <a:pt x="37" y="6"/>
                      <a:pt x="36" y="6"/>
                    </a:cubicBezTo>
                    <a:cubicBezTo>
                      <a:pt x="35" y="6"/>
                      <a:pt x="35" y="6"/>
                      <a:pt x="35" y="5"/>
                    </a:cubicBezTo>
                    <a:cubicBezTo>
                      <a:pt x="35" y="4"/>
                      <a:pt x="35" y="3"/>
                      <a:pt x="36" y="3"/>
                    </a:cubicBezTo>
                    <a:close/>
                    <a:moveTo>
                      <a:pt x="15" y="4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4"/>
                    </a:lnTo>
                    <a:close/>
                    <a:moveTo>
                      <a:pt x="5" y="62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62"/>
                      <a:pt x="42" y="62"/>
                      <a:pt x="42" y="62"/>
                    </a:cubicBezTo>
                    <a:lnTo>
                      <a:pt x="5" y="62"/>
                    </a:lnTo>
                    <a:close/>
                    <a:moveTo>
                      <a:pt x="23" y="75"/>
                    </a:moveTo>
                    <a:cubicBezTo>
                      <a:pt x="21" y="75"/>
                      <a:pt x="19" y="73"/>
                      <a:pt x="19" y="71"/>
                    </a:cubicBezTo>
                    <a:cubicBezTo>
                      <a:pt x="19" y="69"/>
                      <a:pt x="21" y="67"/>
                      <a:pt x="23" y="67"/>
                    </a:cubicBezTo>
                    <a:cubicBezTo>
                      <a:pt x="25" y="67"/>
                      <a:pt x="27" y="69"/>
                      <a:pt x="27" y="71"/>
                    </a:cubicBezTo>
                    <a:cubicBezTo>
                      <a:pt x="27" y="73"/>
                      <a:pt x="25" y="75"/>
                      <a:pt x="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3" name="Freeform 75"/>
              <p:cNvSpPr/>
              <p:nvPr/>
            </p:nvSpPr>
            <p:spPr bwMode="auto">
              <a:xfrm>
                <a:off x="868363" y="3205163"/>
                <a:ext cx="165100" cy="112713"/>
              </a:xfrm>
              <a:custGeom>
                <a:avLst/>
                <a:gdLst>
                  <a:gd name="T0" fmla="*/ 87 w 104"/>
                  <a:gd name="T1" fmla="*/ 71 h 71"/>
                  <a:gd name="T2" fmla="*/ 104 w 104"/>
                  <a:gd name="T3" fmla="*/ 71 h 71"/>
                  <a:gd name="T4" fmla="*/ 104 w 104"/>
                  <a:gd name="T5" fmla="*/ 19 h 71"/>
                  <a:gd name="T6" fmla="*/ 104 w 104"/>
                  <a:gd name="T7" fmla="*/ 0 h 71"/>
                  <a:gd name="T8" fmla="*/ 87 w 104"/>
                  <a:gd name="T9" fmla="*/ 0 h 71"/>
                  <a:gd name="T10" fmla="*/ 0 w 104"/>
                  <a:gd name="T11" fmla="*/ 0 h 71"/>
                  <a:gd name="T12" fmla="*/ 0 w 104"/>
                  <a:gd name="T13" fmla="*/ 19 h 71"/>
                  <a:gd name="T14" fmla="*/ 87 w 104"/>
                  <a:gd name="T15" fmla="*/ 19 h 71"/>
                  <a:gd name="T16" fmla="*/ 87 w 104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71">
                    <a:moveTo>
                      <a:pt x="87" y="71"/>
                    </a:moveTo>
                    <a:lnTo>
                      <a:pt x="104" y="71"/>
                    </a:lnTo>
                    <a:lnTo>
                      <a:pt x="104" y="19"/>
                    </a:lnTo>
                    <a:lnTo>
                      <a:pt x="104" y="0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87" y="19"/>
                    </a:lnTo>
                    <a:lnTo>
                      <a:pt x="87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4" name="Freeform 76"/>
              <p:cNvSpPr/>
              <p:nvPr/>
            </p:nvSpPr>
            <p:spPr bwMode="auto">
              <a:xfrm>
                <a:off x="736600" y="3475038"/>
                <a:ext cx="112713" cy="112713"/>
              </a:xfrm>
              <a:custGeom>
                <a:avLst/>
                <a:gdLst>
                  <a:gd name="T0" fmla="*/ 17 w 71"/>
                  <a:gd name="T1" fmla="*/ 0 h 71"/>
                  <a:gd name="T2" fmla="*/ 0 w 71"/>
                  <a:gd name="T3" fmla="*/ 0 h 71"/>
                  <a:gd name="T4" fmla="*/ 0 w 71"/>
                  <a:gd name="T5" fmla="*/ 54 h 71"/>
                  <a:gd name="T6" fmla="*/ 0 w 71"/>
                  <a:gd name="T7" fmla="*/ 71 h 71"/>
                  <a:gd name="T8" fmla="*/ 17 w 71"/>
                  <a:gd name="T9" fmla="*/ 71 h 71"/>
                  <a:gd name="T10" fmla="*/ 71 w 71"/>
                  <a:gd name="T11" fmla="*/ 71 h 71"/>
                  <a:gd name="T12" fmla="*/ 71 w 71"/>
                  <a:gd name="T13" fmla="*/ 54 h 71"/>
                  <a:gd name="T14" fmla="*/ 17 w 71"/>
                  <a:gd name="T15" fmla="*/ 54 h 71"/>
                  <a:gd name="T16" fmla="*/ 17 w 71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1">
                    <a:moveTo>
                      <a:pt x="17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71"/>
                    </a:lnTo>
                    <a:lnTo>
                      <a:pt x="17" y="71"/>
                    </a:lnTo>
                    <a:lnTo>
                      <a:pt x="71" y="71"/>
                    </a:lnTo>
                    <a:lnTo>
                      <a:pt x="71" y="54"/>
                    </a:lnTo>
                    <a:lnTo>
                      <a:pt x="17" y="54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5" name="Freeform 77"/>
              <p:cNvSpPr>
                <a:spLocks noEditPoints="1"/>
              </p:cNvSpPr>
              <p:nvPr/>
            </p:nvSpPr>
            <p:spPr bwMode="auto">
              <a:xfrm>
                <a:off x="887413" y="3355975"/>
                <a:ext cx="280988" cy="187325"/>
              </a:xfrm>
              <a:custGeom>
                <a:avLst/>
                <a:gdLst>
                  <a:gd name="T0" fmla="*/ 0 w 177"/>
                  <a:gd name="T1" fmla="*/ 118 h 118"/>
                  <a:gd name="T2" fmla="*/ 177 w 177"/>
                  <a:gd name="T3" fmla="*/ 118 h 118"/>
                  <a:gd name="T4" fmla="*/ 177 w 177"/>
                  <a:gd name="T5" fmla="*/ 0 h 118"/>
                  <a:gd name="T6" fmla="*/ 0 w 177"/>
                  <a:gd name="T7" fmla="*/ 0 h 118"/>
                  <a:gd name="T8" fmla="*/ 0 w 177"/>
                  <a:gd name="T9" fmla="*/ 118 h 118"/>
                  <a:gd name="T10" fmla="*/ 7 w 177"/>
                  <a:gd name="T11" fmla="*/ 9 h 118"/>
                  <a:gd name="T12" fmla="*/ 167 w 177"/>
                  <a:gd name="T13" fmla="*/ 9 h 118"/>
                  <a:gd name="T14" fmla="*/ 167 w 177"/>
                  <a:gd name="T15" fmla="*/ 108 h 118"/>
                  <a:gd name="T16" fmla="*/ 7 w 177"/>
                  <a:gd name="T17" fmla="*/ 108 h 118"/>
                  <a:gd name="T18" fmla="*/ 7 w 177"/>
                  <a:gd name="T19" fmla="*/ 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18">
                    <a:moveTo>
                      <a:pt x="0" y="118"/>
                    </a:moveTo>
                    <a:lnTo>
                      <a:pt x="177" y="118"/>
                    </a:lnTo>
                    <a:lnTo>
                      <a:pt x="177" y="0"/>
                    </a:lnTo>
                    <a:lnTo>
                      <a:pt x="0" y="0"/>
                    </a:lnTo>
                    <a:lnTo>
                      <a:pt x="0" y="118"/>
                    </a:lnTo>
                    <a:close/>
                    <a:moveTo>
                      <a:pt x="7" y="9"/>
                    </a:moveTo>
                    <a:lnTo>
                      <a:pt x="167" y="9"/>
                    </a:lnTo>
                    <a:lnTo>
                      <a:pt x="167" y="108"/>
                    </a:lnTo>
                    <a:lnTo>
                      <a:pt x="7" y="108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6" name="Freeform 78"/>
              <p:cNvSpPr/>
              <p:nvPr/>
            </p:nvSpPr>
            <p:spPr bwMode="auto">
              <a:xfrm>
                <a:off x="879475" y="3549650"/>
                <a:ext cx="292100" cy="41275"/>
              </a:xfrm>
              <a:custGeom>
                <a:avLst/>
                <a:gdLst>
                  <a:gd name="T0" fmla="*/ 184 w 184"/>
                  <a:gd name="T1" fmla="*/ 17 h 26"/>
                  <a:gd name="T2" fmla="*/ 182 w 184"/>
                  <a:gd name="T3" fmla="*/ 0 h 26"/>
                  <a:gd name="T4" fmla="*/ 2 w 184"/>
                  <a:gd name="T5" fmla="*/ 0 h 26"/>
                  <a:gd name="T6" fmla="*/ 0 w 184"/>
                  <a:gd name="T7" fmla="*/ 17 h 26"/>
                  <a:gd name="T8" fmla="*/ 0 w 184"/>
                  <a:gd name="T9" fmla="*/ 17 h 26"/>
                  <a:gd name="T10" fmla="*/ 0 w 184"/>
                  <a:gd name="T11" fmla="*/ 26 h 26"/>
                  <a:gd name="T12" fmla="*/ 184 w 184"/>
                  <a:gd name="T13" fmla="*/ 26 h 26"/>
                  <a:gd name="T14" fmla="*/ 184 w 184"/>
                  <a:gd name="T15" fmla="*/ 17 h 26"/>
                  <a:gd name="T16" fmla="*/ 184 w 184"/>
                  <a:gd name="T1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6">
                    <a:moveTo>
                      <a:pt x="184" y="17"/>
                    </a:moveTo>
                    <a:lnTo>
                      <a:pt x="182" y="0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184" y="26"/>
                    </a:lnTo>
                    <a:lnTo>
                      <a:pt x="184" y="17"/>
                    </a:lnTo>
                    <a:lnTo>
                      <a:pt x="18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98" name="组合 2197"/>
            <p:cNvGrpSpPr/>
            <p:nvPr/>
          </p:nvGrpSpPr>
          <p:grpSpPr>
            <a:xfrm>
              <a:off x="1936751" y="4207934"/>
              <a:ext cx="645584" cy="615951"/>
              <a:chOff x="1452563" y="3155950"/>
              <a:chExt cx="484188" cy="461963"/>
            </a:xfrm>
            <a:grpFill/>
          </p:grpSpPr>
          <p:sp>
            <p:nvSpPr>
              <p:cNvPr id="2107" name="Freeform 79"/>
              <p:cNvSpPr>
                <a:spLocks noEditPoints="1"/>
              </p:cNvSpPr>
              <p:nvPr/>
            </p:nvSpPr>
            <p:spPr bwMode="auto">
              <a:xfrm>
                <a:off x="1452563" y="3155950"/>
                <a:ext cx="173038" cy="300038"/>
              </a:xfrm>
              <a:custGeom>
                <a:avLst/>
                <a:gdLst>
                  <a:gd name="T0" fmla="*/ 46 w 46"/>
                  <a:gd name="T1" fmla="*/ 74 h 80"/>
                  <a:gd name="T2" fmla="*/ 46 w 46"/>
                  <a:gd name="T3" fmla="*/ 5 h 80"/>
                  <a:gd name="T4" fmla="*/ 40 w 46"/>
                  <a:gd name="T5" fmla="*/ 0 h 80"/>
                  <a:gd name="T6" fmla="*/ 6 w 46"/>
                  <a:gd name="T7" fmla="*/ 0 h 80"/>
                  <a:gd name="T8" fmla="*/ 0 w 46"/>
                  <a:gd name="T9" fmla="*/ 5 h 80"/>
                  <a:gd name="T10" fmla="*/ 0 w 46"/>
                  <a:gd name="T11" fmla="*/ 74 h 80"/>
                  <a:gd name="T12" fmla="*/ 6 w 46"/>
                  <a:gd name="T13" fmla="*/ 80 h 80"/>
                  <a:gd name="T14" fmla="*/ 40 w 46"/>
                  <a:gd name="T15" fmla="*/ 80 h 80"/>
                  <a:gd name="T16" fmla="*/ 46 w 46"/>
                  <a:gd name="T17" fmla="*/ 74 h 80"/>
                  <a:gd name="T18" fmla="*/ 36 w 46"/>
                  <a:gd name="T19" fmla="*/ 3 h 80"/>
                  <a:gd name="T20" fmla="*/ 38 w 46"/>
                  <a:gd name="T21" fmla="*/ 5 h 80"/>
                  <a:gd name="T22" fmla="*/ 36 w 46"/>
                  <a:gd name="T23" fmla="*/ 6 h 80"/>
                  <a:gd name="T24" fmla="*/ 35 w 46"/>
                  <a:gd name="T25" fmla="*/ 5 h 80"/>
                  <a:gd name="T26" fmla="*/ 36 w 46"/>
                  <a:gd name="T27" fmla="*/ 3 h 80"/>
                  <a:gd name="T28" fmla="*/ 15 w 46"/>
                  <a:gd name="T29" fmla="*/ 4 h 80"/>
                  <a:gd name="T30" fmla="*/ 31 w 46"/>
                  <a:gd name="T31" fmla="*/ 4 h 80"/>
                  <a:gd name="T32" fmla="*/ 31 w 46"/>
                  <a:gd name="T33" fmla="*/ 5 h 80"/>
                  <a:gd name="T34" fmla="*/ 15 w 46"/>
                  <a:gd name="T35" fmla="*/ 5 h 80"/>
                  <a:gd name="T36" fmla="*/ 15 w 46"/>
                  <a:gd name="T37" fmla="*/ 4 h 80"/>
                  <a:gd name="T38" fmla="*/ 5 w 46"/>
                  <a:gd name="T39" fmla="*/ 62 h 80"/>
                  <a:gd name="T40" fmla="*/ 5 w 46"/>
                  <a:gd name="T41" fmla="*/ 9 h 80"/>
                  <a:gd name="T42" fmla="*/ 42 w 46"/>
                  <a:gd name="T43" fmla="*/ 9 h 80"/>
                  <a:gd name="T44" fmla="*/ 42 w 46"/>
                  <a:gd name="T45" fmla="*/ 62 h 80"/>
                  <a:gd name="T46" fmla="*/ 5 w 46"/>
                  <a:gd name="T47" fmla="*/ 62 h 80"/>
                  <a:gd name="T48" fmla="*/ 23 w 46"/>
                  <a:gd name="T49" fmla="*/ 75 h 80"/>
                  <a:gd name="T50" fmla="*/ 19 w 46"/>
                  <a:gd name="T51" fmla="*/ 71 h 80"/>
                  <a:gd name="T52" fmla="*/ 23 w 46"/>
                  <a:gd name="T53" fmla="*/ 67 h 80"/>
                  <a:gd name="T54" fmla="*/ 27 w 46"/>
                  <a:gd name="T55" fmla="*/ 71 h 80"/>
                  <a:gd name="T56" fmla="*/ 23 w 46"/>
                  <a:gd name="T57" fmla="*/ 7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" h="80">
                    <a:moveTo>
                      <a:pt x="46" y="74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2"/>
                      <a:pt x="43" y="0"/>
                      <a:pt x="4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8"/>
                      <a:pt x="3" y="80"/>
                      <a:pt x="6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3" y="80"/>
                      <a:pt x="46" y="78"/>
                      <a:pt x="46" y="74"/>
                    </a:cubicBezTo>
                    <a:close/>
                    <a:moveTo>
                      <a:pt x="36" y="3"/>
                    </a:moveTo>
                    <a:cubicBezTo>
                      <a:pt x="37" y="3"/>
                      <a:pt x="38" y="4"/>
                      <a:pt x="38" y="5"/>
                    </a:cubicBezTo>
                    <a:cubicBezTo>
                      <a:pt x="38" y="6"/>
                      <a:pt x="37" y="6"/>
                      <a:pt x="36" y="6"/>
                    </a:cubicBezTo>
                    <a:cubicBezTo>
                      <a:pt x="35" y="6"/>
                      <a:pt x="35" y="6"/>
                      <a:pt x="35" y="5"/>
                    </a:cubicBezTo>
                    <a:cubicBezTo>
                      <a:pt x="35" y="4"/>
                      <a:pt x="35" y="3"/>
                      <a:pt x="36" y="3"/>
                    </a:cubicBezTo>
                    <a:close/>
                    <a:moveTo>
                      <a:pt x="15" y="4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4"/>
                    </a:lnTo>
                    <a:close/>
                    <a:moveTo>
                      <a:pt x="5" y="62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62"/>
                      <a:pt x="42" y="62"/>
                      <a:pt x="42" y="62"/>
                    </a:cubicBezTo>
                    <a:lnTo>
                      <a:pt x="5" y="62"/>
                    </a:lnTo>
                    <a:close/>
                    <a:moveTo>
                      <a:pt x="23" y="75"/>
                    </a:moveTo>
                    <a:cubicBezTo>
                      <a:pt x="21" y="75"/>
                      <a:pt x="19" y="73"/>
                      <a:pt x="19" y="71"/>
                    </a:cubicBezTo>
                    <a:cubicBezTo>
                      <a:pt x="19" y="69"/>
                      <a:pt x="21" y="67"/>
                      <a:pt x="23" y="67"/>
                    </a:cubicBezTo>
                    <a:cubicBezTo>
                      <a:pt x="25" y="67"/>
                      <a:pt x="27" y="69"/>
                      <a:pt x="27" y="71"/>
                    </a:cubicBezTo>
                    <a:cubicBezTo>
                      <a:pt x="27" y="73"/>
                      <a:pt x="25" y="75"/>
                      <a:pt x="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8" name="Freeform 80"/>
              <p:cNvSpPr/>
              <p:nvPr/>
            </p:nvSpPr>
            <p:spPr bwMode="auto">
              <a:xfrm>
                <a:off x="1652588" y="3205163"/>
                <a:ext cx="163513" cy="131763"/>
              </a:xfrm>
              <a:custGeom>
                <a:avLst/>
                <a:gdLst>
                  <a:gd name="T0" fmla="*/ 87 w 103"/>
                  <a:gd name="T1" fmla="*/ 83 h 83"/>
                  <a:gd name="T2" fmla="*/ 103 w 103"/>
                  <a:gd name="T3" fmla="*/ 83 h 83"/>
                  <a:gd name="T4" fmla="*/ 103 w 103"/>
                  <a:gd name="T5" fmla="*/ 19 h 83"/>
                  <a:gd name="T6" fmla="*/ 103 w 103"/>
                  <a:gd name="T7" fmla="*/ 0 h 83"/>
                  <a:gd name="T8" fmla="*/ 87 w 103"/>
                  <a:gd name="T9" fmla="*/ 0 h 83"/>
                  <a:gd name="T10" fmla="*/ 0 w 103"/>
                  <a:gd name="T11" fmla="*/ 0 h 83"/>
                  <a:gd name="T12" fmla="*/ 0 w 103"/>
                  <a:gd name="T13" fmla="*/ 19 h 83"/>
                  <a:gd name="T14" fmla="*/ 87 w 103"/>
                  <a:gd name="T15" fmla="*/ 19 h 83"/>
                  <a:gd name="T16" fmla="*/ 87 w 103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3">
                    <a:moveTo>
                      <a:pt x="87" y="83"/>
                    </a:moveTo>
                    <a:lnTo>
                      <a:pt x="103" y="83"/>
                    </a:lnTo>
                    <a:lnTo>
                      <a:pt x="103" y="19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87" y="19"/>
                    </a:lnTo>
                    <a:lnTo>
                      <a:pt x="8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9" name="Freeform 81"/>
              <p:cNvSpPr/>
              <p:nvPr/>
            </p:nvSpPr>
            <p:spPr bwMode="auto">
              <a:xfrm>
                <a:off x="1520825" y="3475038"/>
                <a:ext cx="112713" cy="93663"/>
              </a:xfrm>
              <a:custGeom>
                <a:avLst/>
                <a:gdLst>
                  <a:gd name="T0" fmla="*/ 16 w 71"/>
                  <a:gd name="T1" fmla="*/ 0 h 59"/>
                  <a:gd name="T2" fmla="*/ 0 w 71"/>
                  <a:gd name="T3" fmla="*/ 0 h 59"/>
                  <a:gd name="T4" fmla="*/ 0 w 71"/>
                  <a:gd name="T5" fmla="*/ 43 h 59"/>
                  <a:gd name="T6" fmla="*/ 0 w 71"/>
                  <a:gd name="T7" fmla="*/ 59 h 59"/>
                  <a:gd name="T8" fmla="*/ 16 w 71"/>
                  <a:gd name="T9" fmla="*/ 59 h 59"/>
                  <a:gd name="T10" fmla="*/ 71 w 71"/>
                  <a:gd name="T11" fmla="*/ 59 h 59"/>
                  <a:gd name="T12" fmla="*/ 71 w 71"/>
                  <a:gd name="T13" fmla="*/ 43 h 59"/>
                  <a:gd name="T14" fmla="*/ 16 w 71"/>
                  <a:gd name="T15" fmla="*/ 43 h 59"/>
                  <a:gd name="T16" fmla="*/ 16 w 71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16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59"/>
                    </a:lnTo>
                    <a:lnTo>
                      <a:pt x="16" y="59"/>
                    </a:lnTo>
                    <a:lnTo>
                      <a:pt x="71" y="59"/>
                    </a:lnTo>
                    <a:lnTo>
                      <a:pt x="71" y="43"/>
                    </a:lnTo>
                    <a:lnTo>
                      <a:pt x="16" y="43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0" name="Freeform 82"/>
              <p:cNvSpPr>
                <a:spLocks noEditPoints="1"/>
              </p:cNvSpPr>
              <p:nvPr/>
            </p:nvSpPr>
            <p:spPr bwMode="auto">
              <a:xfrm>
                <a:off x="1655763" y="3351213"/>
                <a:ext cx="280988" cy="266700"/>
              </a:xfrm>
              <a:custGeom>
                <a:avLst/>
                <a:gdLst>
                  <a:gd name="T0" fmla="*/ 165 w 177"/>
                  <a:gd name="T1" fmla="*/ 0 h 168"/>
                  <a:gd name="T2" fmla="*/ 12 w 177"/>
                  <a:gd name="T3" fmla="*/ 0 h 168"/>
                  <a:gd name="T4" fmla="*/ 0 w 177"/>
                  <a:gd name="T5" fmla="*/ 0 h 168"/>
                  <a:gd name="T6" fmla="*/ 0 w 177"/>
                  <a:gd name="T7" fmla="*/ 12 h 168"/>
                  <a:gd name="T8" fmla="*/ 0 w 177"/>
                  <a:gd name="T9" fmla="*/ 121 h 168"/>
                  <a:gd name="T10" fmla="*/ 0 w 177"/>
                  <a:gd name="T11" fmla="*/ 132 h 168"/>
                  <a:gd name="T12" fmla="*/ 71 w 177"/>
                  <a:gd name="T13" fmla="*/ 132 h 168"/>
                  <a:gd name="T14" fmla="*/ 71 w 177"/>
                  <a:gd name="T15" fmla="*/ 161 h 168"/>
                  <a:gd name="T16" fmla="*/ 52 w 177"/>
                  <a:gd name="T17" fmla="*/ 161 h 168"/>
                  <a:gd name="T18" fmla="*/ 52 w 177"/>
                  <a:gd name="T19" fmla="*/ 168 h 168"/>
                  <a:gd name="T20" fmla="*/ 71 w 177"/>
                  <a:gd name="T21" fmla="*/ 168 h 168"/>
                  <a:gd name="T22" fmla="*/ 106 w 177"/>
                  <a:gd name="T23" fmla="*/ 168 h 168"/>
                  <a:gd name="T24" fmla="*/ 125 w 177"/>
                  <a:gd name="T25" fmla="*/ 168 h 168"/>
                  <a:gd name="T26" fmla="*/ 125 w 177"/>
                  <a:gd name="T27" fmla="*/ 161 h 168"/>
                  <a:gd name="T28" fmla="*/ 106 w 177"/>
                  <a:gd name="T29" fmla="*/ 161 h 168"/>
                  <a:gd name="T30" fmla="*/ 106 w 177"/>
                  <a:gd name="T31" fmla="*/ 132 h 168"/>
                  <a:gd name="T32" fmla="*/ 177 w 177"/>
                  <a:gd name="T33" fmla="*/ 132 h 168"/>
                  <a:gd name="T34" fmla="*/ 177 w 177"/>
                  <a:gd name="T35" fmla="*/ 121 h 168"/>
                  <a:gd name="T36" fmla="*/ 177 w 177"/>
                  <a:gd name="T37" fmla="*/ 12 h 168"/>
                  <a:gd name="T38" fmla="*/ 177 w 177"/>
                  <a:gd name="T39" fmla="*/ 0 h 168"/>
                  <a:gd name="T40" fmla="*/ 165 w 177"/>
                  <a:gd name="T41" fmla="*/ 0 h 168"/>
                  <a:gd name="T42" fmla="*/ 168 w 177"/>
                  <a:gd name="T43" fmla="*/ 121 h 168"/>
                  <a:gd name="T44" fmla="*/ 12 w 177"/>
                  <a:gd name="T45" fmla="*/ 121 h 168"/>
                  <a:gd name="T46" fmla="*/ 12 w 177"/>
                  <a:gd name="T47" fmla="*/ 12 h 168"/>
                  <a:gd name="T48" fmla="*/ 168 w 177"/>
                  <a:gd name="T49" fmla="*/ 12 h 168"/>
                  <a:gd name="T50" fmla="*/ 168 w 177"/>
                  <a:gd name="T51" fmla="*/ 12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68">
                    <a:moveTo>
                      <a:pt x="165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1"/>
                    </a:lnTo>
                    <a:lnTo>
                      <a:pt x="0" y="132"/>
                    </a:lnTo>
                    <a:lnTo>
                      <a:pt x="71" y="132"/>
                    </a:lnTo>
                    <a:lnTo>
                      <a:pt x="71" y="161"/>
                    </a:lnTo>
                    <a:lnTo>
                      <a:pt x="52" y="161"/>
                    </a:lnTo>
                    <a:lnTo>
                      <a:pt x="52" y="168"/>
                    </a:lnTo>
                    <a:lnTo>
                      <a:pt x="71" y="168"/>
                    </a:lnTo>
                    <a:lnTo>
                      <a:pt x="106" y="168"/>
                    </a:lnTo>
                    <a:lnTo>
                      <a:pt x="125" y="168"/>
                    </a:lnTo>
                    <a:lnTo>
                      <a:pt x="125" y="161"/>
                    </a:lnTo>
                    <a:lnTo>
                      <a:pt x="106" y="161"/>
                    </a:lnTo>
                    <a:lnTo>
                      <a:pt x="106" y="132"/>
                    </a:lnTo>
                    <a:lnTo>
                      <a:pt x="177" y="132"/>
                    </a:lnTo>
                    <a:lnTo>
                      <a:pt x="177" y="121"/>
                    </a:lnTo>
                    <a:lnTo>
                      <a:pt x="177" y="12"/>
                    </a:lnTo>
                    <a:lnTo>
                      <a:pt x="177" y="0"/>
                    </a:lnTo>
                    <a:lnTo>
                      <a:pt x="165" y="0"/>
                    </a:lnTo>
                    <a:close/>
                    <a:moveTo>
                      <a:pt x="168" y="121"/>
                    </a:moveTo>
                    <a:lnTo>
                      <a:pt x="12" y="121"/>
                    </a:lnTo>
                    <a:lnTo>
                      <a:pt x="12" y="12"/>
                    </a:lnTo>
                    <a:lnTo>
                      <a:pt x="168" y="12"/>
                    </a:lnTo>
                    <a:lnTo>
                      <a:pt x="168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68" name="组合 2167"/>
            <p:cNvGrpSpPr/>
            <p:nvPr/>
          </p:nvGrpSpPr>
          <p:grpSpPr>
            <a:xfrm>
              <a:off x="10727267" y="3132668"/>
              <a:ext cx="569384" cy="690033"/>
              <a:chOff x="8045450" y="2349500"/>
              <a:chExt cx="427038" cy="517525"/>
            </a:xfrm>
            <a:grpFill/>
          </p:grpSpPr>
          <p:sp>
            <p:nvSpPr>
              <p:cNvPr id="2111" name="Freeform 83"/>
              <p:cNvSpPr>
                <a:spLocks noEditPoints="1"/>
              </p:cNvSpPr>
              <p:nvPr/>
            </p:nvSpPr>
            <p:spPr bwMode="auto">
              <a:xfrm>
                <a:off x="8045450" y="2349500"/>
                <a:ext cx="168275" cy="304800"/>
              </a:xfrm>
              <a:custGeom>
                <a:avLst/>
                <a:gdLst>
                  <a:gd name="T0" fmla="*/ 45 w 45"/>
                  <a:gd name="T1" fmla="*/ 75 h 81"/>
                  <a:gd name="T2" fmla="*/ 45 w 45"/>
                  <a:gd name="T3" fmla="*/ 6 h 81"/>
                  <a:gd name="T4" fmla="*/ 39 w 45"/>
                  <a:gd name="T5" fmla="*/ 0 h 81"/>
                  <a:gd name="T6" fmla="*/ 5 w 45"/>
                  <a:gd name="T7" fmla="*/ 0 h 81"/>
                  <a:gd name="T8" fmla="*/ 0 w 45"/>
                  <a:gd name="T9" fmla="*/ 6 h 81"/>
                  <a:gd name="T10" fmla="*/ 0 w 45"/>
                  <a:gd name="T11" fmla="*/ 75 h 81"/>
                  <a:gd name="T12" fmla="*/ 5 w 45"/>
                  <a:gd name="T13" fmla="*/ 81 h 81"/>
                  <a:gd name="T14" fmla="*/ 39 w 45"/>
                  <a:gd name="T15" fmla="*/ 81 h 81"/>
                  <a:gd name="T16" fmla="*/ 45 w 45"/>
                  <a:gd name="T17" fmla="*/ 75 h 81"/>
                  <a:gd name="T18" fmla="*/ 36 w 45"/>
                  <a:gd name="T19" fmla="*/ 4 h 81"/>
                  <a:gd name="T20" fmla="*/ 37 w 45"/>
                  <a:gd name="T21" fmla="*/ 6 h 81"/>
                  <a:gd name="T22" fmla="*/ 36 w 45"/>
                  <a:gd name="T23" fmla="*/ 7 h 81"/>
                  <a:gd name="T24" fmla="*/ 34 w 45"/>
                  <a:gd name="T25" fmla="*/ 6 h 81"/>
                  <a:gd name="T26" fmla="*/ 36 w 45"/>
                  <a:gd name="T27" fmla="*/ 4 h 81"/>
                  <a:gd name="T28" fmla="*/ 15 w 45"/>
                  <a:gd name="T29" fmla="*/ 5 h 81"/>
                  <a:gd name="T30" fmla="*/ 30 w 45"/>
                  <a:gd name="T31" fmla="*/ 5 h 81"/>
                  <a:gd name="T32" fmla="*/ 30 w 45"/>
                  <a:gd name="T33" fmla="*/ 6 h 81"/>
                  <a:gd name="T34" fmla="*/ 15 w 45"/>
                  <a:gd name="T35" fmla="*/ 6 h 81"/>
                  <a:gd name="T36" fmla="*/ 15 w 45"/>
                  <a:gd name="T37" fmla="*/ 5 h 81"/>
                  <a:gd name="T38" fmla="*/ 4 w 45"/>
                  <a:gd name="T39" fmla="*/ 63 h 81"/>
                  <a:gd name="T40" fmla="*/ 4 w 45"/>
                  <a:gd name="T41" fmla="*/ 10 h 81"/>
                  <a:gd name="T42" fmla="*/ 41 w 45"/>
                  <a:gd name="T43" fmla="*/ 10 h 81"/>
                  <a:gd name="T44" fmla="*/ 41 w 45"/>
                  <a:gd name="T45" fmla="*/ 63 h 81"/>
                  <a:gd name="T46" fmla="*/ 4 w 45"/>
                  <a:gd name="T47" fmla="*/ 63 h 81"/>
                  <a:gd name="T48" fmla="*/ 22 w 45"/>
                  <a:gd name="T49" fmla="*/ 75 h 81"/>
                  <a:gd name="T50" fmla="*/ 19 w 45"/>
                  <a:gd name="T51" fmla="*/ 72 h 81"/>
                  <a:gd name="T52" fmla="*/ 22 w 45"/>
                  <a:gd name="T53" fmla="*/ 68 h 81"/>
                  <a:gd name="T54" fmla="*/ 26 w 45"/>
                  <a:gd name="T55" fmla="*/ 72 h 81"/>
                  <a:gd name="T56" fmla="*/ 22 w 45"/>
                  <a:gd name="T57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" h="81">
                    <a:moveTo>
                      <a:pt x="45" y="75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3"/>
                      <a:pt x="43" y="0"/>
                      <a:pt x="3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9"/>
                      <a:pt x="2" y="81"/>
                      <a:pt x="5" y="81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43" y="81"/>
                      <a:pt x="45" y="79"/>
                      <a:pt x="45" y="75"/>
                    </a:cubicBezTo>
                    <a:close/>
                    <a:moveTo>
                      <a:pt x="36" y="4"/>
                    </a:moveTo>
                    <a:cubicBezTo>
                      <a:pt x="36" y="4"/>
                      <a:pt x="37" y="5"/>
                      <a:pt x="37" y="6"/>
                    </a:cubicBezTo>
                    <a:cubicBezTo>
                      <a:pt x="37" y="6"/>
                      <a:pt x="36" y="7"/>
                      <a:pt x="36" y="7"/>
                    </a:cubicBezTo>
                    <a:cubicBezTo>
                      <a:pt x="35" y="7"/>
                      <a:pt x="34" y="6"/>
                      <a:pt x="34" y="6"/>
                    </a:cubicBezTo>
                    <a:cubicBezTo>
                      <a:pt x="34" y="5"/>
                      <a:pt x="35" y="4"/>
                      <a:pt x="36" y="4"/>
                    </a:cubicBezTo>
                    <a:close/>
                    <a:moveTo>
                      <a:pt x="15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15" y="5"/>
                    </a:lnTo>
                    <a:close/>
                    <a:moveTo>
                      <a:pt x="4" y="6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63"/>
                      <a:pt x="41" y="63"/>
                      <a:pt x="41" y="63"/>
                    </a:cubicBezTo>
                    <a:lnTo>
                      <a:pt x="4" y="63"/>
                    </a:lnTo>
                    <a:close/>
                    <a:moveTo>
                      <a:pt x="22" y="75"/>
                    </a:moveTo>
                    <a:cubicBezTo>
                      <a:pt x="20" y="75"/>
                      <a:pt x="19" y="74"/>
                      <a:pt x="19" y="72"/>
                    </a:cubicBezTo>
                    <a:cubicBezTo>
                      <a:pt x="19" y="70"/>
                      <a:pt x="20" y="68"/>
                      <a:pt x="22" y="68"/>
                    </a:cubicBezTo>
                    <a:cubicBezTo>
                      <a:pt x="24" y="68"/>
                      <a:pt x="26" y="70"/>
                      <a:pt x="26" y="72"/>
                    </a:cubicBezTo>
                    <a:cubicBezTo>
                      <a:pt x="26" y="74"/>
                      <a:pt x="24" y="75"/>
                      <a:pt x="2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2" name="Freeform 84"/>
              <p:cNvSpPr/>
              <p:nvPr/>
            </p:nvSpPr>
            <p:spPr bwMode="auto">
              <a:xfrm>
                <a:off x="8243888" y="2403475"/>
                <a:ext cx="165100" cy="130175"/>
              </a:xfrm>
              <a:custGeom>
                <a:avLst/>
                <a:gdLst>
                  <a:gd name="T0" fmla="*/ 85 w 104"/>
                  <a:gd name="T1" fmla="*/ 82 h 82"/>
                  <a:gd name="T2" fmla="*/ 104 w 104"/>
                  <a:gd name="T3" fmla="*/ 82 h 82"/>
                  <a:gd name="T4" fmla="*/ 104 w 104"/>
                  <a:gd name="T5" fmla="*/ 16 h 82"/>
                  <a:gd name="T6" fmla="*/ 104 w 104"/>
                  <a:gd name="T7" fmla="*/ 0 h 82"/>
                  <a:gd name="T8" fmla="*/ 85 w 104"/>
                  <a:gd name="T9" fmla="*/ 0 h 82"/>
                  <a:gd name="T10" fmla="*/ 0 w 104"/>
                  <a:gd name="T11" fmla="*/ 0 h 82"/>
                  <a:gd name="T12" fmla="*/ 0 w 104"/>
                  <a:gd name="T13" fmla="*/ 16 h 82"/>
                  <a:gd name="T14" fmla="*/ 85 w 104"/>
                  <a:gd name="T15" fmla="*/ 16 h 82"/>
                  <a:gd name="T16" fmla="*/ 85 w 104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82">
                    <a:moveTo>
                      <a:pt x="85" y="82"/>
                    </a:moveTo>
                    <a:lnTo>
                      <a:pt x="104" y="82"/>
                    </a:lnTo>
                    <a:lnTo>
                      <a:pt x="104" y="16"/>
                    </a:lnTo>
                    <a:lnTo>
                      <a:pt x="104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85" y="16"/>
                    </a:lnTo>
                    <a:lnTo>
                      <a:pt x="85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3" name="Freeform 85"/>
              <p:cNvSpPr/>
              <p:nvPr/>
            </p:nvSpPr>
            <p:spPr bwMode="auto">
              <a:xfrm>
                <a:off x="8108950" y="2673350"/>
                <a:ext cx="112713" cy="93663"/>
              </a:xfrm>
              <a:custGeom>
                <a:avLst/>
                <a:gdLst>
                  <a:gd name="T0" fmla="*/ 19 w 71"/>
                  <a:gd name="T1" fmla="*/ 0 h 59"/>
                  <a:gd name="T2" fmla="*/ 0 w 71"/>
                  <a:gd name="T3" fmla="*/ 0 h 59"/>
                  <a:gd name="T4" fmla="*/ 0 w 71"/>
                  <a:gd name="T5" fmla="*/ 42 h 59"/>
                  <a:gd name="T6" fmla="*/ 0 w 71"/>
                  <a:gd name="T7" fmla="*/ 59 h 59"/>
                  <a:gd name="T8" fmla="*/ 19 w 71"/>
                  <a:gd name="T9" fmla="*/ 59 h 59"/>
                  <a:gd name="T10" fmla="*/ 71 w 71"/>
                  <a:gd name="T11" fmla="*/ 59 h 59"/>
                  <a:gd name="T12" fmla="*/ 71 w 71"/>
                  <a:gd name="T13" fmla="*/ 42 h 59"/>
                  <a:gd name="T14" fmla="*/ 19 w 71"/>
                  <a:gd name="T15" fmla="*/ 42 h 59"/>
                  <a:gd name="T16" fmla="*/ 19 w 71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19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59"/>
                    </a:lnTo>
                    <a:lnTo>
                      <a:pt x="19" y="59"/>
                    </a:lnTo>
                    <a:lnTo>
                      <a:pt x="71" y="59"/>
                    </a:lnTo>
                    <a:lnTo>
                      <a:pt x="71" y="42"/>
                    </a:lnTo>
                    <a:lnTo>
                      <a:pt x="19" y="4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4" name="Freeform 86"/>
              <p:cNvSpPr>
                <a:spLocks noEditPoints="1"/>
              </p:cNvSpPr>
              <p:nvPr/>
            </p:nvSpPr>
            <p:spPr bwMode="auto">
              <a:xfrm>
                <a:off x="8243888" y="2552700"/>
                <a:ext cx="228600" cy="314325"/>
              </a:xfrm>
              <a:custGeom>
                <a:avLst/>
                <a:gdLst>
                  <a:gd name="T0" fmla="*/ 56 w 61"/>
                  <a:gd name="T1" fmla="*/ 0 h 84"/>
                  <a:gd name="T2" fmla="*/ 6 w 61"/>
                  <a:gd name="T3" fmla="*/ 0 h 84"/>
                  <a:gd name="T4" fmla="*/ 0 w 61"/>
                  <a:gd name="T5" fmla="*/ 6 h 84"/>
                  <a:gd name="T6" fmla="*/ 0 w 61"/>
                  <a:gd name="T7" fmla="*/ 79 h 84"/>
                  <a:gd name="T8" fmla="*/ 6 w 61"/>
                  <a:gd name="T9" fmla="*/ 84 h 84"/>
                  <a:gd name="T10" fmla="*/ 56 w 61"/>
                  <a:gd name="T11" fmla="*/ 84 h 84"/>
                  <a:gd name="T12" fmla="*/ 61 w 61"/>
                  <a:gd name="T13" fmla="*/ 79 h 84"/>
                  <a:gd name="T14" fmla="*/ 61 w 61"/>
                  <a:gd name="T15" fmla="*/ 6 h 84"/>
                  <a:gd name="T16" fmla="*/ 56 w 61"/>
                  <a:gd name="T17" fmla="*/ 0 h 84"/>
                  <a:gd name="T18" fmla="*/ 31 w 61"/>
                  <a:gd name="T19" fmla="*/ 82 h 84"/>
                  <a:gd name="T20" fmla="*/ 27 w 61"/>
                  <a:gd name="T21" fmla="*/ 79 h 84"/>
                  <a:gd name="T22" fmla="*/ 31 w 61"/>
                  <a:gd name="T23" fmla="*/ 75 h 84"/>
                  <a:gd name="T24" fmla="*/ 34 w 61"/>
                  <a:gd name="T25" fmla="*/ 79 h 84"/>
                  <a:gd name="T26" fmla="*/ 31 w 61"/>
                  <a:gd name="T27" fmla="*/ 82 h 84"/>
                  <a:gd name="T28" fmla="*/ 56 w 61"/>
                  <a:gd name="T29" fmla="*/ 72 h 84"/>
                  <a:gd name="T30" fmla="*/ 6 w 61"/>
                  <a:gd name="T31" fmla="*/ 72 h 84"/>
                  <a:gd name="T32" fmla="*/ 6 w 61"/>
                  <a:gd name="T33" fmla="*/ 7 h 84"/>
                  <a:gd name="T34" fmla="*/ 56 w 61"/>
                  <a:gd name="T35" fmla="*/ 7 h 84"/>
                  <a:gd name="T36" fmla="*/ 56 w 61"/>
                  <a:gd name="T37" fmla="*/ 7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84">
                    <a:moveTo>
                      <a:pt x="5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2"/>
                      <a:pt x="2" y="84"/>
                      <a:pt x="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9" y="84"/>
                      <a:pt x="61" y="82"/>
                      <a:pt x="61" y="79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3"/>
                      <a:pt x="59" y="0"/>
                      <a:pt x="56" y="0"/>
                    </a:cubicBezTo>
                    <a:close/>
                    <a:moveTo>
                      <a:pt x="31" y="82"/>
                    </a:moveTo>
                    <a:cubicBezTo>
                      <a:pt x="29" y="82"/>
                      <a:pt x="27" y="81"/>
                      <a:pt x="27" y="79"/>
                    </a:cubicBezTo>
                    <a:cubicBezTo>
                      <a:pt x="27" y="77"/>
                      <a:pt x="29" y="75"/>
                      <a:pt x="31" y="75"/>
                    </a:cubicBezTo>
                    <a:cubicBezTo>
                      <a:pt x="33" y="75"/>
                      <a:pt x="34" y="77"/>
                      <a:pt x="34" y="79"/>
                    </a:cubicBezTo>
                    <a:cubicBezTo>
                      <a:pt x="34" y="81"/>
                      <a:pt x="33" y="82"/>
                      <a:pt x="31" y="82"/>
                    </a:cubicBezTo>
                    <a:close/>
                    <a:moveTo>
                      <a:pt x="56" y="72"/>
                    </a:moveTo>
                    <a:cubicBezTo>
                      <a:pt x="6" y="72"/>
                      <a:pt x="6" y="72"/>
                      <a:pt x="6" y="7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6" y="7"/>
                      <a:pt x="56" y="7"/>
                      <a:pt x="56" y="7"/>
                    </a:cubicBezTo>
                    <a:lnTo>
                      <a:pt x="5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92" name="组合 2191"/>
            <p:cNvGrpSpPr/>
            <p:nvPr/>
          </p:nvGrpSpPr>
          <p:grpSpPr>
            <a:xfrm>
              <a:off x="3067051" y="4207934"/>
              <a:ext cx="516467" cy="681567"/>
              <a:chOff x="2300288" y="3155950"/>
              <a:chExt cx="387350" cy="511175"/>
            </a:xfrm>
            <a:grpFill/>
          </p:grpSpPr>
          <p:sp>
            <p:nvSpPr>
              <p:cNvPr id="2115" name="Freeform 87"/>
              <p:cNvSpPr>
                <a:spLocks noEditPoints="1"/>
              </p:cNvSpPr>
              <p:nvPr/>
            </p:nvSpPr>
            <p:spPr bwMode="auto">
              <a:xfrm>
                <a:off x="2300288" y="3155950"/>
                <a:ext cx="173038" cy="300038"/>
              </a:xfrm>
              <a:custGeom>
                <a:avLst/>
                <a:gdLst>
                  <a:gd name="T0" fmla="*/ 46 w 46"/>
                  <a:gd name="T1" fmla="*/ 74 h 80"/>
                  <a:gd name="T2" fmla="*/ 46 w 46"/>
                  <a:gd name="T3" fmla="*/ 5 h 80"/>
                  <a:gd name="T4" fmla="*/ 40 w 46"/>
                  <a:gd name="T5" fmla="*/ 0 h 80"/>
                  <a:gd name="T6" fmla="*/ 6 w 46"/>
                  <a:gd name="T7" fmla="*/ 0 h 80"/>
                  <a:gd name="T8" fmla="*/ 0 w 46"/>
                  <a:gd name="T9" fmla="*/ 5 h 80"/>
                  <a:gd name="T10" fmla="*/ 0 w 46"/>
                  <a:gd name="T11" fmla="*/ 74 h 80"/>
                  <a:gd name="T12" fmla="*/ 6 w 46"/>
                  <a:gd name="T13" fmla="*/ 80 h 80"/>
                  <a:gd name="T14" fmla="*/ 40 w 46"/>
                  <a:gd name="T15" fmla="*/ 80 h 80"/>
                  <a:gd name="T16" fmla="*/ 46 w 46"/>
                  <a:gd name="T17" fmla="*/ 74 h 80"/>
                  <a:gd name="T18" fmla="*/ 36 w 46"/>
                  <a:gd name="T19" fmla="*/ 3 h 80"/>
                  <a:gd name="T20" fmla="*/ 38 w 46"/>
                  <a:gd name="T21" fmla="*/ 5 h 80"/>
                  <a:gd name="T22" fmla="*/ 36 w 46"/>
                  <a:gd name="T23" fmla="*/ 6 h 80"/>
                  <a:gd name="T24" fmla="*/ 35 w 46"/>
                  <a:gd name="T25" fmla="*/ 5 h 80"/>
                  <a:gd name="T26" fmla="*/ 36 w 46"/>
                  <a:gd name="T27" fmla="*/ 3 h 80"/>
                  <a:gd name="T28" fmla="*/ 15 w 46"/>
                  <a:gd name="T29" fmla="*/ 4 h 80"/>
                  <a:gd name="T30" fmla="*/ 31 w 46"/>
                  <a:gd name="T31" fmla="*/ 4 h 80"/>
                  <a:gd name="T32" fmla="*/ 31 w 46"/>
                  <a:gd name="T33" fmla="*/ 5 h 80"/>
                  <a:gd name="T34" fmla="*/ 15 w 46"/>
                  <a:gd name="T35" fmla="*/ 5 h 80"/>
                  <a:gd name="T36" fmla="*/ 15 w 46"/>
                  <a:gd name="T37" fmla="*/ 4 h 80"/>
                  <a:gd name="T38" fmla="*/ 4 w 46"/>
                  <a:gd name="T39" fmla="*/ 62 h 80"/>
                  <a:gd name="T40" fmla="*/ 4 w 46"/>
                  <a:gd name="T41" fmla="*/ 9 h 80"/>
                  <a:gd name="T42" fmla="*/ 41 w 46"/>
                  <a:gd name="T43" fmla="*/ 9 h 80"/>
                  <a:gd name="T44" fmla="*/ 41 w 46"/>
                  <a:gd name="T45" fmla="*/ 62 h 80"/>
                  <a:gd name="T46" fmla="*/ 4 w 46"/>
                  <a:gd name="T47" fmla="*/ 62 h 80"/>
                  <a:gd name="T48" fmla="*/ 23 w 46"/>
                  <a:gd name="T49" fmla="*/ 75 h 80"/>
                  <a:gd name="T50" fmla="*/ 19 w 46"/>
                  <a:gd name="T51" fmla="*/ 71 h 80"/>
                  <a:gd name="T52" fmla="*/ 23 w 46"/>
                  <a:gd name="T53" fmla="*/ 67 h 80"/>
                  <a:gd name="T54" fmla="*/ 27 w 46"/>
                  <a:gd name="T55" fmla="*/ 71 h 80"/>
                  <a:gd name="T56" fmla="*/ 23 w 46"/>
                  <a:gd name="T57" fmla="*/ 7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" h="80">
                    <a:moveTo>
                      <a:pt x="46" y="74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2"/>
                      <a:pt x="43" y="0"/>
                      <a:pt x="4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8"/>
                      <a:pt x="3" y="80"/>
                      <a:pt x="6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3" y="80"/>
                      <a:pt x="46" y="78"/>
                      <a:pt x="46" y="74"/>
                    </a:cubicBezTo>
                    <a:close/>
                    <a:moveTo>
                      <a:pt x="36" y="3"/>
                    </a:moveTo>
                    <a:cubicBezTo>
                      <a:pt x="37" y="3"/>
                      <a:pt x="38" y="4"/>
                      <a:pt x="38" y="5"/>
                    </a:cubicBezTo>
                    <a:cubicBezTo>
                      <a:pt x="38" y="6"/>
                      <a:pt x="37" y="6"/>
                      <a:pt x="36" y="6"/>
                    </a:cubicBezTo>
                    <a:cubicBezTo>
                      <a:pt x="35" y="6"/>
                      <a:pt x="35" y="6"/>
                      <a:pt x="35" y="5"/>
                    </a:cubicBezTo>
                    <a:cubicBezTo>
                      <a:pt x="35" y="4"/>
                      <a:pt x="35" y="3"/>
                      <a:pt x="36" y="3"/>
                    </a:cubicBezTo>
                    <a:close/>
                    <a:moveTo>
                      <a:pt x="15" y="4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4"/>
                    </a:lnTo>
                    <a:close/>
                    <a:moveTo>
                      <a:pt x="4" y="62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2"/>
                      <a:pt x="41" y="62"/>
                      <a:pt x="41" y="62"/>
                    </a:cubicBezTo>
                    <a:lnTo>
                      <a:pt x="4" y="62"/>
                    </a:lnTo>
                    <a:close/>
                    <a:moveTo>
                      <a:pt x="23" y="75"/>
                    </a:moveTo>
                    <a:cubicBezTo>
                      <a:pt x="21" y="75"/>
                      <a:pt x="19" y="73"/>
                      <a:pt x="19" y="71"/>
                    </a:cubicBezTo>
                    <a:cubicBezTo>
                      <a:pt x="19" y="69"/>
                      <a:pt x="21" y="67"/>
                      <a:pt x="23" y="67"/>
                    </a:cubicBezTo>
                    <a:cubicBezTo>
                      <a:pt x="25" y="67"/>
                      <a:pt x="27" y="69"/>
                      <a:pt x="27" y="71"/>
                    </a:cubicBezTo>
                    <a:cubicBezTo>
                      <a:pt x="27" y="73"/>
                      <a:pt x="25" y="75"/>
                      <a:pt x="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6" name="Freeform 88"/>
              <p:cNvSpPr/>
              <p:nvPr/>
            </p:nvSpPr>
            <p:spPr bwMode="auto">
              <a:xfrm>
                <a:off x="2492375" y="3167063"/>
                <a:ext cx="165100" cy="131763"/>
              </a:xfrm>
              <a:custGeom>
                <a:avLst/>
                <a:gdLst>
                  <a:gd name="T0" fmla="*/ 85 w 104"/>
                  <a:gd name="T1" fmla="*/ 83 h 83"/>
                  <a:gd name="T2" fmla="*/ 104 w 104"/>
                  <a:gd name="T3" fmla="*/ 83 h 83"/>
                  <a:gd name="T4" fmla="*/ 104 w 104"/>
                  <a:gd name="T5" fmla="*/ 19 h 83"/>
                  <a:gd name="T6" fmla="*/ 104 w 104"/>
                  <a:gd name="T7" fmla="*/ 0 h 83"/>
                  <a:gd name="T8" fmla="*/ 85 w 104"/>
                  <a:gd name="T9" fmla="*/ 0 h 83"/>
                  <a:gd name="T10" fmla="*/ 0 w 104"/>
                  <a:gd name="T11" fmla="*/ 0 h 83"/>
                  <a:gd name="T12" fmla="*/ 0 w 104"/>
                  <a:gd name="T13" fmla="*/ 19 h 83"/>
                  <a:gd name="T14" fmla="*/ 85 w 104"/>
                  <a:gd name="T15" fmla="*/ 19 h 83"/>
                  <a:gd name="T16" fmla="*/ 85 w 104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83">
                    <a:moveTo>
                      <a:pt x="85" y="83"/>
                    </a:moveTo>
                    <a:lnTo>
                      <a:pt x="104" y="83"/>
                    </a:lnTo>
                    <a:lnTo>
                      <a:pt x="104" y="19"/>
                    </a:lnTo>
                    <a:lnTo>
                      <a:pt x="104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85" y="19"/>
                    </a:lnTo>
                    <a:lnTo>
                      <a:pt x="85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7" name="Freeform 89"/>
              <p:cNvSpPr/>
              <p:nvPr/>
            </p:nvSpPr>
            <p:spPr bwMode="auto">
              <a:xfrm>
                <a:off x="2368550" y="3475038"/>
                <a:ext cx="146050" cy="93663"/>
              </a:xfrm>
              <a:custGeom>
                <a:avLst/>
                <a:gdLst>
                  <a:gd name="T0" fmla="*/ 16 w 92"/>
                  <a:gd name="T1" fmla="*/ 0 h 59"/>
                  <a:gd name="T2" fmla="*/ 0 w 92"/>
                  <a:gd name="T3" fmla="*/ 0 h 59"/>
                  <a:gd name="T4" fmla="*/ 0 w 92"/>
                  <a:gd name="T5" fmla="*/ 43 h 59"/>
                  <a:gd name="T6" fmla="*/ 0 w 92"/>
                  <a:gd name="T7" fmla="*/ 59 h 59"/>
                  <a:gd name="T8" fmla="*/ 16 w 92"/>
                  <a:gd name="T9" fmla="*/ 59 h 59"/>
                  <a:gd name="T10" fmla="*/ 92 w 92"/>
                  <a:gd name="T11" fmla="*/ 59 h 59"/>
                  <a:gd name="T12" fmla="*/ 92 w 92"/>
                  <a:gd name="T13" fmla="*/ 43 h 59"/>
                  <a:gd name="T14" fmla="*/ 16 w 92"/>
                  <a:gd name="T15" fmla="*/ 43 h 59"/>
                  <a:gd name="T16" fmla="*/ 16 w 92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59">
                    <a:moveTo>
                      <a:pt x="16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59"/>
                    </a:lnTo>
                    <a:lnTo>
                      <a:pt x="16" y="59"/>
                    </a:lnTo>
                    <a:lnTo>
                      <a:pt x="92" y="59"/>
                    </a:lnTo>
                    <a:lnTo>
                      <a:pt x="92" y="43"/>
                    </a:lnTo>
                    <a:lnTo>
                      <a:pt x="16" y="43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8" name="Rectangle 90"/>
              <p:cNvSpPr>
                <a:spLocks noChangeArrowheads="1"/>
              </p:cNvSpPr>
              <p:nvPr/>
            </p:nvSpPr>
            <p:spPr bwMode="auto">
              <a:xfrm>
                <a:off x="2566988" y="3384550"/>
                <a:ext cx="1047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9" name="Rectangle 91"/>
              <p:cNvSpPr>
                <a:spLocks noChangeArrowheads="1"/>
              </p:cNvSpPr>
              <p:nvPr/>
            </p:nvSpPr>
            <p:spPr bwMode="auto">
              <a:xfrm>
                <a:off x="2566988" y="3411538"/>
                <a:ext cx="10477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0" name="Rectangle 92"/>
              <p:cNvSpPr>
                <a:spLocks noChangeArrowheads="1"/>
              </p:cNvSpPr>
              <p:nvPr/>
            </p:nvSpPr>
            <p:spPr bwMode="auto">
              <a:xfrm>
                <a:off x="2566988" y="3336925"/>
                <a:ext cx="104775" cy="36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1" name="Freeform 93"/>
              <p:cNvSpPr>
                <a:spLocks noEditPoints="1"/>
              </p:cNvSpPr>
              <p:nvPr/>
            </p:nvSpPr>
            <p:spPr bwMode="auto">
              <a:xfrm>
                <a:off x="2551113" y="3321050"/>
                <a:ext cx="136525" cy="346075"/>
              </a:xfrm>
              <a:custGeom>
                <a:avLst/>
                <a:gdLst>
                  <a:gd name="T0" fmla="*/ 0 w 86"/>
                  <a:gd name="T1" fmla="*/ 0 h 218"/>
                  <a:gd name="T2" fmla="*/ 0 w 86"/>
                  <a:gd name="T3" fmla="*/ 218 h 218"/>
                  <a:gd name="T4" fmla="*/ 86 w 86"/>
                  <a:gd name="T5" fmla="*/ 218 h 218"/>
                  <a:gd name="T6" fmla="*/ 86 w 86"/>
                  <a:gd name="T7" fmla="*/ 0 h 218"/>
                  <a:gd name="T8" fmla="*/ 0 w 86"/>
                  <a:gd name="T9" fmla="*/ 0 h 218"/>
                  <a:gd name="T10" fmla="*/ 81 w 86"/>
                  <a:gd name="T11" fmla="*/ 206 h 218"/>
                  <a:gd name="T12" fmla="*/ 5 w 86"/>
                  <a:gd name="T13" fmla="*/ 206 h 218"/>
                  <a:gd name="T14" fmla="*/ 5 w 86"/>
                  <a:gd name="T15" fmla="*/ 5 h 218"/>
                  <a:gd name="T16" fmla="*/ 81 w 86"/>
                  <a:gd name="T17" fmla="*/ 5 h 218"/>
                  <a:gd name="T18" fmla="*/ 81 w 86"/>
                  <a:gd name="T19" fmla="*/ 20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218">
                    <a:moveTo>
                      <a:pt x="0" y="0"/>
                    </a:moveTo>
                    <a:lnTo>
                      <a:pt x="0" y="218"/>
                    </a:lnTo>
                    <a:lnTo>
                      <a:pt x="86" y="218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  <a:moveTo>
                      <a:pt x="81" y="206"/>
                    </a:moveTo>
                    <a:lnTo>
                      <a:pt x="5" y="206"/>
                    </a:lnTo>
                    <a:lnTo>
                      <a:pt x="5" y="5"/>
                    </a:lnTo>
                    <a:lnTo>
                      <a:pt x="81" y="5"/>
                    </a:lnTo>
                    <a:lnTo>
                      <a:pt x="81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2" name="Rectangle 94"/>
              <p:cNvSpPr>
                <a:spLocks noChangeArrowheads="1"/>
              </p:cNvSpPr>
              <p:nvPr/>
            </p:nvSpPr>
            <p:spPr bwMode="auto">
              <a:xfrm>
                <a:off x="2566988" y="3441700"/>
                <a:ext cx="10477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3" name="Freeform 95"/>
              <p:cNvSpPr>
                <a:spLocks noEditPoints="1"/>
              </p:cNvSpPr>
              <p:nvPr/>
            </p:nvSpPr>
            <p:spPr bwMode="auto">
              <a:xfrm>
                <a:off x="2586038" y="3527425"/>
                <a:ext cx="71438" cy="68263"/>
              </a:xfrm>
              <a:custGeom>
                <a:avLst/>
                <a:gdLst>
                  <a:gd name="T0" fmla="*/ 10 w 19"/>
                  <a:gd name="T1" fmla="*/ 0 h 18"/>
                  <a:gd name="T2" fmla="*/ 0 w 19"/>
                  <a:gd name="T3" fmla="*/ 9 h 18"/>
                  <a:gd name="T4" fmla="*/ 10 w 19"/>
                  <a:gd name="T5" fmla="*/ 18 h 18"/>
                  <a:gd name="T6" fmla="*/ 19 w 19"/>
                  <a:gd name="T7" fmla="*/ 9 h 18"/>
                  <a:gd name="T8" fmla="*/ 10 w 19"/>
                  <a:gd name="T9" fmla="*/ 0 h 18"/>
                  <a:gd name="T10" fmla="*/ 10 w 19"/>
                  <a:gd name="T11" fmla="*/ 15 h 18"/>
                  <a:gd name="T12" fmla="*/ 4 w 19"/>
                  <a:gd name="T13" fmla="*/ 9 h 18"/>
                  <a:gd name="T14" fmla="*/ 10 w 19"/>
                  <a:gd name="T15" fmla="*/ 4 h 18"/>
                  <a:gd name="T16" fmla="*/ 15 w 19"/>
                  <a:gd name="T17" fmla="*/ 9 h 18"/>
                  <a:gd name="T18" fmla="*/ 10 w 19"/>
                  <a:gd name="T1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8">
                    <a:moveTo>
                      <a:pt x="10" y="0"/>
                    </a:move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5" y="18"/>
                      <a:pt x="10" y="18"/>
                    </a:cubicBez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5"/>
                    </a:moveTo>
                    <a:cubicBezTo>
                      <a:pt x="6" y="15"/>
                      <a:pt x="4" y="13"/>
                      <a:pt x="4" y="9"/>
                    </a:cubicBezTo>
                    <a:cubicBezTo>
                      <a:pt x="4" y="6"/>
                      <a:pt x="6" y="4"/>
                      <a:pt x="10" y="4"/>
                    </a:cubicBezTo>
                    <a:cubicBezTo>
                      <a:pt x="13" y="4"/>
                      <a:pt x="15" y="6"/>
                      <a:pt x="15" y="9"/>
                    </a:cubicBezTo>
                    <a:cubicBezTo>
                      <a:pt x="15" y="13"/>
                      <a:pt x="13" y="15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124" name="Freeform 96"/>
            <p:cNvSpPr>
              <a:spLocks noEditPoints="1"/>
            </p:cNvSpPr>
            <p:nvPr/>
          </p:nvSpPr>
          <p:spPr bwMode="auto">
            <a:xfrm>
              <a:off x="4222751" y="4193117"/>
              <a:ext cx="579967" cy="645584"/>
            </a:xfrm>
            <a:custGeom>
              <a:avLst/>
              <a:gdLst>
                <a:gd name="T0" fmla="*/ 116 w 116"/>
                <a:gd name="T1" fmla="*/ 110 h 129"/>
                <a:gd name="T2" fmla="*/ 0 w 116"/>
                <a:gd name="T3" fmla="*/ 110 h 129"/>
                <a:gd name="T4" fmla="*/ 99 w 116"/>
                <a:gd name="T5" fmla="*/ 0 h 129"/>
                <a:gd name="T6" fmla="*/ 9 w 116"/>
                <a:gd name="T7" fmla="*/ 18 h 129"/>
                <a:gd name="T8" fmla="*/ 99 w 116"/>
                <a:gd name="T9" fmla="*/ 120 h 129"/>
                <a:gd name="T10" fmla="*/ 99 w 116"/>
                <a:gd name="T11" fmla="*/ 9 h 129"/>
                <a:gd name="T12" fmla="*/ 15 w 116"/>
                <a:gd name="T13" fmla="*/ 44 h 129"/>
                <a:gd name="T14" fmla="*/ 101 w 116"/>
                <a:gd name="T15" fmla="*/ 44 h 129"/>
                <a:gd name="T16" fmla="*/ 22 w 116"/>
                <a:gd name="T17" fmla="*/ 16 h 129"/>
                <a:gd name="T18" fmla="*/ 17 w 116"/>
                <a:gd name="T19" fmla="*/ 75 h 129"/>
                <a:gd name="T20" fmla="*/ 53 w 116"/>
                <a:gd name="T21" fmla="*/ 76 h 129"/>
                <a:gd name="T22" fmla="*/ 22 w 116"/>
                <a:gd name="T23" fmla="*/ 53 h 129"/>
                <a:gd name="T24" fmla="*/ 65 w 116"/>
                <a:gd name="T25" fmla="*/ 106 h 129"/>
                <a:gd name="T26" fmla="*/ 102 w 116"/>
                <a:gd name="T27" fmla="*/ 108 h 129"/>
                <a:gd name="T28" fmla="*/ 71 w 116"/>
                <a:gd name="T29" fmla="*/ 53 h 129"/>
                <a:gd name="T30" fmla="*/ 16 w 116"/>
                <a:gd name="T31" fmla="*/ 107 h 129"/>
                <a:gd name="T32" fmla="*/ 53 w 116"/>
                <a:gd name="T33" fmla="*/ 108 h 129"/>
                <a:gd name="T34" fmla="*/ 22 w 116"/>
                <a:gd name="T35" fmla="*/ 85 h 129"/>
                <a:gd name="T36" fmla="*/ 73 w 116"/>
                <a:gd name="T37" fmla="*/ 39 h 129"/>
                <a:gd name="T38" fmla="*/ 66 w 116"/>
                <a:gd name="T39" fmla="*/ 43 h 129"/>
                <a:gd name="T40" fmla="*/ 59 w 116"/>
                <a:gd name="T41" fmla="*/ 39 h 129"/>
                <a:gd name="T42" fmla="*/ 60 w 116"/>
                <a:gd name="T43" fmla="*/ 21 h 129"/>
                <a:gd name="T44" fmla="*/ 70 w 116"/>
                <a:gd name="T45" fmla="*/ 18 h 129"/>
                <a:gd name="T46" fmla="*/ 73 w 116"/>
                <a:gd name="T47" fmla="*/ 26 h 129"/>
                <a:gd name="T48" fmla="*/ 66 w 116"/>
                <a:gd name="T49" fmla="*/ 21 h 129"/>
                <a:gd name="T50" fmla="*/ 62 w 116"/>
                <a:gd name="T51" fmla="*/ 37 h 129"/>
                <a:gd name="T52" fmla="*/ 69 w 116"/>
                <a:gd name="T53" fmla="*/ 40 h 129"/>
                <a:gd name="T54" fmla="*/ 94 w 116"/>
                <a:gd name="T55" fmla="*/ 26 h 129"/>
                <a:gd name="T56" fmla="*/ 93 w 116"/>
                <a:gd name="T57" fmla="*/ 41 h 129"/>
                <a:gd name="T58" fmla="*/ 84 w 116"/>
                <a:gd name="T59" fmla="*/ 42 h 129"/>
                <a:gd name="T60" fmla="*/ 80 w 116"/>
                <a:gd name="T61" fmla="*/ 35 h 129"/>
                <a:gd name="T62" fmla="*/ 83 w 116"/>
                <a:gd name="T63" fmla="*/ 19 h 129"/>
                <a:gd name="T64" fmla="*/ 93 w 116"/>
                <a:gd name="T65" fmla="*/ 20 h 129"/>
                <a:gd name="T66" fmla="*/ 91 w 116"/>
                <a:gd name="T67" fmla="*/ 24 h 129"/>
                <a:gd name="T68" fmla="*/ 84 w 116"/>
                <a:gd name="T69" fmla="*/ 21 h 129"/>
                <a:gd name="T70" fmla="*/ 84 w 116"/>
                <a:gd name="T71" fmla="*/ 40 h 129"/>
                <a:gd name="T72" fmla="*/ 91 w 116"/>
                <a:gd name="T73" fmla="*/ 37 h 129"/>
                <a:gd name="T74" fmla="*/ 39 w 116"/>
                <a:gd name="T75" fmla="*/ 70 h 129"/>
                <a:gd name="T76" fmla="*/ 32 w 116"/>
                <a:gd name="T77" fmla="*/ 70 h 129"/>
                <a:gd name="T78" fmla="*/ 32 w 116"/>
                <a:gd name="T79" fmla="*/ 63 h 129"/>
                <a:gd name="T80" fmla="*/ 39 w 116"/>
                <a:gd name="T81" fmla="*/ 63 h 129"/>
                <a:gd name="T82" fmla="*/ 44 w 116"/>
                <a:gd name="T83" fmla="*/ 105 h 129"/>
                <a:gd name="T84" fmla="*/ 44 w 116"/>
                <a:gd name="T85" fmla="*/ 97 h 129"/>
                <a:gd name="T86" fmla="*/ 74 w 116"/>
                <a:gd name="T87" fmla="*/ 79 h 129"/>
                <a:gd name="T88" fmla="*/ 96 w 116"/>
                <a:gd name="T89" fmla="*/ 79 h 129"/>
                <a:gd name="T90" fmla="*/ 74 w 116"/>
                <a:gd name="T91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" h="129">
                  <a:moveTo>
                    <a:pt x="99" y="0"/>
                  </a:moveTo>
                  <a:cubicBezTo>
                    <a:pt x="108" y="0"/>
                    <a:pt x="116" y="8"/>
                    <a:pt x="116" y="18"/>
                  </a:cubicBezTo>
                  <a:cubicBezTo>
                    <a:pt x="116" y="110"/>
                    <a:pt x="116" y="110"/>
                    <a:pt x="116" y="110"/>
                  </a:cubicBezTo>
                  <a:cubicBezTo>
                    <a:pt x="116" y="121"/>
                    <a:pt x="108" y="129"/>
                    <a:pt x="99" y="129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8" y="129"/>
                    <a:pt x="0" y="121"/>
                    <a:pt x="0" y="1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9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2" y="9"/>
                    <a:pt x="9" y="13"/>
                    <a:pt x="9" y="18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9" y="116"/>
                    <a:pt x="12" y="120"/>
                    <a:pt x="17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4" y="120"/>
                    <a:pt x="108" y="116"/>
                    <a:pt x="108" y="110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3"/>
                    <a:pt x="104" y="9"/>
                    <a:pt x="99" y="9"/>
                  </a:cubicBezTo>
                  <a:close/>
                  <a:moveTo>
                    <a:pt x="22" y="16"/>
                  </a:moveTo>
                  <a:cubicBezTo>
                    <a:pt x="18" y="16"/>
                    <a:pt x="15" y="18"/>
                    <a:pt x="15" y="2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6"/>
                    <a:pt x="16" y="49"/>
                    <a:pt x="20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0" y="49"/>
                    <a:pt x="101" y="46"/>
                    <a:pt x="101" y="44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19"/>
                    <a:pt x="100" y="16"/>
                    <a:pt x="95" y="16"/>
                  </a:cubicBezTo>
                  <a:lnTo>
                    <a:pt x="22" y="16"/>
                  </a:lnTo>
                  <a:close/>
                  <a:moveTo>
                    <a:pt x="22" y="53"/>
                  </a:moveTo>
                  <a:cubicBezTo>
                    <a:pt x="19" y="53"/>
                    <a:pt x="17" y="53"/>
                    <a:pt x="17" y="5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9"/>
                    <a:pt x="18" y="81"/>
                    <a:pt x="21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4" y="81"/>
                    <a:pt x="53" y="78"/>
                    <a:pt x="53" y="76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4"/>
                    <a:pt x="52" y="53"/>
                    <a:pt x="49" y="53"/>
                  </a:cubicBezTo>
                  <a:lnTo>
                    <a:pt x="22" y="53"/>
                  </a:lnTo>
                  <a:close/>
                  <a:moveTo>
                    <a:pt x="71" y="53"/>
                  </a:moveTo>
                  <a:cubicBezTo>
                    <a:pt x="68" y="53"/>
                    <a:pt x="65" y="54"/>
                    <a:pt x="65" y="58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111"/>
                    <a:pt x="67" y="112"/>
                    <a:pt x="70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102" y="112"/>
                    <a:pt x="102" y="112"/>
                    <a:pt x="102" y="108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54"/>
                    <a:pt x="101" y="53"/>
                    <a:pt x="98" y="53"/>
                  </a:cubicBezTo>
                  <a:lnTo>
                    <a:pt x="71" y="53"/>
                  </a:lnTo>
                  <a:close/>
                  <a:moveTo>
                    <a:pt x="22" y="85"/>
                  </a:moveTo>
                  <a:cubicBezTo>
                    <a:pt x="19" y="85"/>
                    <a:pt x="16" y="85"/>
                    <a:pt x="16" y="90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11"/>
                    <a:pt x="17" y="113"/>
                    <a:pt x="21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53" y="113"/>
                    <a:pt x="53" y="110"/>
                    <a:pt x="53" y="108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86"/>
                    <a:pt x="52" y="85"/>
                    <a:pt x="49" y="85"/>
                  </a:cubicBezTo>
                  <a:lnTo>
                    <a:pt x="22" y="85"/>
                  </a:lnTo>
                  <a:close/>
                  <a:moveTo>
                    <a:pt x="73" y="26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73" y="36"/>
                    <a:pt x="73" y="38"/>
                    <a:pt x="73" y="39"/>
                  </a:cubicBezTo>
                  <a:cubicBezTo>
                    <a:pt x="73" y="39"/>
                    <a:pt x="72" y="40"/>
                    <a:pt x="72" y="41"/>
                  </a:cubicBezTo>
                  <a:cubicBezTo>
                    <a:pt x="71" y="42"/>
                    <a:pt x="70" y="42"/>
                    <a:pt x="69" y="43"/>
                  </a:cubicBezTo>
                  <a:cubicBezTo>
                    <a:pt x="69" y="43"/>
                    <a:pt x="68" y="43"/>
                    <a:pt x="66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62" y="42"/>
                    <a:pt x="61" y="42"/>
                    <a:pt x="61" y="41"/>
                  </a:cubicBezTo>
                  <a:cubicBezTo>
                    <a:pt x="60" y="40"/>
                    <a:pt x="60" y="39"/>
                    <a:pt x="59" y="39"/>
                  </a:cubicBezTo>
                  <a:cubicBezTo>
                    <a:pt x="59" y="38"/>
                    <a:pt x="59" y="37"/>
                    <a:pt x="59" y="3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4"/>
                    <a:pt x="59" y="22"/>
                    <a:pt x="60" y="21"/>
                  </a:cubicBezTo>
                  <a:cubicBezTo>
                    <a:pt x="60" y="20"/>
                    <a:pt x="61" y="19"/>
                    <a:pt x="62" y="19"/>
                  </a:cubicBezTo>
                  <a:cubicBezTo>
                    <a:pt x="63" y="18"/>
                    <a:pt x="64" y="18"/>
                    <a:pt x="66" y="18"/>
                  </a:cubicBezTo>
                  <a:cubicBezTo>
                    <a:pt x="67" y="18"/>
                    <a:pt x="69" y="18"/>
                    <a:pt x="70" y="18"/>
                  </a:cubicBezTo>
                  <a:cubicBezTo>
                    <a:pt x="71" y="19"/>
                    <a:pt x="71" y="19"/>
                    <a:pt x="72" y="20"/>
                  </a:cubicBezTo>
                  <a:cubicBezTo>
                    <a:pt x="73" y="21"/>
                    <a:pt x="73" y="21"/>
                    <a:pt x="73" y="22"/>
                  </a:cubicBezTo>
                  <a:cubicBezTo>
                    <a:pt x="73" y="23"/>
                    <a:pt x="73" y="25"/>
                    <a:pt x="73" y="26"/>
                  </a:cubicBezTo>
                  <a:close/>
                  <a:moveTo>
                    <a:pt x="70" y="24"/>
                  </a:moveTo>
                  <a:cubicBezTo>
                    <a:pt x="70" y="23"/>
                    <a:pt x="70" y="22"/>
                    <a:pt x="69" y="21"/>
                  </a:cubicBezTo>
                  <a:cubicBezTo>
                    <a:pt x="69" y="21"/>
                    <a:pt x="68" y="21"/>
                    <a:pt x="66" y="21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2" y="22"/>
                    <a:pt x="62" y="23"/>
                    <a:pt x="62" y="24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8"/>
                    <a:pt x="62" y="39"/>
                    <a:pt x="63" y="40"/>
                  </a:cubicBezTo>
                  <a:cubicBezTo>
                    <a:pt x="63" y="40"/>
                    <a:pt x="64" y="40"/>
                    <a:pt x="66" y="40"/>
                  </a:cubicBezTo>
                  <a:cubicBezTo>
                    <a:pt x="68" y="40"/>
                    <a:pt x="69" y="40"/>
                    <a:pt x="69" y="40"/>
                  </a:cubicBezTo>
                  <a:cubicBezTo>
                    <a:pt x="70" y="39"/>
                    <a:pt x="70" y="38"/>
                    <a:pt x="70" y="37"/>
                  </a:cubicBezTo>
                  <a:lnTo>
                    <a:pt x="70" y="24"/>
                  </a:lnTo>
                  <a:close/>
                  <a:moveTo>
                    <a:pt x="94" y="26"/>
                  </a:move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8"/>
                    <a:pt x="94" y="39"/>
                  </a:cubicBezTo>
                  <a:cubicBezTo>
                    <a:pt x="94" y="39"/>
                    <a:pt x="94" y="40"/>
                    <a:pt x="93" y="41"/>
                  </a:cubicBezTo>
                  <a:cubicBezTo>
                    <a:pt x="92" y="42"/>
                    <a:pt x="91" y="42"/>
                    <a:pt x="91" y="43"/>
                  </a:cubicBezTo>
                  <a:cubicBezTo>
                    <a:pt x="90" y="43"/>
                    <a:pt x="89" y="43"/>
                    <a:pt x="88" y="43"/>
                  </a:cubicBezTo>
                  <a:cubicBezTo>
                    <a:pt x="86" y="43"/>
                    <a:pt x="85" y="43"/>
                    <a:pt x="84" y="42"/>
                  </a:cubicBezTo>
                  <a:cubicBezTo>
                    <a:pt x="83" y="42"/>
                    <a:pt x="82" y="42"/>
                    <a:pt x="82" y="41"/>
                  </a:cubicBezTo>
                  <a:cubicBezTo>
                    <a:pt x="81" y="40"/>
                    <a:pt x="81" y="39"/>
                    <a:pt x="80" y="39"/>
                  </a:cubicBezTo>
                  <a:cubicBezTo>
                    <a:pt x="80" y="38"/>
                    <a:pt x="80" y="37"/>
                    <a:pt x="80" y="35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4"/>
                    <a:pt x="80" y="22"/>
                    <a:pt x="81" y="21"/>
                  </a:cubicBezTo>
                  <a:cubicBezTo>
                    <a:pt x="81" y="20"/>
                    <a:pt x="82" y="19"/>
                    <a:pt x="83" y="19"/>
                  </a:cubicBezTo>
                  <a:cubicBezTo>
                    <a:pt x="84" y="18"/>
                    <a:pt x="85" y="18"/>
                    <a:pt x="87" y="18"/>
                  </a:cubicBezTo>
                  <a:cubicBezTo>
                    <a:pt x="88" y="18"/>
                    <a:pt x="90" y="18"/>
                    <a:pt x="91" y="18"/>
                  </a:cubicBezTo>
                  <a:cubicBezTo>
                    <a:pt x="92" y="19"/>
                    <a:pt x="93" y="19"/>
                    <a:pt x="93" y="20"/>
                  </a:cubicBezTo>
                  <a:cubicBezTo>
                    <a:pt x="94" y="21"/>
                    <a:pt x="94" y="21"/>
                    <a:pt x="94" y="22"/>
                  </a:cubicBezTo>
                  <a:cubicBezTo>
                    <a:pt x="94" y="23"/>
                    <a:pt x="94" y="25"/>
                    <a:pt x="94" y="26"/>
                  </a:cubicBezTo>
                  <a:close/>
                  <a:moveTo>
                    <a:pt x="91" y="24"/>
                  </a:moveTo>
                  <a:cubicBezTo>
                    <a:pt x="91" y="23"/>
                    <a:pt x="91" y="22"/>
                    <a:pt x="90" y="21"/>
                  </a:cubicBezTo>
                  <a:cubicBezTo>
                    <a:pt x="90" y="21"/>
                    <a:pt x="89" y="21"/>
                    <a:pt x="87" y="21"/>
                  </a:cubicBezTo>
                  <a:cubicBezTo>
                    <a:pt x="85" y="21"/>
                    <a:pt x="84" y="21"/>
                    <a:pt x="84" y="21"/>
                  </a:cubicBezTo>
                  <a:cubicBezTo>
                    <a:pt x="83" y="22"/>
                    <a:pt x="83" y="23"/>
                    <a:pt x="83" y="24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8"/>
                    <a:pt x="83" y="39"/>
                    <a:pt x="84" y="40"/>
                  </a:cubicBezTo>
                  <a:cubicBezTo>
                    <a:pt x="84" y="40"/>
                    <a:pt x="85" y="40"/>
                    <a:pt x="87" y="40"/>
                  </a:cubicBezTo>
                  <a:cubicBezTo>
                    <a:pt x="89" y="40"/>
                    <a:pt x="90" y="40"/>
                    <a:pt x="90" y="40"/>
                  </a:cubicBezTo>
                  <a:cubicBezTo>
                    <a:pt x="91" y="39"/>
                    <a:pt x="91" y="38"/>
                    <a:pt x="91" y="37"/>
                  </a:cubicBezTo>
                  <a:lnTo>
                    <a:pt x="91" y="24"/>
                  </a:lnTo>
                  <a:close/>
                  <a:moveTo>
                    <a:pt x="46" y="70"/>
                  </a:moveTo>
                  <a:cubicBezTo>
                    <a:pt x="39" y="70"/>
                    <a:pt x="39" y="70"/>
                    <a:pt x="39" y="70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6" y="70"/>
                  </a:lnTo>
                  <a:close/>
                  <a:moveTo>
                    <a:pt x="44" y="105"/>
                  </a:moveTo>
                  <a:cubicBezTo>
                    <a:pt x="22" y="105"/>
                    <a:pt x="22" y="105"/>
                    <a:pt x="22" y="105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44" y="97"/>
                    <a:pt x="44" y="97"/>
                    <a:pt x="44" y="97"/>
                  </a:cubicBezTo>
                  <a:lnTo>
                    <a:pt x="44" y="105"/>
                  </a:lnTo>
                  <a:close/>
                  <a:moveTo>
                    <a:pt x="96" y="79"/>
                  </a:moveTo>
                  <a:cubicBezTo>
                    <a:pt x="74" y="79"/>
                    <a:pt x="74" y="79"/>
                    <a:pt x="74" y="79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96" y="70"/>
                    <a:pt x="96" y="70"/>
                    <a:pt x="96" y="70"/>
                  </a:cubicBezTo>
                  <a:lnTo>
                    <a:pt x="96" y="79"/>
                  </a:lnTo>
                  <a:close/>
                  <a:moveTo>
                    <a:pt x="96" y="93"/>
                  </a:moveTo>
                  <a:cubicBezTo>
                    <a:pt x="74" y="93"/>
                    <a:pt x="74" y="93"/>
                    <a:pt x="74" y="93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96" y="84"/>
                    <a:pt x="96" y="84"/>
                    <a:pt x="96" y="84"/>
                  </a:cubicBezTo>
                  <a:lnTo>
                    <a:pt x="96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2185" name="组合 2184"/>
            <p:cNvGrpSpPr/>
            <p:nvPr/>
          </p:nvGrpSpPr>
          <p:grpSpPr>
            <a:xfrm>
              <a:off x="5272618" y="4258734"/>
              <a:ext cx="649817" cy="590551"/>
              <a:chOff x="3954463" y="3194050"/>
              <a:chExt cx="487363" cy="442913"/>
            </a:xfrm>
            <a:grpFill/>
          </p:grpSpPr>
          <p:sp>
            <p:nvSpPr>
              <p:cNvPr id="2125" name="Rectangle 97"/>
              <p:cNvSpPr>
                <a:spLocks noChangeArrowheads="1"/>
              </p:cNvSpPr>
              <p:nvPr/>
            </p:nvSpPr>
            <p:spPr bwMode="auto">
              <a:xfrm>
                <a:off x="4059238" y="3194050"/>
                <a:ext cx="274638" cy="79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6" name="Freeform 98"/>
              <p:cNvSpPr>
                <a:spLocks noEditPoints="1"/>
              </p:cNvSpPr>
              <p:nvPr/>
            </p:nvSpPr>
            <p:spPr bwMode="auto">
              <a:xfrm>
                <a:off x="3954463" y="3298825"/>
                <a:ext cx="487363" cy="198438"/>
              </a:xfrm>
              <a:custGeom>
                <a:avLst/>
                <a:gdLst>
                  <a:gd name="T0" fmla="*/ 124 w 130"/>
                  <a:gd name="T1" fmla="*/ 0 h 53"/>
                  <a:gd name="T2" fmla="*/ 6 w 130"/>
                  <a:gd name="T3" fmla="*/ 0 h 53"/>
                  <a:gd name="T4" fmla="*/ 0 w 130"/>
                  <a:gd name="T5" fmla="*/ 7 h 53"/>
                  <a:gd name="T6" fmla="*/ 0 w 130"/>
                  <a:gd name="T7" fmla="*/ 53 h 53"/>
                  <a:gd name="T8" fmla="*/ 19 w 130"/>
                  <a:gd name="T9" fmla="*/ 53 h 53"/>
                  <a:gd name="T10" fmla="*/ 19 w 130"/>
                  <a:gd name="T11" fmla="*/ 25 h 53"/>
                  <a:gd name="T12" fmla="*/ 111 w 130"/>
                  <a:gd name="T13" fmla="*/ 25 h 53"/>
                  <a:gd name="T14" fmla="*/ 111 w 130"/>
                  <a:gd name="T15" fmla="*/ 53 h 53"/>
                  <a:gd name="T16" fmla="*/ 130 w 130"/>
                  <a:gd name="T17" fmla="*/ 53 h 53"/>
                  <a:gd name="T18" fmla="*/ 130 w 130"/>
                  <a:gd name="T19" fmla="*/ 7 h 53"/>
                  <a:gd name="T20" fmla="*/ 124 w 130"/>
                  <a:gd name="T21" fmla="*/ 0 h 53"/>
                  <a:gd name="T22" fmla="*/ 18 w 130"/>
                  <a:gd name="T23" fmla="*/ 16 h 53"/>
                  <a:gd name="T24" fmla="*/ 13 w 130"/>
                  <a:gd name="T25" fmla="*/ 11 h 53"/>
                  <a:gd name="T26" fmla="*/ 18 w 130"/>
                  <a:gd name="T27" fmla="*/ 6 h 53"/>
                  <a:gd name="T28" fmla="*/ 23 w 130"/>
                  <a:gd name="T29" fmla="*/ 11 h 53"/>
                  <a:gd name="T30" fmla="*/ 18 w 130"/>
                  <a:gd name="T31" fmla="*/ 16 h 53"/>
                  <a:gd name="T32" fmla="*/ 116 w 130"/>
                  <a:gd name="T33" fmla="*/ 13 h 53"/>
                  <a:gd name="T34" fmla="*/ 28 w 130"/>
                  <a:gd name="T35" fmla="*/ 13 h 53"/>
                  <a:gd name="T36" fmla="*/ 28 w 130"/>
                  <a:gd name="T37" fmla="*/ 7 h 53"/>
                  <a:gd name="T38" fmla="*/ 116 w 130"/>
                  <a:gd name="T39" fmla="*/ 7 h 53"/>
                  <a:gd name="T40" fmla="*/ 116 w 130"/>
                  <a:gd name="T4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53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0" y="6"/>
                      <a:pt x="23" y="8"/>
                      <a:pt x="23" y="11"/>
                    </a:cubicBezTo>
                    <a:cubicBezTo>
                      <a:pt x="23" y="14"/>
                      <a:pt x="20" y="16"/>
                      <a:pt x="18" y="16"/>
                    </a:cubicBezTo>
                    <a:close/>
                    <a:moveTo>
                      <a:pt x="116" y="13"/>
                    </a:move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116" y="7"/>
                      <a:pt x="116" y="7"/>
                      <a:pt x="116" y="7"/>
                    </a:cubicBezTo>
                    <a:lnTo>
                      <a:pt x="11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7" name="Freeform 99"/>
              <p:cNvSpPr/>
              <p:nvPr/>
            </p:nvSpPr>
            <p:spPr bwMode="auto">
              <a:xfrm>
                <a:off x="4056063" y="3422650"/>
                <a:ext cx="280988" cy="214313"/>
              </a:xfrm>
              <a:custGeom>
                <a:avLst/>
                <a:gdLst>
                  <a:gd name="T0" fmla="*/ 66 w 75"/>
                  <a:gd name="T1" fmla="*/ 49 h 57"/>
                  <a:gd name="T2" fmla="*/ 25 w 75"/>
                  <a:gd name="T3" fmla="*/ 49 h 57"/>
                  <a:gd name="T4" fmla="*/ 9 w 75"/>
                  <a:gd name="T5" fmla="*/ 49 h 57"/>
                  <a:gd name="T6" fmla="*/ 9 w 75"/>
                  <a:gd name="T7" fmla="*/ 0 h 57"/>
                  <a:gd name="T8" fmla="*/ 0 w 75"/>
                  <a:gd name="T9" fmla="*/ 0 h 57"/>
                  <a:gd name="T10" fmla="*/ 0 w 75"/>
                  <a:gd name="T11" fmla="*/ 50 h 57"/>
                  <a:gd name="T12" fmla="*/ 8 w 75"/>
                  <a:gd name="T13" fmla="*/ 57 h 57"/>
                  <a:gd name="T14" fmla="*/ 69 w 75"/>
                  <a:gd name="T15" fmla="*/ 57 h 57"/>
                  <a:gd name="T16" fmla="*/ 75 w 75"/>
                  <a:gd name="T17" fmla="*/ 47 h 57"/>
                  <a:gd name="T18" fmla="*/ 75 w 75"/>
                  <a:gd name="T19" fmla="*/ 0 h 57"/>
                  <a:gd name="T20" fmla="*/ 66 w 75"/>
                  <a:gd name="T21" fmla="*/ 0 h 57"/>
                  <a:gd name="T22" fmla="*/ 66 w 75"/>
                  <a:gd name="T23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57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4" y="57"/>
                      <a:pt x="75" y="53"/>
                      <a:pt x="75" y="4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8" name="Rectangle 100"/>
              <p:cNvSpPr>
                <a:spLocks noChangeArrowheads="1"/>
              </p:cNvSpPr>
              <p:nvPr/>
            </p:nvSpPr>
            <p:spPr bwMode="auto">
              <a:xfrm>
                <a:off x="4108450" y="3471863"/>
                <a:ext cx="17621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9" name="Rectangle 101"/>
              <p:cNvSpPr>
                <a:spLocks noChangeArrowheads="1"/>
              </p:cNvSpPr>
              <p:nvPr/>
            </p:nvSpPr>
            <p:spPr bwMode="auto">
              <a:xfrm>
                <a:off x="4108450" y="3538538"/>
                <a:ext cx="17621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130" name="Freeform 102"/>
            <p:cNvSpPr>
              <a:spLocks noEditPoints="1"/>
            </p:cNvSpPr>
            <p:nvPr/>
          </p:nvSpPr>
          <p:spPr bwMode="auto">
            <a:xfrm>
              <a:off x="6347884" y="4229100"/>
              <a:ext cx="660400" cy="620184"/>
            </a:xfrm>
            <a:custGeom>
              <a:avLst/>
              <a:gdLst>
                <a:gd name="T0" fmla="*/ 23 w 312"/>
                <a:gd name="T1" fmla="*/ 283 h 293"/>
                <a:gd name="T2" fmla="*/ 0 w 312"/>
                <a:gd name="T3" fmla="*/ 85 h 293"/>
                <a:gd name="T4" fmla="*/ 279 w 312"/>
                <a:gd name="T5" fmla="*/ 85 h 293"/>
                <a:gd name="T6" fmla="*/ 156 w 312"/>
                <a:gd name="T7" fmla="*/ 0 h 293"/>
                <a:gd name="T8" fmla="*/ 106 w 312"/>
                <a:gd name="T9" fmla="*/ 85 h 293"/>
                <a:gd name="T10" fmla="*/ 312 w 312"/>
                <a:gd name="T11" fmla="*/ 283 h 293"/>
                <a:gd name="T12" fmla="*/ 279 w 312"/>
                <a:gd name="T13" fmla="*/ 85 h 293"/>
                <a:gd name="T14" fmla="*/ 168 w 312"/>
                <a:gd name="T15" fmla="*/ 241 h 293"/>
                <a:gd name="T16" fmla="*/ 191 w 312"/>
                <a:gd name="T17" fmla="*/ 217 h 293"/>
                <a:gd name="T18" fmla="*/ 191 w 312"/>
                <a:gd name="T19" fmla="*/ 201 h 293"/>
                <a:gd name="T20" fmla="*/ 168 w 312"/>
                <a:gd name="T21" fmla="*/ 177 h 293"/>
                <a:gd name="T22" fmla="*/ 191 w 312"/>
                <a:gd name="T23" fmla="*/ 201 h 293"/>
                <a:gd name="T24" fmla="*/ 168 w 312"/>
                <a:gd name="T25" fmla="*/ 163 h 293"/>
                <a:gd name="T26" fmla="*/ 191 w 312"/>
                <a:gd name="T27" fmla="*/ 139 h 293"/>
                <a:gd name="T28" fmla="*/ 236 w 312"/>
                <a:gd name="T29" fmla="*/ 241 h 293"/>
                <a:gd name="T30" fmla="*/ 212 w 312"/>
                <a:gd name="T31" fmla="*/ 217 h 293"/>
                <a:gd name="T32" fmla="*/ 236 w 312"/>
                <a:gd name="T33" fmla="*/ 241 h 293"/>
                <a:gd name="T34" fmla="*/ 212 w 312"/>
                <a:gd name="T35" fmla="*/ 201 h 293"/>
                <a:gd name="T36" fmla="*/ 236 w 312"/>
                <a:gd name="T37" fmla="*/ 177 h 293"/>
                <a:gd name="T38" fmla="*/ 236 w 312"/>
                <a:gd name="T39" fmla="*/ 163 h 293"/>
                <a:gd name="T40" fmla="*/ 212 w 312"/>
                <a:gd name="T41" fmla="*/ 139 h 293"/>
                <a:gd name="T42" fmla="*/ 236 w 312"/>
                <a:gd name="T43" fmla="*/ 163 h 293"/>
                <a:gd name="T44" fmla="*/ 257 w 312"/>
                <a:gd name="T45" fmla="*/ 241 h 293"/>
                <a:gd name="T46" fmla="*/ 281 w 312"/>
                <a:gd name="T47" fmla="*/ 217 h 293"/>
                <a:gd name="T48" fmla="*/ 281 w 312"/>
                <a:gd name="T49" fmla="*/ 201 h 293"/>
                <a:gd name="T50" fmla="*/ 257 w 312"/>
                <a:gd name="T51" fmla="*/ 177 h 293"/>
                <a:gd name="T52" fmla="*/ 281 w 312"/>
                <a:gd name="T53" fmla="*/ 201 h 293"/>
                <a:gd name="T54" fmla="*/ 257 w 312"/>
                <a:gd name="T55" fmla="*/ 163 h 293"/>
                <a:gd name="T56" fmla="*/ 281 w 312"/>
                <a:gd name="T57" fmla="*/ 139 h 293"/>
                <a:gd name="T58" fmla="*/ 295 w 312"/>
                <a:gd name="T59" fmla="*/ 118 h 293"/>
                <a:gd name="T60" fmla="*/ 139 w 312"/>
                <a:gd name="T61" fmla="*/ 97 h 293"/>
                <a:gd name="T62" fmla="*/ 156 w 312"/>
                <a:gd name="T63" fmla="*/ 108 h 293"/>
                <a:gd name="T64" fmla="*/ 279 w 312"/>
                <a:gd name="T65" fmla="*/ 97 h 293"/>
                <a:gd name="T66" fmla="*/ 295 w 312"/>
                <a:gd name="T67" fmla="*/ 118 h 293"/>
                <a:gd name="T68" fmla="*/ 97 w 312"/>
                <a:gd name="T69" fmla="*/ 293 h 293"/>
                <a:gd name="T70" fmla="*/ 33 w 312"/>
                <a:gd name="T71" fmla="*/ 64 h 293"/>
                <a:gd name="T72" fmla="*/ 262 w 312"/>
                <a:gd name="T73" fmla="*/ 23 h 293"/>
                <a:gd name="T74" fmla="*/ 175 w 312"/>
                <a:gd name="T75" fmla="*/ 16 h 293"/>
                <a:gd name="T76" fmla="*/ 262 w 312"/>
                <a:gd name="T77" fmla="*/ 23 h 293"/>
                <a:gd name="T78" fmla="*/ 175 w 312"/>
                <a:gd name="T79" fmla="*/ 47 h 293"/>
                <a:gd name="T80" fmla="*/ 262 w 312"/>
                <a:gd name="T8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2" h="293">
                  <a:moveTo>
                    <a:pt x="0" y="283"/>
                  </a:moveTo>
                  <a:lnTo>
                    <a:pt x="23" y="283"/>
                  </a:lnTo>
                  <a:lnTo>
                    <a:pt x="23" y="85"/>
                  </a:lnTo>
                  <a:lnTo>
                    <a:pt x="0" y="85"/>
                  </a:lnTo>
                  <a:lnTo>
                    <a:pt x="0" y="283"/>
                  </a:lnTo>
                  <a:close/>
                  <a:moveTo>
                    <a:pt x="279" y="85"/>
                  </a:moveTo>
                  <a:lnTo>
                    <a:pt x="279" y="0"/>
                  </a:lnTo>
                  <a:lnTo>
                    <a:pt x="156" y="0"/>
                  </a:lnTo>
                  <a:lnTo>
                    <a:pt x="156" y="85"/>
                  </a:lnTo>
                  <a:lnTo>
                    <a:pt x="106" y="85"/>
                  </a:lnTo>
                  <a:lnTo>
                    <a:pt x="106" y="283"/>
                  </a:lnTo>
                  <a:lnTo>
                    <a:pt x="312" y="283"/>
                  </a:lnTo>
                  <a:lnTo>
                    <a:pt x="312" y="85"/>
                  </a:lnTo>
                  <a:lnTo>
                    <a:pt x="279" y="85"/>
                  </a:lnTo>
                  <a:close/>
                  <a:moveTo>
                    <a:pt x="191" y="241"/>
                  </a:moveTo>
                  <a:lnTo>
                    <a:pt x="168" y="241"/>
                  </a:lnTo>
                  <a:lnTo>
                    <a:pt x="168" y="217"/>
                  </a:lnTo>
                  <a:lnTo>
                    <a:pt x="191" y="217"/>
                  </a:lnTo>
                  <a:lnTo>
                    <a:pt x="191" y="241"/>
                  </a:lnTo>
                  <a:close/>
                  <a:moveTo>
                    <a:pt x="191" y="201"/>
                  </a:moveTo>
                  <a:lnTo>
                    <a:pt x="168" y="201"/>
                  </a:lnTo>
                  <a:lnTo>
                    <a:pt x="168" y="177"/>
                  </a:lnTo>
                  <a:lnTo>
                    <a:pt x="191" y="177"/>
                  </a:lnTo>
                  <a:lnTo>
                    <a:pt x="191" y="201"/>
                  </a:lnTo>
                  <a:close/>
                  <a:moveTo>
                    <a:pt x="191" y="163"/>
                  </a:moveTo>
                  <a:lnTo>
                    <a:pt x="168" y="163"/>
                  </a:lnTo>
                  <a:lnTo>
                    <a:pt x="168" y="139"/>
                  </a:lnTo>
                  <a:lnTo>
                    <a:pt x="191" y="139"/>
                  </a:lnTo>
                  <a:lnTo>
                    <a:pt x="191" y="163"/>
                  </a:lnTo>
                  <a:close/>
                  <a:moveTo>
                    <a:pt x="236" y="241"/>
                  </a:moveTo>
                  <a:lnTo>
                    <a:pt x="212" y="241"/>
                  </a:lnTo>
                  <a:lnTo>
                    <a:pt x="212" y="217"/>
                  </a:lnTo>
                  <a:lnTo>
                    <a:pt x="236" y="217"/>
                  </a:lnTo>
                  <a:lnTo>
                    <a:pt x="236" y="241"/>
                  </a:lnTo>
                  <a:close/>
                  <a:moveTo>
                    <a:pt x="236" y="201"/>
                  </a:moveTo>
                  <a:lnTo>
                    <a:pt x="212" y="201"/>
                  </a:lnTo>
                  <a:lnTo>
                    <a:pt x="212" y="177"/>
                  </a:lnTo>
                  <a:lnTo>
                    <a:pt x="236" y="177"/>
                  </a:lnTo>
                  <a:lnTo>
                    <a:pt x="236" y="201"/>
                  </a:lnTo>
                  <a:close/>
                  <a:moveTo>
                    <a:pt x="236" y="163"/>
                  </a:moveTo>
                  <a:lnTo>
                    <a:pt x="212" y="163"/>
                  </a:lnTo>
                  <a:lnTo>
                    <a:pt x="212" y="139"/>
                  </a:lnTo>
                  <a:lnTo>
                    <a:pt x="236" y="139"/>
                  </a:lnTo>
                  <a:lnTo>
                    <a:pt x="236" y="163"/>
                  </a:lnTo>
                  <a:close/>
                  <a:moveTo>
                    <a:pt x="281" y="241"/>
                  </a:moveTo>
                  <a:lnTo>
                    <a:pt x="257" y="241"/>
                  </a:lnTo>
                  <a:lnTo>
                    <a:pt x="257" y="217"/>
                  </a:lnTo>
                  <a:lnTo>
                    <a:pt x="281" y="217"/>
                  </a:lnTo>
                  <a:lnTo>
                    <a:pt x="281" y="241"/>
                  </a:lnTo>
                  <a:close/>
                  <a:moveTo>
                    <a:pt x="281" y="201"/>
                  </a:moveTo>
                  <a:lnTo>
                    <a:pt x="257" y="201"/>
                  </a:lnTo>
                  <a:lnTo>
                    <a:pt x="257" y="177"/>
                  </a:lnTo>
                  <a:lnTo>
                    <a:pt x="281" y="177"/>
                  </a:lnTo>
                  <a:lnTo>
                    <a:pt x="281" y="201"/>
                  </a:lnTo>
                  <a:close/>
                  <a:moveTo>
                    <a:pt x="281" y="163"/>
                  </a:moveTo>
                  <a:lnTo>
                    <a:pt x="257" y="163"/>
                  </a:lnTo>
                  <a:lnTo>
                    <a:pt x="257" y="139"/>
                  </a:lnTo>
                  <a:lnTo>
                    <a:pt x="281" y="139"/>
                  </a:lnTo>
                  <a:lnTo>
                    <a:pt x="281" y="163"/>
                  </a:lnTo>
                  <a:close/>
                  <a:moveTo>
                    <a:pt x="295" y="118"/>
                  </a:moveTo>
                  <a:lnTo>
                    <a:pt x="139" y="118"/>
                  </a:lnTo>
                  <a:lnTo>
                    <a:pt x="139" y="97"/>
                  </a:lnTo>
                  <a:lnTo>
                    <a:pt x="156" y="97"/>
                  </a:lnTo>
                  <a:lnTo>
                    <a:pt x="156" y="108"/>
                  </a:lnTo>
                  <a:lnTo>
                    <a:pt x="279" y="108"/>
                  </a:lnTo>
                  <a:lnTo>
                    <a:pt x="279" y="97"/>
                  </a:lnTo>
                  <a:lnTo>
                    <a:pt x="295" y="97"/>
                  </a:lnTo>
                  <a:lnTo>
                    <a:pt x="295" y="118"/>
                  </a:lnTo>
                  <a:close/>
                  <a:moveTo>
                    <a:pt x="33" y="293"/>
                  </a:moveTo>
                  <a:lnTo>
                    <a:pt x="97" y="293"/>
                  </a:lnTo>
                  <a:lnTo>
                    <a:pt x="97" y="64"/>
                  </a:lnTo>
                  <a:lnTo>
                    <a:pt x="33" y="64"/>
                  </a:lnTo>
                  <a:lnTo>
                    <a:pt x="33" y="293"/>
                  </a:lnTo>
                  <a:close/>
                  <a:moveTo>
                    <a:pt x="262" y="23"/>
                  </a:moveTo>
                  <a:lnTo>
                    <a:pt x="175" y="23"/>
                  </a:lnTo>
                  <a:lnTo>
                    <a:pt x="175" y="16"/>
                  </a:lnTo>
                  <a:lnTo>
                    <a:pt x="262" y="16"/>
                  </a:lnTo>
                  <a:lnTo>
                    <a:pt x="262" y="23"/>
                  </a:lnTo>
                  <a:close/>
                  <a:moveTo>
                    <a:pt x="262" y="47"/>
                  </a:moveTo>
                  <a:lnTo>
                    <a:pt x="175" y="47"/>
                  </a:lnTo>
                  <a:lnTo>
                    <a:pt x="175" y="38"/>
                  </a:lnTo>
                  <a:lnTo>
                    <a:pt x="262" y="38"/>
                  </a:lnTo>
                  <a:lnTo>
                    <a:pt x="262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2178" name="组合 2177"/>
            <p:cNvGrpSpPr/>
            <p:nvPr/>
          </p:nvGrpSpPr>
          <p:grpSpPr>
            <a:xfrm>
              <a:off x="7471834" y="4174067"/>
              <a:ext cx="690033" cy="635000"/>
              <a:chOff x="5603875" y="3130550"/>
              <a:chExt cx="517525" cy="476250"/>
            </a:xfrm>
            <a:grpFill/>
          </p:grpSpPr>
          <p:sp>
            <p:nvSpPr>
              <p:cNvPr id="2131" name="Freeform 103"/>
              <p:cNvSpPr>
                <a:spLocks noEditPoints="1"/>
              </p:cNvSpPr>
              <p:nvPr/>
            </p:nvSpPr>
            <p:spPr bwMode="auto">
              <a:xfrm>
                <a:off x="5603875" y="3130550"/>
                <a:ext cx="517525" cy="476250"/>
              </a:xfrm>
              <a:custGeom>
                <a:avLst/>
                <a:gdLst>
                  <a:gd name="T0" fmla="*/ 23 w 138"/>
                  <a:gd name="T1" fmla="*/ 82 h 127"/>
                  <a:gd name="T2" fmla="*/ 20 w 138"/>
                  <a:gd name="T3" fmla="*/ 72 h 127"/>
                  <a:gd name="T4" fmla="*/ 17 w 138"/>
                  <a:gd name="T5" fmla="*/ 72 h 127"/>
                  <a:gd name="T6" fmla="*/ 17 w 138"/>
                  <a:gd name="T7" fmla="*/ 3 h 127"/>
                  <a:gd name="T8" fmla="*/ 15 w 138"/>
                  <a:gd name="T9" fmla="*/ 0 h 127"/>
                  <a:gd name="T10" fmla="*/ 12 w 138"/>
                  <a:gd name="T11" fmla="*/ 3 h 127"/>
                  <a:gd name="T12" fmla="*/ 12 w 138"/>
                  <a:gd name="T13" fmla="*/ 72 h 127"/>
                  <a:gd name="T14" fmla="*/ 10 w 138"/>
                  <a:gd name="T15" fmla="*/ 72 h 127"/>
                  <a:gd name="T16" fmla="*/ 6 w 138"/>
                  <a:gd name="T17" fmla="*/ 82 h 127"/>
                  <a:gd name="T18" fmla="*/ 0 w 138"/>
                  <a:gd name="T19" fmla="*/ 82 h 127"/>
                  <a:gd name="T20" fmla="*/ 0 w 138"/>
                  <a:gd name="T21" fmla="*/ 123 h 127"/>
                  <a:gd name="T22" fmla="*/ 7 w 138"/>
                  <a:gd name="T23" fmla="*/ 123 h 127"/>
                  <a:gd name="T24" fmla="*/ 7 w 138"/>
                  <a:gd name="T25" fmla="*/ 127 h 127"/>
                  <a:gd name="T26" fmla="*/ 15 w 138"/>
                  <a:gd name="T27" fmla="*/ 127 h 127"/>
                  <a:gd name="T28" fmla="*/ 19 w 138"/>
                  <a:gd name="T29" fmla="*/ 123 h 127"/>
                  <a:gd name="T30" fmla="*/ 120 w 138"/>
                  <a:gd name="T31" fmla="*/ 123 h 127"/>
                  <a:gd name="T32" fmla="*/ 124 w 138"/>
                  <a:gd name="T33" fmla="*/ 127 h 127"/>
                  <a:gd name="T34" fmla="*/ 133 w 138"/>
                  <a:gd name="T35" fmla="*/ 127 h 127"/>
                  <a:gd name="T36" fmla="*/ 133 w 138"/>
                  <a:gd name="T37" fmla="*/ 123 h 127"/>
                  <a:gd name="T38" fmla="*/ 138 w 138"/>
                  <a:gd name="T39" fmla="*/ 123 h 127"/>
                  <a:gd name="T40" fmla="*/ 138 w 138"/>
                  <a:gd name="T41" fmla="*/ 82 h 127"/>
                  <a:gd name="T42" fmla="*/ 23 w 138"/>
                  <a:gd name="T43" fmla="*/ 82 h 127"/>
                  <a:gd name="T44" fmla="*/ 130 w 138"/>
                  <a:gd name="T45" fmla="*/ 116 h 127"/>
                  <a:gd name="T46" fmla="*/ 10 w 138"/>
                  <a:gd name="T47" fmla="*/ 116 h 127"/>
                  <a:gd name="T48" fmla="*/ 10 w 138"/>
                  <a:gd name="T49" fmla="*/ 89 h 127"/>
                  <a:gd name="T50" fmla="*/ 130 w 138"/>
                  <a:gd name="T51" fmla="*/ 89 h 127"/>
                  <a:gd name="T52" fmla="*/ 130 w 138"/>
                  <a:gd name="T53" fmla="*/ 11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27">
                    <a:moveTo>
                      <a:pt x="23" y="82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62"/>
                      <a:pt x="17" y="7"/>
                      <a:pt x="17" y="3"/>
                    </a:cubicBezTo>
                    <a:cubicBezTo>
                      <a:pt x="17" y="3"/>
                      <a:pt x="18" y="0"/>
                      <a:pt x="15" y="0"/>
                    </a:cubicBezTo>
                    <a:cubicBezTo>
                      <a:pt x="12" y="0"/>
                      <a:pt x="12" y="3"/>
                      <a:pt x="12" y="3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33" y="123"/>
                      <a:pt x="133" y="123"/>
                      <a:pt x="133" y="123"/>
                    </a:cubicBezTo>
                    <a:cubicBezTo>
                      <a:pt x="138" y="123"/>
                      <a:pt x="138" y="123"/>
                      <a:pt x="138" y="123"/>
                    </a:cubicBezTo>
                    <a:cubicBezTo>
                      <a:pt x="138" y="82"/>
                      <a:pt x="138" y="82"/>
                      <a:pt x="138" y="82"/>
                    </a:cubicBezTo>
                    <a:lnTo>
                      <a:pt x="23" y="82"/>
                    </a:lnTo>
                    <a:close/>
                    <a:moveTo>
                      <a:pt x="130" y="116"/>
                    </a:moveTo>
                    <a:cubicBezTo>
                      <a:pt x="10" y="116"/>
                      <a:pt x="10" y="116"/>
                      <a:pt x="10" y="11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30" y="89"/>
                      <a:pt x="130" y="89"/>
                      <a:pt x="130" y="89"/>
                    </a:cubicBezTo>
                    <a:lnTo>
                      <a:pt x="130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2" name="Rectangle 104"/>
              <p:cNvSpPr>
                <a:spLocks noChangeArrowheads="1"/>
              </p:cNvSpPr>
              <p:nvPr/>
            </p:nvSpPr>
            <p:spPr bwMode="auto">
              <a:xfrm>
                <a:off x="5667375" y="3486150"/>
                <a:ext cx="87313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3" name="Rectangle 105"/>
              <p:cNvSpPr>
                <a:spLocks noChangeArrowheads="1"/>
              </p:cNvSpPr>
              <p:nvPr/>
            </p:nvSpPr>
            <p:spPr bwMode="auto">
              <a:xfrm>
                <a:off x="5768975" y="3486150"/>
                <a:ext cx="87313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4" name="Rectangle 106"/>
              <p:cNvSpPr>
                <a:spLocks noChangeArrowheads="1"/>
              </p:cNvSpPr>
              <p:nvPr/>
            </p:nvSpPr>
            <p:spPr bwMode="auto">
              <a:xfrm>
                <a:off x="5870575" y="3486150"/>
                <a:ext cx="8572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5" name="Freeform 107"/>
              <p:cNvSpPr>
                <a:spLocks noEditPoints="1"/>
              </p:cNvSpPr>
              <p:nvPr/>
            </p:nvSpPr>
            <p:spPr bwMode="auto">
              <a:xfrm>
                <a:off x="5997575" y="3478213"/>
                <a:ext cx="76200" cy="71438"/>
              </a:xfrm>
              <a:custGeom>
                <a:avLst/>
                <a:gdLst>
                  <a:gd name="T0" fmla="*/ 10 w 20"/>
                  <a:gd name="T1" fmla="*/ 0 h 19"/>
                  <a:gd name="T2" fmla="*/ 0 w 20"/>
                  <a:gd name="T3" fmla="*/ 10 h 19"/>
                  <a:gd name="T4" fmla="*/ 10 w 20"/>
                  <a:gd name="T5" fmla="*/ 19 h 19"/>
                  <a:gd name="T6" fmla="*/ 20 w 20"/>
                  <a:gd name="T7" fmla="*/ 10 h 19"/>
                  <a:gd name="T8" fmla="*/ 10 w 20"/>
                  <a:gd name="T9" fmla="*/ 0 h 19"/>
                  <a:gd name="T10" fmla="*/ 10 w 20"/>
                  <a:gd name="T11" fmla="*/ 16 h 19"/>
                  <a:gd name="T12" fmla="*/ 4 w 20"/>
                  <a:gd name="T13" fmla="*/ 10 h 19"/>
                  <a:gd name="T14" fmla="*/ 10 w 20"/>
                  <a:gd name="T15" fmla="*/ 3 h 19"/>
                  <a:gd name="T16" fmla="*/ 17 w 20"/>
                  <a:gd name="T17" fmla="*/ 10 h 19"/>
                  <a:gd name="T18" fmla="*/ 10 w 20"/>
                  <a:gd name="T1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0" y="0"/>
                    </a:move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16" y="19"/>
                      <a:pt x="20" y="15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6"/>
                      <a:pt x="7" y="3"/>
                      <a:pt x="10" y="3"/>
                    </a:cubicBezTo>
                    <a:cubicBezTo>
                      <a:pt x="14" y="3"/>
                      <a:pt x="17" y="6"/>
                      <a:pt x="17" y="10"/>
                    </a:cubicBezTo>
                    <a:cubicBezTo>
                      <a:pt x="17" y="13"/>
                      <a:pt x="14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136" name="Freeform 108"/>
            <p:cNvSpPr>
              <a:spLocks noEditPoints="1"/>
            </p:cNvSpPr>
            <p:nvPr/>
          </p:nvSpPr>
          <p:spPr bwMode="auto">
            <a:xfrm>
              <a:off x="8733367" y="4273551"/>
              <a:ext cx="330200" cy="579967"/>
            </a:xfrm>
            <a:custGeom>
              <a:avLst/>
              <a:gdLst>
                <a:gd name="T0" fmla="*/ 9 w 66"/>
                <a:gd name="T1" fmla="*/ 0 h 116"/>
                <a:gd name="T2" fmla="*/ 0 w 66"/>
                <a:gd name="T3" fmla="*/ 108 h 116"/>
                <a:gd name="T4" fmla="*/ 58 w 66"/>
                <a:gd name="T5" fmla="*/ 116 h 116"/>
                <a:gd name="T6" fmla="*/ 66 w 66"/>
                <a:gd name="T7" fmla="*/ 8 h 116"/>
                <a:gd name="T8" fmla="*/ 22 w 66"/>
                <a:gd name="T9" fmla="*/ 6 h 116"/>
                <a:gd name="T10" fmla="*/ 45 w 66"/>
                <a:gd name="T11" fmla="*/ 8 h 116"/>
                <a:gd name="T12" fmla="*/ 22 w 66"/>
                <a:gd name="T13" fmla="*/ 6 h 116"/>
                <a:gd name="T14" fmla="*/ 60 w 66"/>
                <a:gd name="T15" fmla="*/ 14 h 116"/>
                <a:gd name="T16" fmla="*/ 7 w 66"/>
                <a:gd name="T17" fmla="*/ 60 h 116"/>
                <a:gd name="T18" fmla="*/ 44 w 66"/>
                <a:gd name="T19" fmla="*/ 82 h 116"/>
                <a:gd name="T20" fmla="*/ 59 w 66"/>
                <a:gd name="T21" fmla="*/ 75 h 116"/>
                <a:gd name="T22" fmla="*/ 44 w 66"/>
                <a:gd name="T23" fmla="*/ 82 h 116"/>
                <a:gd name="T24" fmla="*/ 59 w 66"/>
                <a:gd name="T25" fmla="*/ 94 h 116"/>
                <a:gd name="T26" fmla="*/ 44 w 66"/>
                <a:gd name="T27" fmla="*/ 86 h 116"/>
                <a:gd name="T28" fmla="*/ 44 w 66"/>
                <a:gd name="T29" fmla="*/ 71 h 116"/>
                <a:gd name="T30" fmla="*/ 59 w 66"/>
                <a:gd name="T31" fmla="*/ 64 h 116"/>
                <a:gd name="T32" fmla="*/ 44 w 66"/>
                <a:gd name="T33" fmla="*/ 71 h 116"/>
                <a:gd name="T34" fmla="*/ 8 w 66"/>
                <a:gd name="T35" fmla="*/ 105 h 116"/>
                <a:gd name="T36" fmla="*/ 23 w 66"/>
                <a:gd name="T37" fmla="*/ 98 h 116"/>
                <a:gd name="T38" fmla="*/ 23 w 66"/>
                <a:gd name="T39" fmla="*/ 94 h 116"/>
                <a:gd name="T40" fmla="*/ 8 w 66"/>
                <a:gd name="T41" fmla="*/ 86 h 116"/>
                <a:gd name="T42" fmla="*/ 23 w 66"/>
                <a:gd name="T43" fmla="*/ 94 h 116"/>
                <a:gd name="T44" fmla="*/ 8 w 66"/>
                <a:gd name="T45" fmla="*/ 82 h 116"/>
                <a:gd name="T46" fmla="*/ 23 w 66"/>
                <a:gd name="T47" fmla="*/ 75 h 116"/>
                <a:gd name="T48" fmla="*/ 23 w 66"/>
                <a:gd name="T49" fmla="*/ 71 h 116"/>
                <a:gd name="T50" fmla="*/ 8 w 66"/>
                <a:gd name="T51" fmla="*/ 64 h 116"/>
                <a:gd name="T52" fmla="*/ 23 w 66"/>
                <a:gd name="T53" fmla="*/ 71 h 116"/>
                <a:gd name="T54" fmla="*/ 26 w 66"/>
                <a:gd name="T55" fmla="*/ 105 h 116"/>
                <a:gd name="T56" fmla="*/ 41 w 66"/>
                <a:gd name="T57" fmla="*/ 98 h 116"/>
                <a:gd name="T58" fmla="*/ 41 w 66"/>
                <a:gd name="T59" fmla="*/ 94 h 116"/>
                <a:gd name="T60" fmla="*/ 26 w 66"/>
                <a:gd name="T61" fmla="*/ 86 h 116"/>
                <a:gd name="T62" fmla="*/ 41 w 66"/>
                <a:gd name="T63" fmla="*/ 94 h 116"/>
                <a:gd name="T64" fmla="*/ 26 w 66"/>
                <a:gd name="T65" fmla="*/ 82 h 116"/>
                <a:gd name="T66" fmla="*/ 41 w 66"/>
                <a:gd name="T67" fmla="*/ 75 h 116"/>
                <a:gd name="T68" fmla="*/ 41 w 66"/>
                <a:gd name="T69" fmla="*/ 71 h 116"/>
                <a:gd name="T70" fmla="*/ 26 w 66"/>
                <a:gd name="T71" fmla="*/ 64 h 116"/>
                <a:gd name="T72" fmla="*/ 41 w 66"/>
                <a:gd name="T73" fmla="*/ 71 h 116"/>
                <a:gd name="T74" fmla="*/ 59 w 66"/>
                <a:gd name="T75" fmla="*/ 98 h 116"/>
                <a:gd name="T76" fmla="*/ 44 w 66"/>
                <a:gd name="T77" fmla="*/ 105 h 116"/>
                <a:gd name="T78" fmla="*/ 58 w 66"/>
                <a:gd name="T79" fmla="*/ 116 h 116"/>
                <a:gd name="T80" fmla="*/ 52 w 66"/>
                <a:gd name="T81" fmla="*/ 114 h 116"/>
                <a:gd name="T82" fmla="*/ 58 w 66"/>
                <a:gd name="T83" fmla="*/ 111 h 116"/>
                <a:gd name="T84" fmla="*/ 58 w 66"/>
                <a:gd name="T8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116">
                  <a:moveTo>
                    <a:pt x="5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2"/>
                    <a:pt x="4" y="116"/>
                    <a:pt x="9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62" y="116"/>
                    <a:pt x="66" y="112"/>
                    <a:pt x="66" y="10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4"/>
                    <a:pt x="62" y="0"/>
                    <a:pt x="58" y="0"/>
                  </a:cubicBezTo>
                  <a:close/>
                  <a:moveTo>
                    <a:pt x="22" y="6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2" y="6"/>
                  </a:lnTo>
                  <a:close/>
                  <a:moveTo>
                    <a:pt x="7" y="14"/>
                  </a:moveTo>
                  <a:cubicBezTo>
                    <a:pt x="60" y="14"/>
                    <a:pt x="60" y="14"/>
                    <a:pt x="60" y="14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" y="60"/>
                    <a:pt x="7" y="60"/>
                    <a:pt x="7" y="60"/>
                  </a:cubicBezTo>
                  <a:lnTo>
                    <a:pt x="7" y="14"/>
                  </a:lnTo>
                  <a:close/>
                  <a:moveTo>
                    <a:pt x="44" y="82"/>
                  </a:moveTo>
                  <a:cubicBezTo>
                    <a:pt x="44" y="75"/>
                    <a:pt x="44" y="75"/>
                    <a:pt x="44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82"/>
                    <a:pt x="59" y="82"/>
                    <a:pt x="59" y="82"/>
                  </a:cubicBezTo>
                  <a:lnTo>
                    <a:pt x="44" y="82"/>
                  </a:lnTo>
                  <a:close/>
                  <a:moveTo>
                    <a:pt x="59" y="86"/>
                  </a:moveTo>
                  <a:cubicBezTo>
                    <a:pt x="59" y="94"/>
                    <a:pt x="59" y="94"/>
                    <a:pt x="59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6"/>
                    <a:pt x="44" y="86"/>
                    <a:pt x="44" y="86"/>
                  </a:cubicBezTo>
                  <a:lnTo>
                    <a:pt x="59" y="86"/>
                  </a:lnTo>
                  <a:close/>
                  <a:moveTo>
                    <a:pt x="44" y="71"/>
                  </a:moveTo>
                  <a:cubicBezTo>
                    <a:pt x="44" y="64"/>
                    <a:pt x="44" y="64"/>
                    <a:pt x="44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71"/>
                    <a:pt x="59" y="71"/>
                    <a:pt x="59" y="71"/>
                  </a:cubicBezTo>
                  <a:lnTo>
                    <a:pt x="44" y="71"/>
                  </a:lnTo>
                  <a:close/>
                  <a:moveTo>
                    <a:pt x="23" y="105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3" y="98"/>
                    <a:pt x="23" y="98"/>
                    <a:pt x="23" y="98"/>
                  </a:cubicBezTo>
                  <a:lnTo>
                    <a:pt x="23" y="105"/>
                  </a:lnTo>
                  <a:close/>
                  <a:moveTo>
                    <a:pt x="23" y="94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23" y="86"/>
                    <a:pt x="23" y="86"/>
                    <a:pt x="23" y="86"/>
                  </a:cubicBezTo>
                  <a:lnTo>
                    <a:pt x="23" y="94"/>
                  </a:lnTo>
                  <a:close/>
                  <a:moveTo>
                    <a:pt x="23" y="82"/>
                  </a:moveTo>
                  <a:cubicBezTo>
                    <a:pt x="8" y="82"/>
                    <a:pt x="8" y="82"/>
                    <a:pt x="8" y="8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23" y="75"/>
                    <a:pt x="23" y="75"/>
                    <a:pt x="23" y="75"/>
                  </a:cubicBezTo>
                  <a:lnTo>
                    <a:pt x="23" y="82"/>
                  </a:lnTo>
                  <a:close/>
                  <a:moveTo>
                    <a:pt x="23" y="71"/>
                  </a:moveTo>
                  <a:cubicBezTo>
                    <a:pt x="8" y="71"/>
                    <a:pt x="8" y="71"/>
                    <a:pt x="8" y="71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23" y="64"/>
                    <a:pt x="23" y="64"/>
                    <a:pt x="23" y="64"/>
                  </a:cubicBezTo>
                  <a:lnTo>
                    <a:pt x="23" y="71"/>
                  </a:lnTo>
                  <a:close/>
                  <a:moveTo>
                    <a:pt x="41" y="105"/>
                  </a:moveTo>
                  <a:cubicBezTo>
                    <a:pt x="26" y="105"/>
                    <a:pt x="26" y="105"/>
                    <a:pt x="26" y="105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41" y="98"/>
                    <a:pt x="41" y="98"/>
                    <a:pt x="41" y="98"/>
                  </a:cubicBezTo>
                  <a:lnTo>
                    <a:pt x="41" y="105"/>
                  </a:lnTo>
                  <a:close/>
                  <a:moveTo>
                    <a:pt x="41" y="94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41" y="86"/>
                    <a:pt x="41" y="86"/>
                    <a:pt x="41" y="86"/>
                  </a:cubicBezTo>
                  <a:lnTo>
                    <a:pt x="41" y="94"/>
                  </a:lnTo>
                  <a:close/>
                  <a:moveTo>
                    <a:pt x="41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41" y="75"/>
                    <a:pt x="41" y="75"/>
                    <a:pt x="41" y="75"/>
                  </a:cubicBezTo>
                  <a:lnTo>
                    <a:pt x="41" y="82"/>
                  </a:lnTo>
                  <a:close/>
                  <a:moveTo>
                    <a:pt x="41" y="71"/>
                  </a:moveTo>
                  <a:cubicBezTo>
                    <a:pt x="26" y="71"/>
                    <a:pt x="26" y="71"/>
                    <a:pt x="26" y="71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1"/>
                  </a:lnTo>
                  <a:close/>
                  <a:moveTo>
                    <a:pt x="44" y="98"/>
                  </a:moveTo>
                  <a:cubicBezTo>
                    <a:pt x="59" y="98"/>
                    <a:pt x="59" y="98"/>
                    <a:pt x="59" y="98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44" y="105"/>
                    <a:pt x="44" y="105"/>
                    <a:pt x="44" y="105"/>
                  </a:cubicBezTo>
                  <a:lnTo>
                    <a:pt x="44" y="98"/>
                  </a:lnTo>
                  <a:close/>
                  <a:moveTo>
                    <a:pt x="58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3" y="116"/>
                    <a:pt x="52" y="115"/>
                    <a:pt x="52" y="114"/>
                  </a:cubicBezTo>
                  <a:cubicBezTo>
                    <a:pt x="52" y="112"/>
                    <a:pt x="53" y="111"/>
                    <a:pt x="54" y="111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9" y="111"/>
                    <a:pt x="60" y="112"/>
                    <a:pt x="60" y="114"/>
                  </a:cubicBezTo>
                  <a:cubicBezTo>
                    <a:pt x="60" y="115"/>
                    <a:pt x="59" y="116"/>
                    <a:pt x="5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2171" name="组合 2170"/>
            <p:cNvGrpSpPr/>
            <p:nvPr/>
          </p:nvGrpSpPr>
          <p:grpSpPr>
            <a:xfrm>
              <a:off x="9783234" y="4303184"/>
              <a:ext cx="433917" cy="535517"/>
              <a:chOff x="7337425" y="3227388"/>
              <a:chExt cx="325438" cy="401638"/>
            </a:xfrm>
            <a:grpFill/>
          </p:grpSpPr>
          <p:sp>
            <p:nvSpPr>
              <p:cNvPr id="2137" name="Freeform 109"/>
              <p:cNvSpPr>
                <a:spLocks noEditPoints="1"/>
              </p:cNvSpPr>
              <p:nvPr/>
            </p:nvSpPr>
            <p:spPr bwMode="auto">
              <a:xfrm>
                <a:off x="7337425" y="3227388"/>
                <a:ext cx="325438" cy="401638"/>
              </a:xfrm>
              <a:custGeom>
                <a:avLst/>
                <a:gdLst>
                  <a:gd name="T0" fmla="*/ 51 w 87"/>
                  <a:gd name="T1" fmla="*/ 87 h 107"/>
                  <a:gd name="T2" fmla="*/ 87 w 87"/>
                  <a:gd name="T3" fmla="*/ 44 h 107"/>
                  <a:gd name="T4" fmla="*/ 43 w 87"/>
                  <a:gd name="T5" fmla="*/ 0 h 107"/>
                  <a:gd name="T6" fmla="*/ 0 w 87"/>
                  <a:gd name="T7" fmla="*/ 44 h 107"/>
                  <a:gd name="T8" fmla="*/ 36 w 87"/>
                  <a:gd name="T9" fmla="*/ 87 h 107"/>
                  <a:gd name="T10" fmla="*/ 0 w 87"/>
                  <a:gd name="T11" fmla="*/ 107 h 107"/>
                  <a:gd name="T12" fmla="*/ 15 w 87"/>
                  <a:gd name="T13" fmla="*/ 107 h 107"/>
                  <a:gd name="T14" fmla="*/ 20 w 87"/>
                  <a:gd name="T15" fmla="*/ 103 h 107"/>
                  <a:gd name="T16" fmla="*/ 67 w 87"/>
                  <a:gd name="T17" fmla="*/ 103 h 107"/>
                  <a:gd name="T18" fmla="*/ 72 w 87"/>
                  <a:gd name="T19" fmla="*/ 107 h 107"/>
                  <a:gd name="T20" fmla="*/ 87 w 87"/>
                  <a:gd name="T21" fmla="*/ 107 h 107"/>
                  <a:gd name="T22" fmla="*/ 51 w 87"/>
                  <a:gd name="T23" fmla="*/ 87 h 107"/>
                  <a:gd name="T24" fmla="*/ 22 w 87"/>
                  <a:gd name="T25" fmla="*/ 44 h 107"/>
                  <a:gd name="T26" fmla="*/ 43 w 87"/>
                  <a:gd name="T27" fmla="*/ 22 h 107"/>
                  <a:gd name="T28" fmla="*/ 65 w 87"/>
                  <a:gd name="T29" fmla="*/ 44 h 107"/>
                  <a:gd name="T30" fmla="*/ 43 w 87"/>
                  <a:gd name="T31" fmla="*/ 65 h 107"/>
                  <a:gd name="T32" fmla="*/ 22 w 87"/>
                  <a:gd name="T33" fmla="*/ 4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107">
                    <a:moveTo>
                      <a:pt x="51" y="87"/>
                    </a:moveTo>
                    <a:cubicBezTo>
                      <a:pt x="71" y="83"/>
                      <a:pt x="87" y="65"/>
                      <a:pt x="87" y="44"/>
                    </a:cubicBezTo>
                    <a:cubicBezTo>
                      <a:pt x="87" y="20"/>
                      <a:pt x="67" y="0"/>
                      <a:pt x="43" y="0"/>
                    </a:cubicBezTo>
                    <a:cubicBezTo>
                      <a:pt x="19" y="0"/>
                      <a:pt x="0" y="20"/>
                      <a:pt x="0" y="44"/>
                    </a:cubicBezTo>
                    <a:cubicBezTo>
                      <a:pt x="0" y="66"/>
                      <a:pt x="16" y="84"/>
                      <a:pt x="36" y="87"/>
                    </a:cubicBezTo>
                    <a:cubicBezTo>
                      <a:pt x="15" y="90"/>
                      <a:pt x="0" y="107"/>
                      <a:pt x="0" y="10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5" y="105"/>
                      <a:pt x="17" y="103"/>
                      <a:pt x="20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9" y="103"/>
                      <a:pt x="71" y="105"/>
                      <a:pt x="72" y="107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74" y="94"/>
                      <a:pt x="62" y="88"/>
                      <a:pt x="51" y="87"/>
                    </a:cubicBezTo>
                    <a:close/>
                    <a:moveTo>
                      <a:pt x="22" y="44"/>
                    </a:moveTo>
                    <a:cubicBezTo>
                      <a:pt x="22" y="32"/>
                      <a:pt x="31" y="22"/>
                      <a:pt x="43" y="22"/>
                    </a:cubicBezTo>
                    <a:cubicBezTo>
                      <a:pt x="55" y="22"/>
                      <a:pt x="65" y="32"/>
                      <a:pt x="65" y="44"/>
                    </a:cubicBezTo>
                    <a:cubicBezTo>
                      <a:pt x="65" y="56"/>
                      <a:pt x="55" y="65"/>
                      <a:pt x="43" y="65"/>
                    </a:cubicBezTo>
                    <a:cubicBezTo>
                      <a:pt x="31" y="65"/>
                      <a:pt x="22" y="56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8" name="Oval 110"/>
              <p:cNvSpPr>
                <a:spLocks noChangeArrowheads="1"/>
              </p:cNvSpPr>
              <p:nvPr/>
            </p:nvSpPr>
            <p:spPr bwMode="auto">
              <a:xfrm>
                <a:off x="7450138" y="3340100"/>
                <a:ext cx="100013" cy="104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139" name="Freeform 111"/>
            <p:cNvSpPr/>
            <p:nvPr/>
          </p:nvSpPr>
          <p:spPr bwMode="auto">
            <a:xfrm>
              <a:off x="10672234" y="4292601"/>
              <a:ext cx="586317" cy="556684"/>
            </a:xfrm>
            <a:custGeom>
              <a:avLst/>
              <a:gdLst>
                <a:gd name="T0" fmla="*/ 117 w 117"/>
                <a:gd name="T1" fmla="*/ 67 h 111"/>
                <a:gd name="T2" fmla="*/ 112 w 117"/>
                <a:gd name="T3" fmla="*/ 62 h 111"/>
                <a:gd name="T4" fmla="*/ 112 w 117"/>
                <a:gd name="T5" fmla="*/ 61 h 111"/>
                <a:gd name="T6" fmla="*/ 112 w 117"/>
                <a:gd name="T7" fmla="*/ 59 h 111"/>
                <a:gd name="T8" fmla="*/ 95 w 117"/>
                <a:gd name="T9" fmla="*/ 16 h 111"/>
                <a:gd name="T10" fmla="*/ 58 w 117"/>
                <a:gd name="T11" fmla="*/ 0 h 111"/>
                <a:gd name="T12" fmla="*/ 22 w 117"/>
                <a:gd name="T13" fmla="*/ 16 h 111"/>
                <a:gd name="T14" fmla="*/ 5 w 117"/>
                <a:gd name="T15" fmla="*/ 59 h 111"/>
                <a:gd name="T16" fmla="*/ 5 w 117"/>
                <a:gd name="T17" fmla="*/ 61 h 111"/>
                <a:gd name="T18" fmla="*/ 5 w 117"/>
                <a:gd name="T19" fmla="*/ 62 h 111"/>
                <a:gd name="T20" fmla="*/ 0 w 117"/>
                <a:gd name="T21" fmla="*/ 67 h 111"/>
                <a:gd name="T22" fmla="*/ 0 w 117"/>
                <a:gd name="T23" fmla="*/ 104 h 111"/>
                <a:gd name="T24" fmla="*/ 5 w 117"/>
                <a:gd name="T25" fmla="*/ 109 h 111"/>
                <a:gd name="T26" fmla="*/ 7 w 117"/>
                <a:gd name="T27" fmla="*/ 109 h 111"/>
                <a:gd name="T28" fmla="*/ 11 w 117"/>
                <a:gd name="T29" fmla="*/ 111 h 111"/>
                <a:gd name="T30" fmla="*/ 16 w 117"/>
                <a:gd name="T31" fmla="*/ 111 h 111"/>
                <a:gd name="T32" fmla="*/ 22 w 117"/>
                <a:gd name="T33" fmla="*/ 105 h 111"/>
                <a:gd name="T34" fmla="*/ 22 w 117"/>
                <a:gd name="T35" fmla="*/ 66 h 111"/>
                <a:gd name="T36" fmla="*/ 16 w 117"/>
                <a:gd name="T37" fmla="*/ 60 h 111"/>
                <a:gd name="T38" fmla="*/ 13 w 117"/>
                <a:gd name="T39" fmla="*/ 60 h 111"/>
                <a:gd name="T40" fmla="*/ 60 w 117"/>
                <a:gd name="T41" fmla="*/ 8 h 111"/>
                <a:gd name="T42" fmla="*/ 104 w 117"/>
                <a:gd name="T43" fmla="*/ 60 h 111"/>
                <a:gd name="T44" fmla="*/ 100 w 117"/>
                <a:gd name="T45" fmla="*/ 60 h 111"/>
                <a:gd name="T46" fmla="*/ 95 w 117"/>
                <a:gd name="T47" fmla="*/ 66 h 111"/>
                <a:gd name="T48" fmla="*/ 95 w 117"/>
                <a:gd name="T49" fmla="*/ 105 h 111"/>
                <a:gd name="T50" fmla="*/ 100 w 117"/>
                <a:gd name="T51" fmla="*/ 111 h 111"/>
                <a:gd name="T52" fmla="*/ 106 w 117"/>
                <a:gd name="T53" fmla="*/ 111 h 111"/>
                <a:gd name="T54" fmla="*/ 110 w 117"/>
                <a:gd name="T55" fmla="*/ 109 h 111"/>
                <a:gd name="T56" fmla="*/ 112 w 117"/>
                <a:gd name="T57" fmla="*/ 109 h 111"/>
                <a:gd name="T58" fmla="*/ 117 w 117"/>
                <a:gd name="T59" fmla="*/ 104 h 111"/>
                <a:gd name="T60" fmla="*/ 117 w 117"/>
                <a:gd name="T61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7" h="111">
                  <a:moveTo>
                    <a:pt x="117" y="67"/>
                  </a:moveTo>
                  <a:cubicBezTo>
                    <a:pt x="117" y="64"/>
                    <a:pt x="115" y="62"/>
                    <a:pt x="112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61"/>
                    <a:pt x="112" y="60"/>
                    <a:pt x="112" y="59"/>
                  </a:cubicBezTo>
                  <a:cubicBezTo>
                    <a:pt x="112" y="41"/>
                    <a:pt x="106" y="27"/>
                    <a:pt x="95" y="16"/>
                  </a:cubicBezTo>
                  <a:cubicBezTo>
                    <a:pt x="85" y="5"/>
                    <a:pt x="74" y="0"/>
                    <a:pt x="58" y="0"/>
                  </a:cubicBezTo>
                  <a:cubicBezTo>
                    <a:pt x="43" y="0"/>
                    <a:pt x="32" y="5"/>
                    <a:pt x="22" y="16"/>
                  </a:cubicBezTo>
                  <a:cubicBezTo>
                    <a:pt x="11" y="27"/>
                    <a:pt x="5" y="41"/>
                    <a:pt x="5" y="59"/>
                  </a:cubicBezTo>
                  <a:cubicBezTo>
                    <a:pt x="5" y="59"/>
                    <a:pt x="5" y="60"/>
                    <a:pt x="5" y="61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2"/>
                    <a:pt x="0" y="64"/>
                    <a:pt x="0" y="67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7"/>
                    <a:pt x="2" y="109"/>
                    <a:pt x="5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8" y="111"/>
                    <a:pt x="9" y="111"/>
                    <a:pt x="11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9" y="111"/>
                    <a:pt x="22" y="109"/>
                    <a:pt x="22" y="10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2"/>
                    <a:pt x="19" y="60"/>
                    <a:pt x="16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32"/>
                    <a:pt x="29" y="8"/>
                    <a:pt x="60" y="8"/>
                  </a:cubicBezTo>
                  <a:cubicBezTo>
                    <a:pt x="86" y="8"/>
                    <a:pt x="104" y="32"/>
                    <a:pt x="104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97" y="60"/>
                    <a:pt x="95" y="62"/>
                    <a:pt x="95" y="6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9"/>
                    <a:pt x="97" y="111"/>
                    <a:pt x="100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7" y="111"/>
                    <a:pt x="109" y="111"/>
                    <a:pt x="110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5" y="109"/>
                    <a:pt x="117" y="107"/>
                    <a:pt x="117" y="104"/>
                  </a:cubicBezTo>
                  <a:lnTo>
                    <a:pt x="11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0" name="Freeform 112"/>
            <p:cNvSpPr>
              <a:spLocks noEditPoints="1"/>
            </p:cNvSpPr>
            <p:nvPr/>
          </p:nvSpPr>
          <p:spPr bwMode="auto">
            <a:xfrm>
              <a:off x="897467" y="5162551"/>
              <a:ext cx="709084" cy="575733"/>
            </a:xfrm>
            <a:custGeom>
              <a:avLst/>
              <a:gdLst>
                <a:gd name="T0" fmla="*/ 79 w 142"/>
                <a:gd name="T1" fmla="*/ 23 h 115"/>
                <a:gd name="T2" fmla="*/ 96 w 142"/>
                <a:gd name="T3" fmla="*/ 0 h 115"/>
                <a:gd name="T4" fmla="*/ 58 w 142"/>
                <a:gd name="T5" fmla="*/ 28 h 115"/>
                <a:gd name="T6" fmla="*/ 0 w 142"/>
                <a:gd name="T7" fmla="*/ 115 h 115"/>
                <a:gd name="T8" fmla="*/ 142 w 142"/>
                <a:gd name="T9" fmla="*/ 28 h 115"/>
                <a:gd name="T10" fmla="*/ 62 w 142"/>
                <a:gd name="T11" fmla="*/ 63 h 115"/>
                <a:gd name="T12" fmla="*/ 80 w 142"/>
                <a:gd name="T13" fmla="*/ 80 h 115"/>
                <a:gd name="T14" fmla="*/ 62 w 142"/>
                <a:gd name="T15" fmla="*/ 63 h 115"/>
                <a:gd name="T16" fmla="*/ 62 w 142"/>
                <a:gd name="T17" fmla="*/ 38 h 115"/>
                <a:gd name="T18" fmla="*/ 80 w 142"/>
                <a:gd name="T19" fmla="*/ 55 h 115"/>
                <a:gd name="T20" fmla="*/ 37 w 142"/>
                <a:gd name="T21" fmla="*/ 38 h 115"/>
                <a:gd name="T22" fmla="*/ 55 w 142"/>
                <a:gd name="T23" fmla="*/ 55 h 115"/>
                <a:gd name="T24" fmla="*/ 37 w 142"/>
                <a:gd name="T25" fmla="*/ 38 h 115"/>
                <a:gd name="T26" fmla="*/ 55 w 142"/>
                <a:gd name="T27" fmla="*/ 63 h 115"/>
                <a:gd name="T28" fmla="*/ 37 w 142"/>
                <a:gd name="T29" fmla="*/ 80 h 115"/>
                <a:gd name="T30" fmla="*/ 12 w 142"/>
                <a:gd name="T31" fmla="*/ 38 h 115"/>
                <a:gd name="T32" fmla="*/ 30 w 142"/>
                <a:gd name="T33" fmla="*/ 55 h 115"/>
                <a:gd name="T34" fmla="*/ 12 w 142"/>
                <a:gd name="T35" fmla="*/ 38 h 115"/>
                <a:gd name="T36" fmla="*/ 30 w 142"/>
                <a:gd name="T37" fmla="*/ 63 h 115"/>
                <a:gd name="T38" fmla="*/ 12 w 142"/>
                <a:gd name="T39" fmla="*/ 80 h 115"/>
                <a:gd name="T40" fmla="*/ 81 w 142"/>
                <a:gd name="T41" fmla="*/ 104 h 115"/>
                <a:gd name="T42" fmla="*/ 12 w 142"/>
                <a:gd name="T43" fmla="*/ 87 h 115"/>
                <a:gd name="T44" fmla="*/ 81 w 142"/>
                <a:gd name="T45" fmla="*/ 104 h 115"/>
                <a:gd name="T46" fmla="*/ 88 w 142"/>
                <a:gd name="T47" fmla="*/ 104 h 115"/>
                <a:gd name="T48" fmla="*/ 106 w 142"/>
                <a:gd name="T49" fmla="*/ 86 h 115"/>
                <a:gd name="T50" fmla="*/ 106 w 142"/>
                <a:gd name="T51" fmla="*/ 80 h 115"/>
                <a:gd name="T52" fmla="*/ 88 w 142"/>
                <a:gd name="T53" fmla="*/ 63 h 115"/>
                <a:gd name="T54" fmla="*/ 106 w 142"/>
                <a:gd name="T55" fmla="*/ 80 h 115"/>
                <a:gd name="T56" fmla="*/ 88 w 142"/>
                <a:gd name="T57" fmla="*/ 55 h 115"/>
                <a:gd name="T58" fmla="*/ 106 w 142"/>
                <a:gd name="T59" fmla="*/ 38 h 115"/>
                <a:gd name="T60" fmla="*/ 130 w 142"/>
                <a:gd name="T61" fmla="*/ 104 h 115"/>
                <a:gd name="T62" fmla="*/ 113 w 142"/>
                <a:gd name="T63" fmla="*/ 86 h 115"/>
                <a:gd name="T64" fmla="*/ 130 w 142"/>
                <a:gd name="T65" fmla="*/ 104 h 115"/>
                <a:gd name="T66" fmla="*/ 113 w 142"/>
                <a:gd name="T67" fmla="*/ 80 h 115"/>
                <a:gd name="T68" fmla="*/ 130 w 142"/>
                <a:gd name="T69" fmla="*/ 63 h 115"/>
                <a:gd name="T70" fmla="*/ 130 w 142"/>
                <a:gd name="T71" fmla="*/ 55 h 115"/>
                <a:gd name="T72" fmla="*/ 113 w 142"/>
                <a:gd name="T73" fmla="*/ 38 h 115"/>
                <a:gd name="T74" fmla="*/ 130 w 142"/>
                <a:gd name="T75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15">
                  <a:moveTo>
                    <a:pt x="70" y="28"/>
                  </a:moveTo>
                  <a:cubicBezTo>
                    <a:pt x="73" y="23"/>
                    <a:pt x="79" y="23"/>
                    <a:pt x="79" y="23"/>
                  </a:cubicBezTo>
                  <a:cubicBezTo>
                    <a:pt x="104" y="23"/>
                    <a:pt x="101" y="0"/>
                    <a:pt x="10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18"/>
                    <a:pt x="79" y="17"/>
                    <a:pt x="79" y="17"/>
                  </a:cubicBezTo>
                  <a:cubicBezTo>
                    <a:pt x="66" y="17"/>
                    <a:pt x="60" y="23"/>
                    <a:pt x="5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28"/>
                    <a:pt x="142" y="28"/>
                    <a:pt x="142" y="28"/>
                  </a:cubicBezTo>
                  <a:lnTo>
                    <a:pt x="70" y="28"/>
                  </a:lnTo>
                  <a:close/>
                  <a:moveTo>
                    <a:pt x="62" y="63"/>
                  </a:moveTo>
                  <a:cubicBezTo>
                    <a:pt x="80" y="63"/>
                    <a:pt x="80" y="63"/>
                    <a:pt x="80" y="63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2" y="63"/>
                  </a:lnTo>
                  <a:close/>
                  <a:moveTo>
                    <a:pt x="62" y="55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55"/>
                    <a:pt x="80" y="55"/>
                    <a:pt x="80" y="55"/>
                  </a:cubicBezTo>
                  <a:lnTo>
                    <a:pt x="62" y="55"/>
                  </a:lnTo>
                  <a:close/>
                  <a:moveTo>
                    <a:pt x="37" y="38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7" y="55"/>
                    <a:pt x="37" y="55"/>
                    <a:pt x="37" y="55"/>
                  </a:cubicBezTo>
                  <a:lnTo>
                    <a:pt x="37" y="38"/>
                  </a:lnTo>
                  <a:close/>
                  <a:moveTo>
                    <a:pt x="37" y="63"/>
                  </a:moveTo>
                  <a:cubicBezTo>
                    <a:pt x="55" y="63"/>
                    <a:pt x="55" y="63"/>
                    <a:pt x="55" y="6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37" y="80"/>
                    <a:pt x="37" y="80"/>
                    <a:pt x="37" y="80"/>
                  </a:cubicBezTo>
                  <a:lnTo>
                    <a:pt x="37" y="63"/>
                  </a:lnTo>
                  <a:close/>
                  <a:moveTo>
                    <a:pt x="12" y="3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12" y="55"/>
                    <a:pt x="12" y="55"/>
                    <a:pt x="12" y="55"/>
                  </a:cubicBezTo>
                  <a:lnTo>
                    <a:pt x="12" y="38"/>
                  </a:lnTo>
                  <a:close/>
                  <a:moveTo>
                    <a:pt x="12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12" y="80"/>
                    <a:pt x="12" y="80"/>
                    <a:pt x="12" y="80"/>
                  </a:cubicBezTo>
                  <a:lnTo>
                    <a:pt x="12" y="63"/>
                  </a:lnTo>
                  <a:close/>
                  <a:moveTo>
                    <a:pt x="81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81" y="104"/>
                  </a:lnTo>
                  <a:close/>
                  <a:moveTo>
                    <a:pt x="106" y="104"/>
                  </a:moveTo>
                  <a:cubicBezTo>
                    <a:pt x="88" y="104"/>
                    <a:pt x="88" y="104"/>
                    <a:pt x="88" y="104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106" y="86"/>
                    <a:pt x="106" y="86"/>
                    <a:pt x="106" y="86"/>
                  </a:cubicBezTo>
                  <a:lnTo>
                    <a:pt x="106" y="104"/>
                  </a:lnTo>
                  <a:close/>
                  <a:moveTo>
                    <a:pt x="106" y="80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106" y="63"/>
                    <a:pt x="106" y="63"/>
                    <a:pt x="106" y="63"/>
                  </a:cubicBezTo>
                  <a:lnTo>
                    <a:pt x="106" y="80"/>
                  </a:lnTo>
                  <a:close/>
                  <a:moveTo>
                    <a:pt x="106" y="55"/>
                  </a:moveTo>
                  <a:cubicBezTo>
                    <a:pt x="88" y="55"/>
                    <a:pt x="88" y="55"/>
                    <a:pt x="88" y="55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106" y="38"/>
                    <a:pt x="106" y="38"/>
                    <a:pt x="106" y="38"/>
                  </a:cubicBezTo>
                  <a:lnTo>
                    <a:pt x="106" y="55"/>
                  </a:lnTo>
                  <a:close/>
                  <a:moveTo>
                    <a:pt x="130" y="104"/>
                  </a:moveTo>
                  <a:cubicBezTo>
                    <a:pt x="113" y="104"/>
                    <a:pt x="113" y="104"/>
                    <a:pt x="113" y="104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30" y="86"/>
                    <a:pt x="130" y="86"/>
                    <a:pt x="130" y="86"/>
                  </a:cubicBezTo>
                  <a:lnTo>
                    <a:pt x="130" y="104"/>
                  </a:lnTo>
                  <a:close/>
                  <a:moveTo>
                    <a:pt x="130" y="80"/>
                  </a:moveTo>
                  <a:cubicBezTo>
                    <a:pt x="113" y="80"/>
                    <a:pt x="113" y="80"/>
                    <a:pt x="113" y="80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30" y="63"/>
                    <a:pt x="130" y="63"/>
                    <a:pt x="130" y="63"/>
                  </a:cubicBezTo>
                  <a:lnTo>
                    <a:pt x="130" y="80"/>
                  </a:lnTo>
                  <a:close/>
                  <a:moveTo>
                    <a:pt x="130" y="55"/>
                  </a:moveTo>
                  <a:cubicBezTo>
                    <a:pt x="113" y="55"/>
                    <a:pt x="113" y="55"/>
                    <a:pt x="113" y="55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30" y="38"/>
                    <a:pt x="130" y="38"/>
                    <a:pt x="130" y="38"/>
                  </a:cubicBezTo>
                  <a:lnTo>
                    <a:pt x="13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2197" name="组合 2196"/>
            <p:cNvGrpSpPr/>
            <p:nvPr/>
          </p:nvGrpSpPr>
          <p:grpSpPr>
            <a:xfrm>
              <a:off x="2112433" y="5143501"/>
              <a:ext cx="330200" cy="615951"/>
              <a:chOff x="1584325" y="3857625"/>
              <a:chExt cx="247650" cy="461963"/>
            </a:xfrm>
            <a:grpFill/>
          </p:grpSpPr>
          <p:sp>
            <p:nvSpPr>
              <p:cNvPr id="2141" name="Freeform 113"/>
              <p:cNvSpPr/>
              <p:nvPr/>
            </p:nvSpPr>
            <p:spPr bwMode="auto">
              <a:xfrm>
                <a:off x="1584325" y="4119563"/>
                <a:ext cx="239713" cy="200025"/>
              </a:xfrm>
              <a:custGeom>
                <a:avLst/>
                <a:gdLst>
                  <a:gd name="T0" fmla="*/ 0 w 64"/>
                  <a:gd name="T1" fmla="*/ 0 h 53"/>
                  <a:gd name="T2" fmla="*/ 0 w 64"/>
                  <a:gd name="T3" fmla="*/ 21 h 53"/>
                  <a:gd name="T4" fmla="*/ 32 w 64"/>
                  <a:gd name="T5" fmla="*/ 53 h 53"/>
                  <a:gd name="T6" fmla="*/ 64 w 64"/>
                  <a:gd name="T7" fmla="*/ 21 h 53"/>
                  <a:gd name="T8" fmla="*/ 64 w 64"/>
                  <a:gd name="T9" fmla="*/ 0 h 53"/>
                  <a:gd name="T10" fmla="*/ 0 w 64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39"/>
                      <a:pt x="14" y="53"/>
                      <a:pt x="32" y="53"/>
                    </a:cubicBezTo>
                    <a:cubicBezTo>
                      <a:pt x="50" y="53"/>
                      <a:pt x="64" y="39"/>
                      <a:pt x="64" y="21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5"/>
                      <a:pt x="34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2" name="Freeform 114"/>
              <p:cNvSpPr>
                <a:spLocks noEditPoints="1"/>
              </p:cNvSpPr>
              <p:nvPr/>
            </p:nvSpPr>
            <p:spPr bwMode="auto">
              <a:xfrm>
                <a:off x="1584325" y="3857625"/>
                <a:ext cx="247650" cy="296863"/>
              </a:xfrm>
              <a:custGeom>
                <a:avLst/>
                <a:gdLst>
                  <a:gd name="T0" fmla="*/ 36 w 66"/>
                  <a:gd name="T1" fmla="*/ 25 h 79"/>
                  <a:gd name="T2" fmla="*/ 44 w 66"/>
                  <a:gd name="T3" fmla="*/ 19 h 79"/>
                  <a:gd name="T4" fmla="*/ 63 w 66"/>
                  <a:gd name="T5" fmla="*/ 0 h 79"/>
                  <a:gd name="T6" fmla="*/ 56 w 66"/>
                  <a:gd name="T7" fmla="*/ 0 h 79"/>
                  <a:gd name="T8" fmla="*/ 42 w 66"/>
                  <a:gd name="T9" fmla="*/ 14 h 79"/>
                  <a:gd name="T10" fmla="*/ 27 w 66"/>
                  <a:gd name="T11" fmla="*/ 25 h 79"/>
                  <a:gd name="T12" fmla="*/ 0 w 66"/>
                  <a:gd name="T13" fmla="*/ 57 h 79"/>
                  <a:gd name="T14" fmla="*/ 0 w 66"/>
                  <a:gd name="T15" fmla="*/ 66 h 79"/>
                  <a:gd name="T16" fmla="*/ 64 w 66"/>
                  <a:gd name="T17" fmla="*/ 66 h 79"/>
                  <a:gd name="T18" fmla="*/ 64 w 66"/>
                  <a:gd name="T19" fmla="*/ 57 h 79"/>
                  <a:gd name="T20" fmla="*/ 36 w 66"/>
                  <a:gd name="T21" fmla="*/ 25 h 79"/>
                  <a:gd name="T22" fmla="*/ 38 w 66"/>
                  <a:gd name="T23" fmla="*/ 56 h 79"/>
                  <a:gd name="T24" fmla="*/ 32 w 66"/>
                  <a:gd name="T25" fmla="*/ 61 h 79"/>
                  <a:gd name="T26" fmla="*/ 27 w 66"/>
                  <a:gd name="T27" fmla="*/ 56 h 79"/>
                  <a:gd name="T28" fmla="*/ 27 w 66"/>
                  <a:gd name="T29" fmla="*/ 40 h 79"/>
                  <a:gd name="T30" fmla="*/ 32 w 66"/>
                  <a:gd name="T31" fmla="*/ 35 h 79"/>
                  <a:gd name="T32" fmla="*/ 38 w 66"/>
                  <a:gd name="T33" fmla="*/ 40 h 79"/>
                  <a:gd name="T34" fmla="*/ 38 w 66"/>
                  <a:gd name="T35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79">
                    <a:moveTo>
                      <a:pt x="36" y="25"/>
                    </a:moveTo>
                    <a:cubicBezTo>
                      <a:pt x="36" y="20"/>
                      <a:pt x="44" y="19"/>
                      <a:pt x="44" y="19"/>
                    </a:cubicBezTo>
                    <a:cubicBezTo>
                      <a:pt x="66" y="19"/>
                      <a:pt x="63" y="0"/>
                      <a:pt x="6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6"/>
                      <a:pt x="42" y="14"/>
                      <a:pt x="42" y="14"/>
                    </a:cubicBezTo>
                    <a:cubicBezTo>
                      <a:pt x="30" y="14"/>
                      <a:pt x="28" y="21"/>
                      <a:pt x="27" y="25"/>
                    </a:cubicBezTo>
                    <a:cubicBezTo>
                      <a:pt x="12" y="27"/>
                      <a:pt x="0" y="41"/>
                      <a:pt x="0" y="5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0" y="70"/>
                      <a:pt x="38" y="79"/>
                      <a:pt x="64" y="66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40"/>
                      <a:pt x="52" y="27"/>
                      <a:pt x="36" y="25"/>
                    </a:cubicBezTo>
                    <a:close/>
                    <a:moveTo>
                      <a:pt x="38" y="56"/>
                    </a:moveTo>
                    <a:cubicBezTo>
                      <a:pt x="38" y="59"/>
                      <a:pt x="35" y="61"/>
                      <a:pt x="32" y="61"/>
                    </a:cubicBezTo>
                    <a:cubicBezTo>
                      <a:pt x="29" y="61"/>
                      <a:pt x="27" y="59"/>
                      <a:pt x="27" y="56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7"/>
                      <a:pt x="29" y="35"/>
                      <a:pt x="32" y="35"/>
                    </a:cubicBezTo>
                    <a:cubicBezTo>
                      <a:pt x="35" y="35"/>
                      <a:pt x="38" y="37"/>
                      <a:pt x="38" y="40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143" name="Freeform 115"/>
            <p:cNvSpPr>
              <a:spLocks noEditPoints="1"/>
            </p:cNvSpPr>
            <p:nvPr/>
          </p:nvSpPr>
          <p:spPr bwMode="auto">
            <a:xfrm>
              <a:off x="2901951" y="5298018"/>
              <a:ext cx="905933" cy="520700"/>
            </a:xfrm>
            <a:custGeom>
              <a:avLst/>
              <a:gdLst>
                <a:gd name="T0" fmla="*/ 119 w 181"/>
                <a:gd name="T1" fmla="*/ 0 h 104"/>
                <a:gd name="T2" fmla="*/ 61 w 181"/>
                <a:gd name="T3" fmla="*/ 0 h 104"/>
                <a:gd name="T4" fmla="*/ 29 w 181"/>
                <a:gd name="T5" fmla="*/ 104 h 104"/>
                <a:gd name="T6" fmla="*/ 91 w 181"/>
                <a:gd name="T7" fmla="*/ 74 h 104"/>
                <a:gd name="T8" fmla="*/ 152 w 181"/>
                <a:gd name="T9" fmla="*/ 104 h 104"/>
                <a:gd name="T10" fmla="*/ 119 w 181"/>
                <a:gd name="T11" fmla="*/ 0 h 104"/>
                <a:gd name="T12" fmla="*/ 62 w 181"/>
                <a:gd name="T13" fmla="*/ 52 h 104"/>
                <a:gd name="T14" fmla="*/ 42 w 181"/>
                <a:gd name="T15" fmla="*/ 33 h 104"/>
                <a:gd name="T16" fmla="*/ 62 w 181"/>
                <a:gd name="T17" fmla="*/ 13 h 104"/>
                <a:gd name="T18" fmla="*/ 81 w 181"/>
                <a:gd name="T19" fmla="*/ 33 h 104"/>
                <a:gd name="T20" fmla="*/ 62 w 181"/>
                <a:gd name="T21" fmla="*/ 52 h 104"/>
                <a:gd name="T22" fmla="*/ 111 w 181"/>
                <a:gd name="T23" fmla="*/ 35 h 104"/>
                <a:gd name="T24" fmla="*/ 107 w 181"/>
                <a:gd name="T25" fmla="*/ 27 h 104"/>
                <a:gd name="T26" fmla="*/ 114 w 181"/>
                <a:gd name="T27" fmla="*/ 23 h 104"/>
                <a:gd name="T28" fmla="*/ 118 w 181"/>
                <a:gd name="T29" fmla="*/ 31 h 104"/>
                <a:gd name="T30" fmla="*/ 111 w 181"/>
                <a:gd name="T31" fmla="*/ 35 h 104"/>
                <a:gd name="T32" fmla="*/ 141 w 181"/>
                <a:gd name="T33" fmla="*/ 40 h 104"/>
                <a:gd name="T34" fmla="*/ 134 w 181"/>
                <a:gd name="T35" fmla="*/ 44 h 104"/>
                <a:gd name="T36" fmla="*/ 130 w 181"/>
                <a:gd name="T37" fmla="*/ 36 h 104"/>
                <a:gd name="T38" fmla="*/ 137 w 181"/>
                <a:gd name="T39" fmla="*/ 32 h 104"/>
                <a:gd name="T40" fmla="*/ 141 w 181"/>
                <a:gd name="T41" fmla="*/ 40 h 104"/>
                <a:gd name="T42" fmla="*/ 133 w 181"/>
                <a:gd name="T43" fmla="*/ 26 h 104"/>
                <a:gd name="T44" fmla="*/ 126 w 181"/>
                <a:gd name="T45" fmla="*/ 30 h 104"/>
                <a:gd name="T46" fmla="*/ 122 w 181"/>
                <a:gd name="T47" fmla="*/ 22 h 104"/>
                <a:gd name="T48" fmla="*/ 129 w 181"/>
                <a:gd name="T49" fmla="*/ 18 h 104"/>
                <a:gd name="T50" fmla="*/ 133 w 181"/>
                <a:gd name="T51" fmla="*/ 26 h 104"/>
                <a:gd name="T52" fmla="*/ 125 w 181"/>
                <a:gd name="T53" fmla="*/ 44 h 104"/>
                <a:gd name="T54" fmla="*/ 118 w 181"/>
                <a:gd name="T55" fmla="*/ 48 h 104"/>
                <a:gd name="T56" fmla="*/ 114 w 181"/>
                <a:gd name="T57" fmla="*/ 41 h 104"/>
                <a:gd name="T58" fmla="*/ 121 w 181"/>
                <a:gd name="T59" fmla="*/ 37 h 104"/>
                <a:gd name="T60" fmla="*/ 125 w 181"/>
                <a:gd name="T61" fmla="*/ 44 h 104"/>
                <a:gd name="T62" fmla="*/ 72 w 181"/>
                <a:gd name="T63" fmla="*/ 33 h 104"/>
                <a:gd name="T64" fmla="*/ 62 w 181"/>
                <a:gd name="T65" fmla="*/ 43 h 104"/>
                <a:gd name="T66" fmla="*/ 52 w 181"/>
                <a:gd name="T67" fmla="*/ 33 h 104"/>
                <a:gd name="T68" fmla="*/ 62 w 181"/>
                <a:gd name="T69" fmla="*/ 23 h 104"/>
                <a:gd name="T70" fmla="*/ 72 w 181"/>
                <a:gd name="T7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04">
                  <a:moveTo>
                    <a:pt x="119" y="0"/>
                  </a:moveTo>
                  <a:cubicBezTo>
                    <a:pt x="98" y="11"/>
                    <a:pt x="84" y="10"/>
                    <a:pt x="61" y="0"/>
                  </a:cubicBezTo>
                  <a:cubicBezTo>
                    <a:pt x="23" y="0"/>
                    <a:pt x="0" y="104"/>
                    <a:pt x="29" y="104"/>
                  </a:cubicBezTo>
                  <a:cubicBezTo>
                    <a:pt x="54" y="104"/>
                    <a:pt x="57" y="74"/>
                    <a:pt x="91" y="74"/>
                  </a:cubicBezTo>
                  <a:cubicBezTo>
                    <a:pt x="118" y="74"/>
                    <a:pt x="134" y="104"/>
                    <a:pt x="152" y="104"/>
                  </a:cubicBezTo>
                  <a:cubicBezTo>
                    <a:pt x="181" y="104"/>
                    <a:pt x="152" y="0"/>
                    <a:pt x="119" y="0"/>
                  </a:cubicBezTo>
                  <a:close/>
                  <a:moveTo>
                    <a:pt x="62" y="52"/>
                  </a:moveTo>
                  <a:cubicBezTo>
                    <a:pt x="51" y="52"/>
                    <a:pt x="42" y="43"/>
                    <a:pt x="42" y="33"/>
                  </a:cubicBezTo>
                  <a:cubicBezTo>
                    <a:pt x="42" y="22"/>
                    <a:pt x="51" y="13"/>
                    <a:pt x="62" y="13"/>
                  </a:cubicBezTo>
                  <a:cubicBezTo>
                    <a:pt x="72" y="13"/>
                    <a:pt x="81" y="22"/>
                    <a:pt x="81" y="33"/>
                  </a:cubicBezTo>
                  <a:cubicBezTo>
                    <a:pt x="81" y="43"/>
                    <a:pt x="72" y="52"/>
                    <a:pt x="62" y="52"/>
                  </a:cubicBezTo>
                  <a:close/>
                  <a:moveTo>
                    <a:pt x="111" y="35"/>
                  </a:moveTo>
                  <a:cubicBezTo>
                    <a:pt x="107" y="34"/>
                    <a:pt x="106" y="30"/>
                    <a:pt x="107" y="27"/>
                  </a:cubicBezTo>
                  <a:cubicBezTo>
                    <a:pt x="108" y="24"/>
                    <a:pt x="111" y="22"/>
                    <a:pt x="114" y="23"/>
                  </a:cubicBezTo>
                  <a:cubicBezTo>
                    <a:pt x="117" y="24"/>
                    <a:pt x="119" y="28"/>
                    <a:pt x="118" y="31"/>
                  </a:cubicBezTo>
                  <a:cubicBezTo>
                    <a:pt x="117" y="34"/>
                    <a:pt x="114" y="36"/>
                    <a:pt x="111" y="35"/>
                  </a:cubicBezTo>
                  <a:close/>
                  <a:moveTo>
                    <a:pt x="141" y="40"/>
                  </a:moveTo>
                  <a:cubicBezTo>
                    <a:pt x="140" y="43"/>
                    <a:pt x="137" y="45"/>
                    <a:pt x="134" y="44"/>
                  </a:cubicBezTo>
                  <a:cubicBezTo>
                    <a:pt x="130" y="43"/>
                    <a:pt x="129" y="39"/>
                    <a:pt x="130" y="36"/>
                  </a:cubicBezTo>
                  <a:cubicBezTo>
                    <a:pt x="131" y="33"/>
                    <a:pt x="134" y="31"/>
                    <a:pt x="137" y="32"/>
                  </a:cubicBezTo>
                  <a:cubicBezTo>
                    <a:pt x="140" y="33"/>
                    <a:pt x="142" y="37"/>
                    <a:pt x="141" y="40"/>
                  </a:cubicBezTo>
                  <a:close/>
                  <a:moveTo>
                    <a:pt x="133" y="26"/>
                  </a:moveTo>
                  <a:cubicBezTo>
                    <a:pt x="132" y="29"/>
                    <a:pt x="129" y="31"/>
                    <a:pt x="126" y="30"/>
                  </a:cubicBezTo>
                  <a:cubicBezTo>
                    <a:pt x="123" y="29"/>
                    <a:pt x="121" y="25"/>
                    <a:pt x="122" y="22"/>
                  </a:cubicBezTo>
                  <a:cubicBezTo>
                    <a:pt x="123" y="19"/>
                    <a:pt x="126" y="17"/>
                    <a:pt x="129" y="18"/>
                  </a:cubicBezTo>
                  <a:cubicBezTo>
                    <a:pt x="133" y="19"/>
                    <a:pt x="134" y="22"/>
                    <a:pt x="133" y="26"/>
                  </a:cubicBezTo>
                  <a:close/>
                  <a:moveTo>
                    <a:pt x="125" y="44"/>
                  </a:moveTo>
                  <a:cubicBezTo>
                    <a:pt x="124" y="48"/>
                    <a:pt x="121" y="49"/>
                    <a:pt x="118" y="48"/>
                  </a:cubicBezTo>
                  <a:cubicBezTo>
                    <a:pt x="114" y="47"/>
                    <a:pt x="113" y="44"/>
                    <a:pt x="114" y="41"/>
                  </a:cubicBezTo>
                  <a:cubicBezTo>
                    <a:pt x="115" y="38"/>
                    <a:pt x="118" y="36"/>
                    <a:pt x="121" y="37"/>
                  </a:cubicBezTo>
                  <a:cubicBezTo>
                    <a:pt x="124" y="38"/>
                    <a:pt x="126" y="41"/>
                    <a:pt x="125" y="44"/>
                  </a:cubicBezTo>
                  <a:close/>
                  <a:moveTo>
                    <a:pt x="72" y="33"/>
                  </a:moveTo>
                  <a:cubicBezTo>
                    <a:pt x="72" y="39"/>
                    <a:pt x="67" y="43"/>
                    <a:pt x="62" y="43"/>
                  </a:cubicBezTo>
                  <a:cubicBezTo>
                    <a:pt x="56" y="43"/>
                    <a:pt x="52" y="39"/>
                    <a:pt x="52" y="33"/>
                  </a:cubicBezTo>
                  <a:cubicBezTo>
                    <a:pt x="52" y="27"/>
                    <a:pt x="56" y="23"/>
                    <a:pt x="62" y="23"/>
                  </a:cubicBezTo>
                  <a:cubicBezTo>
                    <a:pt x="67" y="23"/>
                    <a:pt x="72" y="27"/>
                    <a:pt x="72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2191" name="组合 2190"/>
            <p:cNvGrpSpPr/>
            <p:nvPr/>
          </p:nvGrpSpPr>
          <p:grpSpPr>
            <a:xfrm>
              <a:off x="4116917" y="5264152"/>
              <a:ext cx="670984" cy="588433"/>
              <a:chOff x="3087688" y="3948113"/>
              <a:chExt cx="503238" cy="441325"/>
            </a:xfrm>
            <a:grpFill/>
          </p:grpSpPr>
          <p:sp>
            <p:nvSpPr>
              <p:cNvPr id="2144" name="Freeform 116"/>
              <p:cNvSpPr>
                <a:spLocks noEditPoints="1"/>
              </p:cNvSpPr>
              <p:nvPr/>
            </p:nvSpPr>
            <p:spPr bwMode="auto">
              <a:xfrm>
                <a:off x="3087688" y="3948113"/>
                <a:ext cx="503238" cy="441325"/>
              </a:xfrm>
              <a:custGeom>
                <a:avLst/>
                <a:gdLst>
                  <a:gd name="T0" fmla="*/ 134 w 134"/>
                  <a:gd name="T1" fmla="*/ 97 h 118"/>
                  <a:gd name="T2" fmla="*/ 134 w 134"/>
                  <a:gd name="T3" fmla="*/ 0 h 118"/>
                  <a:gd name="T4" fmla="*/ 0 w 134"/>
                  <a:gd name="T5" fmla="*/ 0 h 118"/>
                  <a:gd name="T6" fmla="*/ 0 w 134"/>
                  <a:gd name="T7" fmla="*/ 97 h 118"/>
                  <a:gd name="T8" fmla="*/ 99 w 134"/>
                  <a:gd name="T9" fmla="*/ 97 h 118"/>
                  <a:gd name="T10" fmla="*/ 108 w 134"/>
                  <a:gd name="T11" fmla="*/ 105 h 118"/>
                  <a:gd name="T12" fmla="*/ 121 w 134"/>
                  <a:gd name="T13" fmla="*/ 118 h 118"/>
                  <a:gd name="T14" fmla="*/ 126 w 134"/>
                  <a:gd name="T15" fmla="*/ 118 h 118"/>
                  <a:gd name="T16" fmla="*/ 108 w 134"/>
                  <a:gd name="T17" fmla="*/ 100 h 118"/>
                  <a:gd name="T18" fmla="*/ 105 w 134"/>
                  <a:gd name="T19" fmla="*/ 97 h 118"/>
                  <a:gd name="T20" fmla="*/ 134 w 134"/>
                  <a:gd name="T21" fmla="*/ 97 h 118"/>
                  <a:gd name="T22" fmla="*/ 7 w 134"/>
                  <a:gd name="T23" fmla="*/ 10 h 118"/>
                  <a:gd name="T24" fmla="*/ 127 w 134"/>
                  <a:gd name="T25" fmla="*/ 10 h 118"/>
                  <a:gd name="T26" fmla="*/ 127 w 134"/>
                  <a:gd name="T27" fmla="*/ 88 h 118"/>
                  <a:gd name="T28" fmla="*/ 7 w 134"/>
                  <a:gd name="T29" fmla="*/ 88 h 118"/>
                  <a:gd name="T30" fmla="*/ 7 w 134"/>
                  <a:gd name="T31" fmla="*/ 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118">
                    <a:moveTo>
                      <a:pt x="134" y="9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99" y="99"/>
                      <a:pt x="100" y="105"/>
                      <a:pt x="108" y="105"/>
                    </a:cubicBezTo>
                    <a:cubicBezTo>
                      <a:pt x="108" y="105"/>
                      <a:pt x="121" y="104"/>
                      <a:pt x="121" y="118"/>
                    </a:cubicBezTo>
                    <a:cubicBezTo>
                      <a:pt x="126" y="118"/>
                      <a:pt x="126" y="118"/>
                      <a:pt x="126" y="118"/>
                    </a:cubicBezTo>
                    <a:cubicBezTo>
                      <a:pt x="126" y="118"/>
                      <a:pt x="127" y="100"/>
                      <a:pt x="108" y="100"/>
                    </a:cubicBezTo>
                    <a:cubicBezTo>
                      <a:pt x="108" y="100"/>
                      <a:pt x="104" y="99"/>
                      <a:pt x="105" y="97"/>
                    </a:cubicBezTo>
                    <a:lnTo>
                      <a:pt x="134" y="97"/>
                    </a:lnTo>
                    <a:close/>
                    <a:moveTo>
                      <a:pt x="7" y="10"/>
                    </a:move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7" y="88"/>
                      <a:pt x="7" y="88"/>
                      <a:pt x="7" y="88"/>
                    </a:cubicBez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5" name="Rectangle 117"/>
              <p:cNvSpPr>
                <a:spLocks noChangeArrowheads="1"/>
              </p:cNvSpPr>
              <p:nvPr/>
            </p:nvSpPr>
            <p:spPr bwMode="auto">
              <a:xfrm>
                <a:off x="3268663" y="4322763"/>
                <a:ext cx="14605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6" name="Rectangle 118"/>
              <p:cNvSpPr>
                <a:spLocks noChangeArrowheads="1"/>
              </p:cNvSpPr>
              <p:nvPr/>
            </p:nvSpPr>
            <p:spPr bwMode="auto">
              <a:xfrm>
                <a:off x="3192463" y="4360863"/>
                <a:ext cx="296863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84" name="组合 2183"/>
            <p:cNvGrpSpPr/>
            <p:nvPr/>
          </p:nvGrpSpPr>
          <p:grpSpPr>
            <a:xfrm>
              <a:off x="5242985" y="5162551"/>
              <a:ext cx="639233" cy="635000"/>
              <a:chOff x="3932238" y="3871913"/>
              <a:chExt cx="479425" cy="476250"/>
            </a:xfrm>
            <a:grpFill/>
          </p:grpSpPr>
          <p:sp>
            <p:nvSpPr>
              <p:cNvPr id="2147" name="Freeform 119"/>
              <p:cNvSpPr>
                <a:spLocks noEditPoints="1"/>
              </p:cNvSpPr>
              <p:nvPr/>
            </p:nvSpPr>
            <p:spPr bwMode="auto">
              <a:xfrm>
                <a:off x="3932238" y="3871913"/>
                <a:ext cx="479425" cy="476250"/>
              </a:xfrm>
              <a:custGeom>
                <a:avLst/>
                <a:gdLst>
                  <a:gd name="T0" fmla="*/ 116 w 128"/>
                  <a:gd name="T1" fmla="*/ 37 h 127"/>
                  <a:gd name="T2" fmla="*/ 36 w 128"/>
                  <a:gd name="T3" fmla="*/ 4 h 127"/>
                  <a:gd name="T4" fmla="*/ 7 w 128"/>
                  <a:gd name="T5" fmla="*/ 40 h 127"/>
                  <a:gd name="T6" fmla="*/ 122 w 128"/>
                  <a:gd name="T7" fmla="*/ 127 h 127"/>
                  <a:gd name="T8" fmla="*/ 23 w 128"/>
                  <a:gd name="T9" fmla="*/ 91 h 127"/>
                  <a:gd name="T10" fmla="*/ 23 w 128"/>
                  <a:gd name="T11" fmla="*/ 91 h 127"/>
                  <a:gd name="T12" fmla="*/ 22 w 128"/>
                  <a:gd name="T13" fmla="*/ 95 h 127"/>
                  <a:gd name="T14" fmla="*/ 31 w 128"/>
                  <a:gd name="T15" fmla="*/ 100 h 127"/>
                  <a:gd name="T16" fmla="*/ 35 w 128"/>
                  <a:gd name="T17" fmla="*/ 88 h 127"/>
                  <a:gd name="T18" fmla="*/ 39 w 128"/>
                  <a:gd name="T19" fmla="*/ 95 h 127"/>
                  <a:gd name="T20" fmla="*/ 39 w 128"/>
                  <a:gd name="T21" fmla="*/ 95 h 127"/>
                  <a:gd name="T22" fmla="*/ 44 w 128"/>
                  <a:gd name="T23" fmla="*/ 94 h 127"/>
                  <a:gd name="T24" fmla="*/ 49 w 128"/>
                  <a:gd name="T25" fmla="*/ 100 h 127"/>
                  <a:gd name="T26" fmla="*/ 53 w 128"/>
                  <a:gd name="T27" fmla="*/ 88 h 127"/>
                  <a:gd name="T28" fmla="*/ 58 w 128"/>
                  <a:gd name="T29" fmla="*/ 95 h 127"/>
                  <a:gd name="T30" fmla="*/ 58 w 128"/>
                  <a:gd name="T31" fmla="*/ 95 h 127"/>
                  <a:gd name="T32" fmla="*/ 62 w 128"/>
                  <a:gd name="T33" fmla="*/ 94 h 127"/>
                  <a:gd name="T34" fmla="*/ 62 w 128"/>
                  <a:gd name="T35" fmla="*/ 73 h 127"/>
                  <a:gd name="T36" fmla="*/ 58 w 128"/>
                  <a:gd name="T37" fmla="*/ 86 h 127"/>
                  <a:gd name="T38" fmla="*/ 53 w 128"/>
                  <a:gd name="T39" fmla="*/ 78 h 127"/>
                  <a:gd name="T40" fmla="*/ 53 w 128"/>
                  <a:gd name="T41" fmla="*/ 78 h 127"/>
                  <a:gd name="T42" fmla="*/ 49 w 128"/>
                  <a:gd name="T43" fmla="*/ 81 h 127"/>
                  <a:gd name="T44" fmla="*/ 44 w 128"/>
                  <a:gd name="T45" fmla="*/ 73 h 127"/>
                  <a:gd name="T46" fmla="*/ 40 w 128"/>
                  <a:gd name="T47" fmla="*/ 86 h 127"/>
                  <a:gd name="T48" fmla="*/ 35 w 128"/>
                  <a:gd name="T49" fmla="*/ 78 h 127"/>
                  <a:gd name="T50" fmla="*/ 35 w 128"/>
                  <a:gd name="T51" fmla="*/ 78 h 127"/>
                  <a:gd name="T52" fmla="*/ 31 w 128"/>
                  <a:gd name="T53" fmla="*/ 81 h 127"/>
                  <a:gd name="T54" fmla="*/ 26 w 128"/>
                  <a:gd name="T55" fmla="*/ 73 h 127"/>
                  <a:gd name="T56" fmla="*/ 22 w 128"/>
                  <a:gd name="T57" fmla="*/ 86 h 127"/>
                  <a:gd name="T58" fmla="*/ 17 w 128"/>
                  <a:gd name="T59" fmla="*/ 78 h 127"/>
                  <a:gd name="T60" fmla="*/ 17 w 128"/>
                  <a:gd name="T61" fmla="*/ 78 h 127"/>
                  <a:gd name="T62" fmla="*/ 15 w 128"/>
                  <a:gd name="T63" fmla="*/ 91 h 127"/>
                  <a:gd name="T64" fmla="*/ 20 w 128"/>
                  <a:gd name="T65" fmla="*/ 105 h 127"/>
                  <a:gd name="T66" fmla="*/ 19 w 128"/>
                  <a:gd name="T67" fmla="*/ 112 h 127"/>
                  <a:gd name="T68" fmla="*/ 23 w 128"/>
                  <a:gd name="T69" fmla="*/ 105 h 127"/>
                  <a:gd name="T70" fmla="*/ 23 w 128"/>
                  <a:gd name="T71" fmla="*/ 105 h 127"/>
                  <a:gd name="T72" fmla="*/ 34 w 128"/>
                  <a:gd name="T73" fmla="*/ 112 h 127"/>
                  <a:gd name="T74" fmla="*/ 37 w 128"/>
                  <a:gd name="T75" fmla="*/ 105 h 127"/>
                  <a:gd name="T76" fmla="*/ 37 w 128"/>
                  <a:gd name="T77" fmla="*/ 112 h 127"/>
                  <a:gd name="T78" fmla="*/ 41 w 128"/>
                  <a:gd name="T79" fmla="*/ 105 h 127"/>
                  <a:gd name="T80" fmla="*/ 41 w 128"/>
                  <a:gd name="T81" fmla="*/ 105 h 127"/>
                  <a:gd name="T82" fmla="*/ 51 w 128"/>
                  <a:gd name="T83" fmla="*/ 112 h 127"/>
                  <a:gd name="T84" fmla="*/ 56 w 128"/>
                  <a:gd name="T85" fmla="*/ 105 h 127"/>
                  <a:gd name="T86" fmla="*/ 55 w 128"/>
                  <a:gd name="T87" fmla="*/ 112 h 127"/>
                  <a:gd name="T88" fmla="*/ 59 w 128"/>
                  <a:gd name="T89" fmla="*/ 105 h 127"/>
                  <a:gd name="T90" fmla="*/ 59 w 128"/>
                  <a:gd name="T91" fmla="*/ 105 h 127"/>
                  <a:gd name="T92" fmla="*/ 69 w 128"/>
                  <a:gd name="T93" fmla="*/ 112 h 127"/>
                  <a:gd name="T94" fmla="*/ 66 w 128"/>
                  <a:gd name="T95" fmla="*/ 95 h 127"/>
                  <a:gd name="T96" fmla="*/ 64 w 128"/>
                  <a:gd name="T97" fmla="*/ 84 h 127"/>
                  <a:gd name="T98" fmla="*/ 77 w 128"/>
                  <a:gd name="T99" fmla="*/ 63 h 127"/>
                  <a:gd name="T100" fmla="*/ 15 w 128"/>
                  <a:gd name="T101" fmla="*/ 63 h 127"/>
                  <a:gd name="T102" fmla="*/ 23 w 128"/>
                  <a:gd name="T103" fmla="*/ 54 h 127"/>
                  <a:gd name="T104" fmla="*/ 35 w 128"/>
                  <a:gd name="T105" fmla="*/ 54 h 127"/>
                  <a:gd name="T106" fmla="*/ 47 w 128"/>
                  <a:gd name="T107" fmla="*/ 54 h 127"/>
                  <a:gd name="T108" fmla="*/ 58 w 128"/>
                  <a:gd name="T109" fmla="*/ 54 h 127"/>
                  <a:gd name="T110" fmla="*/ 70 w 128"/>
                  <a:gd name="T111" fmla="*/ 54 h 127"/>
                  <a:gd name="T112" fmla="*/ 85 w 128"/>
                  <a:gd name="T113" fmla="*/ 51 h 127"/>
                  <a:gd name="T114" fmla="*/ 85 w 128"/>
                  <a:gd name="T115" fmla="*/ 51 h 127"/>
                  <a:gd name="T116" fmla="*/ 117 w 128"/>
                  <a:gd name="T117" fmla="*/ 9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8" h="127">
                    <a:moveTo>
                      <a:pt x="122" y="40"/>
                    </a:moveTo>
                    <a:cubicBezTo>
                      <a:pt x="119" y="40"/>
                      <a:pt x="119" y="40"/>
                      <a:pt x="119" y="40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19" y="38"/>
                      <a:pt x="117" y="37"/>
                      <a:pt x="116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6" y="0"/>
                      <a:pt x="36" y="1"/>
                    </a:cubicBezTo>
                    <a:cubicBezTo>
                      <a:pt x="35" y="2"/>
                      <a:pt x="35" y="4"/>
                      <a:pt x="36" y="4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5" y="38"/>
                      <a:pt x="105" y="39"/>
                      <a:pt x="105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43"/>
                      <a:pt x="0" y="47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122" y="127"/>
                      <a:pt x="122" y="127"/>
                      <a:pt x="122" y="127"/>
                    </a:cubicBezTo>
                    <a:cubicBezTo>
                      <a:pt x="125" y="127"/>
                      <a:pt x="128" y="124"/>
                      <a:pt x="128" y="120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8" y="43"/>
                      <a:pt x="125" y="40"/>
                      <a:pt x="122" y="40"/>
                    </a:cubicBezTo>
                    <a:close/>
                    <a:moveTo>
                      <a:pt x="23" y="91"/>
                    </a:moveTo>
                    <a:cubicBezTo>
                      <a:pt x="23" y="89"/>
                      <a:pt x="25" y="88"/>
                      <a:pt x="26" y="88"/>
                    </a:cubicBezTo>
                    <a:cubicBezTo>
                      <a:pt x="28" y="88"/>
                      <a:pt x="29" y="89"/>
                      <a:pt x="29" y="91"/>
                    </a:cubicBezTo>
                    <a:cubicBezTo>
                      <a:pt x="29" y="92"/>
                      <a:pt x="28" y="94"/>
                      <a:pt x="26" y="94"/>
                    </a:cubicBezTo>
                    <a:cubicBezTo>
                      <a:pt x="25" y="94"/>
                      <a:pt x="23" y="92"/>
                      <a:pt x="23" y="91"/>
                    </a:cubicBezTo>
                    <a:close/>
                    <a:moveTo>
                      <a:pt x="25" y="98"/>
                    </a:moveTo>
                    <a:cubicBezTo>
                      <a:pt x="25" y="99"/>
                      <a:pt x="24" y="100"/>
                      <a:pt x="22" y="100"/>
                    </a:cubicBezTo>
                    <a:cubicBezTo>
                      <a:pt x="21" y="100"/>
                      <a:pt x="19" y="99"/>
                      <a:pt x="19" y="98"/>
                    </a:cubicBezTo>
                    <a:cubicBezTo>
                      <a:pt x="19" y="96"/>
                      <a:pt x="21" y="95"/>
                      <a:pt x="22" y="95"/>
                    </a:cubicBezTo>
                    <a:cubicBezTo>
                      <a:pt x="24" y="95"/>
                      <a:pt x="25" y="96"/>
                      <a:pt x="25" y="98"/>
                    </a:cubicBezTo>
                    <a:close/>
                    <a:moveTo>
                      <a:pt x="31" y="95"/>
                    </a:moveTo>
                    <a:cubicBezTo>
                      <a:pt x="32" y="95"/>
                      <a:pt x="34" y="96"/>
                      <a:pt x="34" y="98"/>
                    </a:cubicBezTo>
                    <a:cubicBezTo>
                      <a:pt x="34" y="99"/>
                      <a:pt x="32" y="100"/>
                      <a:pt x="31" y="100"/>
                    </a:cubicBezTo>
                    <a:cubicBezTo>
                      <a:pt x="29" y="100"/>
                      <a:pt x="28" y="99"/>
                      <a:pt x="28" y="98"/>
                    </a:cubicBezTo>
                    <a:cubicBezTo>
                      <a:pt x="28" y="96"/>
                      <a:pt x="29" y="95"/>
                      <a:pt x="31" y="95"/>
                    </a:cubicBezTo>
                    <a:close/>
                    <a:moveTo>
                      <a:pt x="32" y="91"/>
                    </a:moveTo>
                    <a:cubicBezTo>
                      <a:pt x="32" y="89"/>
                      <a:pt x="33" y="88"/>
                      <a:pt x="35" y="88"/>
                    </a:cubicBezTo>
                    <a:cubicBezTo>
                      <a:pt x="36" y="88"/>
                      <a:pt x="37" y="89"/>
                      <a:pt x="37" y="91"/>
                    </a:cubicBezTo>
                    <a:cubicBezTo>
                      <a:pt x="37" y="92"/>
                      <a:pt x="36" y="94"/>
                      <a:pt x="35" y="94"/>
                    </a:cubicBezTo>
                    <a:cubicBezTo>
                      <a:pt x="33" y="94"/>
                      <a:pt x="32" y="92"/>
                      <a:pt x="32" y="91"/>
                    </a:cubicBezTo>
                    <a:close/>
                    <a:moveTo>
                      <a:pt x="39" y="95"/>
                    </a:moveTo>
                    <a:cubicBezTo>
                      <a:pt x="41" y="95"/>
                      <a:pt x="42" y="96"/>
                      <a:pt x="42" y="98"/>
                    </a:cubicBezTo>
                    <a:cubicBezTo>
                      <a:pt x="42" y="99"/>
                      <a:pt x="41" y="100"/>
                      <a:pt x="39" y="100"/>
                    </a:cubicBezTo>
                    <a:cubicBezTo>
                      <a:pt x="38" y="100"/>
                      <a:pt x="37" y="99"/>
                      <a:pt x="37" y="98"/>
                    </a:cubicBezTo>
                    <a:cubicBezTo>
                      <a:pt x="37" y="96"/>
                      <a:pt x="38" y="95"/>
                      <a:pt x="39" y="95"/>
                    </a:cubicBezTo>
                    <a:close/>
                    <a:moveTo>
                      <a:pt x="41" y="91"/>
                    </a:moveTo>
                    <a:cubicBezTo>
                      <a:pt x="41" y="89"/>
                      <a:pt x="42" y="88"/>
                      <a:pt x="44" y="88"/>
                    </a:cubicBezTo>
                    <a:cubicBezTo>
                      <a:pt x="46" y="88"/>
                      <a:pt x="47" y="89"/>
                      <a:pt x="47" y="91"/>
                    </a:cubicBezTo>
                    <a:cubicBezTo>
                      <a:pt x="47" y="92"/>
                      <a:pt x="46" y="94"/>
                      <a:pt x="44" y="94"/>
                    </a:cubicBezTo>
                    <a:cubicBezTo>
                      <a:pt x="42" y="94"/>
                      <a:pt x="41" y="92"/>
                      <a:pt x="41" y="91"/>
                    </a:cubicBezTo>
                    <a:close/>
                    <a:moveTo>
                      <a:pt x="49" y="95"/>
                    </a:moveTo>
                    <a:cubicBezTo>
                      <a:pt x="50" y="95"/>
                      <a:pt x="52" y="96"/>
                      <a:pt x="52" y="98"/>
                    </a:cubicBezTo>
                    <a:cubicBezTo>
                      <a:pt x="52" y="99"/>
                      <a:pt x="50" y="100"/>
                      <a:pt x="49" y="100"/>
                    </a:cubicBezTo>
                    <a:cubicBezTo>
                      <a:pt x="47" y="100"/>
                      <a:pt x="46" y="99"/>
                      <a:pt x="46" y="98"/>
                    </a:cubicBezTo>
                    <a:cubicBezTo>
                      <a:pt x="46" y="96"/>
                      <a:pt x="47" y="95"/>
                      <a:pt x="49" y="95"/>
                    </a:cubicBezTo>
                    <a:close/>
                    <a:moveTo>
                      <a:pt x="50" y="91"/>
                    </a:moveTo>
                    <a:cubicBezTo>
                      <a:pt x="50" y="89"/>
                      <a:pt x="51" y="88"/>
                      <a:pt x="53" y="88"/>
                    </a:cubicBezTo>
                    <a:cubicBezTo>
                      <a:pt x="54" y="88"/>
                      <a:pt x="56" y="89"/>
                      <a:pt x="56" y="91"/>
                    </a:cubicBezTo>
                    <a:cubicBezTo>
                      <a:pt x="56" y="92"/>
                      <a:pt x="54" y="94"/>
                      <a:pt x="53" y="94"/>
                    </a:cubicBezTo>
                    <a:cubicBezTo>
                      <a:pt x="51" y="94"/>
                      <a:pt x="50" y="92"/>
                      <a:pt x="50" y="91"/>
                    </a:cubicBezTo>
                    <a:close/>
                    <a:moveTo>
                      <a:pt x="58" y="95"/>
                    </a:moveTo>
                    <a:cubicBezTo>
                      <a:pt x="59" y="95"/>
                      <a:pt x="60" y="96"/>
                      <a:pt x="60" y="98"/>
                    </a:cubicBezTo>
                    <a:cubicBezTo>
                      <a:pt x="60" y="99"/>
                      <a:pt x="59" y="100"/>
                      <a:pt x="58" y="100"/>
                    </a:cubicBezTo>
                    <a:cubicBezTo>
                      <a:pt x="56" y="100"/>
                      <a:pt x="55" y="99"/>
                      <a:pt x="55" y="98"/>
                    </a:cubicBezTo>
                    <a:cubicBezTo>
                      <a:pt x="55" y="96"/>
                      <a:pt x="56" y="95"/>
                      <a:pt x="58" y="95"/>
                    </a:cubicBezTo>
                    <a:close/>
                    <a:moveTo>
                      <a:pt x="59" y="91"/>
                    </a:moveTo>
                    <a:cubicBezTo>
                      <a:pt x="59" y="89"/>
                      <a:pt x="60" y="88"/>
                      <a:pt x="62" y="88"/>
                    </a:cubicBezTo>
                    <a:cubicBezTo>
                      <a:pt x="63" y="88"/>
                      <a:pt x="64" y="89"/>
                      <a:pt x="64" y="91"/>
                    </a:cubicBezTo>
                    <a:cubicBezTo>
                      <a:pt x="64" y="92"/>
                      <a:pt x="63" y="94"/>
                      <a:pt x="62" y="94"/>
                    </a:cubicBezTo>
                    <a:cubicBezTo>
                      <a:pt x="60" y="94"/>
                      <a:pt x="59" y="92"/>
                      <a:pt x="59" y="91"/>
                    </a:cubicBezTo>
                    <a:close/>
                    <a:moveTo>
                      <a:pt x="62" y="78"/>
                    </a:moveTo>
                    <a:cubicBezTo>
                      <a:pt x="60" y="78"/>
                      <a:pt x="59" y="77"/>
                      <a:pt x="59" y="76"/>
                    </a:cubicBezTo>
                    <a:cubicBezTo>
                      <a:pt x="59" y="74"/>
                      <a:pt x="60" y="73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4" y="77"/>
                      <a:pt x="63" y="78"/>
                      <a:pt x="62" y="78"/>
                    </a:cubicBezTo>
                    <a:close/>
                    <a:moveTo>
                      <a:pt x="61" y="84"/>
                    </a:moveTo>
                    <a:cubicBezTo>
                      <a:pt x="61" y="85"/>
                      <a:pt x="59" y="86"/>
                      <a:pt x="58" y="86"/>
                    </a:cubicBezTo>
                    <a:cubicBezTo>
                      <a:pt x="56" y="86"/>
                      <a:pt x="55" y="85"/>
                      <a:pt x="55" y="84"/>
                    </a:cubicBezTo>
                    <a:cubicBezTo>
                      <a:pt x="55" y="82"/>
                      <a:pt x="56" y="81"/>
                      <a:pt x="58" y="81"/>
                    </a:cubicBezTo>
                    <a:cubicBezTo>
                      <a:pt x="59" y="81"/>
                      <a:pt x="61" y="82"/>
                      <a:pt x="61" y="84"/>
                    </a:cubicBezTo>
                    <a:close/>
                    <a:moveTo>
                      <a:pt x="53" y="78"/>
                    </a:moveTo>
                    <a:cubicBezTo>
                      <a:pt x="51" y="78"/>
                      <a:pt x="50" y="77"/>
                      <a:pt x="50" y="76"/>
                    </a:cubicBezTo>
                    <a:cubicBezTo>
                      <a:pt x="50" y="74"/>
                      <a:pt x="51" y="73"/>
                      <a:pt x="53" y="73"/>
                    </a:cubicBezTo>
                    <a:cubicBezTo>
                      <a:pt x="54" y="73"/>
                      <a:pt x="56" y="74"/>
                      <a:pt x="56" y="76"/>
                    </a:cubicBezTo>
                    <a:cubicBezTo>
                      <a:pt x="56" y="77"/>
                      <a:pt x="54" y="78"/>
                      <a:pt x="53" y="78"/>
                    </a:cubicBezTo>
                    <a:close/>
                    <a:moveTo>
                      <a:pt x="52" y="84"/>
                    </a:moveTo>
                    <a:cubicBezTo>
                      <a:pt x="52" y="85"/>
                      <a:pt x="50" y="86"/>
                      <a:pt x="49" y="86"/>
                    </a:cubicBezTo>
                    <a:cubicBezTo>
                      <a:pt x="47" y="86"/>
                      <a:pt x="46" y="85"/>
                      <a:pt x="46" y="84"/>
                    </a:cubicBezTo>
                    <a:cubicBezTo>
                      <a:pt x="46" y="82"/>
                      <a:pt x="47" y="81"/>
                      <a:pt x="49" y="81"/>
                    </a:cubicBezTo>
                    <a:cubicBezTo>
                      <a:pt x="50" y="81"/>
                      <a:pt x="52" y="82"/>
                      <a:pt x="52" y="84"/>
                    </a:cubicBezTo>
                    <a:close/>
                    <a:moveTo>
                      <a:pt x="44" y="78"/>
                    </a:moveTo>
                    <a:cubicBezTo>
                      <a:pt x="42" y="78"/>
                      <a:pt x="41" y="77"/>
                      <a:pt x="41" y="76"/>
                    </a:cubicBezTo>
                    <a:cubicBezTo>
                      <a:pt x="41" y="74"/>
                      <a:pt x="42" y="73"/>
                      <a:pt x="44" y="73"/>
                    </a:cubicBezTo>
                    <a:cubicBezTo>
                      <a:pt x="46" y="73"/>
                      <a:pt x="47" y="74"/>
                      <a:pt x="47" y="76"/>
                    </a:cubicBezTo>
                    <a:cubicBezTo>
                      <a:pt x="47" y="77"/>
                      <a:pt x="46" y="78"/>
                      <a:pt x="44" y="78"/>
                    </a:cubicBezTo>
                    <a:close/>
                    <a:moveTo>
                      <a:pt x="42" y="84"/>
                    </a:moveTo>
                    <a:cubicBezTo>
                      <a:pt x="42" y="85"/>
                      <a:pt x="41" y="86"/>
                      <a:pt x="40" y="86"/>
                    </a:cubicBezTo>
                    <a:cubicBezTo>
                      <a:pt x="38" y="86"/>
                      <a:pt x="37" y="85"/>
                      <a:pt x="37" y="84"/>
                    </a:cubicBezTo>
                    <a:cubicBezTo>
                      <a:pt x="37" y="82"/>
                      <a:pt x="38" y="81"/>
                      <a:pt x="40" y="81"/>
                    </a:cubicBezTo>
                    <a:cubicBezTo>
                      <a:pt x="41" y="81"/>
                      <a:pt x="42" y="82"/>
                      <a:pt x="42" y="84"/>
                    </a:cubicBezTo>
                    <a:close/>
                    <a:moveTo>
                      <a:pt x="35" y="78"/>
                    </a:moveTo>
                    <a:cubicBezTo>
                      <a:pt x="33" y="78"/>
                      <a:pt x="32" y="77"/>
                      <a:pt x="32" y="76"/>
                    </a:cubicBezTo>
                    <a:cubicBezTo>
                      <a:pt x="32" y="74"/>
                      <a:pt x="33" y="73"/>
                      <a:pt x="35" y="73"/>
                    </a:cubicBezTo>
                    <a:cubicBezTo>
                      <a:pt x="36" y="73"/>
                      <a:pt x="37" y="74"/>
                      <a:pt x="37" y="76"/>
                    </a:cubicBezTo>
                    <a:cubicBezTo>
                      <a:pt x="37" y="77"/>
                      <a:pt x="36" y="78"/>
                      <a:pt x="35" y="78"/>
                    </a:cubicBezTo>
                    <a:close/>
                    <a:moveTo>
                      <a:pt x="34" y="84"/>
                    </a:moveTo>
                    <a:cubicBezTo>
                      <a:pt x="34" y="85"/>
                      <a:pt x="33" y="86"/>
                      <a:pt x="31" y="86"/>
                    </a:cubicBezTo>
                    <a:cubicBezTo>
                      <a:pt x="30" y="86"/>
                      <a:pt x="28" y="85"/>
                      <a:pt x="28" y="84"/>
                    </a:cubicBezTo>
                    <a:cubicBezTo>
                      <a:pt x="28" y="82"/>
                      <a:pt x="30" y="81"/>
                      <a:pt x="31" y="81"/>
                    </a:cubicBezTo>
                    <a:cubicBezTo>
                      <a:pt x="33" y="81"/>
                      <a:pt x="34" y="82"/>
                      <a:pt x="34" y="84"/>
                    </a:cubicBezTo>
                    <a:close/>
                    <a:moveTo>
                      <a:pt x="26" y="78"/>
                    </a:moveTo>
                    <a:cubicBezTo>
                      <a:pt x="25" y="78"/>
                      <a:pt x="23" y="77"/>
                      <a:pt x="23" y="76"/>
                    </a:cubicBezTo>
                    <a:cubicBezTo>
                      <a:pt x="23" y="74"/>
                      <a:pt x="25" y="73"/>
                      <a:pt x="26" y="73"/>
                    </a:cubicBezTo>
                    <a:cubicBezTo>
                      <a:pt x="28" y="73"/>
                      <a:pt x="29" y="74"/>
                      <a:pt x="29" y="76"/>
                    </a:cubicBezTo>
                    <a:cubicBezTo>
                      <a:pt x="29" y="77"/>
                      <a:pt x="28" y="78"/>
                      <a:pt x="26" y="78"/>
                    </a:cubicBezTo>
                    <a:close/>
                    <a:moveTo>
                      <a:pt x="25" y="84"/>
                    </a:moveTo>
                    <a:cubicBezTo>
                      <a:pt x="25" y="85"/>
                      <a:pt x="24" y="86"/>
                      <a:pt x="22" y="86"/>
                    </a:cubicBezTo>
                    <a:cubicBezTo>
                      <a:pt x="21" y="86"/>
                      <a:pt x="20" y="85"/>
                      <a:pt x="20" y="84"/>
                    </a:cubicBezTo>
                    <a:cubicBezTo>
                      <a:pt x="20" y="82"/>
                      <a:pt x="21" y="81"/>
                      <a:pt x="22" y="81"/>
                    </a:cubicBezTo>
                    <a:cubicBezTo>
                      <a:pt x="24" y="81"/>
                      <a:pt x="25" y="82"/>
                      <a:pt x="25" y="84"/>
                    </a:cubicBezTo>
                    <a:close/>
                    <a:moveTo>
                      <a:pt x="17" y="78"/>
                    </a:moveTo>
                    <a:cubicBezTo>
                      <a:pt x="16" y="78"/>
                      <a:pt x="15" y="77"/>
                      <a:pt x="15" y="76"/>
                    </a:cubicBezTo>
                    <a:cubicBezTo>
                      <a:pt x="15" y="74"/>
                      <a:pt x="16" y="73"/>
                      <a:pt x="17" y="73"/>
                    </a:cubicBezTo>
                    <a:cubicBezTo>
                      <a:pt x="19" y="73"/>
                      <a:pt x="20" y="74"/>
                      <a:pt x="20" y="76"/>
                    </a:cubicBezTo>
                    <a:cubicBezTo>
                      <a:pt x="20" y="77"/>
                      <a:pt x="19" y="78"/>
                      <a:pt x="17" y="78"/>
                    </a:cubicBezTo>
                    <a:close/>
                    <a:moveTo>
                      <a:pt x="17" y="88"/>
                    </a:moveTo>
                    <a:cubicBezTo>
                      <a:pt x="19" y="88"/>
                      <a:pt x="20" y="89"/>
                      <a:pt x="20" y="91"/>
                    </a:cubicBezTo>
                    <a:cubicBezTo>
                      <a:pt x="20" y="92"/>
                      <a:pt x="19" y="94"/>
                      <a:pt x="17" y="94"/>
                    </a:cubicBezTo>
                    <a:cubicBezTo>
                      <a:pt x="16" y="94"/>
                      <a:pt x="15" y="92"/>
                      <a:pt x="15" y="91"/>
                    </a:cubicBezTo>
                    <a:cubicBezTo>
                      <a:pt x="15" y="89"/>
                      <a:pt x="16" y="88"/>
                      <a:pt x="17" y="88"/>
                    </a:cubicBezTo>
                    <a:close/>
                    <a:moveTo>
                      <a:pt x="15" y="105"/>
                    </a:moveTo>
                    <a:cubicBezTo>
                      <a:pt x="15" y="103"/>
                      <a:pt x="16" y="102"/>
                      <a:pt x="17" y="102"/>
                    </a:cubicBezTo>
                    <a:cubicBezTo>
                      <a:pt x="19" y="102"/>
                      <a:pt x="20" y="103"/>
                      <a:pt x="20" y="105"/>
                    </a:cubicBezTo>
                    <a:cubicBezTo>
                      <a:pt x="20" y="106"/>
                      <a:pt x="19" y="107"/>
                      <a:pt x="17" y="107"/>
                    </a:cubicBezTo>
                    <a:cubicBezTo>
                      <a:pt x="16" y="107"/>
                      <a:pt x="15" y="106"/>
                      <a:pt x="15" y="105"/>
                    </a:cubicBezTo>
                    <a:close/>
                    <a:moveTo>
                      <a:pt x="22" y="115"/>
                    </a:moveTo>
                    <a:cubicBezTo>
                      <a:pt x="20" y="115"/>
                      <a:pt x="19" y="113"/>
                      <a:pt x="19" y="112"/>
                    </a:cubicBezTo>
                    <a:cubicBezTo>
                      <a:pt x="19" y="110"/>
                      <a:pt x="20" y="109"/>
                      <a:pt x="22" y="109"/>
                    </a:cubicBezTo>
                    <a:cubicBezTo>
                      <a:pt x="23" y="109"/>
                      <a:pt x="25" y="110"/>
                      <a:pt x="25" y="112"/>
                    </a:cubicBezTo>
                    <a:cubicBezTo>
                      <a:pt x="25" y="113"/>
                      <a:pt x="23" y="115"/>
                      <a:pt x="22" y="115"/>
                    </a:cubicBezTo>
                    <a:close/>
                    <a:moveTo>
                      <a:pt x="23" y="105"/>
                    </a:moveTo>
                    <a:cubicBezTo>
                      <a:pt x="23" y="103"/>
                      <a:pt x="25" y="102"/>
                      <a:pt x="26" y="102"/>
                    </a:cubicBezTo>
                    <a:cubicBezTo>
                      <a:pt x="28" y="102"/>
                      <a:pt x="29" y="103"/>
                      <a:pt x="29" y="105"/>
                    </a:cubicBezTo>
                    <a:cubicBezTo>
                      <a:pt x="29" y="106"/>
                      <a:pt x="28" y="107"/>
                      <a:pt x="26" y="107"/>
                    </a:cubicBezTo>
                    <a:cubicBezTo>
                      <a:pt x="25" y="107"/>
                      <a:pt x="23" y="106"/>
                      <a:pt x="23" y="105"/>
                    </a:cubicBezTo>
                    <a:close/>
                    <a:moveTo>
                      <a:pt x="31" y="115"/>
                    </a:moveTo>
                    <a:cubicBezTo>
                      <a:pt x="29" y="115"/>
                      <a:pt x="28" y="113"/>
                      <a:pt x="28" y="112"/>
                    </a:cubicBezTo>
                    <a:cubicBezTo>
                      <a:pt x="28" y="110"/>
                      <a:pt x="29" y="109"/>
                      <a:pt x="31" y="109"/>
                    </a:cubicBezTo>
                    <a:cubicBezTo>
                      <a:pt x="32" y="109"/>
                      <a:pt x="34" y="110"/>
                      <a:pt x="34" y="112"/>
                    </a:cubicBezTo>
                    <a:cubicBezTo>
                      <a:pt x="34" y="113"/>
                      <a:pt x="32" y="115"/>
                      <a:pt x="31" y="115"/>
                    </a:cubicBezTo>
                    <a:close/>
                    <a:moveTo>
                      <a:pt x="32" y="105"/>
                    </a:moveTo>
                    <a:cubicBezTo>
                      <a:pt x="32" y="103"/>
                      <a:pt x="33" y="102"/>
                      <a:pt x="35" y="102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6"/>
                      <a:pt x="36" y="107"/>
                      <a:pt x="35" y="107"/>
                    </a:cubicBezTo>
                    <a:cubicBezTo>
                      <a:pt x="33" y="107"/>
                      <a:pt x="32" y="106"/>
                      <a:pt x="32" y="105"/>
                    </a:cubicBezTo>
                    <a:close/>
                    <a:moveTo>
                      <a:pt x="39" y="115"/>
                    </a:moveTo>
                    <a:cubicBezTo>
                      <a:pt x="38" y="115"/>
                      <a:pt x="37" y="113"/>
                      <a:pt x="37" y="112"/>
                    </a:cubicBezTo>
                    <a:cubicBezTo>
                      <a:pt x="37" y="110"/>
                      <a:pt x="38" y="109"/>
                      <a:pt x="39" y="109"/>
                    </a:cubicBezTo>
                    <a:cubicBezTo>
                      <a:pt x="41" y="109"/>
                      <a:pt x="42" y="110"/>
                      <a:pt x="42" y="112"/>
                    </a:cubicBezTo>
                    <a:cubicBezTo>
                      <a:pt x="42" y="113"/>
                      <a:pt x="41" y="115"/>
                      <a:pt x="39" y="115"/>
                    </a:cubicBezTo>
                    <a:close/>
                    <a:moveTo>
                      <a:pt x="41" y="105"/>
                    </a:moveTo>
                    <a:cubicBezTo>
                      <a:pt x="41" y="103"/>
                      <a:pt x="42" y="102"/>
                      <a:pt x="44" y="102"/>
                    </a:cubicBezTo>
                    <a:cubicBezTo>
                      <a:pt x="46" y="102"/>
                      <a:pt x="47" y="103"/>
                      <a:pt x="47" y="105"/>
                    </a:cubicBezTo>
                    <a:cubicBezTo>
                      <a:pt x="47" y="106"/>
                      <a:pt x="46" y="107"/>
                      <a:pt x="44" y="107"/>
                    </a:cubicBezTo>
                    <a:cubicBezTo>
                      <a:pt x="42" y="107"/>
                      <a:pt x="41" y="106"/>
                      <a:pt x="41" y="105"/>
                    </a:cubicBezTo>
                    <a:close/>
                    <a:moveTo>
                      <a:pt x="49" y="115"/>
                    </a:moveTo>
                    <a:cubicBezTo>
                      <a:pt x="47" y="115"/>
                      <a:pt x="46" y="113"/>
                      <a:pt x="46" y="112"/>
                    </a:cubicBezTo>
                    <a:cubicBezTo>
                      <a:pt x="46" y="110"/>
                      <a:pt x="47" y="109"/>
                      <a:pt x="49" y="109"/>
                    </a:cubicBezTo>
                    <a:cubicBezTo>
                      <a:pt x="50" y="109"/>
                      <a:pt x="51" y="110"/>
                      <a:pt x="51" y="112"/>
                    </a:cubicBezTo>
                    <a:cubicBezTo>
                      <a:pt x="51" y="113"/>
                      <a:pt x="50" y="115"/>
                      <a:pt x="49" y="115"/>
                    </a:cubicBezTo>
                    <a:close/>
                    <a:moveTo>
                      <a:pt x="50" y="105"/>
                    </a:moveTo>
                    <a:cubicBezTo>
                      <a:pt x="50" y="103"/>
                      <a:pt x="51" y="102"/>
                      <a:pt x="53" y="102"/>
                    </a:cubicBezTo>
                    <a:cubicBezTo>
                      <a:pt x="54" y="102"/>
                      <a:pt x="56" y="103"/>
                      <a:pt x="56" y="105"/>
                    </a:cubicBezTo>
                    <a:cubicBezTo>
                      <a:pt x="56" y="106"/>
                      <a:pt x="54" y="107"/>
                      <a:pt x="53" y="107"/>
                    </a:cubicBezTo>
                    <a:cubicBezTo>
                      <a:pt x="51" y="107"/>
                      <a:pt x="50" y="106"/>
                      <a:pt x="50" y="105"/>
                    </a:cubicBezTo>
                    <a:close/>
                    <a:moveTo>
                      <a:pt x="57" y="115"/>
                    </a:moveTo>
                    <a:cubicBezTo>
                      <a:pt x="56" y="115"/>
                      <a:pt x="55" y="113"/>
                      <a:pt x="55" y="112"/>
                    </a:cubicBezTo>
                    <a:cubicBezTo>
                      <a:pt x="55" y="110"/>
                      <a:pt x="56" y="109"/>
                      <a:pt x="57" y="109"/>
                    </a:cubicBezTo>
                    <a:cubicBezTo>
                      <a:pt x="59" y="109"/>
                      <a:pt x="60" y="110"/>
                      <a:pt x="60" y="112"/>
                    </a:cubicBezTo>
                    <a:cubicBezTo>
                      <a:pt x="60" y="113"/>
                      <a:pt x="59" y="115"/>
                      <a:pt x="57" y="115"/>
                    </a:cubicBezTo>
                    <a:close/>
                    <a:moveTo>
                      <a:pt x="59" y="105"/>
                    </a:moveTo>
                    <a:cubicBezTo>
                      <a:pt x="59" y="103"/>
                      <a:pt x="60" y="102"/>
                      <a:pt x="62" y="102"/>
                    </a:cubicBezTo>
                    <a:cubicBezTo>
                      <a:pt x="63" y="102"/>
                      <a:pt x="64" y="103"/>
                      <a:pt x="64" y="105"/>
                    </a:cubicBezTo>
                    <a:cubicBezTo>
                      <a:pt x="64" y="106"/>
                      <a:pt x="63" y="107"/>
                      <a:pt x="62" y="107"/>
                    </a:cubicBezTo>
                    <a:cubicBezTo>
                      <a:pt x="60" y="107"/>
                      <a:pt x="59" y="106"/>
                      <a:pt x="59" y="105"/>
                    </a:cubicBezTo>
                    <a:close/>
                    <a:moveTo>
                      <a:pt x="66" y="115"/>
                    </a:moveTo>
                    <a:cubicBezTo>
                      <a:pt x="65" y="115"/>
                      <a:pt x="63" y="113"/>
                      <a:pt x="63" y="112"/>
                    </a:cubicBezTo>
                    <a:cubicBezTo>
                      <a:pt x="63" y="110"/>
                      <a:pt x="65" y="109"/>
                      <a:pt x="66" y="109"/>
                    </a:cubicBezTo>
                    <a:cubicBezTo>
                      <a:pt x="68" y="109"/>
                      <a:pt x="69" y="110"/>
                      <a:pt x="69" y="112"/>
                    </a:cubicBezTo>
                    <a:cubicBezTo>
                      <a:pt x="69" y="113"/>
                      <a:pt x="68" y="115"/>
                      <a:pt x="66" y="115"/>
                    </a:cubicBezTo>
                    <a:close/>
                    <a:moveTo>
                      <a:pt x="66" y="100"/>
                    </a:moveTo>
                    <a:cubicBezTo>
                      <a:pt x="65" y="100"/>
                      <a:pt x="64" y="99"/>
                      <a:pt x="64" y="98"/>
                    </a:cubicBezTo>
                    <a:cubicBezTo>
                      <a:pt x="64" y="96"/>
                      <a:pt x="65" y="95"/>
                      <a:pt x="66" y="95"/>
                    </a:cubicBezTo>
                    <a:cubicBezTo>
                      <a:pt x="68" y="95"/>
                      <a:pt x="69" y="96"/>
                      <a:pt x="69" y="98"/>
                    </a:cubicBezTo>
                    <a:cubicBezTo>
                      <a:pt x="69" y="99"/>
                      <a:pt x="68" y="100"/>
                      <a:pt x="66" y="100"/>
                    </a:cubicBezTo>
                    <a:close/>
                    <a:moveTo>
                      <a:pt x="67" y="86"/>
                    </a:moveTo>
                    <a:cubicBezTo>
                      <a:pt x="65" y="86"/>
                      <a:pt x="64" y="85"/>
                      <a:pt x="64" y="84"/>
                    </a:cubicBezTo>
                    <a:cubicBezTo>
                      <a:pt x="64" y="82"/>
                      <a:pt x="65" y="81"/>
                      <a:pt x="67" y="81"/>
                    </a:cubicBezTo>
                    <a:cubicBezTo>
                      <a:pt x="68" y="81"/>
                      <a:pt x="69" y="82"/>
                      <a:pt x="69" y="84"/>
                    </a:cubicBezTo>
                    <a:cubicBezTo>
                      <a:pt x="69" y="85"/>
                      <a:pt x="68" y="86"/>
                      <a:pt x="67" y="86"/>
                    </a:cubicBezTo>
                    <a:close/>
                    <a:moveTo>
                      <a:pt x="77" y="63"/>
                    </a:moveTo>
                    <a:cubicBezTo>
                      <a:pt x="29" y="63"/>
                      <a:pt x="29" y="63"/>
                      <a:pt x="29" y="63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7" y="51"/>
                      <a:pt x="77" y="51"/>
                      <a:pt x="77" y="51"/>
                    </a:cubicBezTo>
                    <a:lnTo>
                      <a:pt x="77" y="63"/>
                    </a:lnTo>
                    <a:close/>
                    <a:moveTo>
                      <a:pt x="85" y="51"/>
                    </a:move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5" y="51"/>
                    </a:lnTo>
                    <a:close/>
                    <a:moveTo>
                      <a:pt x="101" y="110"/>
                    </a:moveTo>
                    <a:cubicBezTo>
                      <a:pt x="93" y="110"/>
                      <a:pt x="86" y="103"/>
                      <a:pt x="86" y="94"/>
                    </a:cubicBezTo>
                    <a:cubicBezTo>
                      <a:pt x="86" y="85"/>
                      <a:pt x="93" y="78"/>
                      <a:pt x="101" y="78"/>
                    </a:cubicBezTo>
                    <a:cubicBezTo>
                      <a:pt x="110" y="78"/>
                      <a:pt x="117" y="85"/>
                      <a:pt x="117" y="94"/>
                    </a:cubicBezTo>
                    <a:cubicBezTo>
                      <a:pt x="117" y="103"/>
                      <a:pt x="110" y="110"/>
                      <a:pt x="10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8" name="Freeform 120"/>
              <p:cNvSpPr/>
              <p:nvPr/>
            </p:nvSpPr>
            <p:spPr bwMode="auto">
              <a:xfrm>
                <a:off x="4273550" y="4171950"/>
                <a:ext cx="77788" cy="95250"/>
              </a:xfrm>
              <a:custGeom>
                <a:avLst/>
                <a:gdLst>
                  <a:gd name="T0" fmla="*/ 10 w 21"/>
                  <a:gd name="T1" fmla="*/ 3 h 25"/>
                  <a:gd name="T2" fmla="*/ 8 w 21"/>
                  <a:gd name="T3" fmla="*/ 3 h 25"/>
                  <a:gd name="T4" fmla="*/ 5 w 21"/>
                  <a:gd name="T5" fmla="*/ 0 h 25"/>
                  <a:gd name="T6" fmla="*/ 5 w 21"/>
                  <a:gd name="T7" fmla="*/ 5 h 25"/>
                  <a:gd name="T8" fmla="*/ 5 w 21"/>
                  <a:gd name="T9" fmla="*/ 5 h 25"/>
                  <a:gd name="T10" fmla="*/ 0 w 21"/>
                  <a:gd name="T11" fmla="*/ 14 h 25"/>
                  <a:gd name="T12" fmla="*/ 10 w 21"/>
                  <a:gd name="T13" fmla="*/ 25 h 25"/>
                  <a:gd name="T14" fmla="*/ 21 w 21"/>
                  <a:gd name="T15" fmla="*/ 14 h 25"/>
                  <a:gd name="T16" fmla="*/ 10 w 21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5">
                    <a:moveTo>
                      <a:pt x="10" y="3"/>
                    </a:moveTo>
                    <a:cubicBezTo>
                      <a:pt x="10" y="3"/>
                      <a:pt x="9" y="3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6"/>
                      <a:pt x="0" y="10"/>
                      <a:pt x="0" y="14"/>
                    </a:cubicBezTo>
                    <a:cubicBezTo>
                      <a:pt x="0" y="20"/>
                      <a:pt x="4" y="25"/>
                      <a:pt x="10" y="25"/>
                    </a:cubicBezTo>
                    <a:cubicBezTo>
                      <a:pt x="16" y="25"/>
                      <a:pt x="21" y="20"/>
                      <a:pt x="21" y="14"/>
                    </a:cubicBezTo>
                    <a:cubicBezTo>
                      <a:pt x="21" y="8"/>
                      <a:pt x="16" y="3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83" name="组合 2182"/>
            <p:cNvGrpSpPr/>
            <p:nvPr/>
          </p:nvGrpSpPr>
          <p:grpSpPr>
            <a:xfrm>
              <a:off x="6373284" y="5283201"/>
              <a:ext cx="584200" cy="505884"/>
              <a:chOff x="4779963" y="3962400"/>
              <a:chExt cx="438150" cy="379413"/>
            </a:xfrm>
            <a:grpFill/>
          </p:grpSpPr>
          <p:sp>
            <p:nvSpPr>
              <p:cNvPr id="2149" name="Freeform 121"/>
              <p:cNvSpPr>
                <a:spLocks noEditPoints="1"/>
              </p:cNvSpPr>
              <p:nvPr/>
            </p:nvSpPr>
            <p:spPr bwMode="auto">
              <a:xfrm>
                <a:off x="4779963" y="3962400"/>
                <a:ext cx="182563" cy="379413"/>
              </a:xfrm>
              <a:custGeom>
                <a:avLst/>
                <a:gdLst>
                  <a:gd name="T0" fmla="*/ 25 w 49"/>
                  <a:gd name="T1" fmla="*/ 0 h 101"/>
                  <a:gd name="T2" fmla="*/ 0 w 49"/>
                  <a:gd name="T3" fmla="*/ 25 h 101"/>
                  <a:gd name="T4" fmla="*/ 0 w 49"/>
                  <a:gd name="T5" fmla="*/ 56 h 101"/>
                  <a:gd name="T6" fmla="*/ 21 w 49"/>
                  <a:gd name="T7" fmla="*/ 56 h 101"/>
                  <a:gd name="T8" fmla="*/ 21 w 49"/>
                  <a:gd name="T9" fmla="*/ 61 h 101"/>
                  <a:gd name="T10" fmla="*/ 0 w 49"/>
                  <a:gd name="T11" fmla="*/ 61 h 101"/>
                  <a:gd name="T12" fmla="*/ 0 w 49"/>
                  <a:gd name="T13" fmla="*/ 66 h 101"/>
                  <a:gd name="T14" fmla="*/ 21 w 49"/>
                  <a:gd name="T15" fmla="*/ 66 h 101"/>
                  <a:gd name="T16" fmla="*/ 21 w 49"/>
                  <a:gd name="T17" fmla="*/ 71 h 101"/>
                  <a:gd name="T18" fmla="*/ 0 w 49"/>
                  <a:gd name="T19" fmla="*/ 71 h 101"/>
                  <a:gd name="T20" fmla="*/ 0 w 49"/>
                  <a:gd name="T21" fmla="*/ 77 h 101"/>
                  <a:gd name="T22" fmla="*/ 25 w 49"/>
                  <a:gd name="T23" fmla="*/ 101 h 101"/>
                  <a:gd name="T24" fmla="*/ 49 w 49"/>
                  <a:gd name="T25" fmla="*/ 78 h 101"/>
                  <a:gd name="T26" fmla="*/ 49 w 49"/>
                  <a:gd name="T27" fmla="*/ 23 h 101"/>
                  <a:gd name="T28" fmla="*/ 25 w 49"/>
                  <a:gd name="T29" fmla="*/ 0 h 101"/>
                  <a:gd name="T30" fmla="*/ 25 w 49"/>
                  <a:gd name="T31" fmla="*/ 42 h 101"/>
                  <a:gd name="T32" fmla="*/ 7 w 49"/>
                  <a:gd name="T33" fmla="*/ 25 h 101"/>
                  <a:gd name="T34" fmla="*/ 25 w 49"/>
                  <a:gd name="T35" fmla="*/ 7 h 101"/>
                  <a:gd name="T36" fmla="*/ 42 w 49"/>
                  <a:gd name="T37" fmla="*/ 25 h 101"/>
                  <a:gd name="T38" fmla="*/ 25 w 49"/>
                  <a:gd name="T39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101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90"/>
                      <a:pt x="11" y="101"/>
                      <a:pt x="25" y="101"/>
                    </a:cubicBezTo>
                    <a:cubicBezTo>
                      <a:pt x="38" y="101"/>
                      <a:pt x="48" y="91"/>
                      <a:pt x="49" y="78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8" y="10"/>
                      <a:pt x="38" y="0"/>
                      <a:pt x="25" y="0"/>
                    </a:cubicBezTo>
                    <a:close/>
                    <a:moveTo>
                      <a:pt x="25" y="42"/>
                    </a:moveTo>
                    <a:cubicBezTo>
                      <a:pt x="15" y="42"/>
                      <a:pt x="7" y="34"/>
                      <a:pt x="7" y="25"/>
                    </a:cubicBezTo>
                    <a:cubicBezTo>
                      <a:pt x="7" y="15"/>
                      <a:pt x="15" y="7"/>
                      <a:pt x="25" y="7"/>
                    </a:cubicBezTo>
                    <a:cubicBezTo>
                      <a:pt x="34" y="7"/>
                      <a:pt x="42" y="15"/>
                      <a:pt x="42" y="25"/>
                    </a:cubicBezTo>
                    <a:cubicBezTo>
                      <a:pt x="42" y="34"/>
                      <a:pt x="34" y="42"/>
                      <a:pt x="2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0" name="Freeform 122"/>
              <p:cNvSpPr>
                <a:spLocks noEditPoints="1"/>
              </p:cNvSpPr>
              <p:nvPr/>
            </p:nvSpPr>
            <p:spPr bwMode="auto">
              <a:xfrm>
                <a:off x="4981575" y="4049713"/>
                <a:ext cx="236538" cy="204788"/>
              </a:xfrm>
              <a:custGeom>
                <a:avLst/>
                <a:gdLst>
                  <a:gd name="T0" fmla="*/ 0 w 149"/>
                  <a:gd name="T1" fmla="*/ 0 h 129"/>
                  <a:gd name="T2" fmla="*/ 0 w 149"/>
                  <a:gd name="T3" fmla="*/ 129 h 129"/>
                  <a:gd name="T4" fmla="*/ 149 w 149"/>
                  <a:gd name="T5" fmla="*/ 129 h 129"/>
                  <a:gd name="T6" fmla="*/ 149 w 149"/>
                  <a:gd name="T7" fmla="*/ 0 h 129"/>
                  <a:gd name="T8" fmla="*/ 0 w 149"/>
                  <a:gd name="T9" fmla="*/ 0 h 129"/>
                  <a:gd name="T10" fmla="*/ 132 w 149"/>
                  <a:gd name="T11" fmla="*/ 120 h 129"/>
                  <a:gd name="T12" fmla="*/ 125 w 149"/>
                  <a:gd name="T13" fmla="*/ 120 h 129"/>
                  <a:gd name="T14" fmla="*/ 125 w 149"/>
                  <a:gd name="T15" fmla="*/ 16 h 129"/>
                  <a:gd name="T16" fmla="*/ 132 w 149"/>
                  <a:gd name="T17" fmla="*/ 16 h 129"/>
                  <a:gd name="T18" fmla="*/ 132 w 149"/>
                  <a:gd name="T19" fmla="*/ 12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29">
                    <a:moveTo>
                      <a:pt x="0" y="0"/>
                    </a:moveTo>
                    <a:lnTo>
                      <a:pt x="0" y="129"/>
                    </a:lnTo>
                    <a:lnTo>
                      <a:pt x="149" y="129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  <a:moveTo>
                      <a:pt x="132" y="120"/>
                    </a:moveTo>
                    <a:lnTo>
                      <a:pt x="125" y="120"/>
                    </a:lnTo>
                    <a:lnTo>
                      <a:pt x="125" y="16"/>
                    </a:lnTo>
                    <a:lnTo>
                      <a:pt x="132" y="16"/>
                    </a:lnTo>
                    <a:lnTo>
                      <a:pt x="132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1" name="Freeform 123"/>
              <p:cNvSpPr>
                <a:spLocks noEditPoints="1"/>
              </p:cNvSpPr>
              <p:nvPr/>
            </p:nvSpPr>
            <p:spPr bwMode="auto">
              <a:xfrm>
                <a:off x="4835525" y="4014788"/>
                <a:ext cx="71438" cy="74613"/>
              </a:xfrm>
              <a:custGeom>
                <a:avLst/>
                <a:gdLst>
                  <a:gd name="T0" fmla="*/ 9 w 19"/>
                  <a:gd name="T1" fmla="*/ 0 h 20"/>
                  <a:gd name="T2" fmla="*/ 0 w 19"/>
                  <a:gd name="T3" fmla="*/ 10 h 20"/>
                  <a:gd name="T4" fmla="*/ 9 w 19"/>
                  <a:gd name="T5" fmla="*/ 20 h 20"/>
                  <a:gd name="T6" fmla="*/ 19 w 19"/>
                  <a:gd name="T7" fmla="*/ 10 h 20"/>
                  <a:gd name="T8" fmla="*/ 9 w 19"/>
                  <a:gd name="T9" fmla="*/ 0 h 20"/>
                  <a:gd name="T10" fmla="*/ 2 w 19"/>
                  <a:gd name="T11" fmla="*/ 15 h 20"/>
                  <a:gd name="T12" fmla="*/ 1 w 19"/>
                  <a:gd name="T13" fmla="*/ 10 h 20"/>
                  <a:gd name="T14" fmla="*/ 2 w 19"/>
                  <a:gd name="T15" fmla="*/ 5 h 20"/>
                  <a:gd name="T16" fmla="*/ 4 w 19"/>
                  <a:gd name="T17" fmla="*/ 10 h 20"/>
                  <a:gd name="T18" fmla="*/ 2 w 19"/>
                  <a:gd name="T1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0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9" y="20"/>
                    </a:cubicBezTo>
                    <a:cubicBezTo>
                      <a:pt x="15" y="20"/>
                      <a:pt x="19" y="16"/>
                      <a:pt x="19" y="10"/>
                    </a:cubicBezTo>
                    <a:cubicBezTo>
                      <a:pt x="19" y="5"/>
                      <a:pt x="15" y="0"/>
                      <a:pt x="9" y="0"/>
                    </a:cubicBezTo>
                    <a:close/>
                    <a:moveTo>
                      <a:pt x="2" y="15"/>
                    </a:moveTo>
                    <a:cubicBezTo>
                      <a:pt x="1" y="15"/>
                      <a:pt x="1" y="13"/>
                      <a:pt x="1" y="10"/>
                    </a:cubicBezTo>
                    <a:cubicBezTo>
                      <a:pt x="1" y="7"/>
                      <a:pt x="1" y="5"/>
                      <a:pt x="2" y="5"/>
                    </a:cubicBezTo>
                    <a:cubicBezTo>
                      <a:pt x="3" y="5"/>
                      <a:pt x="4" y="7"/>
                      <a:pt x="4" y="10"/>
                    </a:cubicBezTo>
                    <a:cubicBezTo>
                      <a:pt x="4" y="13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7" name="组合 2176"/>
            <p:cNvGrpSpPr/>
            <p:nvPr/>
          </p:nvGrpSpPr>
          <p:grpSpPr>
            <a:xfrm>
              <a:off x="7463367" y="5298018"/>
              <a:ext cx="554567" cy="554567"/>
              <a:chOff x="5597525" y="3973513"/>
              <a:chExt cx="415925" cy="415925"/>
            </a:xfrm>
            <a:grpFill/>
          </p:grpSpPr>
          <p:sp>
            <p:nvSpPr>
              <p:cNvPr id="2152" name="Freeform 124"/>
              <p:cNvSpPr>
                <a:spLocks noEditPoints="1"/>
              </p:cNvSpPr>
              <p:nvPr/>
            </p:nvSpPr>
            <p:spPr bwMode="auto">
              <a:xfrm>
                <a:off x="5597525" y="3973513"/>
                <a:ext cx="415925" cy="415925"/>
              </a:xfrm>
              <a:custGeom>
                <a:avLst/>
                <a:gdLst>
                  <a:gd name="T0" fmla="*/ 93 w 111"/>
                  <a:gd name="T1" fmla="*/ 0 h 111"/>
                  <a:gd name="T2" fmla="*/ 91 w 111"/>
                  <a:gd name="T3" fmla="*/ 0 h 111"/>
                  <a:gd name="T4" fmla="*/ 20 w 111"/>
                  <a:gd name="T5" fmla="*/ 0 h 111"/>
                  <a:gd name="T6" fmla="*/ 0 w 111"/>
                  <a:gd name="T7" fmla="*/ 0 h 111"/>
                  <a:gd name="T8" fmla="*/ 0 w 111"/>
                  <a:gd name="T9" fmla="*/ 111 h 111"/>
                  <a:gd name="T10" fmla="*/ 111 w 111"/>
                  <a:gd name="T11" fmla="*/ 111 h 111"/>
                  <a:gd name="T12" fmla="*/ 111 w 111"/>
                  <a:gd name="T13" fmla="*/ 0 h 111"/>
                  <a:gd name="T14" fmla="*/ 93 w 111"/>
                  <a:gd name="T15" fmla="*/ 0 h 111"/>
                  <a:gd name="T16" fmla="*/ 56 w 111"/>
                  <a:gd name="T17" fmla="*/ 102 h 111"/>
                  <a:gd name="T18" fmla="*/ 38 w 111"/>
                  <a:gd name="T19" fmla="*/ 83 h 111"/>
                  <a:gd name="T20" fmla="*/ 56 w 111"/>
                  <a:gd name="T21" fmla="*/ 64 h 111"/>
                  <a:gd name="T22" fmla="*/ 75 w 111"/>
                  <a:gd name="T23" fmla="*/ 83 h 111"/>
                  <a:gd name="T24" fmla="*/ 56 w 111"/>
                  <a:gd name="T25" fmla="*/ 102 h 111"/>
                  <a:gd name="T26" fmla="*/ 91 w 111"/>
                  <a:gd name="T27" fmla="*/ 55 h 111"/>
                  <a:gd name="T28" fmla="*/ 13 w 111"/>
                  <a:gd name="T29" fmla="*/ 55 h 111"/>
                  <a:gd name="T30" fmla="*/ 13 w 111"/>
                  <a:gd name="T31" fmla="*/ 5 h 111"/>
                  <a:gd name="T32" fmla="*/ 91 w 111"/>
                  <a:gd name="T33" fmla="*/ 5 h 111"/>
                  <a:gd name="T34" fmla="*/ 91 w 111"/>
                  <a:gd name="T3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11">
                    <a:moveTo>
                      <a:pt x="93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0"/>
                      <a:pt x="111" y="0"/>
                      <a:pt x="111" y="0"/>
                    </a:cubicBezTo>
                    <a:lnTo>
                      <a:pt x="93" y="0"/>
                    </a:lnTo>
                    <a:close/>
                    <a:moveTo>
                      <a:pt x="56" y="102"/>
                    </a:moveTo>
                    <a:cubicBezTo>
                      <a:pt x="46" y="102"/>
                      <a:pt x="38" y="93"/>
                      <a:pt x="38" y="83"/>
                    </a:cubicBezTo>
                    <a:cubicBezTo>
                      <a:pt x="38" y="72"/>
                      <a:pt x="46" y="64"/>
                      <a:pt x="56" y="64"/>
                    </a:cubicBezTo>
                    <a:cubicBezTo>
                      <a:pt x="67" y="64"/>
                      <a:pt x="75" y="72"/>
                      <a:pt x="75" y="83"/>
                    </a:cubicBezTo>
                    <a:cubicBezTo>
                      <a:pt x="75" y="93"/>
                      <a:pt x="67" y="102"/>
                      <a:pt x="56" y="102"/>
                    </a:cubicBezTo>
                    <a:close/>
                    <a:moveTo>
                      <a:pt x="91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1" y="5"/>
                      <a:pt x="91" y="5"/>
                      <a:pt x="91" y="5"/>
                    </a:cubicBezTo>
                    <a:lnTo>
                      <a:pt x="9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3" name="Freeform 125"/>
              <p:cNvSpPr>
                <a:spLocks noEditPoints="1"/>
              </p:cNvSpPr>
              <p:nvPr/>
            </p:nvSpPr>
            <p:spPr bwMode="auto">
              <a:xfrm>
                <a:off x="5672138" y="4014788"/>
                <a:ext cx="239713" cy="146050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0 h 92"/>
                  <a:gd name="T4" fmla="*/ 9 w 151"/>
                  <a:gd name="T5" fmla="*/ 0 h 92"/>
                  <a:gd name="T6" fmla="*/ 0 w 151"/>
                  <a:gd name="T7" fmla="*/ 0 h 92"/>
                  <a:gd name="T8" fmla="*/ 0 w 151"/>
                  <a:gd name="T9" fmla="*/ 7 h 92"/>
                  <a:gd name="T10" fmla="*/ 0 w 151"/>
                  <a:gd name="T11" fmla="*/ 88 h 92"/>
                  <a:gd name="T12" fmla="*/ 0 w 151"/>
                  <a:gd name="T13" fmla="*/ 92 h 92"/>
                  <a:gd name="T14" fmla="*/ 9 w 151"/>
                  <a:gd name="T15" fmla="*/ 92 h 92"/>
                  <a:gd name="T16" fmla="*/ 151 w 151"/>
                  <a:gd name="T17" fmla="*/ 92 h 92"/>
                  <a:gd name="T18" fmla="*/ 9 w 151"/>
                  <a:gd name="T19" fmla="*/ 7 h 92"/>
                  <a:gd name="T20" fmla="*/ 57 w 151"/>
                  <a:gd name="T21" fmla="*/ 7 h 92"/>
                  <a:gd name="T22" fmla="*/ 57 w 151"/>
                  <a:gd name="T23" fmla="*/ 88 h 92"/>
                  <a:gd name="T24" fmla="*/ 9 w 151"/>
                  <a:gd name="T25" fmla="*/ 88 h 92"/>
                  <a:gd name="T26" fmla="*/ 9 w 151"/>
                  <a:gd name="T27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9" y="92"/>
                    </a:lnTo>
                    <a:lnTo>
                      <a:pt x="151" y="92"/>
                    </a:lnTo>
                    <a:close/>
                    <a:moveTo>
                      <a:pt x="9" y="7"/>
                    </a:moveTo>
                    <a:lnTo>
                      <a:pt x="57" y="7"/>
                    </a:lnTo>
                    <a:lnTo>
                      <a:pt x="57" y="88"/>
                    </a:lnTo>
                    <a:lnTo>
                      <a:pt x="9" y="88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4" name="Freeform 126"/>
              <p:cNvSpPr>
                <a:spLocks noEditPoints="1"/>
              </p:cNvSpPr>
              <p:nvPr/>
            </p:nvSpPr>
            <p:spPr bwMode="auto">
              <a:xfrm>
                <a:off x="5749925" y="4225925"/>
                <a:ext cx="117475" cy="115888"/>
              </a:xfrm>
              <a:custGeom>
                <a:avLst/>
                <a:gdLst>
                  <a:gd name="T0" fmla="*/ 16 w 31"/>
                  <a:gd name="T1" fmla="*/ 0 h 31"/>
                  <a:gd name="T2" fmla="*/ 0 w 31"/>
                  <a:gd name="T3" fmla="*/ 16 h 31"/>
                  <a:gd name="T4" fmla="*/ 16 w 31"/>
                  <a:gd name="T5" fmla="*/ 31 h 31"/>
                  <a:gd name="T6" fmla="*/ 31 w 31"/>
                  <a:gd name="T7" fmla="*/ 16 h 31"/>
                  <a:gd name="T8" fmla="*/ 16 w 31"/>
                  <a:gd name="T9" fmla="*/ 0 h 31"/>
                  <a:gd name="T10" fmla="*/ 16 w 31"/>
                  <a:gd name="T11" fmla="*/ 19 h 31"/>
                  <a:gd name="T12" fmla="*/ 12 w 31"/>
                  <a:gd name="T13" fmla="*/ 16 h 31"/>
                  <a:gd name="T14" fmla="*/ 16 w 31"/>
                  <a:gd name="T15" fmla="*/ 12 h 31"/>
                  <a:gd name="T16" fmla="*/ 19 w 31"/>
                  <a:gd name="T17" fmla="*/ 16 h 31"/>
                  <a:gd name="T18" fmla="*/ 16 w 31"/>
                  <a:gd name="T1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6" y="19"/>
                    </a:moveTo>
                    <a:cubicBezTo>
                      <a:pt x="14" y="19"/>
                      <a:pt x="12" y="18"/>
                      <a:pt x="12" y="16"/>
                    </a:cubicBezTo>
                    <a:cubicBezTo>
                      <a:pt x="12" y="14"/>
                      <a:pt x="14" y="12"/>
                      <a:pt x="16" y="12"/>
                    </a:cubicBezTo>
                    <a:cubicBezTo>
                      <a:pt x="17" y="12"/>
                      <a:pt x="19" y="14"/>
                      <a:pt x="19" y="16"/>
                    </a:cubicBezTo>
                    <a:cubicBezTo>
                      <a:pt x="19" y="18"/>
                      <a:pt x="17" y="19"/>
                      <a:pt x="1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6" name="组合 2175"/>
            <p:cNvGrpSpPr/>
            <p:nvPr/>
          </p:nvGrpSpPr>
          <p:grpSpPr>
            <a:xfrm>
              <a:off x="8627534" y="5272618"/>
              <a:ext cx="488951" cy="605367"/>
              <a:chOff x="6470650" y="3954463"/>
              <a:chExt cx="366713" cy="454025"/>
            </a:xfrm>
            <a:grpFill/>
          </p:grpSpPr>
          <p:sp>
            <p:nvSpPr>
              <p:cNvPr id="2155" name="Freeform 127"/>
              <p:cNvSpPr>
                <a:spLocks noEditPoints="1"/>
              </p:cNvSpPr>
              <p:nvPr/>
            </p:nvSpPr>
            <p:spPr bwMode="auto">
              <a:xfrm>
                <a:off x="6470650" y="3954463"/>
                <a:ext cx="366713" cy="454025"/>
              </a:xfrm>
              <a:custGeom>
                <a:avLst/>
                <a:gdLst>
                  <a:gd name="T0" fmla="*/ 0 w 231"/>
                  <a:gd name="T1" fmla="*/ 0 h 286"/>
                  <a:gd name="T2" fmla="*/ 0 w 231"/>
                  <a:gd name="T3" fmla="*/ 286 h 286"/>
                  <a:gd name="T4" fmla="*/ 231 w 231"/>
                  <a:gd name="T5" fmla="*/ 286 h 286"/>
                  <a:gd name="T6" fmla="*/ 231 w 231"/>
                  <a:gd name="T7" fmla="*/ 0 h 286"/>
                  <a:gd name="T8" fmla="*/ 0 w 231"/>
                  <a:gd name="T9" fmla="*/ 0 h 286"/>
                  <a:gd name="T10" fmla="*/ 208 w 231"/>
                  <a:gd name="T11" fmla="*/ 258 h 286"/>
                  <a:gd name="T12" fmla="*/ 19 w 231"/>
                  <a:gd name="T13" fmla="*/ 258 h 286"/>
                  <a:gd name="T14" fmla="*/ 19 w 231"/>
                  <a:gd name="T15" fmla="*/ 29 h 286"/>
                  <a:gd name="T16" fmla="*/ 208 w 231"/>
                  <a:gd name="T17" fmla="*/ 29 h 286"/>
                  <a:gd name="T18" fmla="*/ 208 w 231"/>
                  <a:gd name="T19" fmla="*/ 25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286">
                    <a:moveTo>
                      <a:pt x="0" y="0"/>
                    </a:moveTo>
                    <a:lnTo>
                      <a:pt x="0" y="286"/>
                    </a:lnTo>
                    <a:lnTo>
                      <a:pt x="231" y="286"/>
                    </a:lnTo>
                    <a:lnTo>
                      <a:pt x="231" y="0"/>
                    </a:lnTo>
                    <a:lnTo>
                      <a:pt x="0" y="0"/>
                    </a:lnTo>
                    <a:close/>
                    <a:moveTo>
                      <a:pt x="208" y="258"/>
                    </a:moveTo>
                    <a:lnTo>
                      <a:pt x="19" y="258"/>
                    </a:lnTo>
                    <a:lnTo>
                      <a:pt x="19" y="29"/>
                    </a:lnTo>
                    <a:lnTo>
                      <a:pt x="208" y="29"/>
                    </a:lnTo>
                    <a:lnTo>
                      <a:pt x="208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6" name="Rectangle 128"/>
              <p:cNvSpPr>
                <a:spLocks noChangeArrowheads="1"/>
              </p:cNvSpPr>
              <p:nvPr/>
            </p:nvSpPr>
            <p:spPr bwMode="auto">
              <a:xfrm>
                <a:off x="6519863" y="4019550"/>
                <a:ext cx="4762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7" name="Rectangle 129"/>
              <p:cNvSpPr>
                <a:spLocks noChangeArrowheads="1"/>
              </p:cNvSpPr>
              <p:nvPr/>
            </p:nvSpPr>
            <p:spPr bwMode="auto">
              <a:xfrm>
                <a:off x="6729413" y="4019550"/>
                <a:ext cx="49213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8" name="Rectangle 130"/>
              <p:cNvSpPr>
                <a:spLocks noChangeArrowheads="1"/>
              </p:cNvSpPr>
              <p:nvPr/>
            </p:nvSpPr>
            <p:spPr bwMode="auto">
              <a:xfrm>
                <a:off x="6519863" y="4295775"/>
                <a:ext cx="47625" cy="52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9" name="Rectangle 131"/>
              <p:cNvSpPr>
                <a:spLocks noChangeArrowheads="1"/>
              </p:cNvSpPr>
              <p:nvPr/>
            </p:nvSpPr>
            <p:spPr bwMode="auto">
              <a:xfrm>
                <a:off x="6729413" y="4295775"/>
                <a:ext cx="49213" cy="52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0" name="Freeform 132"/>
              <p:cNvSpPr>
                <a:spLocks noEditPoints="1"/>
              </p:cNvSpPr>
              <p:nvPr/>
            </p:nvSpPr>
            <p:spPr bwMode="auto">
              <a:xfrm>
                <a:off x="6538913" y="4071938"/>
                <a:ext cx="220663" cy="220663"/>
              </a:xfrm>
              <a:custGeom>
                <a:avLst/>
                <a:gdLst>
                  <a:gd name="T0" fmla="*/ 30 w 59"/>
                  <a:gd name="T1" fmla="*/ 0 h 59"/>
                  <a:gd name="T2" fmla="*/ 16 w 59"/>
                  <a:gd name="T3" fmla="*/ 4 h 59"/>
                  <a:gd name="T4" fmla="*/ 24 w 59"/>
                  <a:gd name="T5" fmla="*/ 23 h 59"/>
                  <a:gd name="T6" fmla="*/ 9 w 59"/>
                  <a:gd name="T7" fmla="*/ 8 h 59"/>
                  <a:gd name="T8" fmla="*/ 0 w 59"/>
                  <a:gd name="T9" fmla="*/ 29 h 59"/>
                  <a:gd name="T10" fmla="*/ 30 w 59"/>
                  <a:gd name="T11" fmla="*/ 59 h 59"/>
                  <a:gd name="T12" fmla="*/ 59 w 59"/>
                  <a:gd name="T13" fmla="*/ 29 h 59"/>
                  <a:gd name="T14" fmla="*/ 30 w 59"/>
                  <a:gd name="T15" fmla="*/ 0 h 59"/>
                  <a:gd name="T16" fmla="*/ 30 w 59"/>
                  <a:gd name="T17" fmla="*/ 36 h 59"/>
                  <a:gd name="T18" fmla="*/ 23 w 59"/>
                  <a:gd name="T19" fmla="*/ 29 h 59"/>
                  <a:gd name="T20" fmla="*/ 30 w 59"/>
                  <a:gd name="T21" fmla="*/ 23 h 59"/>
                  <a:gd name="T22" fmla="*/ 36 w 59"/>
                  <a:gd name="T23" fmla="*/ 29 h 59"/>
                  <a:gd name="T24" fmla="*/ 30 w 59"/>
                  <a:gd name="T2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25" y="0"/>
                      <a:pt x="20" y="1"/>
                      <a:pt x="16" y="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4"/>
                      <a:pt x="0" y="21"/>
                      <a:pt x="0" y="29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36"/>
                    </a:moveTo>
                    <a:cubicBezTo>
                      <a:pt x="26" y="36"/>
                      <a:pt x="23" y="33"/>
                      <a:pt x="23" y="29"/>
                    </a:cubicBezTo>
                    <a:cubicBezTo>
                      <a:pt x="23" y="26"/>
                      <a:pt x="26" y="23"/>
                      <a:pt x="30" y="23"/>
                    </a:cubicBezTo>
                    <a:cubicBezTo>
                      <a:pt x="33" y="23"/>
                      <a:pt x="36" y="26"/>
                      <a:pt x="36" y="29"/>
                    </a:cubicBezTo>
                    <a:cubicBezTo>
                      <a:pt x="36" y="33"/>
                      <a:pt x="33" y="36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1" name="Freeform 133"/>
              <p:cNvSpPr/>
              <p:nvPr/>
            </p:nvSpPr>
            <p:spPr bwMode="auto">
              <a:xfrm>
                <a:off x="6545263" y="4030663"/>
                <a:ext cx="71438" cy="104775"/>
              </a:xfrm>
              <a:custGeom>
                <a:avLst/>
                <a:gdLst>
                  <a:gd name="T0" fmla="*/ 0 w 45"/>
                  <a:gd name="T1" fmla="*/ 23 h 66"/>
                  <a:gd name="T2" fmla="*/ 45 w 45"/>
                  <a:gd name="T3" fmla="*/ 66 h 66"/>
                  <a:gd name="T4" fmla="*/ 14 w 45"/>
                  <a:gd name="T5" fmla="*/ 0 h 66"/>
                  <a:gd name="T6" fmla="*/ 0 w 45"/>
                  <a:gd name="T7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6">
                    <a:moveTo>
                      <a:pt x="0" y="23"/>
                    </a:moveTo>
                    <a:lnTo>
                      <a:pt x="45" y="66"/>
                    </a:lnTo>
                    <a:lnTo>
                      <a:pt x="14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0" name="组合 2169"/>
            <p:cNvGrpSpPr/>
            <p:nvPr/>
          </p:nvGrpSpPr>
          <p:grpSpPr>
            <a:xfrm>
              <a:off x="9692218" y="5298018"/>
              <a:ext cx="579967" cy="586317"/>
              <a:chOff x="7269163" y="3973513"/>
              <a:chExt cx="434975" cy="439738"/>
            </a:xfrm>
            <a:grpFill/>
          </p:grpSpPr>
          <p:sp>
            <p:nvSpPr>
              <p:cNvPr id="2162" name="Freeform 134"/>
              <p:cNvSpPr>
                <a:spLocks noEditPoints="1"/>
              </p:cNvSpPr>
              <p:nvPr/>
            </p:nvSpPr>
            <p:spPr bwMode="auto">
              <a:xfrm>
                <a:off x="7546975" y="3973513"/>
                <a:ext cx="157163" cy="161925"/>
              </a:xfrm>
              <a:custGeom>
                <a:avLst/>
                <a:gdLst>
                  <a:gd name="T0" fmla="*/ 99 w 99"/>
                  <a:gd name="T1" fmla="*/ 52 h 102"/>
                  <a:gd name="T2" fmla="*/ 47 w 99"/>
                  <a:gd name="T3" fmla="*/ 0 h 102"/>
                  <a:gd name="T4" fmla="*/ 0 w 99"/>
                  <a:gd name="T5" fmla="*/ 50 h 102"/>
                  <a:gd name="T6" fmla="*/ 52 w 99"/>
                  <a:gd name="T7" fmla="*/ 102 h 102"/>
                  <a:gd name="T8" fmla="*/ 99 w 99"/>
                  <a:gd name="T9" fmla="*/ 52 h 102"/>
                  <a:gd name="T10" fmla="*/ 57 w 99"/>
                  <a:gd name="T11" fmla="*/ 38 h 102"/>
                  <a:gd name="T12" fmla="*/ 40 w 99"/>
                  <a:gd name="T13" fmla="*/ 24 h 102"/>
                  <a:gd name="T14" fmla="*/ 50 w 99"/>
                  <a:gd name="T15" fmla="*/ 17 h 102"/>
                  <a:gd name="T16" fmla="*/ 64 w 99"/>
                  <a:gd name="T17" fmla="*/ 31 h 102"/>
                  <a:gd name="T18" fmla="*/ 57 w 99"/>
                  <a:gd name="T19" fmla="*/ 38 h 102"/>
                  <a:gd name="T20" fmla="*/ 78 w 99"/>
                  <a:gd name="T21" fmla="*/ 59 h 102"/>
                  <a:gd name="T22" fmla="*/ 61 w 99"/>
                  <a:gd name="T23" fmla="*/ 45 h 102"/>
                  <a:gd name="T24" fmla="*/ 71 w 99"/>
                  <a:gd name="T25" fmla="*/ 36 h 102"/>
                  <a:gd name="T26" fmla="*/ 85 w 99"/>
                  <a:gd name="T27" fmla="*/ 52 h 102"/>
                  <a:gd name="T28" fmla="*/ 78 w 99"/>
                  <a:gd name="T29" fmla="*/ 5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02">
                    <a:moveTo>
                      <a:pt x="99" y="52"/>
                    </a:moveTo>
                    <a:lnTo>
                      <a:pt x="47" y="0"/>
                    </a:lnTo>
                    <a:lnTo>
                      <a:pt x="0" y="50"/>
                    </a:lnTo>
                    <a:lnTo>
                      <a:pt x="52" y="102"/>
                    </a:lnTo>
                    <a:lnTo>
                      <a:pt x="99" y="52"/>
                    </a:lnTo>
                    <a:close/>
                    <a:moveTo>
                      <a:pt x="57" y="38"/>
                    </a:moveTo>
                    <a:lnTo>
                      <a:pt x="40" y="24"/>
                    </a:lnTo>
                    <a:lnTo>
                      <a:pt x="50" y="17"/>
                    </a:lnTo>
                    <a:lnTo>
                      <a:pt x="64" y="31"/>
                    </a:lnTo>
                    <a:lnTo>
                      <a:pt x="57" y="38"/>
                    </a:lnTo>
                    <a:close/>
                    <a:moveTo>
                      <a:pt x="78" y="59"/>
                    </a:moveTo>
                    <a:lnTo>
                      <a:pt x="61" y="45"/>
                    </a:lnTo>
                    <a:lnTo>
                      <a:pt x="71" y="36"/>
                    </a:lnTo>
                    <a:lnTo>
                      <a:pt x="85" y="52"/>
                    </a:lnTo>
                    <a:lnTo>
                      <a:pt x="78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3" name="Freeform 135"/>
              <p:cNvSpPr>
                <a:spLocks noEditPoints="1"/>
              </p:cNvSpPr>
              <p:nvPr/>
            </p:nvSpPr>
            <p:spPr bwMode="auto">
              <a:xfrm>
                <a:off x="7269163" y="4033838"/>
                <a:ext cx="374650" cy="379413"/>
              </a:xfrm>
              <a:custGeom>
                <a:avLst/>
                <a:gdLst>
                  <a:gd name="T0" fmla="*/ 154 w 236"/>
                  <a:gd name="T1" fmla="*/ 0 h 239"/>
                  <a:gd name="T2" fmla="*/ 0 w 236"/>
                  <a:gd name="T3" fmla="*/ 156 h 239"/>
                  <a:gd name="T4" fmla="*/ 83 w 236"/>
                  <a:gd name="T5" fmla="*/ 239 h 239"/>
                  <a:gd name="T6" fmla="*/ 236 w 236"/>
                  <a:gd name="T7" fmla="*/ 85 h 239"/>
                  <a:gd name="T8" fmla="*/ 154 w 236"/>
                  <a:gd name="T9" fmla="*/ 0 h 239"/>
                  <a:gd name="T10" fmla="*/ 73 w 236"/>
                  <a:gd name="T11" fmla="*/ 184 h 239"/>
                  <a:gd name="T12" fmla="*/ 52 w 236"/>
                  <a:gd name="T13" fmla="*/ 165 h 239"/>
                  <a:gd name="T14" fmla="*/ 168 w 236"/>
                  <a:gd name="T15" fmla="*/ 50 h 239"/>
                  <a:gd name="T16" fmla="*/ 189 w 236"/>
                  <a:gd name="T17" fmla="*/ 71 h 239"/>
                  <a:gd name="T18" fmla="*/ 73 w 236"/>
                  <a:gd name="T19" fmla="*/ 18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239">
                    <a:moveTo>
                      <a:pt x="154" y="0"/>
                    </a:moveTo>
                    <a:lnTo>
                      <a:pt x="0" y="156"/>
                    </a:lnTo>
                    <a:lnTo>
                      <a:pt x="83" y="239"/>
                    </a:lnTo>
                    <a:lnTo>
                      <a:pt x="236" y="85"/>
                    </a:lnTo>
                    <a:lnTo>
                      <a:pt x="154" y="0"/>
                    </a:lnTo>
                    <a:close/>
                    <a:moveTo>
                      <a:pt x="73" y="184"/>
                    </a:moveTo>
                    <a:lnTo>
                      <a:pt x="52" y="165"/>
                    </a:lnTo>
                    <a:lnTo>
                      <a:pt x="168" y="50"/>
                    </a:lnTo>
                    <a:lnTo>
                      <a:pt x="189" y="71"/>
                    </a:lnTo>
                    <a:lnTo>
                      <a:pt x="73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69" name="组合 2168"/>
            <p:cNvGrpSpPr/>
            <p:nvPr/>
          </p:nvGrpSpPr>
          <p:grpSpPr>
            <a:xfrm>
              <a:off x="10716684" y="5327651"/>
              <a:ext cx="491067" cy="611717"/>
              <a:chOff x="8037513" y="3995738"/>
              <a:chExt cx="368300" cy="458788"/>
            </a:xfrm>
            <a:grpFill/>
          </p:grpSpPr>
          <p:sp>
            <p:nvSpPr>
              <p:cNvPr id="2164" name="Freeform 136"/>
              <p:cNvSpPr/>
              <p:nvPr/>
            </p:nvSpPr>
            <p:spPr bwMode="auto">
              <a:xfrm>
                <a:off x="8037513" y="4187825"/>
                <a:ext cx="368300" cy="149225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5" name="Freeform 137"/>
              <p:cNvSpPr/>
              <p:nvPr/>
            </p:nvSpPr>
            <p:spPr bwMode="auto">
              <a:xfrm>
                <a:off x="8037513" y="4300538"/>
                <a:ext cx="368300" cy="153988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6" name="Freeform 138"/>
              <p:cNvSpPr/>
              <p:nvPr/>
            </p:nvSpPr>
            <p:spPr bwMode="auto">
              <a:xfrm>
                <a:off x="8037513" y="4075113"/>
                <a:ext cx="368300" cy="150813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7" name="Oval 139"/>
              <p:cNvSpPr>
                <a:spLocks noChangeArrowheads="1"/>
              </p:cNvSpPr>
              <p:nvPr/>
            </p:nvSpPr>
            <p:spPr bwMode="auto">
              <a:xfrm>
                <a:off x="8045450" y="3995738"/>
                <a:ext cx="352425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8202" y="1035051"/>
            <a:ext cx="10500784" cy="4785783"/>
            <a:chOff x="838202" y="1035051"/>
            <a:chExt cx="10500784" cy="4785783"/>
          </a:xfrm>
          <a:solidFill>
            <a:schemeClr val="accent1"/>
          </a:solidFill>
        </p:grpSpPr>
        <p:sp>
          <p:nvSpPr>
            <p:cNvPr id="6" name="Freeform 6"/>
            <p:cNvSpPr/>
            <p:nvPr/>
          </p:nvSpPr>
          <p:spPr bwMode="auto">
            <a:xfrm>
              <a:off x="893235" y="1054101"/>
              <a:ext cx="660400" cy="664633"/>
            </a:xfrm>
            <a:custGeom>
              <a:avLst/>
              <a:gdLst>
                <a:gd name="T0" fmla="*/ 104 w 132"/>
                <a:gd name="T1" fmla="*/ 32 h 133"/>
                <a:gd name="T2" fmla="*/ 113 w 132"/>
                <a:gd name="T3" fmla="*/ 39 h 133"/>
                <a:gd name="T4" fmla="*/ 132 w 132"/>
                <a:gd name="T5" fmla="*/ 39 h 133"/>
                <a:gd name="T6" fmla="*/ 132 w 132"/>
                <a:gd name="T7" fmla="*/ 27 h 133"/>
                <a:gd name="T8" fmla="*/ 99 w 132"/>
                <a:gd name="T9" fmla="*/ 0 h 133"/>
                <a:gd name="T10" fmla="*/ 0 w 132"/>
                <a:gd name="T11" fmla="*/ 0 h 133"/>
                <a:gd name="T12" fmla="*/ 0 w 132"/>
                <a:gd name="T13" fmla="*/ 24 h 133"/>
                <a:gd name="T14" fmla="*/ 51 w 132"/>
                <a:gd name="T15" fmla="*/ 24 h 133"/>
                <a:gd name="T16" fmla="*/ 51 w 132"/>
                <a:gd name="T17" fmla="*/ 39 h 133"/>
                <a:gd name="T18" fmla="*/ 57 w 132"/>
                <a:gd name="T19" fmla="*/ 48 h 133"/>
                <a:gd name="T20" fmla="*/ 48 w 132"/>
                <a:gd name="T21" fmla="*/ 57 h 133"/>
                <a:gd name="T22" fmla="*/ 39 w 132"/>
                <a:gd name="T23" fmla="*/ 48 h 133"/>
                <a:gd name="T24" fmla="*/ 45 w 132"/>
                <a:gd name="T25" fmla="*/ 39 h 133"/>
                <a:gd name="T26" fmla="*/ 45 w 132"/>
                <a:gd name="T27" fmla="*/ 29 h 133"/>
                <a:gd name="T28" fmla="*/ 0 w 132"/>
                <a:gd name="T29" fmla="*/ 29 h 133"/>
                <a:gd name="T30" fmla="*/ 0 w 132"/>
                <a:gd name="T31" fmla="*/ 39 h 133"/>
                <a:gd name="T32" fmla="*/ 24 w 132"/>
                <a:gd name="T33" fmla="*/ 39 h 133"/>
                <a:gd name="T34" fmla="*/ 24 w 132"/>
                <a:gd name="T35" fmla="*/ 47 h 133"/>
                <a:gd name="T36" fmla="*/ 31 w 132"/>
                <a:gd name="T37" fmla="*/ 55 h 133"/>
                <a:gd name="T38" fmla="*/ 22 w 132"/>
                <a:gd name="T39" fmla="*/ 64 h 133"/>
                <a:gd name="T40" fmla="*/ 13 w 132"/>
                <a:gd name="T41" fmla="*/ 55 h 133"/>
                <a:gd name="T42" fmla="*/ 19 w 132"/>
                <a:gd name="T43" fmla="*/ 47 h 133"/>
                <a:gd name="T44" fmla="*/ 19 w 132"/>
                <a:gd name="T45" fmla="*/ 44 h 133"/>
                <a:gd name="T46" fmla="*/ 0 w 132"/>
                <a:gd name="T47" fmla="*/ 44 h 133"/>
                <a:gd name="T48" fmla="*/ 0 w 132"/>
                <a:gd name="T49" fmla="*/ 87 h 133"/>
                <a:gd name="T50" fmla="*/ 60 w 132"/>
                <a:gd name="T51" fmla="*/ 87 h 133"/>
                <a:gd name="T52" fmla="*/ 68 w 132"/>
                <a:gd name="T53" fmla="*/ 78 h 133"/>
                <a:gd name="T54" fmla="*/ 66 w 132"/>
                <a:gd name="T55" fmla="*/ 73 h 133"/>
                <a:gd name="T56" fmla="*/ 75 w 132"/>
                <a:gd name="T57" fmla="*/ 64 h 133"/>
                <a:gd name="T58" fmla="*/ 85 w 132"/>
                <a:gd name="T59" fmla="*/ 73 h 133"/>
                <a:gd name="T60" fmla="*/ 75 w 132"/>
                <a:gd name="T61" fmla="*/ 82 h 133"/>
                <a:gd name="T62" fmla="*/ 72 w 132"/>
                <a:gd name="T63" fmla="*/ 82 h 133"/>
                <a:gd name="T64" fmla="*/ 62 w 132"/>
                <a:gd name="T65" fmla="*/ 92 h 133"/>
                <a:gd name="T66" fmla="*/ 62 w 132"/>
                <a:gd name="T67" fmla="*/ 92 h 133"/>
                <a:gd name="T68" fmla="*/ 0 w 132"/>
                <a:gd name="T69" fmla="*/ 92 h 133"/>
                <a:gd name="T70" fmla="*/ 0 w 132"/>
                <a:gd name="T71" fmla="*/ 133 h 133"/>
                <a:gd name="T72" fmla="*/ 132 w 132"/>
                <a:gd name="T73" fmla="*/ 133 h 133"/>
                <a:gd name="T74" fmla="*/ 132 w 132"/>
                <a:gd name="T75" fmla="*/ 109 h 133"/>
                <a:gd name="T76" fmla="*/ 114 w 132"/>
                <a:gd name="T77" fmla="*/ 109 h 133"/>
                <a:gd name="T78" fmla="*/ 105 w 132"/>
                <a:gd name="T79" fmla="*/ 116 h 133"/>
                <a:gd name="T80" fmla="*/ 96 w 132"/>
                <a:gd name="T81" fmla="*/ 107 h 133"/>
                <a:gd name="T82" fmla="*/ 105 w 132"/>
                <a:gd name="T83" fmla="*/ 97 h 133"/>
                <a:gd name="T84" fmla="*/ 114 w 132"/>
                <a:gd name="T85" fmla="*/ 105 h 133"/>
                <a:gd name="T86" fmla="*/ 132 w 132"/>
                <a:gd name="T87" fmla="*/ 105 h 133"/>
                <a:gd name="T88" fmla="*/ 132 w 132"/>
                <a:gd name="T89" fmla="*/ 44 h 133"/>
                <a:gd name="T90" fmla="*/ 113 w 132"/>
                <a:gd name="T91" fmla="*/ 44 h 133"/>
                <a:gd name="T92" fmla="*/ 104 w 132"/>
                <a:gd name="T93" fmla="*/ 51 h 133"/>
                <a:gd name="T94" fmla="*/ 95 w 132"/>
                <a:gd name="T95" fmla="*/ 42 h 133"/>
                <a:gd name="T96" fmla="*/ 104 w 132"/>
                <a:gd name="T97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04" y="32"/>
                  </a:moveTo>
                  <a:cubicBezTo>
                    <a:pt x="108" y="32"/>
                    <a:pt x="112" y="35"/>
                    <a:pt x="113" y="39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5" y="40"/>
                    <a:pt x="57" y="44"/>
                    <a:pt x="57" y="48"/>
                  </a:cubicBezTo>
                  <a:cubicBezTo>
                    <a:pt x="57" y="53"/>
                    <a:pt x="53" y="57"/>
                    <a:pt x="48" y="57"/>
                  </a:cubicBezTo>
                  <a:cubicBezTo>
                    <a:pt x="43" y="57"/>
                    <a:pt x="39" y="53"/>
                    <a:pt x="39" y="48"/>
                  </a:cubicBezTo>
                  <a:cubicBezTo>
                    <a:pt x="39" y="44"/>
                    <a:pt x="42" y="40"/>
                    <a:pt x="45" y="3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8" y="47"/>
                    <a:pt x="31" y="51"/>
                    <a:pt x="31" y="55"/>
                  </a:cubicBezTo>
                  <a:cubicBezTo>
                    <a:pt x="31" y="60"/>
                    <a:pt x="27" y="64"/>
                    <a:pt x="22" y="64"/>
                  </a:cubicBezTo>
                  <a:cubicBezTo>
                    <a:pt x="17" y="64"/>
                    <a:pt x="13" y="60"/>
                    <a:pt x="13" y="55"/>
                  </a:cubicBezTo>
                  <a:cubicBezTo>
                    <a:pt x="13" y="51"/>
                    <a:pt x="15" y="48"/>
                    <a:pt x="19" y="47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7" y="77"/>
                    <a:pt x="66" y="75"/>
                    <a:pt x="66" y="73"/>
                  </a:cubicBezTo>
                  <a:cubicBezTo>
                    <a:pt x="66" y="68"/>
                    <a:pt x="70" y="64"/>
                    <a:pt x="75" y="64"/>
                  </a:cubicBezTo>
                  <a:cubicBezTo>
                    <a:pt x="80" y="64"/>
                    <a:pt x="85" y="68"/>
                    <a:pt x="85" y="73"/>
                  </a:cubicBezTo>
                  <a:cubicBezTo>
                    <a:pt x="85" y="78"/>
                    <a:pt x="80" y="82"/>
                    <a:pt x="75" y="82"/>
                  </a:cubicBezTo>
                  <a:cubicBezTo>
                    <a:pt x="74" y="82"/>
                    <a:pt x="73" y="82"/>
                    <a:pt x="72" y="8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3" y="113"/>
                    <a:pt x="109" y="116"/>
                    <a:pt x="105" y="116"/>
                  </a:cubicBezTo>
                  <a:cubicBezTo>
                    <a:pt x="100" y="116"/>
                    <a:pt x="96" y="112"/>
                    <a:pt x="96" y="107"/>
                  </a:cubicBezTo>
                  <a:cubicBezTo>
                    <a:pt x="96" y="102"/>
                    <a:pt x="100" y="97"/>
                    <a:pt x="105" y="97"/>
                  </a:cubicBezTo>
                  <a:cubicBezTo>
                    <a:pt x="110" y="97"/>
                    <a:pt x="113" y="101"/>
                    <a:pt x="114" y="105"/>
                  </a:cubicBezTo>
                  <a:cubicBezTo>
                    <a:pt x="132" y="105"/>
                    <a:pt x="132" y="105"/>
                    <a:pt x="132" y="105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8"/>
                    <a:pt x="108" y="51"/>
                    <a:pt x="104" y="51"/>
                  </a:cubicBezTo>
                  <a:cubicBezTo>
                    <a:pt x="99" y="51"/>
                    <a:pt x="95" y="47"/>
                    <a:pt x="95" y="42"/>
                  </a:cubicBezTo>
                  <a:cubicBezTo>
                    <a:pt x="95" y="36"/>
                    <a:pt x="99" y="32"/>
                    <a:pt x="10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279" name="组合 3278"/>
            <p:cNvGrpSpPr/>
            <p:nvPr/>
          </p:nvGrpSpPr>
          <p:grpSpPr>
            <a:xfrm>
              <a:off x="1907118" y="1043517"/>
              <a:ext cx="706967" cy="685800"/>
              <a:chOff x="1430338" y="782638"/>
              <a:chExt cx="530225" cy="514350"/>
            </a:xfrm>
            <a:grpFill/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603376" y="941388"/>
                <a:ext cx="198438" cy="1984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1430338" y="782638"/>
                <a:ext cx="530225" cy="514350"/>
              </a:xfrm>
              <a:custGeom>
                <a:avLst/>
                <a:gdLst>
                  <a:gd name="T0" fmla="*/ 334 w 334"/>
                  <a:gd name="T1" fmla="*/ 90 h 324"/>
                  <a:gd name="T2" fmla="*/ 291 w 334"/>
                  <a:gd name="T3" fmla="*/ 45 h 324"/>
                  <a:gd name="T4" fmla="*/ 244 w 334"/>
                  <a:gd name="T5" fmla="*/ 0 h 324"/>
                  <a:gd name="T6" fmla="*/ 227 w 334"/>
                  <a:gd name="T7" fmla="*/ 45 h 324"/>
                  <a:gd name="T8" fmla="*/ 201 w 334"/>
                  <a:gd name="T9" fmla="*/ 0 h 324"/>
                  <a:gd name="T10" fmla="*/ 185 w 334"/>
                  <a:gd name="T11" fmla="*/ 45 h 324"/>
                  <a:gd name="T12" fmla="*/ 161 w 334"/>
                  <a:gd name="T13" fmla="*/ 0 h 324"/>
                  <a:gd name="T14" fmla="*/ 145 w 334"/>
                  <a:gd name="T15" fmla="*/ 45 h 324"/>
                  <a:gd name="T16" fmla="*/ 119 w 334"/>
                  <a:gd name="T17" fmla="*/ 0 h 324"/>
                  <a:gd name="T18" fmla="*/ 102 w 334"/>
                  <a:gd name="T19" fmla="*/ 45 h 324"/>
                  <a:gd name="T20" fmla="*/ 55 w 334"/>
                  <a:gd name="T21" fmla="*/ 90 h 324"/>
                  <a:gd name="T22" fmla="*/ 0 w 334"/>
                  <a:gd name="T23" fmla="*/ 109 h 324"/>
                  <a:gd name="T24" fmla="*/ 55 w 334"/>
                  <a:gd name="T25" fmla="*/ 135 h 324"/>
                  <a:gd name="T26" fmla="*/ 0 w 334"/>
                  <a:gd name="T27" fmla="*/ 152 h 324"/>
                  <a:gd name="T28" fmla="*/ 55 w 334"/>
                  <a:gd name="T29" fmla="*/ 175 h 324"/>
                  <a:gd name="T30" fmla="*/ 0 w 334"/>
                  <a:gd name="T31" fmla="*/ 192 h 324"/>
                  <a:gd name="T32" fmla="*/ 55 w 334"/>
                  <a:gd name="T33" fmla="*/ 218 h 324"/>
                  <a:gd name="T34" fmla="*/ 0 w 334"/>
                  <a:gd name="T35" fmla="*/ 234 h 324"/>
                  <a:gd name="T36" fmla="*/ 55 w 334"/>
                  <a:gd name="T37" fmla="*/ 282 h 324"/>
                  <a:gd name="T38" fmla="*/ 102 w 334"/>
                  <a:gd name="T39" fmla="*/ 324 h 324"/>
                  <a:gd name="T40" fmla="*/ 119 w 334"/>
                  <a:gd name="T41" fmla="*/ 282 h 324"/>
                  <a:gd name="T42" fmla="*/ 145 w 334"/>
                  <a:gd name="T43" fmla="*/ 324 h 324"/>
                  <a:gd name="T44" fmla="*/ 161 w 334"/>
                  <a:gd name="T45" fmla="*/ 282 h 324"/>
                  <a:gd name="T46" fmla="*/ 185 w 334"/>
                  <a:gd name="T47" fmla="*/ 324 h 324"/>
                  <a:gd name="T48" fmla="*/ 201 w 334"/>
                  <a:gd name="T49" fmla="*/ 282 h 324"/>
                  <a:gd name="T50" fmla="*/ 227 w 334"/>
                  <a:gd name="T51" fmla="*/ 324 h 324"/>
                  <a:gd name="T52" fmla="*/ 244 w 334"/>
                  <a:gd name="T53" fmla="*/ 282 h 324"/>
                  <a:gd name="T54" fmla="*/ 291 w 334"/>
                  <a:gd name="T55" fmla="*/ 234 h 324"/>
                  <a:gd name="T56" fmla="*/ 334 w 334"/>
                  <a:gd name="T57" fmla="*/ 218 h 324"/>
                  <a:gd name="T58" fmla="*/ 291 w 334"/>
                  <a:gd name="T59" fmla="*/ 192 h 324"/>
                  <a:gd name="T60" fmla="*/ 334 w 334"/>
                  <a:gd name="T61" fmla="*/ 175 h 324"/>
                  <a:gd name="T62" fmla="*/ 291 w 334"/>
                  <a:gd name="T63" fmla="*/ 152 h 324"/>
                  <a:gd name="T64" fmla="*/ 334 w 334"/>
                  <a:gd name="T65" fmla="*/ 135 h 324"/>
                  <a:gd name="T66" fmla="*/ 291 w 334"/>
                  <a:gd name="T67" fmla="*/ 109 h 324"/>
                  <a:gd name="T68" fmla="*/ 267 w 334"/>
                  <a:gd name="T69" fmla="*/ 256 h 324"/>
                  <a:gd name="T70" fmla="*/ 78 w 334"/>
                  <a:gd name="T71" fmla="*/ 67 h 324"/>
                  <a:gd name="T72" fmla="*/ 267 w 334"/>
                  <a:gd name="T73" fmla="*/ 25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4" h="324">
                    <a:moveTo>
                      <a:pt x="334" y="109"/>
                    </a:moveTo>
                    <a:lnTo>
                      <a:pt x="334" y="90"/>
                    </a:lnTo>
                    <a:lnTo>
                      <a:pt x="291" y="90"/>
                    </a:lnTo>
                    <a:lnTo>
                      <a:pt x="291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227" y="0"/>
                    </a:lnTo>
                    <a:lnTo>
                      <a:pt x="227" y="45"/>
                    </a:lnTo>
                    <a:lnTo>
                      <a:pt x="201" y="45"/>
                    </a:lnTo>
                    <a:lnTo>
                      <a:pt x="201" y="0"/>
                    </a:lnTo>
                    <a:lnTo>
                      <a:pt x="185" y="0"/>
                    </a:lnTo>
                    <a:lnTo>
                      <a:pt x="185" y="45"/>
                    </a:lnTo>
                    <a:lnTo>
                      <a:pt x="161" y="45"/>
                    </a:lnTo>
                    <a:lnTo>
                      <a:pt x="161" y="0"/>
                    </a:lnTo>
                    <a:lnTo>
                      <a:pt x="145" y="0"/>
                    </a:lnTo>
                    <a:lnTo>
                      <a:pt x="145" y="45"/>
                    </a:lnTo>
                    <a:lnTo>
                      <a:pt x="119" y="45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102" y="45"/>
                    </a:lnTo>
                    <a:lnTo>
                      <a:pt x="55" y="45"/>
                    </a:lnTo>
                    <a:lnTo>
                      <a:pt x="55" y="90"/>
                    </a:lnTo>
                    <a:lnTo>
                      <a:pt x="0" y="90"/>
                    </a:lnTo>
                    <a:lnTo>
                      <a:pt x="0" y="109"/>
                    </a:lnTo>
                    <a:lnTo>
                      <a:pt x="55" y="109"/>
                    </a:lnTo>
                    <a:lnTo>
                      <a:pt x="55" y="135"/>
                    </a:lnTo>
                    <a:lnTo>
                      <a:pt x="0" y="135"/>
                    </a:lnTo>
                    <a:lnTo>
                      <a:pt x="0" y="152"/>
                    </a:lnTo>
                    <a:lnTo>
                      <a:pt x="55" y="152"/>
                    </a:lnTo>
                    <a:lnTo>
                      <a:pt x="55" y="175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55" y="192"/>
                    </a:lnTo>
                    <a:lnTo>
                      <a:pt x="55" y="218"/>
                    </a:lnTo>
                    <a:lnTo>
                      <a:pt x="0" y="218"/>
                    </a:lnTo>
                    <a:lnTo>
                      <a:pt x="0" y="234"/>
                    </a:lnTo>
                    <a:lnTo>
                      <a:pt x="55" y="234"/>
                    </a:lnTo>
                    <a:lnTo>
                      <a:pt x="55" y="282"/>
                    </a:lnTo>
                    <a:lnTo>
                      <a:pt x="102" y="282"/>
                    </a:lnTo>
                    <a:lnTo>
                      <a:pt x="102" y="324"/>
                    </a:lnTo>
                    <a:lnTo>
                      <a:pt x="119" y="324"/>
                    </a:lnTo>
                    <a:lnTo>
                      <a:pt x="119" y="282"/>
                    </a:lnTo>
                    <a:lnTo>
                      <a:pt x="145" y="282"/>
                    </a:lnTo>
                    <a:lnTo>
                      <a:pt x="145" y="324"/>
                    </a:lnTo>
                    <a:lnTo>
                      <a:pt x="161" y="324"/>
                    </a:lnTo>
                    <a:lnTo>
                      <a:pt x="161" y="282"/>
                    </a:lnTo>
                    <a:lnTo>
                      <a:pt x="185" y="282"/>
                    </a:lnTo>
                    <a:lnTo>
                      <a:pt x="185" y="324"/>
                    </a:lnTo>
                    <a:lnTo>
                      <a:pt x="201" y="324"/>
                    </a:lnTo>
                    <a:lnTo>
                      <a:pt x="201" y="282"/>
                    </a:lnTo>
                    <a:lnTo>
                      <a:pt x="227" y="282"/>
                    </a:lnTo>
                    <a:lnTo>
                      <a:pt x="227" y="324"/>
                    </a:lnTo>
                    <a:lnTo>
                      <a:pt x="244" y="324"/>
                    </a:lnTo>
                    <a:lnTo>
                      <a:pt x="244" y="282"/>
                    </a:lnTo>
                    <a:lnTo>
                      <a:pt x="291" y="282"/>
                    </a:lnTo>
                    <a:lnTo>
                      <a:pt x="291" y="234"/>
                    </a:lnTo>
                    <a:lnTo>
                      <a:pt x="334" y="234"/>
                    </a:lnTo>
                    <a:lnTo>
                      <a:pt x="334" y="218"/>
                    </a:lnTo>
                    <a:lnTo>
                      <a:pt x="291" y="218"/>
                    </a:lnTo>
                    <a:lnTo>
                      <a:pt x="291" y="192"/>
                    </a:lnTo>
                    <a:lnTo>
                      <a:pt x="334" y="192"/>
                    </a:lnTo>
                    <a:lnTo>
                      <a:pt x="334" y="175"/>
                    </a:lnTo>
                    <a:lnTo>
                      <a:pt x="291" y="175"/>
                    </a:lnTo>
                    <a:lnTo>
                      <a:pt x="291" y="152"/>
                    </a:lnTo>
                    <a:lnTo>
                      <a:pt x="334" y="152"/>
                    </a:lnTo>
                    <a:lnTo>
                      <a:pt x="334" y="135"/>
                    </a:lnTo>
                    <a:lnTo>
                      <a:pt x="291" y="135"/>
                    </a:lnTo>
                    <a:lnTo>
                      <a:pt x="291" y="109"/>
                    </a:lnTo>
                    <a:lnTo>
                      <a:pt x="334" y="109"/>
                    </a:lnTo>
                    <a:close/>
                    <a:moveTo>
                      <a:pt x="267" y="256"/>
                    </a:moveTo>
                    <a:lnTo>
                      <a:pt x="78" y="256"/>
                    </a:lnTo>
                    <a:lnTo>
                      <a:pt x="78" y="67"/>
                    </a:lnTo>
                    <a:lnTo>
                      <a:pt x="267" y="67"/>
                    </a:lnTo>
                    <a:lnTo>
                      <a:pt x="267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80" name="组合 3279"/>
            <p:cNvGrpSpPr/>
            <p:nvPr/>
          </p:nvGrpSpPr>
          <p:grpSpPr>
            <a:xfrm>
              <a:off x="3117851" y="1094318"/>
              <a:ext cx="414867" cy="645583"/>
              <a:chOff x="2338388" y="820738"/>
              <a:chExt cx="311150" cy="484187"/>
            </a:xfrm>
            <a:grpFill/>
          </p:grpSpPr>
          <p:sp>
            <p:nvSpPr>
              <p:cNvPr id="9" name="Freeform 9"/>
              <p:cNvSpPr/>
              <p:nvPr/>
            </p:nvSpPr>
            <p:spPr bwMode="auto">
              <a:xfrm>
                <a:off x="2406651" y="820738"/>
                <a:ext cx="176213" cy="109537"/>
              </a:xfrm>
              <a:custGeom>
                <a:avLst/>
                <a:gdLst>
                  <a:gd name="T0" fmla="*/ 47 w 47"/>
                  <a:gd name="T1" fmla="*/ 23 h 29"/>
                  <a:gd name="T2" fmla="*/ 23 w 47"/>
                  <a:gd name="T3" fmla="*/ 0 h 29"/>
                  <a:gd name="T4" fmla="*/ 0 w 47"/>
                  <a:gd name="T5" fmla="*/ 23 h 29"/>
                  <a:gd name="T6" fmla="*/ 0 w 47"/>
                  <a:gd name="T7" fmla="*/ 29 h 29"/>
                  <a:gd name="T8" fmla="*/ 47 w 47"/>
                  <a:gd name="T9" fmla="*/ 29 h 29"/>
                  <a:gd name="T10" fmla="*/ 47 w 47"/>
                  <a:gd name="T11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29">
                    <a:moveTo>
                      <a:pt x="47" y="23"/>
                    </a:moveTo>
                    <a:cubicBezTo>
                      <a:pt x="47" y="11"/>
                      <a:pt x="39" y="0"/>
                      <a:pt x="23" y="0"/>
                    </a:cubicBezTo>
                    <a:cubicBezTo>
                      <a:pt x="8" y="0"/>
                      <a:pt x="0" y="11"/>
                      <a:pt x="0" y="2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4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406651" y="944563"/>
                <a:ext cx="176213" cy="187325"/>
              </a:xfrm>
              <a:custGeom>
                <a:avLst/>
                <a:gdLst>
                  <a:gd name="T0" fmla="*/ 23 w 47"/>
                  <a:gd name="T1" fmla="*/ 50 h 50"/>
                  <a:gd name="T2" fmla="*/ 47 w 47"/>
                  <a:gd name="T3" fmla="*/ 27 h 50"/>
                  <a:gd name="T4" fmla="*/ 47 w 47"/>
                  <a:gd name="T5" fmla="*/ 0 h 50"/>
                  <a:gd name="T6" fmla="*/ 0 w 47"/>
                  <a:gd name="T7" fmla="*/ 0 h 50"/>
                  <a:gd name="T8" fmla="*/ 0 w 47"/>
                  <a:gd name="T9" fmla="*/ 27 h 50"/>
                  <a:gd name="T10" fmla="*/ 23 w 47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0">
                    <a:moveTo>
                      <a:pt x="23" y="50"/>
                    </a:moveTo>
                    <a:cubicBezTo>
                      <a:pt x="39" y="50"/>
                      <a:pt x="47" y="40"/>
                      <a:pt x="47" y="2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0"/>
                      <a:pt x="8" y="50"/>
                      <a:pt x="2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2338388" y="903288"/>
                <a:ext cx="311150" cy="401637"/>
              </a:xfrm>
              <a:custGeom>
                <a:avLst/>
                <a:gdLst>
                  <a:gd name="T0" fmla="*/ 74 w 83"/>
                  <a:gd name="T1" fmla="*/ 6 h 107"/>
                  <a:gd name="T2" fmla="*/ 74 w 83"/>
                  <a:gd name="T3" fmla="*/ 38 h 107"/>
                  <a:gd name="T4" fmla="*/ 41 w 83"/>
                  <a:gd name="T5" fmla="*/ 71 h 107"/>
                  <a:gd name="T6" fmla="*/ 9 w 83"/>
                  <a:gd name="T7" fmla="*/ 38 h 107"/>
                  <a:gd name="T8" fmla="*/ 9 w 83"/>
                  <a:gd name="T9" fmla="*/ 6 h 107"/>
                  <a:gd name="T10" fmla="*/ 0 w 83"/>
                  <a:gd name="T11" fmla="*/ 6 h 107"/>
                  <a:gd name="T12" fmla="*/ 0 w 83"/>
                  <a:gd name="T13" fmla="*/ 38 h 107"/>
                  <a:gd name="T14" fmla="*/ 0 w 83"/>
                  <a:gd name="T15" fmla="*/ 38 h 107"/>
                  <a:gd name="T16" fmla="*/ 37 w 83"/>
                  <a:gd name="T17" fmla="*/ 80 h 107"/>
                  <a:gd name="T18" fmla="*/ 37 w 83"/>
                  <a:gd name="T19" fmla="*/ 94 h 107"/>
                  <a:gd name="T20" fmla="*/ 18 w 83"/>
                  <a:gd name="T21" fmla="*/ 94 h 107"/>
                  <a:gd name="T22" fmla="*/ 14 w 83"/>
                  <a:gd name="T23" fmla="*/ 107 h 107"/>
                  <a:gd name="T24" fmla="*/ 68 w 83"/>
                  <a:gd name="T25" fmla="*/ 107 h 107"/>
                  <a:gd name="T26" fmla="*/ 63 w 83"/>
                  <a:gd name="T27" fmla="*/ 94 h 107"/>
                  <a:gd name="T28" fmla="*/ 46 w 83"/>
                  <a:gd name="T29" fmla="*/ 94 h 107"/>
                  <a:gd name="T30" fmla="*/ 46 w 83"/>
                  <a:gd name="T31" fmla="*/ 80 h 107"/>
                  <a:gd name="T32" fmla="*/ 83 w 83"/>
                  <a:gd name="T33" fmla="*/ 38 h 107"/>
                  <a:gd name="T34" fmla="*/ 83 w 83"/>
                  <a:gd name="T35" fmla="*/ 38 h 107"/>
                  <a:gd name="T36" fmla="*/ 83 w 83"/>
                  <a:gd name="T37" fmla="*/ 6 h 107"/>
                  <a:gd name="T38" fmla="*/ 74 w 83"/>
                  <a:gd name="T39" fmla="*/ 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107">
                    <a:moveTo>
                      <a:pt x="74" y="6"/>
                    </a:moveTo>
                    <a:cubicBezTo>
                      <a:pt x="74" y="38"/>
                      <a:pt x="74" y="38"/>
                      <a:pt x="74" y="38"/>
                    </a:cubicBezTo>
                    <a:cubicBezTo>
                      <a:pt x="74" y="56"/>
                      <a:pt x="62" y="71"/>
                      <a:pt x="41" y="71"/>
                    </a:cubicBezTo>
                    <a:cubicBezTo>
                      <a:pt x="21" y="71"/>
                      <a:pt x="9" y="56"/>
                      <a:pt x="9" y="3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4" y="1"/>
                      <a:pt x="0" y="6"/>
                      <a:pt x="0" y="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60"/>
                      <a:pt x="16" y="77"/>
                      <a:pt x="37" y="80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67" y="77"/>
                      <a:pt x="83" y="60"/>
                      <a:pt x="83" y="38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77" y="0"/>
                      <a:pt x="74" y="6"/>
                      <a:pt x="7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64" name="组合 3263"/>
            <p:cNvGrpSpPr/>
            <p:nvPr/>
          </p:nvGrpSpPr>
          <p:grpSpPr>
            <a:xfrm>
              <a:off x="4157135" y="1068918"/>
              <a:ext cx="541867" cy="719665"/>
              <a:chOff x="3117851" y="801688"/>
              <a:chExt cx="406400" cy="539749"/>
            </a:xfrm>
            <a:grpFill/>
          </p:grpSpPr>
          <p:sp>
            <p:nvSpPr>
              <p:cNvPr id="12" name="Freeform 12"/>
              <p:cNvSpPr/>
              <p:nvPr/>
            </p:nvSpPr>
            <p:spPr bwMode="auto">
              <a:xfrm>
                <a:off x="3224213" y="801688"/>
                <a:ext cx="176213" cy="109537"/>
              </a:xfrm>
              <a:custGeom>
                <a:avLst/>
                <a:gdLst>
                  <a:gd name="T0" fmla="*/ 47 w 47"/>
                  <a:gd name="T1" fmla="*/ 23 h 29"/>
                  <a:gd name="T2" fmla="*/ 23 w 47"/>
                  <a:gd name="T3" fmla="*/ 0 h 29"/>
                  <a:gd name="T4" fmla="*/ 0 w 47"/>
                  <a:gd name="T5" fmla="*/ 23 h 29"/>
                  <a:gd name="T6" fmla="*/ 0 w 47"/>
                  <a:gd name="T7" fmla="*/ 29 h 29"/>
                  <a:gd name="T8" fmla="*/ 47 w 47"/>
                  <a:gd name="T9" fmla="*/ 29 h 29"/>
                  <a:gd name="T10" fmla="*/ 47 w 47"/>
                  <a:gd name="T11" fmla="*/ 29 h 29"/>
                  <a:gd name="T12" fmla="*/ 47 w 47"/>
                  <a:gd name="T13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9">
                    <a:moveTo>
                      <a:pt x="47" y="23"/>
                    </a:moveTo>
                    <a:cubicBezTo>
                      <a:pt x="47" y="11"/>
                      <a:pt x="38" y="0"/>
                      <a:pt x="23" y="0"/>
                    </a:cubicBezTo>
                    <a:cubicBezTo>
                      <a:pt x="8" y="0"/>
                      <a:pt x="0" y="11"/>
                      <a:pt x="0" y="2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4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3224213" y="925513"/>
                <a:ext cx="160338" cy="146050"/>
              </a:xfrm>
              <a:custGeom>
                <a:avLst/>
                <a:gdLst>
                  <a:gd name="T0" fmla="*/ 0 w 43"/>
                  <a:gd name="T1" fmla="*/ 0 h 39"/>
                  <a:gd name="T2" fmla="*/ 0 w 43"/>
                  <a:gd name="T3" fmla="*/ 27 h 39"/>
                  <a:gd name="T4" fmla="*/ 3 w 43"/>
                  <a:gd name="T5" fmla="*/ 39 h 39"/>
                  <a:gd name="T6" fmla="*/ 43 w 43"/>
                  <a:gd name="T7" fmla="*/ 0 h 39"/>
                  <a:gd name="T8" fmla="*/ 0 w 43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1" y="36"/>
                      <a:pt x="3" y="39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3265488" y="1023938"/>
                <a:ext cx="134938" cy="141287"/>
              </a:xfrm>
              <a:custGeom>
                <a:avLst/>
                <a:gdLst>
                  <a:gd name="T0" fmla="*/ 36 w 36"/>
                  <a:gd name="T1" fmla="*/ 15 h 38"/>
                  <a:gd name="T2" fmla="*/ 36 w 36"/>
                  <a:gd name="T3" fmla="*/ 0 h 38"/>
                  <a:gd name="T4" fmla="*/ 0 w 36"/>
                  <a:gd name="T5" fmla="*/ 36 h 38"/>
                  <a:gd name="T6" fmla="*/ 12 w 36"/>
                  <a:gd name="T7" fmla="*/ 38 h 38"/>
                  <a:gd name="T8" fmla="*/ 36 w 36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36" y="15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7"/>
                      <a:pt x="8" y="38"/>
                      <a:pt x="12" y="38"/>
                    </a:cubicBezTo>
                    <a:cubicBezTo>
                      <a:pt x="27" y="38"/>
                      <a:pt x="36" y="28"/>
                      <a:pt x="3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3155951" y="889000"/>
                <a:ext cx="52388" cy="231775"/>
              </a:xfrm>
              <a:custGeom>
                <a:avLst/>
                <a:gdLst>
                  <a:gd name="T0" fmla="*/ 9 w 14"/>
                  <a:gd name="T1" fmla="*/ 37 h 62"/>
                  <a:gd name="T2" fmla="*/ 9 w 14"/>
                  <a:gd name="T3" fmla="*/ 5 h 62"/>
                  <a:gd name="T4" fmla="*/ 0 w 14"/>
                  <a:gd name="T5" fmla="*/ 5 h 62"/>
                  <a:gd name="T6" fmla="*/ 0 w 14"/>
                  <a:gd name="T7" fmla="*/ 37 h 62"/>
                  <a:gd name="T8" fmla="*/ 0 w 14"/>
                  <a:gd name="T9" fmla="*/ 37 h 62"/>
                  <a:gd name="T10" fmla="*/ 8 w 14"/>
                  <a:gd name="T11" fmla="*/ 62 h 62"/>
                  <a:gd name="T12" fmla="*/ 14 w 14"/>
                  <a:gd name="T13" fmla="*/ 56 h 62"/>
                  <a:gd name="T14" fmla="*/ 9 w 14"/>
                  <a:gd name="T15" fmla="*/ 3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2">
                    <a:moveTo>
                      <a:pt x="9" y="37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4" y="0"/>
                      <a:pt x="0" y="5"/>
                      <a:pt x="0" y="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7"/>
                      <a:pt x="3" y="55"/>
                      <a:pt x="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1" y="51"/>
                      <a:pt x="9" y="44"/>
                      <a:pt x="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3205163" y="958850"/>
                <a:ext cx="261938" cy="382587"/>
              </a:xfrm>
              <a:custGeom>
                <a:avLst/>
                <a:gdLst>
                  <a:gd name="T0" fmla="*/ 61 w 70"/>
                  <a:gd name="T1" fmla="*/ 9 h 102"/>
                  <a:gd name="T2" fmla="*/ 61 w 70"/>
                  <a:gd name="T3" fmla="*/ 32 h 102"/>
                  <a:gd name="T4" fmla="*/ 28 w 70"/>
                  <a:gd name="T5" fmla="*/ 65 h 102"/>
                  <a:gd name="T6" fmla="*/ 10 w 70"/>
                  <a:gd name="T7" fmla="*/ 59 h 102"/>
                  <a:gd name="T8" fmla="*/ 3 w 70"/>
                  <a:gd name="T9" fmla="*/ 66 h 102"/>
                  <a:gd name="T10" fmla="*/ 24 w 70"/>
                  <a:gd name="T11" fmla="*/ 74 h 102"/>
                  <a:gd name="T12" fmla="*/ 24 w 70"/>
                  <a:gd name="T13" fmla="*/ 88 h 102"/>
                  <a:gd name="T14" fmla="*/ 5 w 70"/>
                  <a:gd name="T15" fmla="*/ 88 h 102"/>
                  <a:gd name="T16" fmla="*/ 0 w 70"/>
                  <a:gd name="T17" fmla="*/ 102 h 102"/>
                  <a:gd name="T18" fmla="*/ 54 w 70"/>
                  <a:gd name="T19" fmla="*/ 102 h 102"/>
                  <a:gd name="T20" fmla="*/ 50 w 70"/>
                  <a:gd name="T21" fmla="*/ 88 h 102"/>
                  <a:gd name="T22" fmla="*/ 33 w 70"/>
                  <a:gd name="T23" fmla="*/ 88 h 102"/>
                  <a:gd name="T24" fmla="*/ 33 w 70"/>
                  <a:gd name="T25" fmla="*/ 74 h 102"/>
                  <a:gd name="T26" fmla="*/ 70 w 70"/>
                  <a:gd name="T27" fmla="*/ 32 h 102"/>
                  <a:gd name="T28" fmla="*/ 70 w 70"/>
                  <a:gd name="T29" fmla="*/ 32 h 102"/>
                  <a:gd name="T30" fmla="*/ 70 w 70"/>
                  <a:gd name="T31" fmla="*/ 0 h 102"/>
                  <a:gd name="T32" fmla="*/ 69 w 70"/>
                  <a:gd name="T33" fmla="*/ 0 h 102"/>
                  <a:gd name="T34" fmla="*/ 61 w 70"/>
                  <a:gd name="T35" fmla="*/ 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102">
                    <a:moveTo>
                      <a:pt x="61" y="9"/>
                    </a:move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50"/>
                      <a:pt x="49" y="65"/>
                      <a:pt x="28" y="65"/>
                    </a:cubicBezTo>
                    <a:cubicBezTo>
                      <a:pt x="21" y="65"/>
                      <a:pt x="15" y="63"/>
                      <a:pt x="10" y="59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9" y="70"/>
                      <a:pt x="16" y="73"/>
                      <a:pt x="24" y="74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54" y="71"/>
                      <a:pt x="70" y="54"/>
                      <a:pt x="70" y="32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lnTo>
                      <a:pt x="6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400426" y="944563"/>
                <a:ext cx="1588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3117851" y="842963"/>
                <a:ext cx="406400" cy="404812"/>
              </a:xfrm>
              <a:custGeom>
                <a:avLst/>
                <a:gdLst>
                  <a:gd name="T0" fmla="*/ 234 w 256"/>
                  <a:gd name="T1" fmla="*/ 0 h 255"/>
                  <a:gd name="T2" fmla="*/ 0 w 256"/>
                  <a:gd name="T3" fmla="*/ 234 h 255"/>
                  <a:gd name="T4" fmla="*/ 19 w 256"/>
                  <a:gd name="T5" fmla="*/ 255 h 255"/>
                  <a:gd name="T6" fmla="*/ 256 w 256"/>
                  <a:gd name="T7" fmla="*/ 19 h 255"/>
                  <a:gd name="T8" fmla="*/ 234 w 256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55">
                    <a:moveTo>
                      <a:pt x="234" y="0"/>
                    </a:moveTo>
                    <a:lnTo>
                      <a:pt x="0" y="234"/>
                    </a:lnTo>
                    <a:lnTo>
                      <a:pt x="19" y="255"/>
                    </a:lnTo>
                    <a:lnTo>
                      <a:pt x="256" y="19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1" name="组合 3240"/>
            <p:cNvGrpSpPr/>
            <p:nvPr/>
          </p:nvGrpSpPr>
          <p:grpSpPr>
            <a:xfrm>
              <a:off x="10627785" y="1178985"/>
              <a:ext cx="711201" cy="560916"/>
              <a:chOff x="7970838" y="884238"/>
              <a:chExt cx="533401" cy="420687"/>
            </a:xfrm>
            <a:grpFill/>
          </p:grpSpPr>
          <p:sp>
            <p:nvSpPr>
              <p:cNvPr id="19" name="Freeform 19"/>
              <p:cNvSpPr/>
              <p:nvPr/>
            </p:nvSpPr>
            <p:spPr bwMode="auto">
              <a:xfrm>
                <a:off x="8061326" y="958850"/>
                <a:ext cx="352425" cy="266700"/>
              </a:xfrm>
              <a:custGeom>
                <a:avLst/>
                <a:gdLst>
                  <a:gd name="T0" fmla="*/ 0 w 222"/>
                  <a:gd name="T1" fmla="*/ 43 h 168"/>
                  <a:gd name="T2" fmla="*/ 28 w 222"/>
                  <a:gd name="T3" fmla="*/ 43 h 168"/>
                  <a:gd name="T4" fmla="*/ 28 w 222"/>
                  <a:gd name="T5" fmla="*/ 22 h 168"/>
                  <a:gd name="T6" fmla="*/ 194 w 222"/>
                  <a:gd name="T7" fmla="*/ 22 h 168"/>
                  <a:gd name="T8" fmla="*/ 194 w 222"/>
                  <a:gd name="T9" fmla="*/ 147 h 168"/>
                  <a:gd name="T10" fmla="*/ 177 w 222"/>
                  <a:gd name="T11" fmla="*/ 147 h 168"/>
                  <a:gd name="T12" fmla="*/ 177 w 222"/>
                  <a:gd name="T13" fmla="*/ 168 h 168"/>
                  <a:gd name="T14" fmla="*/ 222 w 222"/>
                  <a:gd name="T15" fmla="*/ 168 h 168"/>
                  <a:gd name="T16" fmla="*/ 222 w 222"/>
                  <a:gd name="T17" fmla="*/ 0 h 168"/>
                  <a:gd name="T18" fmla="*/ 0 w 222"/>
                  <a:gd name="T19" fmla="*/ 0 h 168"/>
                  <a:gd name="T20" fmla="*/ 0 w 222"/>
                  <a:gd name="T21" fmla="*/ 4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68">
                    <a:moveTo>
                      <a:pt x="0" y="43"/>
                    </a:moveTo>
                    <a:lnTo>
                      <a:pt x="28" y="43"/>
                    </a:lnTo>
                    <a:lnTo>
                      <a:pt x="28" y="22"/>
                    </a:lnTo>
                    <a:lnTo>
                      <a:pt x="194" y="22"/>
                    </a:lnTo>
                    <a:lnTo>
                      <a:pt x="194" y="147"/>
                    </a:lnTo>
                    <a:lnTo>
                      <a:pt x="177" y="147"/>
                    </a:lnTo>
                    <a:lnTo>
                      <a:pt x="177" y="168"/>
                    </a:lnTo>
                    <a:lnTo>
                      <a:pt x="222" y="16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8147051" y="884238"/>
                <a:ext cx="357188" cy="263525"/>
              </a:xfrm>
              <a:custGeom>
                <a:avLst/>
                <a:gdLst>
                  <a:gd name="T0" fmla="*/ 0 w 225"/>
                  <a:gd name="T1" fmla="*/ 0 h 166"/>
                  <a:gd name="T2" fmla="*/ 0 w 225"/>
                  <a:gd name="T3" fmla="*/ 40 h 166"/>
                  <a:gd name="T4" fmla="*/ 29 w 225"/>
                  <a:gd name="T5" fmla="*/ 40 h 166"/>
                  <a:gd name="T6" fmla="*/ 29 w 225"/>
                  <a:gd name="T7" fmla="*/ 19 h 166"/>
                  <a:gd name="T8" fmla="*/ 197 w 225"/>
                  <a:gd name="T9" fmla="*/ 19 h 166"/>
                  <a:gd name="T10" fmla="*/ 197 w 225"/>
                  <a:gd name="T11" fmla="*/ 147 h 166"/>
                  <a:gd name="T12" fmla="*/ 178 w 225"/>
                  <a:gd name="T13" fmla="*/ 147 h 166"/>
                  <a:gd name="T14" fmla="*/ 178 w 225"/>
                  <a:gd name="T15" fmla="*/ 166 h 166"/>
                  <a:gd name="T16" fmla="*/ 225 w 225"/>
                  <a:gd name="T17" fmla="*/ 166 h 166"/>
                  <a:gd name="T18" fmla="*/ 225 w 225"/>
                  <a:gd name="T19" fmla="*/ 0 h 166"/>
                  <a:gd name="T20" fmla="*/ 0 w 225"/>
                  <a:gd name="T2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166">
                    <a:moveTo>
                      <a:pt x="0" y="0"/>
                    </a:moveTo>
                    <a:lnTo>
                      <a:pt x="0" y="40"/>
                    </a:lnTo>
                    <a:lnTo>
                      <a:pt x="29" y="40"/>
                    </a:lnTo>
                    <a:lnTo>
                      <a:pt x="29" y="19"/>
                    </a:lnTo>
                    <a:lnTo>
                      <a:pt x="197" y="19"/>
                    </a:lnTo>
                    <a:lnTo>
                      <a:pt x="197" y="147"/>
                    </a:lnTo>
                    <a:lnTo>
                      <a:pt x="178" y="147"/>
                    </a:lnTo>
                    <a:lnTo>
                      <a:pt x="178" y="166"/>
                    </a:lnTo>
                    <a:lnTo>
                      <a:pt x="225" y="166"/>
                    </a:lnTo>
                    <a:lnTo>
                      <a:pt x="22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21"/>
              <p:cNvSpPr>
                <a:spLocks noEditPoints="1"/>
              </p:cNvSpPr>
              <p:nvPr/>
            </p:nvSpPr>
            <p:spPr bwMode="auto">
              <a:xfrm>
                <a:off x="7970838" y="1038225"/>
                <a:ext cx="352425" cy="266700"/>
              </a:xfrm>
              <a:custGeom>
                <a:avLst/>
                <a:gdLst>
                  <a:gd name="T0" fmla="*/ 0 w 222"/>
                  <a:gd name="T1" fmla="*/ 168 h 168"/>
                  <a:gd name="T2" fmla="*/ 222 w 222"/>
                  <a:gd name="T3" fmla="*/ 168 h 168"/>
                  <a:gd name="T4" fmla="*/ 222 w 222"/>
                  <a:gd name="T5" fmla="*/ 0 h 168"/>
                  <a:gd name="T6" fmla="*/ 0 w 222"/>
                  <a:gd name="T7" fmla="*/ 0 h 168"/>
                  <a:gd name="T8" fmla="*/ 0 w 222"/>
                  <a:gd name="T9" fmla="*/ 168 h 168"/>
                  <a:gd name="T10" fmla="*/ 29 w 222"/>
                  <a:gd name="T11" fmla="*/ 21 h 168"/>
                  <a:gd name="T12" fmla="*/ 197 w 222"/>
                  <a:gd name="T13" fmla="*/ 21 h 168"/>
                  <a:gd name="T14" fmla="*/ 197 w 222"/>
                  <a:gd name="T15" fmla="*/ 147 h 168"/>
                  <a:gd name="T16" fmla="*/ 29 w 222"/>
                  <a:gd name="T17" fmla="*/ 147 h 168"/>
                  <a:gd name="T18" fmla="*/ 29 w 222"/>
                  <a:gd name="T19" fmla="*/ 2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168">
                    <a:moveTo>
                      <a:pt x="0" y="168"/>
                    </a:moveTo>
                    <a:lnTo>
                      <a:pt x="222" y="16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168"/>
                    </a:lnTo>
                    <a:close/>
                    <a:moveTo>
                      <a:pt x="29" y="21"/>
                    </a:moveTo>
                    <a:lnTo>
                      <a:pt x="197" y="21"/>
                    </a:lnTo>
                    <a:lnTo>
                      <a:pt x="197" y="147"/>
                    </a:lnTo>
                    <a:lnTo>
                      <a:pt x="29" y="147"/>
                    </a:lnTo>
                    <a:lnTo>
                      <a:pt x="2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8069263" y="1090613"/>
                <a:ext cx="134938" cy="173037"/>
              </a:xfrm>
              <a:custGeom>
                <a:avLst/>
                <a:gdLst>
                  <a:gd name="T0" fmla="*/ 11 w 36"/>
                  <a:gd name="T1" fmla="*/ 35 h 46"/>
                  <a:gd name="T2" fmla="*/ 6 w 36"/>
                  <a:gd name="T3" fmla="*/ 35 h 46"/>
                  <a:gd name="T4" fmla="*/ 1 w 36"/>
                  <a:gd name="T5" fmla="*/ 42 h 46"/>
                  <a:gd name="T6" fmla="*/ 9 w 36"/>
                  <a:gd name="T7" fmla="*/ 46 h 46"/>
                  <a:gd name="T8" fmla="*/ 14 w 36"/>
                  <a:gd name="T9" fmla="*/ 40 h 46"/>
                  <a:gd name="T10" fmla="*/ 14 w 36"/>
                  <a:gd name="T11" fmla="*/ 40 h 46"/>
                  <a:gd name="T12" fmla="*/ 14 w 36"/>
                  <a:gd name="T13" fmla="*/ 13 h 46"/>
                  <a:gd name="T14" fmla="*/ 33 w 36"/>
                  <a:gd name="T15" fmla="*/ 10 h 46"/>
                  <a:gd name="T16" fmla="*/ 33 w 36"/>
                  <a:gd name="T17" fmla="*/ 31 h 46"/>
                  <a:gd name="T18" fmla="*/ 28 w 36"/>
                  <a:gd name="T19" fmla="*/ 31 h 46"/>
                  <a:gd name="T20" fmla="*/ 23 w 36"/>
                  <a:gd name="T21" fmla="*/ 38 h 46"/>
                  <a:gd name="T22" fmla="*/ 31 w 36"/>
                  <a:gd name="T23" fmla="*/ 41 h 46"/>
                  <a:gd name="T24" fmla="*/ 36 w 36"/>
                  <a:gd name="T25" fmla="*/ 35 h 46"/>
                  <a:gd name="T26" fmla="*/ 36 w 36"/>
                  <a:gd name="T27" fmla="*/ 0 h 46"/>
                  <a:gd name="T28" fmla="*/ 11 w 36"/>
                  <a:gd name="T29" fmla="*/ 4 h 46"/>
                  <a:gd name="T30" fmla="*/ 11 w 36"/>
                  <a:gd name="T31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46">
                    <a:moveTo>
                      <a:pt x="11" y="35"/>
                    </a:moveTo>
                    <a:cubicBezTo>
                      <a:pt x="9" y="35"/>
                      <a:pt x="8" y="35"/>
                      <a:pt x="6" y="35"/>
                    </a:cubicBezTo>
                    <a:cubicBezTo>
                      <a:pt x="2" y="36"/>
                      <a:pt x="0" y="39"/>
                      <a:pt x="1" y="42"/>
                    </a:cubicBezTo>
                    <a:cubicBezTo>
                      <a:pt x="1" y="45"/>
                      <a:pt x="5" y="46"/>
                      <a:pt x="9" y="46"/>
                    </a:cubicBezTo>
                    <a:cubicBezTo>
                      <a:pt x="12" y="45"/>
                      <a:pt x="14" y="42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2" y="31"/>
                      <a:pt x="30" y="31"/>
                      <a:pt x="28" y="31"/>
                    </a:cubicBezTo>
                    <a:cubicBezTo>
                      <a:pt x="25" y="32"/>
                      <a:pt x="22" y="35"/>
                      <a:pt x="23" y="38"/>
                    </a:cubicBezTo>
                    <a:cubicBezTo>
                      <a:pt x="24" y="41"/>
                      <a:pt x="27" y="42"/>
                      <a:pt x="31" y="41"/>
                    </a:cubicBezTo>
                    <a:cubicBezTo>
                      <a:pt x="34" y="40"/>
                      <a:pt x="36" y="38"/>
                      <a:pt x="36" y="3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1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958851" y="2194984"/>
              <a:ext cx="433917" cy="584200"/>
            </a:xfrm>
            <a:custGeom>
              <a:avLst/>
              <a:gdLst>
                <a:gd name="T0" fmla="*/ 196 w 205"/>
                <a:gd name="T1" fmla="*/ 19 h 276"/>
                <a:gd name="T2" fmla="*/ 172 w 205"/>
                <a:gd name="T3" fmla="*/ 0 h 276"/>
                <a:gd name="T4" fmla="*/ 160 w 205"/>
                <a:gd name="T5" fmla="*/ 9 h 276"/>
                <a:gd name="T6" fmla="*/ 47 w 205"/>
                <a:gd name="T7" fmla="*/ 0 h 276"/>
                <a:gd name="T8" fmla="*/ 33 w 205"/>
                <a:gd name="T9" fmla="*/ 19 h 276"/>
                <a:gd name="T10" fmla="*/ 9 w 205"/>
                <a:gd name="T11" fmla="*/ 0 h 276"/>
                <a:gd name="T12" fmla="*/ 0 w 205"/>
                <a:gd name="T13" fmla="*/ 16 h 276"/>
                <a:gd name="T14" fmla="*/ 0 w 205"/>
                <a:gd name="T15" fmla="*/ 238 h 276"/>
                <a:gd name="T16" fmla="*/ 0 w 205"/>
                <a:gd name="T17" fmla="*/ 276 h 276"/>
                <a:gd name="T18" fmla="*/ 9 w 205"/>
                <a:gd name="T19" fmla="*/ 255 h 276"/>
                <a:gd name="T20" fmla="*/ 30 w 205"/>
                <a:gd name="T21" fmla="*/ 276 h 276"/>
                <a:gd name="T22" fmla="*/ 47 w 205"/>
                <a:gd name="T23" fmla="*/ 257 h 276"/>
                <a:gd name="T24" fmla="*/ 160 w 205"/>
                <a:gd name="T25" fmla="*/ 276 h 276"/>
                <a:gd name="T26" fmla="*/ 172 w 205"/>
                <a:gd name="T27" fmla="*/ 255 h 276"/>
                <a:gd name="T28" fmla="*/ 193 w 205"/>
                <a:gd name="T29" fmla="*/ 276 h 276"/>
                <a:gd name="T30" fmla="*/ 205 w 205"/>
                <a:gd name="T31" fmla="*/ 253 h 276"/>
                <a:gd name="T32" fmla="*/ 205 w 205"/>
                <a:gd name="T33" fmla="*/ 28 h 276"/>
                <a:gd name="T34" fmla="*/ 205 w 205"/>
                <a:gd name="T35" fmla="*/ 0 h 276"/>
                <a:gd name="T36" fmla="*/ 30 w 205"/>
                <a:gd name="T37" fmla="*/ 238 h 276"/>
                <a:gd name="T38" fmla="*/ 9 w 205"/>
                <a:gd name="T39" fmla="*/ 217 h 276"/>
                <a:gd name="T40" fmla="*/ 30 w 205"/>
                <a:gd name="T41" fmla="*/ 238 h 276"/>
                <a:gd name="T42" fmla="*/ 9 w 205"/>
                <a:gd name="T43" fmla="*/ 194 h 276"/>
                <a:gd name="T44" fmla="*/ 30 w 205"/>
                <a:gd name="T45" fmla="*/ 172 h 276"/>
                <a:gd name="T46" fmla="*/ 30 w 205"/>
                <a:gd name="T47" fmla="*/ 146 h 276"/>
                <a:gd name="T48" fmla="*/ 9 w 205"/>
                <a:gd name="T49" fmla="*/ 125 h 276"/>
                <a:gd name="T50" fmla="*/ 30 w 205"/>
                <a:gd name="T51" fmla="*/ 146 h 276"/>
                <a:gd name="T52" fmla="*/ 9 w 205"/>
                <a:gd name="T53" fmla="*/ 101 h 276"/>
                <a:gd name="T54" fmla="*/ 30 w 205"/>
                <a:gd name="T55" fmla="*/ 80 h 276"/>
                <a:gd name="T56" fmla="*/ 30 w 205"/>
                <a:gd name="T57" fmla="*/ 59 h 276"/>
                <a:gd name="T58" fmla="*/ 9 w 205"/>
                <a:gd name="T59" fmla="*/ 38 h 276"/>
                <a:gd name="T60" fmla="*/ 30 w 205"/>
                <a:gd name="T61" fmla="*/ 59 h 276"/>
                <a:gd name="T62" fmla="*/ 44 w 205"/>
                <a:gd name="T63" fmla="*/ 238 h 276"/>
                <a:gd name="T64" fmla="*/ 158 w 205"/>
                <a:gd name="T65" fmla="*/ 149 h 276"/>
                <a:gd name="T66" fmla="*/ 158 w 205"/>
                <a:gd name="T67" fmla="*/ 125 h 276"/>
                <a:gd name="T68" fmla="*/ 44 w 205"/>
                <a:gd name="T69" fmla="*/ 35 h 276"/>
                <a:gd name="T70" fmla="*/ 158 w 205"/>
                <a:gd name="T71" fmla="*/ 125 h 276"/>
                <a:gd name="T72" fmla="*/ 172 w 205"/>
                <a:gd name="T73" fmla="*/ 238 h 276"/>
                <a:gd name="T74" fmla="*/ 193 w 205"/>
                <a:gd name="T75" fmla="*/ 217 h 276"/>
                <a:gd name="T76" fmla="*/ 193 w 205"/>
                <a:gd name="T77" fmla="*/ 194 h 276"/>
                <a:gd name="T78" fmla="*/ 172 w 205"/>
                <a:gd name="T79" fmla="*/ 172 h 276"/>
                <a:gd name="T80" fmla="*/ 193 w 205"/>
                <a:gd name="T81" fmla="*/ 194 h 276"/>
                <a:gd name="T82" fmla="*/ 172 w 205"/>
                <a:gd name="T83" fmla="*/ 146 h 276"/>
                <a:gd name="T84" fmla="*/ 193 w 205"/>
                <a:gd name="T85" fmla="*/ 125 h 276"/>
                <a:gd name="T86" fmla="*/ 193 w 205"/>
                <a:gd name="T87" fmla="*/ 101 h 276"/>
                <a:gd name="T88" fmla="*/ 172 w 205"/>
                <a:gd name="T89" fmla="*/ 80 h 276"/>
                <a:gd name="T90" fmla="*/ 193 w 205"/>
                <a:gd name="T91" fmla="*/ 101 h 276"/>
                <a:gd name="T92" fmla="*/ 172 w 205"/>
                <a:gd name="T93" fmla="*/ 59 h 276"/>
                <a:gd name="T94" fmla="*/ 193 w 205"/>
                <a:gd name="T95" fmla="*/ 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76">
                  <a:moveTo>
                    <a:pt x="196" y="0"/>
                  </a:moveTo>
                  <a:lnTo>
                    <a:pt x="196" y="19"/>
                  </a:lnTo>
                  <a:lnTo>
                    <a:pt x="172" y="19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60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33" y="19"/>
                  </a:lnTo>
                  <a:lnTo>
                    <a:pt x="9" y="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8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76"/>
                  </a:lnTo>
                  <a:lnTo>
                    <a:pt x="9" y="276"/>
                  </a:lnTo>
                  <a:lnTo>
                    <a:pt x="9" y="255"/>
                  </a:lnTo>
                  <a:lnTo>
                    <a:pt x="30" y="255"/>
                  </a:lnTo>
                  <a:lnTo>
                    <a:pt x="30" y="276"/>
                  </a:lnTo>
                  <a:lnTo>
                    <a:pt x="47" y="276"/>
                  </a:lnTo>
                  <a:lnTo>
                    <a:pt x="47" y="257"/>
                  </a:lnTo>
                  <a:lnTo>
                    <a:pt x="160" y="257"/>
                  </a:lnTo>
                  <a:lnTo>
                    <a:pt x="160" y="276"/>
                  </a:lnTo>
                  <a:lnTo>
                    <a:pt x="172" y="276"/>
                  </a:lnTo>
                  <a:lnTo>
                    <a:pt x="172" y="255"/>
                  </a:lnTo>
                  <a:lnTo>
                    <a:pt x="193" y="255"/>
                  </a:lnTo>
                  <a:lnTo>
                    <a:pt x="193" y="276"/>
                  </a:lnTo>
                  <a:lnTo>
                    <a:pt x="205" y="276"/>
                  </a:lnTo>
                  <a:lnTo>
                    <a:pt x="205" y="253"/>
                  </a:lnTo>
                  <a:lnTo>
                    <a:pt x="205" y="238"/>
                  </a:lnTo>
                  <a:lnTo>
                    <a:pt x="205" y="28"/>
                  </a:lnTo>
                  <a:lnTo>
                    <a:pt x="205" y="16"/>
                  </a:lnTo>
                  <a:lnTo>
                    <a:pt x="205" y="0"/>
                  </a:lnTo>
                  <a:lnTo>
                    <a:pt x="196" y="0"/>
                  </a:lnTo>
                  <a:close/>
                  <a:moveTo>
                    <a:pt x="30" y="238"/>
                  </a:moveTo>
                  <a:lnTo>
                    <a:pt x="9" y="238"/>
                  </a:lnTo>
                  <a:lnTo>
                    <a:pt x="9" y="217"/>
                  </a:lnTo>
                  <a:lnTo>
                    <a:pt x="30" y="217"/>
                  </a:lnTo>
                  <a:lnTo>
                    <a:pt x="30" y="238"/>
                  </a:lnTo>
                  <a:close/>
                  <a:moveTo>
                    <a:pt x="30" y="194"/>
                  </a:moveTo>
                  <a:lnTo>
                    <a:pt x="9" y="194"/>
                  </a:lnTo>
                  <a:lnTo>
                    <a:pt x="9" y="172"/>
                  </a:lnTo>
                  <a:lnTo>
                    <a:pt x="30" y="172"/>
                  </a:lnTo>
                  <a:lnTo>
                    <a:pt x="30" y="194"/>
                  </a:lnTo>
                  <a:close/>
                  <a:moveTo>
                    <a:pt x="30" y="146"/>
                  </a:moveTo>
                  <a:lnTo>
                    <a:pt x="9" y="146"/>
                  </a:lnTo>
                  <a:lnTo>
                    <a:pt x="9" y="125"/>
                  </a:lnTo>
                  <a:lnTo>
                    <a:pt x="30" y="125"/>
                  </a:lnTo>
                  <a:lnTo>
                    <a:pt x="30" y="146"/>
                  </a:lnTo>
                  <a:close/>
                  <a:moveTo>
                    <a:pt x="30" y="101"/>
                  </a:moveTo>
                  <a:lnTo>
                    <a:pt x="9" y="101"/>
                  </a:lnTo>
                  <a:lnTo>
                    <a:pt x="9" y="80"/>
                  </a:lnTo>
                  <a:lnTo>
                    <a:pt x="30" y="80"/>
                  </a:lnTo>
                  <a:lnTo>
                    <a:pt x="30" y="101"/>
                  </a:lnTo>
                  <a:close/>
                  <a:moveTo>
                    <a:pt x="30" y="59"/>
                  </a:moveTo>
                  <a:lnTo>
                    <a:pt x="9" y="59"/>
                  </a:lnTo>
                  <a:lnTo>
                    <a:pt x="9" y="38"/>
                  </a:lnTo>
                  <a:lnTo>
                    <a:pt x="30" y="38"/>
                  </a:lnTo>
                  <a:lnTo>
                    <a:pt x="30" y="59"/>
                  </a:lnTo>
                  <a:close/>
                  <a:moveTo>
                    <a:pt x="158" y="238"/>
                  </a:moveTo>
                  <a:lnTo>
                    <a:pt x="44" y="238"/>
                  </a:lnTo>
                  <a:lnTo>
                    <a:pt x="44" y="149"/>
                  </a:lnTo>
                  <a:lnTo>
                    <a:pt x="158" y="149"/>
                  </a:lnTo>
                  <a:lnTo>
                    <a:pt x="158" y="238"/>
                  </a:lnTo>
                  <a:close/>
                  <a:moveTo>
                    <a:pt x="158" y="125"/>
                  </a:moveTo>
                  <a:lnTo>
                    <a:pt x="44" y="125"/>
                  </a:lnTo>
                  <a:lnTo>
                    <a:pt x="44" y="35"/>
                  </a:lnTo>
                  <a:lnTo>
                    <a:pt x="158" y="35"/>
                  </a:lnTo>
                  <a:lnTo>
                    <a:pt x="158" y="125"/>
                  </a:lnTo>
                  <a:close/>
                  <a:moveTo>
                    <a:pt x="193" y="238"/>
                  </a:moveTo>
                  <a:lnTo>
                    <a:pt x="172" y="238"/>
                  </a:lnTo>
                  <a:lnTo>
                    <a:pt x="172" y="217"/>
                  </a:lnTo>
                  <a:lnTo>
                    <a:pt x="193" y="217"/>
                  </a:lnTo>
                  <a:lnTo>
                    <a:pt x="193" y="238"/>
                  </a:lnTo>
                  <a:close/>
                  <a:moveTo>
                    <a:pt x="193" y="194"/>
                  </a:moveTo>
                  <a:lnTo>
                    <a:pt x="172" y="194"/>
                  </a:lnTo>
                  <a:lnTo>
                    <a:pt x="172" y="172"/>
                  </a:lnTo>
                  <a:lnTo>
                    <a:pt x="193" y="172"/>
                  </a:lnTo>
                  <a:lnTo>
                    <a:pt x="193" y="194"/>
                  </a:lnTo>
                  <a:close/>
                  <a:moveTo>
                    <a:pt x="193" y="146"/>
                  </a:moveTo>
                  <a:lnTo>
                    <a:pt x="172" y="146"/>
                  </a:lnTo>
                  <a:lnTo>
                    <a:pt x="172" y="125"/>
                  </a:lnTo>
                  <a:lnTo>
                    <a:pt x="193" y="125"/>
                  </a:lnTo>
                  <a:lnTo>
                    <a:pt x="193" y="146"/>
                  </a:lnTo>
                  <a:close/>
                  <a:moveTo>
                    <a:pt x="193" y="101"/>
                  </a:moveTo>
                  <a:lnTo>
                    <a:pt x="172" y="101"/>
                  </a:lnTo>
                  <a:lnTo>
                    <a:pt x="172" y="80"/>
                  </a:lnTo>
                  <a:lnTo>
                    <a:pt x="193" y="80"/>
                  </a:lnTo>
                  <a:lnTo>
                    <a:pt x="193" y="101"/>
                  </a:lnTo>
                  <a:close/>
                  <a:moveTo>
                    <a:pt x="193" y="59"/>
                  </a:moveTo>
                  <a:lnTo>
                    <a:pt x="172" y="59"/>
                  </a:lnTo>
                  <a:lnTo>
                    <a:pt x="172" y="38"/>
                  </a:lnTo>
                  <a:lnTo>
                    <a:pt x="193" y="38"/>
                  </a:lnTo>
                  <a:lnTo>
                    <a:pt x="193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282" name="组合 3281"/>
            <p:cNvGrpSpPr/>
            <p:nvPr/>
          </p:nvGrpSpPr>
          <p:grpSpPr>
            <a:xfrm>
              <a:off x="1917701" y="2188634"/>
              <a:ext cx="696384" cy="586316"/>
              <a:chOff x="1438276" y="1641475"/>
              <a:chExt cx="522288" cy="439737"/>
            </a:xfrm>
            <a:grpFill/>
          </p:grpSpPr>
          <p:sp>
            <p:nvSpPr>
              <p:cNvPr id="24" name="Freeform 24"/>
              <p:cNvSpPr>
                <a:spLocks noEditPoints="1"/>
              </p:cNvSpPr>
              <p:nvPr/>
            </p:nvSpPr>
            <p:spPr bwMode="auto">
              <a:xfrm>
                <a:off x="1454151" y="1676400"/>
                <a:ext cx="506413" cy="404812"/>
              </a:xfrm>
              <a:custGeom>
                <a:avLst/>
                <a:gdLst>
                  <a:gd name="T0" fmla="*/ 319 w 319"/>
                  <a:gd name="T1" fmla="*/ 40 h 255"/>
                  <a:gd name="T2" fmla="*/ 295 w 319"/>
                  <a:gd name="T3" fmla="*/ 40 h 255"/>
                  <a:gd name="T4" fmla="*/ 137 w 319"/>
                  <a:gd name="T5" fmla="*/ 0 h 255"/>
                  <a:gd name="T6" fmla="*/ 120 w 319"/>
                  <a:gd name="T7" fmla="*/ 11 h 255"/>
                  <a:gd name="T8" fmla="*/ 16 w 319"/>
                  <a:gd name="T9" fmla="*/ 0 h 255"/>
                  <a:gd name="T10" fmla="*/ 0 w 319"/>
                  <a:gd name="T11" fmla="*/ 236 h 255"/>
                  <a:gd name="T12" fmla="*/ 16 w 319"/>
                  <a:gd name="T13" fmla="*/ 255 h 255"/>
                  <a:gd name="T14" fmla="*/ 120 w 319"/>
                  <a:gd name="T15" fmla="*/ 236 h 255"/>
                  <a:gd name="T16" fmla="*/ 137 w 319"/>
                  <a:gd name="T17" fmla="*/ 208 h 255"/>
                  <a:gd name="T18" fmla="*/ 307 w 319"/>
                  <a:gd name="T19" fmla="*/ 208 h 255"/>
                  <a:gd name="T20" fmla="*/ 319 w 319"/>
                  <a:gd name="T21" fmla="*/ 198 h 255"/>
                  <a:gd name="T22" fmla="*/ 302 w 319"/>
                  <a:gd name="T23" fmla="*/ 179 h 255"/>
                  <a:gd name="T24" fmla="*/ 319 w 319"/>
                  <a:gd name="T25" fmla="*/ 170 h 255"/>
                  <a:gd name="T26" fmla="*/ 311 w 319"/>
                  <a:gd name="T27" fmla="*/ 78 h 255"/>
                  <a:gd name="T28" fmla="*/ 319 w 319"/>
                  <a:gd name="T29" fmla="*/ 63 h 255"/>
                  <a:gd name="T30" fmla="*/ 302 w 319"/>
                  <a:gd name="T31" fmla="*/ 47 h 255"/>
                  <a:gd name="T32" fmla="*/ 271 w 319"/>
                  <a:gd name="T33" fmla="*/ 47 h 255"/>
                  <a:gd name="T34" fmla="*/ 288 w 319"/>
                  <a:gd name="T35" fmla="*/ 63 h 255"/>
                  <a:gd name="T36" fmla="*/ 271 w 319"/>
                  <a:gd name="T37" fmla="*/ 47 h 255"/>
                  <a:gd name="T38" fmla="*/ 252 w 319"/>
                  <a:gd name="T39" fmla="*/ 47 h 255"/>
                  <a:gd name="T40" fmla="*/ 236 w 319"/>
                  <a:gd name="T41" fmla="*/ 63 h 255"/>
                  <a:gd name="T42" fmla="*/ 198 w 319"/>
                  <a:gd name="T43" fmla="*/ 47 h 255"/>
                  <a:gd name="T44" fmla="*/ 217 w 319"/>
                  <a:gd name="T45" fmla="*/ 63 h 255"/>
                  <a:gd name="T46" fmla="*/ 198 w 319"/>
                  <a:gd name="T47" fmla="*/ 47 h 255"/>
                  <a:gd name="T48" fmla="*/ 179 w 319"/>
                  <a:gd name="T49" fmla="*/ 47 h 255"/>
                  <a:gd name="T50" fmla="*/ 160 w 319"/>
                  <a:gd name="T51" fmla="*/ 63 h 255"/>
                  <a:gd name="T52" fmla="*/ 141 w 319"/>
                  <a:gd name="T53" fmla="*/ 47 h 255"/>
                  <a:gd name="T54" fmla="*/ 137 w 319"/>
                  <a:gd name="T55" fmla="*/ 63 h 255"/>
                  <a:gd name="T56" fmla="*/ 141 w 319"/>
                  <a:gd name="T57" fmla="*/ 47 h 255"/>
                  <a:gd name="T58" fmla="*/ 33 w 319"/>
                  <a:gd name="T59" fmla="*/ 59 h 255"/>
                  <a:gd name="T60" fmla="*/ 16 w 319"/>
                  <a:gd name="T61" fmla="*/ 200 h 255"/>
                  <a:gd name="T62" fmla="*/ 141 w 319"/>
                  <a:gd name="T63" fmla="*/ 198 h 255"/>
                  <a:gd name="T64" fmla="*/ 137 w 319"/>
                  <a:gd name="T65" fmla="*/ 179 h 255"/>
                  <a:gd name="T66" fmla="*/ 141 w 319"/>
                  <a:gd name="T67" fmla="*/ 198 h 255"/>
                  <a:gd name="T68" fmla="*/ 160 w 319"/>
                  <a:gd name="T69" fmla="*/ 198 h 255"/>
                  <a:gd name="T70" fmla="*/ 179 w 319"/>
                  <a:gd name="T71" fmla="*/ 179 h 255"/>
                  <a:gd name="T72" fmla="*/ 196 w 319"/>
                  <a:gd name="T73" fmla="*/ 170 h 255"/>
                  <a:gd name="T74" fmla="*/ 137 w 319"/>
                  <a:gd name="T75" fmla="*/ 75 h 255"/>
                  <a:gd name="T76" fmla="*/ 196 w 319"/>
                  <a:gd name="T77" fmla="*/ 170 h 255"/>
                  <a:gd name="T78" fmla="*/ 198 w 319"/>
                  <a:gd name="T79" fmla="*/ 198 h 255"/>
                  <a:gd name="T80" fmla="*/ 217 w 319"/>
                  <a:gd name="T81" fmla="*/ 179 h 255"/>
                  <a:gd name="T82" fmla="*/ 252 w 319"/>
                  <a:gd name="T83" fmla="*/ 198 h 255"/>
                  <a:gd name="T84" fmla="*/ 236 w 319"/>
                  <a:gd name="T85" fmla="*/ 179 h 255"/>
                  <a:gd name="T86" fmla="*/ 252 w 319"/>
                  <a:gd name="T87" fmla="*/ 198 h 255"/>
                  <a:gd name="T88" fmla="*/ 271 w 319"/>
                  <a:gd name="T89" fmla="*/ 198 h 255"/>
                  <a:gd name="T90" fmla="*/ 288 w 319"/>
                  <a:gd name="T91" fmla="*/ 179 h 255"/>
                  <a:gd name="T92" fmla="*/ 290 w 319"/>
                  <a:gd name="T93" fmla="*/ 170 h 255"/>
                  <a:gd name="T94" fmla="*/ 215 w 319"/>
                  <a:gd name="T95" fmla="*/ 75 h 255"/>
                  <a:gd name="T96" fmla="*/ 290 w 319"/>
                  <a:gd name="T97" fmla="*/ 17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9" h="255">
                    <a:moveTo>
                      <a:pt x="319" y="47"/>
                    </a:moveTo>
                    <a:lnTo>
                      <a:pt x="319" y="40"/>
                    </a:lnTo>
                    <a:lnTo>
                      <a:pt x="307" y="40"/>
                    </a:lnTo>
                    <a:lnTo>
                      <a:pt x="295" y="40"/>
                    </a:lnTo>
                    <a:lnTo>
                      <a:pt x="137" y="40"/>
                    </a:lnTo>
                    <a:lnTo>
                      <a:pt x="137" y="0"/>
                    </a:lnTo>
                    <a:lnTo>
                      <a:pt x="120" y="0"/>
                    </a:lnTo>
                    <a:lnTo>
                      <a:pt x="120" y="11"/>
                    </a:lnTo>
                    <a:lnTo>
                      <a:pt x="16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6" y="236"/>
                    </a:lnTo>
                    <a:lnTo>
                      <a:pt x="16" y="255"/>
                    </a:lnTo>
                    <a:lnTo>
                      <a:pt x="120" y="255"/>
                    </a:lnTo>
                    <a:lnTo>
                      <a:pt x="120" y="236"/>
                    </a:lnTo>
                    <a:lnTo>
                      <a:pt x="137" y="236"/>
                    </a:lnTo>
                    <a:lnTo>
                      <a:pt x="137" y="208"/>
                    </a:lnTo>
                    <a:lnTo>
                      <a:pt x="295" y="208"/>
                    </a:lnTo>
                    <a:lnTo>
                      <a:pt x="307" y="208"/>
                    </a:lnTo>
                    <a:lnTo>
                      <a:pt x="319" y="208"/>
                    </a:lnTo>
                    <a:lnTo>
                      <a:pt x="319" y="198"/>
                    </a:lnTo>
                    <a:lnTo>
                      <a:pt x="302" y="198"/>
                    </a:lnTo>
                    <a:lnTo>
                      <a:pt x="302" y="179"/>
                    </a:lnTo>
                    <a:lnTo>
                      <a:pt x="319" y="179"/>
                    </a:lnTo>
                    <a:lnTo>
                      <a:pt x="319" y="170"/>
                    </a:lnTo>
                    <a:lnTo>
                      <a:pt x="311" y="170"/>
                    </a:lnTo>
                    <a:lnTo>
                      <a:pt x="311" y="78"/>
                    </a:lnTo>
                    <a:lnTo>
                      <a:pt x="319" y="78"/>
                    </a:lnTo>
                    <a:lnTo>
                      <a:pt x="319" y="63"/>
                    </a:lnTo>
                    <a:lnTo>
                      <a:pt x="302" y="63"/>
                    </a:lnTo>
                    <a:lnTo>
                      <a:pt x="302" y="47"/>
                    </a:lnTo>
                    <a:lnTo>
                      <a:pt x="319" y="47"/>
                    </a:lnTo>
                    <a:close/>
                    <a:moveTo>
                      <a:pt x="271" y="47"/>
                    </a:moveTo>
                    <a:lnTo>
                      <a:pt x="288" y="47"/>
                    </a:lnTo>
                    <a:lnTo>
                      <a:pt x="288" y="63"/>
                    </a:lnTo>
                    <a:lnTo>
                      <a:pt x="271" y="63"/>
                    </a:lnTo>
                    <a:lnTo>
                      <a:pt x="271" y="47"/>
                    </a:lnTo>
                    <a:close/>
                    <a:moveTo>
                      <a:pt x="236" y="47"/>
                    </a:moveTo>
                    <a:lnTo>
                      <a:pt x="252" y="47"/>
                    </a:lnTo>
                    <a:lnTo>
                      <a:pt x="252" y="63"/>
                    </a:lnTo>
                    <a:lnTo>
                      <a:pt x="236" y="63"/>
                    </a:lnTo>
                    <a:lnTo>
                      <a:pt x="236" y="47"/>
                    </a:lnTo>
                    <a:close/>
                    <a:moveTo>
                      <a:pt x="198" y="47"/>
                    </a:moveTo>
                    <a:lnTo>
                      <a:pt x="217" y="47"/>
                    </a:lnTo>
                    <a:lnTo>
                      <a:pt x="217" y="63"/>
                    </a:lnTo>
                    <a:lnTo>
                      <a:pt x="198" y="63"/>
                    </a:lnTo>
                    <a:lnTo>
                      <a:pt x="198" y="47"/>
                    </a:lnTo>
                    <a:close/>
                    <a:moveTo>
                      <a:pt x="160" y="47"/>
                    </a:moveTo>
                    <a:lnTo>
                      <a:pt x="179" y="47"/>
                    </a:lnTo>
                    <a:lnTo>
                      <a:pt x="179" y="63"/>
                    </a:lnTo>
                    <a:lnTo>
                      <a:pt x="160" y="63"/>
                    </a:lnTo>
                    <a:lnTo>
                      <a:pt x="160" y="47"/>
                    </a:lnTo>
                    <a:close/>
                    <a:moveTo>
                      <a:pt x="141" y="47"/>
                    </a:moveTo>
                    <a:lnTo>
                      <a:pt x="141" y="63"/>
                    </a:lnTo>
                    <a:lnTo>
                      <a:pt x="137" y="63"/>
                    </a:lnTo>
                    <a:lnTo>
                      <a:pt x="137" y="47"/>
                    </a:lnTo>
                    <a:lnTo>
                      <a:pt x="141" y="47"/>
                    </a:lnTo>
                    <a:close/>
                    <a:moveTo>
                      <a:pt x="16" y="59"/>
                    </a:moveTo>
                    <a:lnTo>
                      <a:pt x="33" y="59"/>
                    </a:lnTo>
                    <a:lnTo>
                      <a:pt x="33" y="200"/>
                    </a:lnTo>
                    <a:lnTo>
                      <a:pt x="16" y="200"/>
                    </a:lnTo>
                    <a:lnTo>
                      <a:pt x="16" y="59"/>
                    </a:lnTo>
                    <a:close/>
                    <a:moveTo>
                      <a:pt x="141" y="198"/>
                    </a:moveTo>
                    <a:lnTo>
                      <a:pt x="137" y="198"/>
                    </a:lnTo>
                    <a:lnTo>
                      <a:pt x="137" y="179"/>
                    </a:lnTo>
                    <a:lnTo>
                      <a:pt x="141" y="179"/>
                    </a:lnTo>
                    <a:lnTo>
                      <a:pt x="141" y="198"/>
                    </a:lnTo>
                    <a:close/>
                    <a:moveTo>
                      <a:pt x="179" y="198"/>
                    </a:moveTo>
                    <a:lnTo>
                      <a:pt x="160" y="198"/>
                    </a:lnTo>
                    <a:lnTo>
                      <a:pt x="160" y="179"/>
                    </a:lnTo>
                    <a:lnTo>
                      <a:pt x="179" y="179"/>
                    </a:lnTo>
                    <a:lnTo>
                      <a:pt x="179" y="198"/>
                    </a:lnTo>
                    <a:close/>
                    <a:moveTo>
                      <a:pt x="196" y="170"/>
                    </a:moveTo>
                    <a:lnTo>
                      <a:pt x="137" y="170"/>
                    </a:lnTo>
                    <a:lnTo>
                      <a:pt x="137" y="75"/>
                    </a:lnTo>
                    <a:lnTo>
                      <a:pt x="196" y="75"/>
                    </a:lnTo>
                    <a:lnTo>
                      <a:pt x="196" y="170"/>
                    </a:lnTo>
                    <a:close/>
                    <a:moveTo>
                      <a:pt x="217" y="198"/>
                    </a:moveTo>
                    <a:lnTo>
                      <a:pt x="198" y="198"/>
                    </a:lnTo>
                    <a:lnTo>
                      <a:pt x="198" y="179"/>
                    </a:lnTo>
                    <a:lnTo>
                      <a:pt x="217" y="179"/>
                    </a:lnTo>
                    <a:lnTo>
                      <a:pt x="217" y="198"/>
                    </a:lnTo>
                    <a:close/>
                    <a:moveTo>
                      <a:pt x="252" y="198"/>
                    </a:moveTo>
                    <a:lnTo>
                      <a:pt x="236" y="198"/>
                    </a:lnTo>
                    <a:lnTo>
                      <a:pt x="236" y="179"/>
                    </a:lnTo>
                    <a:lnTo>
                      <a:pt x="252" y="179"/>
                    </a:lnTo>
                    <a:lnTo>
                      <a:pt x="252" y="198"/>
                    </a:lnTo>
                    <a:close/>
                    <a:moveTo>
                      <a:pt x="288" y="198"/>
                    </a:moveTo>
                    <a:lnTo>
                      <a:pt x="271" y="198"/>
                    </a:lnTo>
                    <a:lnTo>
                      <a:pt x="271" y="179"/>
                    </a:lnTo>
                    <a:lnTo>
                      <a:pt x="288" y="179"/>
                    </a:lnTo>
                    <a:lnTo>
                      <a:pt x="288" y="198"/>
                    </a:lnTo>
                    <a:close/>
                    <a:moveTo>
                      <a:pt x="290" y="170"/>
                    </a:moveTo>
                    <a:lnTo>
                      <a:pt x="215" y="170"/>
                    </a:lnTo>
                    <a:lnTo>
                      <a:pt x="215" y="75"/>
                    </a:lnTo>
                    <a:lnTo>
                      <a:pt x="290" y="75"/>
                    </a:lnTo>
                    <a:lnTo>
                      <a:pt x="290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1438276" y="1641475"/>
                <a:ext cx="2476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81" name="组合 3280"/>
            <p:cNvGrpSpPr/>
            <p:nvPr/>
          </p:nvGrpSpPr>
          <p:grpSpPr>
            <a:xfrm>
              <a:off x="3028952" y="2224618"/>
              <a:ext cx="649817" cy="524932"/>
              <a:chOff x="2271713" y="1668463"/>
              <a:chExt cx="487363" cy="393699"/>
            </a:xfrm>
            <a:grpFill/>
          </p:grpSpPr>
          <p:sp>
            <p:nvSpPr>
              <p:cNvPr id="26" name="Freeform 26"/>
              <p:cNvSpPr>
                <a:spLocks noEditPoints="1"/>
              </p:cNvSpPr>
              <p:nvPr/>
            </p:nvSpPr>
            <p:spPr bwMode="auto">
              <a:xfrm>
                <a:off x="2271713" y="1717675"/>
                <a:ext cx="487363" cy="344487"/>
              </a:xfrm>
              <a:custGeom>
                <a:avLst/>
                <a:gdLst>
                  <a:gd name="T0" fmla="*/ 121 w 130"/>
                  <a:gd name="T1" fmla="*/ 0 h 92"/>
                  <a:gd name="T2" fmla="*/ 9 w 130"/>
                  <a:gd name="T3" fmla="*/ 0 h 92"/>
                  <a:gd name="T4" fmla="*/ 0 w 130"/>
                  <a:gd name="T5" fmla="*/ 9 h 92"/>
                  <a:gd name="T6" fmla="*/ 0 w 130"/>
                  <a:gd name="T7" fmla="*/ 83 h 92"/>
                  <a:gd name="T8" fmla="*/ 9 w 130"/>
                  <a:gd name="T9" fmla="*/ 92 h 92"/>
                  <a:gd name="T10" fmla="*/ 121 w 130"/>
                  <a:gd name="T11" fmla="*/ 92 h 92"/>
                  <a:gd name="T12" fmla="*/ 130 w 130"/>
                  <a:gd name="T13" fmla="*/ 83 h 92"/>
                  <a:gd name="T14" fmla="*/ 130 w 130"/>
                  <a:gd name="T15" fmla="*/ 9 h 92"/>
                  <a:gd name="T16" fmla="*/ 121 w 130"/>
                  <a:gd name="T17" fmla="*/ 0 h 92"/>
                  <a:gd name="T18" fmla="*/ 47 w 130"/>
                  <a:gd name="T19" fmla="*/ 81 h 92"/>
                  <a:gd name="T20" fmla="*/ 12 w 130"/>
                  <a:gd name="T21" fmla="*/ 46 h 92"/>
                  <a:gd name="T22" fmla="*/ 47 w 130"/>
                  <a:gd name="T23" fmla="*/ 11 h 92"/>
                  <a:gd name="T24" fmla="*/ 82 w 130"/>
                  <a:gd name="T25" fmla="*/ 46 h 92"/>
                  <a:gd name="T26" fmla="*/ 47 w 130"/>
                  <a:gd name="T27" fmla="*/ 81 h 92"/>
                  <a:gd name="T28" fmla="*/ 116 w 130"/>
                  <a:gd name="T29" fmla="*/ 19 h 92"/>
                  <a:gd name="T30" fmla="*/ 105 w 130"/>
                  <a:gd name="T31" fmla="*/ 19 h 92"/>
                  <a:gd name="T32" fmla="*/ 99 w 130"/>
                  <a:gd name="T33" fmla="*/ 13 h 92"/>
                  <a:gd name="T34" fmla="*/ 105 w 130"/>
                  <a:gd name="T35" fmla="*/ 7 h 92"/>
                  <a:gd name="T36" fmla="*/ 116 w 130"/>
                  <a:gd name="T37" fmla="*/ 7 h 92"/>
                  <a:gd name="T38" fmla="*/ 122 w 130"/>
                  <a:gd name="T39" fmla="*/ 13 h 92"/>
                  <a:gd name="T40" fmla="*/ 116 w 130"/>
                  <a:gd name="T41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2">
                    <a:moveTo>
                      <a:pt x="12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2"/>
                      <a:pt x="9" y="92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26" y="92"/>
                      <a:pt x="130" y="88"/>
                      <a:pt x="130" y="83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30" y="4"/>
                      <a:pt x="126" y="0"/>
                      <a:pt x="121" y="0"/>
                    </a:cubicBezTo>
                    <a:close/>
                    <a:moveTo>
                      <a:pt x="47" y="81"/>
                    </a:moveTo>
                    <a:cubicBezTo>
                      <a:pt x="28" y="81"/>
                      <a:pt x="12" y="66"/>
                      <a:pt x="12" y="46"/>
                    </a:cubicBezTo>
                    <a:cubicBezTo>
                      <a:pt x="12" y="27"/>
                      <a:pt x="28" y="11"/>
                      <a:pt x="47" y="11"/>
                    </a:cubicBezTo>
                    <a:cubicBezTo>
                      <a:pt x="67" y="11"/>
                      <a:pt x="82" y="27"/>
                      <a:pt x="82" y="46"/>
                    </a:cubicBezTo>
                    <a:cubicBezTo>
                      <a:pt x="82" y="66"/>
                      <a:pt x="67" y="81"/>
                      <a:pt x="47" y="81"/>
                    </a:cubicBezTo>
                    <a:close/>
                    <a:moveTo>
                      <a:pt x="116" y="19"/>
                    </a:moveTo>
                    <a:cubicBezTo>
                      <a:pt x="105" y="19"/>
                      <a:pt x="105" y="19"/>
                      <a:pt x="105" y="19"/>
                    </a:cubicBezTo>
                    <a:cubicBezTo>
                      <a:pt x="101" y="19"/>
                      <a:pt x="99" y="17"/>
                      <a:pt x="99" y="13"/>
                    </a:cubicBezTo>
                    <a:cubicBezTo>
                      <a:pt x="99" y="10"/>
                      <a:pt x="101" y="7"/>
                      <a:pt x="105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2" y="10"/>
                      <a:pt x="122" y="13"/>
                    </a:cubicBezTo>
                    <a:cubicBezTo>
                      <a:pt x="122" y="17"/>
                      <a:pt x="119" y="19"/>
                      <a:pt x="11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2319338" y="1668463"/>
                <a:ext cx="101600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Oval 28"/>
              <p:cNvSpPr>
                <a:spLocks noChangeArrowheads="1"/>
              </p:cNvSpPr>
              <p:nvPr/>
            </p:nvSpPr>
            <p:spPr bwMode="auto">
              <a:xfrm>
                <a:off x="2382838" y="1825625"/>
                <a:ext cx="128588" cy="1285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65" name="组合 3264"/>
            <p:cNvGrpSpPr/>
            <p:nvPr/>
          </p:nvGrpSpPr>
          <p:grpSpPr>
            <a:xfrm>
              <a:off x="4212169" y="2165351"/>
              <a:ext cx="565151" cy="594783"/>
              <a:chOff x="3159126" y="1624013"/>
              <a:chExt cx="423863" cy="446087"/>
            </a:xfrm>
            <a:grpFill/>
          </p:grpSpPr>
          <p:sp>
            <p:nvSpPr>
              <p:cNvPr id="29" name="Oval 29"/>
              <p:cNvSpPr>
                <a:spLocks noChangeArrowheads="1"/>
              </p:cNvSpPr>
              <p:nvPr/>
            </p:nvSpPr>
            <p:spPr bwMode="auto">
              <a:xfrm>
                <a:off x="3254376" y="1817688"/>
                <a:ext cx="3651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Oval 30"/>
              <p:cNvSpPr>
                <a:spLocks noChangeArrowheads="1"/>
              </p:cNvSpPr>
              <p:nvPr/>
            </p:nvSpPr>
            <p:spPr bwMode="auto">
              <a:xfrm>
                <a:off x="3376613" y="1817688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3159126" y="1624013"/>
                <a:ext cx="423863" cy="317500"/>
              </a:xfrm>
              <a:custGeom>
                <a:avLst/>
                <a:gdLst>
                  <a:gd name="T0" fmla="*/ 113 w 113"/>
                  <a:gd name="T1" fmla="*/ 78 h 85"/>
                  <a:gd name="T2" fmla="*/ 113 w 113"/>
                  <a:gd name="T3" fmla="*/ 27 h 85"/>
                  <a:gd name="T4" fmla="*/ 92 w 113"/>
                  <a:gd name="T5" fmla="*/ 37 h 85"/>
                  <a:gd name="T6" fmla="*/ 88 w 113"/>
                  <a:gd name="T7" fmla="*/ 37 h 85"/>
                  <a:gd name="T8" fmla="*/ 88 w 113"/>
                  <a:gd name="T9" fmla="*/ 33 h 85"/>
                  <a:gd name="T10" fmla="*/ 84 w 113"/>
                  <a:gd name="T11" fmla="*/ 26 h 85"/>
                  <a:gd name="T12" fmla="*/ 83 w 113"/>
                  <a:gd name="T13" fmla="*/ 23 h 85"/>
                  <a:gd name="T14" fmla="*/ 62 w 113"/>
                  <a:gd name="T15" fmla="*/ 1 h 85"/>
                  <a:gd name="T16" fmla="*/ 42 w 113"/>
                  <a:gd name="T17" fmla="*/ 23 h 85"/>
                  <a:gd name="T18" fmla="*/ 20 w 113"/>
                  <a:gd name="T19" fmla="*/ 1 h 85"/>
                  <a:gd name="T20" fmla="*/ 0 w 113"/>
                  <a:gd name="T21" fmla="*/ 23 h 85"/>
                  <a:gd name="T22" fmla="*/ 7 w 113"/>
                  <a:gd name="T23" fmla="*/ 37 h 85"/>
                  <a:gd name="T24" fmla="*/ 7 w 113"/>
                  <a:gd name="T25" fmla="*/ 77 h 85"/>
                  <a:gd name="T26" fmla="*/ 14 w 113"/>
                  <a:gd name="T27" fmla="*/ 84 h 85"/>
                  <a:gd name="T28" fmla="*/ 81 w 113"/>
                  <a:gd name="T29" fmla="*/ 85 h 85"/>
                  <a:gd name="T30" fmla="*/ 88 w 113"/>
                  <a:gd name="T31" fmla="*/ 78 h 85"/>
                  <a:gd name="T32" fmla="*/ 88 w 113"/>
                  <a:gd name="T33" fmla="*/ 66 h 85"/>
                  <a:gd name="T34" fmla="*/ 92 w 113"/>
                  <a:gd name="T35" fmla="*/ 66 h 85"/>
                  <a:gd name="T36" fmla="*/ 113 w 113"/>
                  <a:gd name="T37" fmla="*/ 78 h 85"/>
                  <a:gd name="T38" fmla="*/ 11 w 113"/>
                  <a:gd name="T39" fmla="*/ 23 h 85"/>
                  <a:gd name="T40" fmla="*/ 21 w 113"/>
                  <a:gd name="T41" fmla="*/ 12 h 85"/>
                  <a:gd name="T42" fmla="*/ 33 w 113"/>
                  <a:gd name="T43" fmla="*/ 23 h 85"/>
                  <a:gd name="T44" fmla="*/ 32 w 113"/>
                  <a:gd name="T45" fmla="*/ 26 h 85"/>
                  <a:gd name="T46" fmla="*/ 51 w 113"/>
                  <a:gd name="T47" fmla="*/ 26 h 85"/>
                  <a:gd name="T48" fmla="*/ 51 w 113"/>
                  <a:gd name="T49" fmla="*/ 23 h 85"/>
                  <a:gd name="T50" fmla="*/ 62 w 113"/>
                  <a:gd name="T51" fmla="*/ 12 h 85"/>
                  <a:gd name="T52" fmla="*/ 73 w 113"/>
                  <a:gd name="T53" fmla="*/ 23 h 85"/>
                  <a:gd name="T54" fmla="*/ 62 w 113"/>
                  <a:gd name="T55" fmla="*/ 34 h 85"/>
                  <a:gd name="T56" fmla="*/ 57 w 113"/>
                  <a:gd name="T57" fmla="*/ 33 h 85"/>
                  <a:gd name="T58" fmla="*/ 26 w 113"/>
                  <a:gd name="T59" fmla="*/ 33 h 85"/>
                  <a:gd name="T60" fmla="*/ 22 w 113"/>
                  <a:gd name="T61" fmla="*/ 34 h 85"/>
                  <a:gd name="T62" fmla="*/ 11 w 113"/>
                  <a:gd name="T63" fmla="*/ 23 h 85"/>
                  <a:gd name="T64" fmla="*/ 30 w 113"/>
                  <a:gd name="T65" fmla="*/ 70 h 85"/>
                  <a:gd name="T66" fmla="*/ 17 w 113"/>
                  <a:gd name="T67" fmla="*/ 57 h 85"/>
                  <a:gd name="T68" fmla="*/ 30 w 113"/>
                  <a:gd name="T69" fmla="*/ 44 h 85"/>
                  <a:gd name="T70" fmla="*/ 43 w 113"/>
                  <a:gd name="T71" fmla="*/ 57 h 85"/>
                  <a:gd name="T72" fmla="*/ 30 w 113"/>
                  <a:gd name="T73" fmla="*/ 70 h 85"/>
                  <a:gd name="T74" fmla="*/ 63 w 113"/>
                  <a:gd name="T75" fmla="*/ 70 h 85"/>
                  <a:gd name="T76" fmla="*/ 50 w 113"/>
                  <a:gd name="T77" fmla="*/ 57 h 85"/>
                  <a:gd name="T78" fmla="*/ 63 w 113"/>
                  <a:gd name="T79" fmla="*/ 44 h 85"/>
                  <a:gd name="T80" fmla="*/ 76 w 113"/>
                  <a:gd name="T81" fmla="*/ 57 h 85"/>
                  <a:gd name="T82" fmla="*/ 63 w 113"/>
                  <a:gd name="T83" fmla="*/ 7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85">
                    <a:moveTo>
                      <a:pt x="113" y="78"/>
                    </a:moveTo>
                    <a:cubicBezTo>
                      <a:pt x="113" y="27"/>
                      <a:pt x="113" y="27"/>
                      <a:pt x="113" y="27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3"/>
                      <a:pt x="89" y="26"/>
                      <a:pt x="84" y="26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5" y="1"/>
                      <a:pt x="62" y="1"/>
                    </a:cubicBezTo>
                    <a:cubicBezTo>
                      <a:pt x="62" y="1"/>
                      <a:pt x="42" y="2"/>
                      <a:pt x="42" y="23"/>
                    </a:cubicBezTo>
                    <a:cubicBezTo>
                      <a:pt x="42" y="23"/>
                      <a:pt x="42" y="0"/>
                      <a:pt x="20" y="1"/>
                    </a:cubicBezTo>
                    <a:cubicBezTo>
                      <a:pt x="20" y="1"/>
                      <a:pt x="0" y="0"/>
                      <a:pt x="0" y="23"/>
                    </a:cubicBezTo>
                    <a:cubicBezTo>
                      <a:pt x="0" y="23"/>
                      <a:pt x="0" y="31"/>
                      <a:pt x="7" y="3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77"/>
                      <a:pt x="8" y="84"/>
                      <a:pt x="14" y="84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1" y="85"/>
                      <a:pt x="88" y="84"/>
                      <a:pt x="88" y="78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92" y="66"/>
                      <a:pt x="92" y="66"/>
                      <a:pt x="92" y="66"/>
                    </a:cubicBezTo>
                    <a:lnTo>
                      <a:pt x="113" y="78"/>
                    </a:lnTo>
                    <a:close/>
                    <a:moveTo>
                      <a:pt x="11" y="23"/>
                    </a:moveTo>
                    <a:cubicBezTo>
                      <a:pt x="11" y="17"/>
                      <a:pt x="15" y="12"/>
                      <a:pt x="21" y="12"/>
                    </a:cubicBezTo>
                    <a:cubicBezTo>
                      <a:pt x="28" y="12"/>
                      <a:pt x="33" y="16"/>
                      <a:pt x="33" y="23"/>
                    </a:cubicBezTo>
                    <a:cubicBezTo>
                      <a:pt x="33" y="24"/>
                      <a:pt x="32" y="25"/>
                      <a:pt x="32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5"/>
                      <a:pt x="51" y="25"/>
                      <a:pt x="51" y="23"/>
                    </a:cubicBezTo>
                    <a:cubicBezTo>
                      <a:pt x="51" y="17"/>
                      <a:pt x="56" y="12"/>
                      <a:pt x="62" y="12"/>
                    </a:cubicBezTo>
                    <a:cubicBezTo>
                      <a:pt x="68" y="12"/>
                      <a:pt x="73" y="17"/>
                      <a:pt x="73" y="23"/>
                    </a:cubicBezTo>
                    <a:cubicBezTo>
                      <a:pt x="73" y="29"/>
                      <a:pt x="68" y="34"/>
                      <a:pt x="62" y="34"/>
                    </a:cubicBezTo>
                    <a:cubicBezTo>
                      <a:pt x="60" y="34"/>
                      <a:pt x="57" y="33"/>
                      <a:pt x="57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4" y="34"/>
                      <a:pt x="22" y="34"/>
                    </a:cubicBezTo>
                    <a:cubicBezTo>
                      <a:pt x="16" y="34"/>
                      <a:pt x="11" y="29"/>
                      <a:pt x="11" y="23"/>
                    </a:cubicBezTo>
                    <a:close/>
                    <a:moveTo>
                      <a:pt x="30" y="70"/>
                    </a:moveTo>
                    <a:cubicBezTo>
                      <a:pt x="23" y="70"/>
                      <a:pt x="17" y="64"/>
                      <a:pt x="17" y="57"/>
                    </a:cubicBezTo>
                    <a:cubicBezTo>
                      <a:pt x="17" y="50"/>
                      <a:pt x="23" y="44"/>
                      <a:pt x="30" y="44"/>
                    </a:cubicBezTo>
                    <a:cubicBezTo>
                      <a:pt x="37" y="44"/>
                      <a:pt x="43" y="50"/>
                      <a:pt x="43" y="57"/>
                    </a:cubicBezTo>
                    <a:cubicBezTo>
                      <a:pt x="43" y="64"/>
                      <a:pt x="37" y="70"/>
                      <a:pt x="30" y="70"/>
                    </a:cubicBezTo>
                    <a:close/>
                    <a:moveTo>
                      <a:pt x="63" y="70"/>
                    </a:moveTo>
                    <a:cubicBezTo>
                      <a:pt x="56" y="70"/>
                      <a:pt x="50" y="64"/>
                      <a:pt x="50" y="57"/>
                    </a:cubicBezTo>
                    <a:cubicBezTo>
                      <a:pt x="50" y="50"/>
                      <a:pt x="56" y="44"/>
                      <a:pt x="63" y="44"/>
                    </a:cubicBezTo>
                    <a:cubicBezTo>
                      <a:pt x="70" y="44"/>
                      <a:pt x="76" y="50"/>
                      <a:pt x="76" y="57"/>
                    </a:cubicBezTo>
                    <a:cubicBezTo>
                      <a:pt x="76" y="64"/>
                      <a:pt x="70" y="70"/>
                      <a:pt x="6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72" name="Freeform 32"/>
              <p:cNvSpPr/>
              <p:nvPr/>
            </p:nvSpPr>
            <p:spPr bwMode="auto">
              <a:xfrm>
                <a:off x="3238501" y="1949450"/>
                <a:ext cx="198438" cy="120650"/>
              </a:xfrm>
              <a:custGeom>
                <a:avLst/>
                <a:gdLst>
                  <a:gd name="T0" fmla="*/ 69 w 125"/>
                  <a:gd name="T1" fmla="*/ 17 h 76"/>
                  <a:gd name="T2" fmla="*/ 111 w 125"/>
                  <a:gd name="T3" fmla="*/ 17 h 76"/>
                  <a:gd name="T4" fmla="*/ 111 w 125"/>
                  <a:gd name="T5" fmla="*/ 0 h 76"/>
                  <a:gd name="T6" fmla="*/ 17 w 125"/>
                  <a:gd name="T7" fmla="*/ 0 h 76"/>
                  <a:gd name="T8" fmla="*/ 17 w 125"/>
                  <a:gd name="T9" fmla="*/ 17 h 76"/>
                  <a:gd name="T10" fmla="*/ 57 w 125"/>
                  <a:gd name="T11" fmla="*/ 17 h 76"/>
                  <a:gd name="T12" fmla="*/ 57 w 125"/>
                  <a:gd name="T13" fmla="*/ 17 h 76"/>
                  <a:gd name="T14" fmla="*/ 0 w 125"/>
                  <a:gd name="T15" fmla="*/ 76 h 76"/>
                  <a:gd name="T16" fmla="*/ 12 w 125"/>
                  <a:gd name="T17" fmla="*/ 76 h 76"/>
                  <a:gd name="T18" fmla="*/ 59 w 125"/>
                  <a:gd name="T19" fmla="*/ 28 h 76"/>
                  <a:gd name="T20" fmla="*/ 59 w 125"/>
                  <a:gd name="T21" fmla="*/ 76 h 76"/>
                  <a:gd name="T22" fmla="*/ 66 w 125"/>
                  <a:gd name="T23" fmla="*/ 76 h 76"/>
                  <a:gd name="T24" fmla="*/ 66 w 125"/>
                  <a:gd name="T25" fmla="*/ 28 h 76"/>
                  <a:gd name="T26" fmla="*/ 113 w 125"/>
                  <a:gd name="T27" fmla="*/ 76 h 76"/>
                  <a:gd name="T28" fmla="*/ 125 w 125"/>
                  <a:gd name="T29" fmla="*/ 76 h 76"/>
                  <a:gd name="T30" fmla="*/ 69 w 125"/>
                  <a:gd name="T31" fmla="*/ 17 h 76"/>
                  <a:gd name="T32" fmla="*/ 69 w 125"/>
                  <a:gd name="T33" fmla="*/ 1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5" h="76">
                    <a:moveTo>
                      <a:pt x="69" y="17"/>
                    </a:moveTo>
                    <a:lnTo>
                      <a:pt x="111" y="17"/>
                    </a:lnTo>
                    <a:lnTo>
                      <a:pt x="111" y="0"/>
                    </a:lnTo>
                    <a:lnTo>
                      <a:pt x="17" y="0"/>
                    </a:lnTo>
                    <a:lnTo>
                      <a:pt x="17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0" y="76"/>
                    </a:lnTo>
                    <a:lnTo>
                      <a:pt x="12" y="76"/>
                    </a:lnTo>
                    <a:lnTo>
                      <a:pt x="59" y="28"/>
                    </a:lnTo>
                    <a:lnTo>
                      <a:pt x="59" y="76"/>
                    </a:lnTo>
                    <a:lnTo>
                      <a:pt x="66" y="76"/>
                    </a:lnTo>
                    <a:lnTo>
                      <a:pt x="66" y="28"/>
                    </a:lnTo>
                    <a:lnTo>
                      <a:pt x="113" y="76"/>
                    </a:lnTo>
                    <a:lnTo>
                      <a:pt x="125" y="76"/>
                    </a:lnTo>
                    <a:lnTo>
                      <a:pt x="69" y="17"/>
                    </a:lnTo>
                    <a:lnTo>
                      <a:pt x="6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3073" name="Freeform 33"/>
            <p:cNvSpPr>
              <a:spLocks noEditPoints="1"/>
            </p:cNvSpPr>
            <p:nvPr/>
          </p:nvSpPr>
          <p:spPr bwMode="auto">
            <a:xfrm>
              <a:off x="5213351" y="2118784"/>
              <a:ext cx="789517" cy="700616"/>
            </a:xfrm>
            <a:custGeom>
              <a:avLst/>
              <a:gdLst>
                <a:gd name="T0" fmla="*/ 158 w 158"/>
                <a:gd name="T1" fmla="*/ 115 h 140"/>
                <a:gd name="T2" fmla="*/ 151 w 158"/>
                <a:gd name="T3" fmla="*/ 115 h 140"/>
                <a:gd name="T4" fmla="*/ 140 w 158"/>
                <a:gd name="T5" fmla="*/ 70 h 140"/>
                <a:gd name="T6" fmla="*/ 0 w 158"/>
                <a:gd name="T7" fmla="*/ 70 h 140"/>
                <a:gd name="T8" fmla="*/ 100 w 158"/>
                <a:gd name="T9" fmla="*/ 133 h 140"/>
                <a:gd name="T10" fmla="*/ 151 w 158"/>
                <a:gd name="T11" fmla="*/ 133 h 140"/>
                <a:gd name="T12" fmla="*/ 158 w 158"/>
                <a:gd name="T13" fmla="*/ 133 h 140"/>
                <a:gd name="T14" fmla="*/ 154 w 158"/>
                <a:gd name="T15" fmla="*/ 132 h 140"/>
                <a:gd name="T16" fmla="*/ 158 w 158"/>
                <a:gd name="T17" fmla="*/ 130 h 140"/>
                <a:gd name="T18" fmla="*/ 156 w 158"/>
                <a:gd name="T19" fmla="*/ 129 h 140"/>
                <a:gd name="T20" fmla="*/ 158 w 158"/>
                <a:gd name="T21" fmla="*/ 119 h 140"/>
                <a:gd name="T22" fmla="*/ 154 w 158"/>
                <a:gd name="T23" fmla="*/ 118 h 140"/>
                <a:gd name="T24" fmla="*/ 158 w 158"/>
                <a:gd name="T25" fmla="*/ 116 h 140"/>
                <a:gd name="T26" fmla="*/ 149 w 158"/>
                <a:gd name="T27" fmla="*/ 116 h 140"/>
                <a:gd name="T28" fmla="*/ 144 w 158"/>
                <a:gd name="T29" fmla="*/ 118 h 140"/>
                <a:gd name="T30" fmla="*/ 134 w 158"/>
                <a:gd name="T31" fmla="*/ 116 h 140"/>
                <a:gd name="T32" fmla="*/ 139 w 158"/>
                <a:gd name="T33" fmla="*/ 118 h 140"/>
                <a:gd name="T34" fmla="*/ 134 w 158"/>
                <a:gd name="T35" fmla="*/ 116 h 140"/>
                <a:gd name="T36" fmla="*/ 128 w 158"/>
                <a:gd name="T37" fmla="*/ 118 h 140"/>
                <a:gd name="T38" fmla="*/ 123 w 158"/>
                <a:gd name="T39" fmla="*/ 117 h 140"/>
                <a:gd name="T40" fmla="*/ 128 w 158"/>
                <a:gd name="T41" fmla="*/ 116 h 140"/>
                <a:gd name="T42" fmla="*/ 24 w 158"/>
                <a:gd name="T43" fmla="*/ 60 h 140"/>
                <a:gd name="T44" fmla="*/ 53 w 158"/>
                <a:gd name="T45" fmla="*/ 50 h 140"/>
                <a:gd name="T46" fmla="*/ 43 w 158"/>
                <a:gd name="T47" fmla="*/ 108 h 140"/>
                <a:gd name="T48" fmla="*/ 34 w 158"/>
                <a:gd name="T49" fmla="*/ 79 h 140"/>
                <a:gd name="T50" fmla="*/ 43 w 158"/>
                <a:gd name="T51" fmla="*/ 108 h 140"/>
                <a:gd name="T52" fmla="*/ 85 w 158"/>
                <a:gd name="T53" fmla="*/ 71 h 140"/>
                <a:gd name="T54" fmla="*/ 56 w 158"/>
                <a:gd name="T55" fmla="*/ 80 h 140"/>
                <a:gd name="T56" fmla="*/ 67 w 158"/>
                <a:gd name="T57" fmla="*/ 24 h 140"/>
                <a:gd name="T58" fmla="*/ 77 w 158"/>
                <a:gd name="T59" fmla="*/ 53 h 140"/>
                <a:gd name="T60" fmla="*/ 67 w 158"/>
                <a:gd name="T61" fmla="*/ 24 h 140"/>
                <a:gd name="T62" fmla="*/ 84 w 158"/>
                <a:gd name="T63" fmla="*/ 108 h 140"/>
                <a:gd name="T64" fmla="*/ 55 w 158"/>
                <a:gd name="T65" fmla="*/ 118 h 140"/>
                <a:gd name="T66" fmla="*/ 98 w 158"/>
                <a:gd name="T67" fmla="*/ 82 h 140"/>
                <a:gd name="T68" fmla="*/ 108 w 158"/>
                <a:gd name="T69" fmla="*/ 111 h 140"/>
                <a:gd name="T70" fmla="*/ 98 w 158"/>
                <a:gd name="T71" fmla="*/ 82 h 140"/>
                <a:gd name="T72" fmla="*/ 119 w 158"/>
                <a:gd name="T73" fmla="*/ 56 h 140"/>
                <a:gd name="T74" fmla="*/ 90 w 158"/>
                <a:gd name="T75" fmla="*/ 65 h 140"/>
                <a:gd name="T76" fmla="*/ 70 w 158"/>
                <a:gd name="T77" fmla="*/ 9 h 140"/>
                <a:gd name="T78" fmla="*/ 129 w 158"/>
                <a:gd name="T79" fmla="*/ 57 h 140"/>
                <a:gd name="T80" fmla="*/ 9 w 158"/>
                <a:gd name="T81" fmla="*/ 62 h 140"/>
                <a:gd name="T82" fmla="*/ 102 w 158"/>
                <a:gd name="T83" fmla="*/ 132 h 140"/>
                <a:gd name="T84" fmla="*/ 106 w 158"/>
                <a:gd name="T85" fmla="*/ 132 h 140"/>
                <a:gd name="T86" fmla="*/ 117 w 158"/>
                <a:gd name="T87" fmla="*/ 132 h 140"/>
                <a:gd name="T88" fmla="*/ 111 w 158"/>
                <a:gd name="T89" fmla="*/ 130 h 140"/>
                <a:gd name="T90" fmla="*/ 117 w 158"/>
                <a:gd name="T91" fmla="*/ 132 h 140"/>
                <a:gd name="T92" fmla="*/ 108 w 158"/>
                <a:gd name="T93" fmla="*/ 129 h 140"/>
                <a:gd name="T94" fmla="*/ 122 w 158"/>
                <a:gd name="T95" fmla="*/ 119 h 140"/>
                <a:gd name="T96" fmla="*/ 128 w 158"/>
                <a:gd name="T97" fmla="*/ 132 h 140"/>
                <a:gd name="T98" fmla="*/ 123 w 158"/>
                <a:gd name="T99" fmla="*/ 130 h 140"/>
                <a:gd name="T100" fmla="*/ 128 w 158"/>
                <a:gd name="T101" fmla="*/ 132 h 140"/>
                <a:gd name="T102" fmla="*/ 134 w 158"/>
                <a:gd name="T103" fmla="*/ 132 h 140"/>
                <a:gd name="T104" fmla="*/ 139 w 158"/>
                <a:gd name="T105" fmla="*/ 130 h 140"/>
                <a:gd name="T106" fmla="*/ 149 w 158"/>
                <a:gd name="T107" fmla="*/ 132 h 140"/>
                <a:gd name="T108" fmla="*/ 144 w 158"/>
                <a:gd name="T109" fmla="*/ 130 h 140"/>
                <a:gd name="T110" fmla="*/ 149 w 158"/>
                <a:gd name="T111" fmla="*/ 132 h 140"/>
                <a:gd name="T112" fmla="*/ 128 w 158"/>
                <a:gd name="T113" fmla="*/ 129 h 140"/>
                <a:gd name="T114" fmla="*/ 150 w 158"/>
                <a:gd name="T115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140">
                  <a:moveTo>
                    <a:pt x="158" y="116"/>
                  </a:moveTo>
                  <a:cubicBezTo>
                    <a:pt x="158" y="115"/>
                    <a:pt x="158" y="115"/>
                    <a:pt x="158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34" y="103"/>
                    <a:pt x="140" y="87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81" y="140"/>
                    <a:pt x="91" y="138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6"/>
                    <a:pt x="154" y="116"/>
                    <a:pt x="154" y="116"/>
                  </a:cubicBezTo>
                  <a:lnTo>
                    <a:pt x="158" y="116"/>
                  </a:lnTo>
                  <a:close/>
                  <a:moveTo>
                    <a:pt x="144" y="116"/>
                  </a:moveTo>
                  <a:cubicBezTo>
                    <a:pt x="149" y="116"/>
                    <a:pt x="149" y="116"/>
                    <a:pt x="149" y="116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118"/>
                    <a:pt x="144" y="118"/>
                    <a:pt x="144" y="118"/>
                  </a:cubicBezTo>
                  <a:lnTo>
                    <a:pt x="144" y="116"/>
                  </a:lnTo>
                  <a:close/>
                  <a:moveTo>
                    <a:pt x="134" y="116"/>
                  </a:moveTo>
                  <a:cubicBezTo>
                    <a:pt x="139" y="116"/>
                    <a:pt x="139" y="116"/>
                    <a:pt x="139" y="116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4" y="118"/>
                    <a:pt x="134" y="118"/>
                    <a:pt x="134" y="118"/>
                  </a:cubicBezTo>
                  <a:lnTo>
                    <a:pt x="134" y="116"/>
                  </a:lnTo>
                  <a:close/>
                  <a:moveTo>
                    <a:pt x="128" y="116"/>
                  </a:moveTo>
                  <a:cubicBezTo>
                    <a:pt x="128" y="118"/>
                    <a:pt x="128" y="118"/>
                    <a:pt x="128" y="118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16"/>
                    <a:pt x="123" y="116"/>
                    <a:pt x="124" y="116"/>
                  </a:cubicBezTo>
                  <a:lnTo>
                    <a:pt x="128" y="116"/>
                  </a:lnTo>
                  <a:close/>
                  <a:moveTo>
                    <a:pt x="43" y="69"/>
                  </a:moveTo>
                  <a:cubicBezTo>
                    <a:pt x="35" y="72"/>
                    <a:pt x="26" y="68"/>
                    <a:pt x="24" y="60"/>
                  </a:cubicBezTo>
                  <a:cubicBezTo>
                    <a:pt x="21" y="52"/>
                    <a:pt x="26" y="43"/>
                    <a:pt x="34" y="40"/>
                  </a:cubicBezTo>
                  <a:cubicBezTo>
                    <a:pt x="42" y="38"/>
                    <a:pt x="50" y="42"/>
                    <a:pt x="53" y="50"/>
                  </a:cubicBezTo>
                  <a:cubicBezTo>
                    <a:pt x="55" y="58"/>
                    <a:pt x="51" y="67"/>
                    <a:pt x="43" y="69"/>
                  </a:cubicBezTo>
                  <a:close/>
                  <a:moveTo>
                    <a:pt x="43" y="108"/>
                  </a:moveTo>
                  <a:cubicBezTo>
                    <a:pt x="35" y="111"/>
                    <a:pt x="27" y="106"/>
                    <a:pt x="24" y="98"/>
                  </a:cubicBezTo>
                  <a:cubicBezTo>
                    <a:pt x="22" y="90"/>
                    <a:pt x="26" y="82"/>
                    <a:pt x="34" y="79"/>
                  </a:cubicBezTo>
                  <a:cubicBezTo>
                    <a:pt x="42" y="76"/>
                    <a:pt x="51" y="81"/>
                    <a:pt x="53" y="89"/>
                  </a:cubicBezTo>
                  <a:cubicBezTo>
                    <a:pt x="56" y="97"/>
                    <a:pt x="51" y="105"/>
                    <a:pt x="43" y="108"/>
                  </a:cubicBezTo>
                  <a:close/>
                  <a:moveTo>
                    <a:pt x="66" y="61"/>
                  </a:moveTo>
                  <a:cubicBezTo>
                    <a:pt x="74" y="58"/>
                    <a:pt x="82" y="63"/>
                    <a:pt x="85" y="71"/>
                  </a:cubicBezTo>
                  <a:cubicBezTo>
                    <a:pt x="88" y="79"/>
                    <a:pt x="83" y="87"/>
                    <a:pt x="75" y="90"/>
                  </a:cubicBezTo>
                  <a:cubicBezTo>
                    <a:pt x="67" y="93"/>
                    <a:pt x="59" y="88"/>
                    <a:pt x="56" y="80"/>
                  </a:cubicBezTo>
                  <a:cubicBezTo>
                    <a:pt x="53" y="72"/>
                    <a:pt x="58" y="64"/>
                    <a:pt x="66" y="61"/>
                  </a:cubicBezTo>
                  <a:close/>
                  <a:moveTo>
                    <a:pt x="67" y="24"/>
                  </a:moveTo>
                  <a:cubicBezTo>
                    <a:pt x="75" y="22"/>
                    <a:pt x="84" y="26"/>
                    <a:pt x="86" y="34"/>
                  </a:cubicBezTo>
                  <a:cubicBezTo>
                    <a:pt x="89" y="42"/>
                    <a:pt x="85" y="51"/>
                    <a:pt x="77" y="53"/>
                  </a:cubicBezTo>
                  <a:cubicBezTo>
                    <a:pt x="69" y="56"/>
                    <a:pt x="60" y="52"/>
                    <a:pt x="57" y="44"/>
                  </a:cubicBezTo>
                  <a:cubicBezTo>
                    <a:pt x="55" y="36"/>
                    <a:pt x="59" y="27"/>
                    <a:pt x="67" y="24"/>
                  </a:cubicBezTo>
                  <a:close/>
                  <a:moveTo>
                    <a:pt x="65" y="98"/>
                  </a:moveTo>
                  <a:cubicBezTo>
                    <a:pt x="73" y="96"/>
                    <a:pt x="82" y="100"/>
                    <a:pt x="84" y="108"/>
                  </a:cubicBezTo>
                  <a:cubicBezTo>
                    <a:pt x="87" y="116"/>
                    <a:pt x="83" y="125"/>
                    <a:pt x="75" y="127"/>
                  </a:cubicBezTo>
                  <a:cubicBezTo>
                    <a:pt x="67" y="130"/>
                    <a:pt x="58" y="126"/>
                    <a:pt x="55" y="118"/>
                  </a:cubicBezTo>
                  <a:cubicBezTo>
                    <a:pt x="53" y="110"/>
                    <a:pt x="57" y="101"/>
                    <a:pt x="65" y="98"/>
                  </a:cubicBezTo>
                  <a:close/>
                  <a:moveTo>
                    <a:pt x="98" y="82"/>
                  </a:moveTo>
                  <a:cubicBezTo>
                    <a:pt x="106" y="80"/>
                    <a:pt x="115" y="84"/>
                    <a:pt x="118" y="92"/>
                  </a:cubicBezTo>
                  <a:cubicBezTo>
                    <a:pt x="120" y="100"/>
                    <a:pt x="116" y="109"/>
                    <a:pt x="108" y="111"/>
                  </a:cubicBezTo>
                  <a:cubicBezTo>
                    <a:pt x="100" y="114"/>
                    <a:pt x="91" y="110"/>
                    <a:pt x="89" y="102"/>
                  </a:cubicBezTo>
                  <a:cubicBezTo>
                    <a:pt x="86" y="94"/>
                    <a:pt x="90" y="85"/>
                    <a:pt x="98" y="82"/>
                  </a:cubicBezTo>
                  <a:close/>
                  <a:moveTo>
                    <a:pt x="100" y="46"/>
                  </a:moveTo>
                  <a:cubicBezTo>
                    <a:pt x="108" y="43"/>
                    <a:pt x="116" y="48"/>
                    <a:pt x="119" y="56"/>
                  </a:cubicBezTo>
                  <a:cubicBezTo>
                    <a:pt x="121" y="64"/>
                    <a:pt x="117" y="72"/>
                    <a:pt x="109" y="75"/>
                  </a:cubicBezTo>
                  <a:cubicBezTo>
                    <a:pt x="101" y="78"/>
                    <a:pt x="92" y="73"/>
                    <a:pt x="90" y="65"/>
                  </a:cubicBezTo>
                  <a:cubicBezTo>
                    <a:pt x="87" y="57"/>
                    <a:pt x="92" y="49"/>
                    <a:pt x="100" y="46"/>
                  </a:cubicBezTo>
                  <a:close/>
                  <a:moveTo>
                    <a:pt x="70" y="9"/>
                  </a:moveTo>
                  <a:cubicBezTo>
                    <a:pt x="101" y="9"/>
                    <a:pt x="127" y="32"/>
                    <a:pt x="131" y="61"/>
                  </a:cubicBezTo>
                  <a:cubicBezTo>
                    <a:pt x="130" y="60"/>
                    <a:pt x="130" y="58"/>
                    <a:pt x="129" y="57"/>
                  </a:cubicBezTo>
                  <a:cubicBezTo>
                    <a:pt x="119" y="24"/>
                    <a:pt x="84" y="6"/>
                    <a:pt x="51" y="17"/>
                  </a:cubicBezTo>
                  <a:cubicBezTo>
                    <a:pt x="29" y="24"/>
                    <a:pt x="14" y="41"/>
                    <a:pt x="9" y="62"/>
                  </a:cubicBezTo>
                  <a:cubicBezTo>
                    <a:pt x="13" y="32"/>
                    <a:pt x="39" y="9"/>
                    <a:pt x="70" y="9"/>
                  </a:cubicBezTo>
                  <a:close/>
                  <a:moveTo>
                    <a:pt x="102" y="132"/>
                  </a:moveTo>
                  <a:cubicBezTo>
                    <a:pt x="104" y="132"/>
                    <a:pt x="105" y="131"/>
                    <a:pt x="106" y="130"/>
                  </a:cubicBezTo>
                  <a:cubicBezTo>
                    <a:pt x="106" y="132"/>
                    <a:pt x="106" y="132"/>
                    <a:pt x="106" y="132"/>
                  </a:cubicBezTo>
                  <a:lnTo>
                    <a:pt x="102" y="132"/>
                  </a:lnTo>
                  <a:close/>
                  <a:moveTo>
                    <a:pt x="117" y="132"/>
                  </a:moveTo>
                  <a:cubicBezTo>
                    <a:pt x="111" y="132"/>
                    <a:pt x="111" y="132"/>
                    <a:pt x="111" y="132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7" y="130"/>
                    <a:pt x="117" y="130"/>
                    <a:pt x="117" y="130"/>
                  </a:cubicBezTo>
                  <a:lnTo>
                    <a:pt x="117" y="132"/>
                  </a:lnTo>
                  <a:close/>
                  <a:moveTo>
                    <a:pt x="122" y="129"/>
                  </a:moveTo>
                  <a:cubicBezTo>
                    <a:pt x="108" y="129"/>
                    <a:pt x="108" y="129"/>
                    <a:pt x="108" y="129"/>
                  </a:cubicBezTo>
                  <a:cubicBezTo>
                    <a:pt x="113" y="126"/>
                    <a:pt x="117" y="123"/>
                    <a:pt x="121" y="119"/>
                  </a:cubicBezTo>
                  <a:cubicBezTo>
                    <a:pt x="122" y="119"/>
                    <a:pt x="122" y="119"/>
                    <a:pt x="122" y="119"/>
                  </a:cubicBezTo>
                  <a:lnTo>
                    <a:pt x="122" y="129"/>
                  </a:lnTo>
                  <a:close/>
                  <a:moveTo>
                    <a:pt x="128" y="132"/>
                  </a:moveTo>
                  <a:cubicBezTo>
                    <a:pt x="123" y="132"/>
                    <a:pt x="123" y="132"/>
                    <a:pt x="123" y="132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28" y="130"/>
                    <a:pt x="128" y="130"/>
                    <a:pt x="128" y="130"/>
                  </a:cubicBezTo>
                  <a:lnTo>
                    <a:pt x="128" y="132"/>
                  </a:lnTo>
                  <a:close/>
                  <a:moveTo>
                    <a:pt x="139" y="132"/>
                  </a:moveTo>
                  <a:cubicBezTo>
                    <a:pt x="134" y="132"/>
                    <a:pt x="134" y="132"/>
                    <a:pt x="134" y="132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9" y="130"/>
                    <a:pt x="139" y="130"/>
                    <a:pt x="139" y="130"/>
                  </a:cubicBezTo>
                  <a:lnTo>
                    <a:pt x="139" y="132"/>
                  </a:lnTo>
                  <a:close/>
                  <a:moveTo>
                    <a:pt x="149" y="132"/>
                  </a:moveTo>
                  <a:cubicBezTo>
                    <a:pt x="144" y="132"/>
                    <a:pt x="144" y="132"/>
                    <a:pt x="144" y="132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9" y="130"/>
                    <a:pt x="149" y="130"/>
                    <a:pt x="149" y="130"/>
                  </a:cubicBezTo>
                  <a:lnTo>
                    <a:pt x="149" y="132"/>
                  </a:lnTo>
                  <a:close/>
                  <a:moveTo>
                    <a:pt x="150" y="129"/>
                  </a:moveTo>
                  <a:cubicBezTo>
                    <a:pt x="128" y="129"/>
                    <a:pt x="128" y="129"/>
                    <a:pt x="128" y="129"/>
                  </a:cubicBezTo>
                  <a:cubicBezTo>
                    <a:pt x="128" y="119"/>
                    <a:pt x="128" y="119"/>
                    <a:pt x="128" y="119"/>
                  </a:cubicBezTo>
                  <a:cubicBezTo>
                    <a:pt x="150" y="119"/>
                    <a:pt x="150" y="119"/>
                    <a:pt x="150" y="119"/>
                  </a:cubicBezTo>
                  <a:lnTo>
                    <a:pt x="150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5" name="Freeform 34"/>
            <p:cNvSpPr>
              <a:spLocks noEditPoints="1"/>
            </p:cNvSpPr>
            <p:nvPr/>
          </p:nvSpPr>
          <p:spPr bwMode="auto">
            <a:xfrm>
              <a:off x="6303435" y="2070100"/>
              <a:ext cx="635000" cy="759883"/>
            </a:xfrm>
            <a:custGeom>
              <a:avLst/>
              <a:gdLst>
                <a:gd name="T0" fmla="*/ 122 w 127"/>
                <a:gd name="T1" fmla="*/ 74 h 152"/>
                <a:gd name="T2" fmla="*/ 20 w 127"/>
                <a:gd name="T3" fmla="*/ 74 h 152"/>
                <a:gd name="T4" fmla="*/ 23 w 127"/>
                <a:gd name="T5" fmla="*/ 71 h 152"/>
                <a:gd name="T6" fmla="*/ 105 w 127"/>
                <a:gd name="T7" fmla="*/ 21 h 152"/>
                <a:gd name="T8" fmla="*/ 107 w 127"/>
                <a:gd name="T9" fmla="*/ 15 h 152"/>
                <a:gd name="T10" fmla="*/ 102 w 127"/>
                <a:gd name="T11" fmla="*/ 3 h 152"/>
                <a:gd name="T12" fmla="*/ 95 w 127"/>
                <a:gd name="T13" fmla="*/ 1 h 152"/>
                <a:gd name="T14" fmla="*/ 3 w 127"/>
                <a:gd name="T15" fmla="*/ 57 h 152"/>
                <a:gd name="T16" fmla="*/ 1 w 127"/>
                <a:gd name="T17" fmla="*/ 64 h 152"/>
                <a:gd name="T18" fmla="*/ 10 w 127"/>
                <a:gd name="T19" fmla="*/ 73 h 152"/>
                <a:gd name="T20" fmla="*/ 10 w 127"/>
                <a:gd name="T21" fmla="*/ 147 h 152"/>
                <a:gd name="T22" fmla="*/ 15 w 127"/>
                <a:gd name="T23" fmla="*/ 152 h 152"/>
                <a:gd name="T24" fmla="*/ 122 w 127"/>
                <a:gd name="T25" fmla="*/ 152 h 152"/>
                <a:gd name="T26" fmla="*/ 127 w 127"/>
                <a:gd name="T27" fmla="*/ 147 h 152"/>
                <a:gd name="T28" fmla="*/ 127 w 127"/>
                <a:gd name="T29" fmla="*/ 79 h 152"/>
                <a:gd name="T30" fmla="*/ 122 w 127"/>
                <a:gd name="T31" fmla="*/ 74 h 152"/>
                <a:gd name="T32" fmla="*/ 87 w 127"/>
                <a:gd name="T33" fmla="*/ 77 h 152"/>
                <a:gd name="T34" fmla="*/ 72 w 127"/>
                <a:gd name="T35" fmla="*/ 92 h 152"/>
                <a:gd name="T36" fmla="*/ 52 w 127"/>
                <a:gd name="T37" fmla="*/ 92 h 152"/>
                <a:gd name="T38" fmla="*/ 67 w 127"/>
                <a:gd name="T39" fmla="*/ 77 h 152"/>
                <a:gd name="T40" fmla="*/ 87 w 127"/>
                <a:gd name="T41" fmla="*/ 77 h 152"/>
                <a:gd name="T42" fmla="*/ 80 w 127"/>
                <a:gd name="T43" fmla="*/ 14 h 152"/>
                <a:gd name="T44" fmla="*/ 98 w 127"/>
                <a:gd name="T45" fmla="*/ 3 h 152"/>
                <a:gd name="T46" fmla="*/ 95 w 127"/>
                <a:gd name="T47" fmla="*/ 20 h 152"/>
                <a:gd name="T48" fmla="*/ 77 w 127"/>
                <a:gd name="T49" fmla="*/ 31 h 152"/>
                <a:gd name="T50" fmla="*/ 80 w 127"/>
                <a:gd name="T51" fmla="*/ 14 h 152"/>
                <a:gd name="T52" fmla="*/ 49 w 127"/>
                <a:gd name="T53" fmla="*/ 33 h 152"/>
                <a:gd name="T54" fmla="*/ 67 w 127"/>
                <a:gd name="T55" fmla="*/ 22 h 152"/>
                <a:gd name="T56" fmla="*/ 64 w 127"/>
                <a:gd name="T57" fmla="*/ 39 h 152"/>
                <a:gd name="T58" fmla="*/ 46 w 127"/>
                <a:gd name="T59" fmla="*/ 50 h 152"/>
                <a:gd name="T60" fmla="*/ 49 w 127"/>
                <a:gd name="T61" fmla="*/ 33 h 152"/>
                <a:gd name="T62" fmla="*/ 14 w 127"/>
                <a:gd name="T63" fmla="*/ 70 h 152"/>
                <a:gd name="T64" fmla="*/ 17 w 127"/>
                <a:gd name="T65" fmla="*/ 53 h 152"/>
                <a:gd name="T66" fmla="*/ 35 w 127"/>
                <a:gd name="T67" fmla="*/ 42 h 152"/>
                <a:gd name="T68" fmla="*/ 32 w 127"/>
                <a:gd name="T69" fmla="*/ 59 h 152"/>
                <a:gd name="T70" fmla="*/ 14 w 127"/>
                <a:gd name="T71" fmla="*/ 70 h 152"/>
                <a:gd name="T72" fmla="*/ 33 w 127"/>
                <a:gd name="T73" fmla="*/ 77 h 152"/>
                <a:gd name="T74" fmla="*/ 52 w 127"/>
                <a:gd name="T75" fmla="*/ 77 h 152"/>
                <a:gd name="T76" fmla="*/ 37 w 127"/>
                <a:gd name="T77" fmla="*/ 92 h 152"/>
                <a:gd name="T78" fmla="*/ 18 w 127"/>
                <a:gd name="T79" fmla="*/ 92 h 152"/>
                <a:gd name="T80" fmla="*/ 33 w 127"/>
                <a:gd name="T81" fmla="*/ 77 h 152"/>
                <a:gd name="T82" fmla="*/ 119 w 127"/>
                <a:gd name="T83" fmla="*/ 146 h 152"/>
                <a:gd name="T84" fmla="*/ 18 w 127"/>
                <a:gd name="T85" fmla="*/ 146 h 152"/>
                <a:gd name="T86" fmla="*/ 18 w 127"/>
                <a:gd name="T87" fmla="*/ 99 h 152"/>
                <a:gd name="T88" fmla="*/ 119 w 127"/>
                <a:gd name="T89" fmla="*/ 99 h 152"/>
                <a:gd name="T90" fmla="*/ 119 w 127"/>
                <a:gd name="T91" fmla="*/ 146 h 152"/>
                <a:gd name="T92" fmla="*/ 106 w 127"/>
                <a:gd name="T93" fmla="*/ 92 h 152"/>
                <a:gd name="T94" fmla="*/ 86 w 127"/>
                <a:gd name="T95" fmla="*/ 92 h 152"/>
                <a:gd name="T96" fmla="*/ 101 w 127"/>
                <a:gd name="T97" fmla="*/ 77 h 152"/>
                <a:gd name="T98" fmla="*/ 120 w 127"/>
                <a:gd name="T99" fmla="*/ 77 h 152"/>
                <a:gd name="T100" fmla="*/ 106 w 127"/>
                <a:gd name="T101" fmla="*/ 9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" h="152">
                  <a:moveTo>
                    <a:pt x="122" y="74"/>
                  </a:moveTo>
                  <a:cubicBezTo>
                    <a:pt x="122" y="74"/>
                    <a:pt x="42" y="74"/>
                    <a:pt x="20" y="74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49" y="57"/>
                    <a:pt x="105" y="21"/>
                    <a:pt x="105" y="21"/>
                  </a:cubicBezTo>
                  <a:cubicBezTo>
                    <a:pt x="107" y="20"/>
                    <a:pt x="108" y="17"/>
                    <a:pt x="107" y="15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0" y="0"/>
                    <a:pt x="97" y="0"/>
                    <a:pt x="95" y="1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8"/>
                    <a:pt x="0" y="61"/>
                    <a:pt x="1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50"/>
                    <a:pt x="12" y="152"/>
                    <a:pt x="15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5" y="152"/>
                    <a:pt x="127" y="150"/>
                    <a:pt x="127" y="147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7" y="76"/>
                    <a:pt x="125" y="74"/>
                    <a:pt x="122" y="74"/>
                  </a:cubicBezTo>
                  <a:close/>
                  <a:moveTo>
                    <a:pt x="87" y="77"/>
                  </a:moveTo>
                  <a:cubicBezTo>
                    <a:pt x="72" y="92"/>
                    <a:pt x="72" y="92"/>
                    <a:pt x="72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87" y="77"/>
                  </a:lnTo>
                  <a:close/>
                  <a:moveTo>
                    <a:pt x="80" y="14"/>
                  </a:moveTo>
                  <a:cubicBezTo>
                    <a:pt x="98" y="3"/>
                    <a:pt x="98" y="3"/>
                    <a:pt x="98" y="3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80" y="14"/>
                  </a:lnTo>
                  <a:close/>
                  <a:moveTo>
                    <a:pt x="49" y="33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46" y="50"/>
                    <a:pt x="46" y="50"/>
                    <a:pt x="46" y="50"/>
                  </a:cubicBezTo>
                  <a:lnTo>
                    <a:pt x="49" y="33"/>
                  </a:lnTo>
                  <a:close/>
                  <a:moveTo>
                    <a:pt x="14" y="70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14" y="70"/>
                  </a:lnTo>
                  <a:close/>
                  <a:moveTo>
                    <a:pt x="33" y="77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18" y="92"/>
                    <a:pt x="18" y="92"/>
                    <a:pt x="18" y="92"/>
                  </a:cubicBezTo>
                  <a:lnTo>
                    <a:pt x="33" y="77"/>
                  </a:lnTo>
                  <a:close/>
                  <a:moveTo>
                    <a:pt x="119" y="146"/>
                  </a:moveTo>
                  <a:cubicBezTo>
                    <a:pt x="18" y="146"/>
                    <a:pt x="18" y="146"/>
                    <a:pt x="18" y="14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19" y="99"/>
                    <a:pt x="119" y="99"/>
                    <a:pt x="119" y="99"/>
                  </a:cubicBezTo>
                  <a:lnTo>
                    <a:pt x="119" y="146"/>
                  </a:lnTo>
                  <a:close/>
                  <a:moveTo>
                    <a:pt x="106" y="92"/>
                  </a:moveTo>
                  <a:cubicBezTo>
                    <a:pt x="86" y="92"/>
                    <a:pt x="86" y="92"/>
                    <a:pt x="86" y="92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20" y="77"/>
                    <a:pt x="120" y="77"/>
                    <a:pt x="120" y="77"/>
                  </a:cubicBezTo>
                  <a:lnTo>
                    <a:pt x="106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263" name="组合 3262"/>
            <p:cNvGrpSpPr/>
            <p:nvPr/>
          </p:nvGrpSpPr>
          <p:grpSpPr>
            <a:xfrm>
              <a:off x="5242985" y="1064685"/>
              <a:ext cx="774700" cy="668865"/>
              <a:chOff x="3932238" y="798513"/>
              <a:chExt cx="581025" cy="501649"/>
            </a:xfrm>
            <a:grpFill/>
          </p:grpSpPr>
          <p:sp>
            <p:nvSpPr>
              <p:cNvPr id="3076" name="Freeform 35"/>
              <p:cNvSpPr/>
              <p:nvPr/>
            </p:nvSpPr>
            <p:spPr bwMode="auto">
              <a:xfrm>
                <a:off x="4097338" y="798513"/>
                <a:ext cx="415925" cy="457200"/>
              </a:xfrm>
              <a:custGeom>
                <a:avLst/>
                <a:gdLst>
                  <a:gd name="T0" fmla="*/ 109 w 111"/>
                  <a:gd name="T1" fmla="*/ 42 h 122"/>
                  <a:gd name="T2" fmla="*/ 22 w 111"/>
                  <a:gd name="T3" fmla="*/ 1 h 122"/>
                  <a:gd name="T4" fmla="*/ 19 w 111"/>
                  <a:gd name="T5" fmla="*/ 2 h 122"/>
                  <a:gd name="T6" fmla="*/ 0 w 111"/>
                  <a:gd name="T7" fmla="*/ 41 h 122"/>
                  <a:gd name="T8" fmla="*/ 11 w 111"/>
                  <a:gd name="T9" fmla="*/ 41 h 122"/>
                  <a:gd name="T10" fmla="*/ 25 w 111"/>
                  <a:gd name="T11" fmla="*/ 12 h 122"/>
                  <a:gd name="T12" fmla="*/ 100 w 111"/>
                  <a:gd name="T13" fmla="*/ 48 h 122"/>
                  <a:gd name="T14" fmla="*/ 77 w 111"/>
                  <a:gd name="T15" fmla="*/ 98 h 122"/>
                  <a:gd name="T16" fmla="*/ 63 w 111"/>
                  <a:gd name="T17" fmla="*/ 91 h 122"/>
                  <a:gd name="T18" fmla="*/ 63 w 111"/>
                  <a:gd name="T19" fmla="*/ 118 h 122"/>
                  <a:gd name="T20" fmla="*/ 72 w 111"/>
                  <a:gd name="T21" fmla="*/ 121 h 122"/>
                  <a:gd name="T22" fmla="*/ 74 w 111"/>
                  <a:gd name="T23" fmla="*/ 121 h 122"/>
                  <a:gd name="T24" fmla="*/ 110 w 111"/>
                  <a:gd name="T25" fmla="*/ 45 h 122"/>
                  <a:gd name="T26" fmla="*/ 109 w 111"/>
                  <a:gd name="T27" fmla="*/ 4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22">
                    <a:moveTo>
                      <a:pt x="109" y="42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1" y="0"/>
                      <a:pt x="20" y="1"/>
                      <a:pt x="19" y="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3" y="122"/>
                      <a:pt x="74" y="122"/>
                      <a:pt x="74" y="121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1" y="44"/>
                      <a:pt x="110" y="43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77" name="Freeform 36"/>
              <p:cNvSpPr>
                <a:spLocks noEditPoints="1"/>
              </p:cNvSpPr>
              <p:nvPr/>
            </p:nvSpPr>
            <p:spPr bwMode="auto">
              <a:xfrm>
                <a:off x="3932238" y="971550"/>
                <a:ext cx="379413" cy="328612"/>
              </a:xfrm>
              <a:custGeom>
                <a:avLst/>
                <a:gdLst>
                  <a:gd name="T0" fmla="*/ 99 w 101"/>
                  <a:gd name="T1" fmla="*/ 0 h 88"/>
                  <a:gd name="T2" fmla="*/ 3 w 101"/>
                  <a:gd name="T3" fmla="*/ 0 h 88"/>
                  <a:gd name="T4" fmla="*/ 0 w 101"/>
                  <a:gd name="T5" fmla="*/ 2 h 88"/>
                  <a:gd name="T6" fmla="*/ 0 w 101"/>
                  <a:gd name="T7" fmla="*/ 86 h 88"/>
                  <a:gd name="T8" fmla="*/ 3 w 101"/>
                  <a:gd name="T9" fmla="*/ 88 h 88"/>
                  <a:gd name="T10" fmla="*/ 99 w 101"/>
                  <a:gd name="T11" fmla="*/ 88 h 88"/>
                  <a:gd name="T12" fmla="*/ 101 w 101"/>
                  <a:gd name="T13" fmla="*/ 86 h 88"/>
                  <a:gd name="T14" fmla="*/ 101 w 101"/>
                  <a:gd name="T15" fmla="*/ 2 h 88"/>
                  <a:gd name="T16" fmla="*/ 99 w 101"/>
                  <a:gd name="T17" fmla="*/ 0 h 88"/>
                  <a:gd name="T18" fmla="*/ 94 w 101"/>
                  <a:gd name="T19" fmla="*/ 64 h 88"/>
                  <a:gd name="T20" fmla="*/ 10 w 101"/>
                  <a:gd name="T21" fmla="*/ 64 h 88"/>
                  <a:gd name="T22" fmla="*/ 10 w 101"/>
                  <a:gd name="T23" fmla="*/ 9 h 88"/>
                  <a:gd name="T24" fmla="*/ 94 w 101"/>
                  <a:gd name="T25" fmla="*/ 9 h 88"/>
                  <a:gd name="T26" fmla="*/ 94 w 101"/>
                  <a:gd name="T27" fmla="*/ 6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8">
                    <a:moveTo>
                      <a:pt x="9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3" y="8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100" y="88"/>
                      <a:pt x="101" y="87"/>
                      <a:pt x="101" y="86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1"/>
                      <a:pt x="100" y="0"/>
                      <a:pt x="99" y="0"/>
                    </a:cubicBezTo>
                    <a:close/>
                    <a:moveTo>
                      <a:pt x="94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4" y="9"/>
                      <a:pt x="94" y="9"/>
                      <a:pt x="94" y="9"/>
                    </a:cubicBezTo>
                    <a:lnTo>
                      <a:pt x="94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56" name="组合 3255"/>
            <p:cNvGrpSpPr/>
            <p:nvPr/>
          </p:nvGrpSpPr>
          <p:grpSpPr>
            <a:xfrm>
              <a:off x="6369051" y="1035051"/>
              <a:ext cx="768351" cy="668867"/>
              <a:chOff x="4776788" y="776288"/>
              <a:chExt cx="576263" cy="501650"/>
            </a:xfrm>
            <a:grpFill/>
          </p:grpSpPr>
          <p:sp>
            <p:nvSpPr>
              <p:cNvPr id="3078" name="Freeform 37"/>
              <p:cNvSpPr/>
              <p:nvPr/>
            </p:nvSpPr>
            <p:spPr bwMode="auto">
              <a:xfrm>
                <a:off x="4941888" y="776288"/>
                <a:ext cx="411163" cy="457200"/>
              </a:xfrm>
              <a:custGeom>
                <a:avLst/>
                <a:gdLst>
                  <a:gd name="T0" fmla="*/ 109 w 110"/>
                  <a:gd name="T1" fmla="*/ 42 h 122"/>
                  <a:gd name="T2" fmla="*/ 22 w 110"/>
                  <a:gd name="T3" fmla="*/ 1 h 122"/>
                  <a:gd name="T4" fmla="*/ 19 w 110"/>
                  <a:gd name="T5" fmla="*/ 1 h 122"/>
                  <a:gd name="T6" fmla="*/ 0 w 110"/>
                  <a:gd name="T7" fmla="*/ 41 h 122"/>
                  <a:gd name="T8" fmla="*/ 10 w 110"/>
                  <a:gd name="T9" fmla="*/ 41 h 122"/>
                  <a:gd name="T10" fmla="*/ 24 w 110"/>
                  <a:gd name="T11" fmla="*/ 12 h 122"/>
                  <a:gd name="T12" fmla="*/ 100 w 110"/>
                  <a:gd name="T13" fmla="*/ 48 h 122"/>
                  <a:gd name="T14" fmla="*/ 76 w 110"/>
                  <a:gd name="T15" fmla="*/ 98 h 122"/>
                  <a:gd name="T16" fmla="*/ 63 w 110"/>
                  <a:gd name="T17" fmla="*/ 91 h 122"/>
                  <a:gd name="T18" fmla="*/ 63 w 110"/>
                  <a:gd name="T19" fmla="*/ 117 h 122"/>
                  <a:gd name="T20" fmla="*/ 71 w 110"/>
                  <a:gd name="T21" fmla="*/ 121 h 122"/>
                  <a:gd name="T22" fmla="*/ 74 w 110"/>
                  <a:gd name="T23" fmla="*/ 120 h 122"/>
                  <a:gd name="T24" fmla="*/ 110 w 110"/>
                  <a:gd name="T25" fmla="*/ 45 h 122"/>
                  <a:gd name="T26" fmla="*/ 109 w 110"/>
                  <a:gd name="T27" fmla="*/ 4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22">
                    <a:moveTo>
                      <a:pt x="109" y="42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1" y="0"/>
                      <a:pt x="19" y="0"/>
                      <a:pt x="19" y="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3" y="117"/>
                      <a:pt x="63" y="117"/>
                      <a:pt x="63" y="11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2" y="122"/>
                      <a:pt x="73" y="121"/>
                      <a:pt x="74" y="12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4"/>
                      <a:pt x="110" y="43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79" name="Freeform 38"/>
              <p:cNvSpPr>
                <a:spLocks noEditPoints="1"/>
              </p:cNvSpPr>
              <p:nvPr/>
            </p:nvSpPr>
            <p:spPr bwMode="auto">
              <a:xfrm>
                <a:off x="4776788" y="947738"/>
                <a:ext cx="377825" cy="330200"/>
              </a:xfrm>
              <a:custGeom>
                <a:avLst/>
                <a:gdLst>
                  <a:gd name="T0" fmla="*/ 99 w 101"/>
                  <a:gd name="T1" fmla="*/ 0 h 88"/>
                  <a:gd name="T2" fmla="*/ 2 w 101"/>
                  <a:gd name="T3" fmla="*/ 0 h 88"/>
                  <a:gd name="T4" fmla="*/ 0 w 101"/>
                  <a:gd name="T5" fmla="*/ 2 h 88"/>
                  <a:gd name="T6" fmla="*/ 0 w 101"/>
                  <a:gd name="T7" fmla="*/ 86 h 88"/>
                  <a:gd name="T8" fmla="*/ 2 w 101"/>
                  <a:gd name="T9" fmla="*/ 88 h 88"/>
                  <a:gd name="T10" fmla="*/ 99 w 101"/>
                  <a:gd name="T11" fmla="*/ 88 h 88"/>
                  <a:gd name="T12" fmla="*/ 101 w 101"/>
                  <a:gd name="T13" fmla="*/ 86 h 88"/>
                  <a:gd name="T14" fmla="*/ 101 w 101"/>
                  <a:gd name="T15" fmla="*/ 2 h 88"/>
                  <a:gd name="T16" fmla="*/ 99 w 101"/>
                  <a:gd name="T17" fmla="*/ 0 h 88"/>
                  <a:gd name="T18" fmla="*/ 93 w 101"/>
                  <a:gd name="T19" fmla="*/ 64 h 88"/>
                  <a:gd name="T20" fmla="*/ 87 w 101"/>
                  <a:gd name="T21" fmla="*/ 64 h 88"/>
                  <a:gd name="T22" fmla="*/ 72 w 101"/>
                  <a:gd name="T23" fmla="*/ 44 h 88"/>
                  <a:gd name="T24" fmla="*/ 61 w 101"/>
                  <a:gd name="T25" fmla="*/ 64 h 88"/>
                  <a:gd name="T26" fmla="*/ 46 w 101"/>
                  <a:gd name="T27" fmla="*/ 33 h 88"/>
                  <a:gd name="T28" fmla="*/ 24 w 101"/>
                  <a:gd name="T29" fmla="*/ 64 h 88"/>
                  <a:gd name="T30" fmla="*/ 9 w 101"/>
                  <a:gd name="T31" fmla="*/ 64 h 88"/>
                  <a:gd name="T32" fmla="*/ 9 w 101"/>
                  <a:gd name="T33" fmla="*/ 9 h 88"/>
                  <a:gd name="T34" fmla="*/ 93 w 101"/>
                  <a:gd name="T35" fmla="*/ 9 h 88"/>
                  <a:gd name="T36" fmla="*/ 93 w 101"/>
                  <a:gd name="T37" fmla="*/ 6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8">
                    <a:moveTo>
                      <a:pt x="9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100" y="88"/>
                      <a:pt x="101" y="87"/>
                      <a:pt x="101" y="86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1"/>
                      <a:pt x="100" y="0"/>
                      <a:pt x="99" y="0"/>
                    </a:cubicBezTo>
                    <a:close/>
                    <a:moveTo>
                      <a:pt x="93" y="64"/>
                    </a:moveTo>
                    <a:cubicBezTo>
                      <a:pt x="87" y="64"/>
                      <a:pt x="87" y="64"/>
                      <a:pt x="87" y="64"/>
                    </a:cubicBezTo>
                    <a:cubicBezTo>
                      <a:pt x="84" y="55"/>
                      <a:pt x="79" y="42"/>
                      <a:pt x="72" y="44"/>
                    </a:cubicBezTo>
                    <a:cubicBezTo>
                      <a:pt x="65" y="46"/>
                      <a:pt x="61" y="64"/>
                      <a:pt x="61" y="64"/>
                    </a:cubicBezTo>
                    <a:cubicBezTo>
                      <a:pt x="61" y="64"/>
                      <a:pt x="57" y="44"/>
                      <a:pt x="46" y="33"/>
                    </a:cubicBezTo>
                    <a:cubicBezTo>
                      <a:pt x="35" y="21"/>
                      <a:pt x="24" y="64"/>
                      <a:pt x="24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3" y="9"/>
                      <a:pt x="93" y="9"/>
                      <a:pt x="93" y="9"/>
                    </a:cubicBezTo>
                    <a:lnTo>
                      <a:pt x="93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80" name="Oval 39"/>
              <p:cNvSpPr>
                <a:spLocks noChangeArrowheads="1"/>
              </p:cNvSpPr>
              <p:nvPr/>
            </p:nvSpPr>
            <p:spPr bwMode="auto">
              <a:xfrm>
                <a:off x="4835526" y="1000125"/>
                <a:ext cx="53975" cy="523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81" name="Freeform 40"/>
              <p:cNvSpPr/>
              <p:nvPr/>
            </p:nvSpPr>
            <p:spPr bwMode="auto">
              <a:xfrm>
                <a:off x="4997451" y="1004888"/>
                <a:ext cx="104775" cy="41275"/>
              </a:xfrm>
              <a:custGeom>
                <a:avLst/>
                <a:gdLst>
                  <a:gd name="T0" fmla="*/ 10 w 28"/>
                  <a:gd name="T1" fmla="*/ 11 h 11"/>
                  <a:gd name="T2" fmla="*/ 14 w 28"/>
                  <a:gd name="T3" fmla="*/ 10 h 11"/>
                  <a:gd name="T4" fmla="*/ 19 w 28"/>
                  <a:gd name="T5" fmla="*/ 11 h 11"/>
                  <a:gd name="T6" fmla="*/ 28 w 28"/>
                  <a:gd name="T7" fmla="*/ 6 h 11"/>
                  <a:gd name="T8" fmla="*/ 19 w 28"/>
                  <a:gd name="T9" fmla="*/ 0 h 11"/>
                  <a:gd name="T10" fmla="*/ 14 w 28"/>
                  <a:gd name="T11" fmla="*/ 1 h 11"/>
                  <a:gd name="T12" fmla="*/ 12 w 28"/>
                  <a:gd name="T13" fmla="*/ 0 h 11"/>
                  <a:gd name="T14" fmla="*/ 11 w 28"/>
                  <a:gd name="T15" fmla="*/ 0 h 11"/>
                  <a:gd name="T16" fmla="*/ 7 w 28"/>
                  <a:gd name="T17" fmla="*/ 3 h 11"/>
                  <a:gd name="T18" fmla="*/ 0 w 28"/>
                  <a:gd name="T19" fmla="*/ 7 h 11"/>
                  <a:gd name="T20" fmla="*/ 10 w 28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1">
                    <a:moveTo>
                      <a:pt x="10" y="11"/>
                    </a:moveTo>
                    <a:cubicBezTo>
                      <a:pt x="11" y="11"/>
                      <a:pt x="13" y="11"/>
                      <a:pt x="14" y="10"/>
                    </a:cubicBezTo>
                    <a:cubicBezTo>
                      <a:pt x="16" y="11"/>
                      <a:pt x="17" y="11"/>
                      <a:pt x="19" y="11"/>
                    </a:cubicBezTo>
                    <a:cubicBezTo>
                      <a:pt x="24" y="11"/>
                      <a:pt x="28" y="9"/>
                      <a:pt x="28" y="6"/>
                    </a:cubicBezTo>
                    <a:cubicBezTo>
                      <a:pt x="28" y="3"/>
                      <a:pt x="24" y="0"/>
                      <a:pt x="19" y="0"/>
                    </a:cubicBezTo>
                    <a:cubicBezTo>
                      <a:pt x="17" y="0"/>
                      <a:pt x="16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3" y="4"/>
                      <a:pt x="0" y="5"/>
                      <a:pt x="0" y="7"/>
                    </a:cubicBezTo>
                    <a:cubicBezTo>
                      <a:pt x="0" y="9"/>
                      <a:pt x="5" y="11"/>
                      <a:pt x="1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55" name="组合 3254"/>
            <p:cNvGrpSpPr/>
            <p:nvPr/>
          </p:nvGrpSpPr>
          <p:grpSpPr>
            <a:xfrm>
              <a:off x="7514169" y="1240367"/>
              <a:ext cx="503767" cy="433916"/>
              <a:chOff x="5635626" y="930275"/>
              <a:chExt cx="377825" cy="325437"/>
            </a:xfrm>
            <a:grpFill/>
          </p:grpSpPr>
          <p:sp>
            <p:nvSpPr>
              <p:cNvPr id="3082" name="Freeform 41"/>
              <p:cNvSpPr>
                <a:spLocks noEditPoints="1"/>
              </p:cNvSpPr>
              <p:nvPr/>
            </p:nvSpPr>
            <p:spPr bwMode="auto">
              <a:xfrm>
                <a:off x="5635626" y="930275"/>
                <a:ext cx="377825" cy="325437"/>
              </a:xfrm>
              <a:custGeom>
                <a:avLst/>
                <a:gdLst>
                  <a:gd name="T0" fmla="*/ 99 w 101"/>
                  <a:gd name="T1" fmla="*/ 0 h 87"/>
                  <a:gd name="T2" fmla="*/ 2 w 101"/>
                  <a:gd name="T3" fmla="*/ 0 h 87"/>
                  <a:gd name="T4" fmla="*/ 0 w 101"/>
                  <a:gd name="T5" fmla="*/ 2 h 87"/>
                  <a:gd name="T6" fmla="*/ 0 w 101"/>
                  <a:gd name="T7" fmla="*/ 85 h 87"/>
                  <a:gd name="T8" fmla="*/ 2 w 101"/>
                  <a:gd name="T9" fmla="*/ 87 h 87"/>
                  <a:gd name="T10" fmla="*/ 99 w 101"/>
                  <a:gd name="T11" fmla="*/ 87 h 87"/>
                  <a:gd name="T12" fmla="*/ 101 w 101"/>
                  <a:gd name="T13" fmla="*/ 85 h 87"/>
                  <a:gd name="T14" fmla="*/ 101 w 101"/>
                  <a:gd name="T15" fmla="*/ 2 h 87"/>
                  <a:gd name="T16" fmla="*/ 99 w 101"/>
                  <a:gd name="T17" fmla="*/ 0 h 87"/>
                  <a:gd name="T18" fmla="*/ 93 w 101"/>
                  <a:gd name="T19" fmla="*/ 64 h 87"/>
                  <a:gd name="T20" fmla="*/ 87 w 101"/>
                  <a:gd name="T21" fmla="*/ 64 h 87"/>
                  <a:gd name="T22" fmla="*/ 72 w 101"/>
                  <a:gd name="T23" fmla="*/ 44 h 87"/>
                  <a:gd name="T24" fmla="*/ 60 w 101"/>
                  <a:gd name="T25" fmla="*/ 64 h 87"/>
                  <a:gd name="T26" fmla="*/ 45 w 101"/>
                  <a:gd name="T27" fmla="*/ 32 h 87"/>
                  <a:gd name="T28" fmla="*/ 24 w 101"/>
                  <a:gd name="T29" fmla="*/ 64 h 87"/>
                  <a:gd name="T30" fmla="*/ 9 w 101"/>
                  <a:gd name="T31" fmla="*/ 64 h 87"/>
                  <a:gd name="T32" fmla="*/ 9 w 101"/>
                  <a:gd name="T33" fmla="*/ 9 h 87"/>
                  <a:gd name="T34" fmla="*/ 93 w 101"/>
                  <a:gd name="T35" fmla="*/ 9 h 87"/>
                  <a:gd name="T36" fmla="*/ 93 w 101"/>
                  <a:gd name="T37" fmla="*/ 6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7">
                    <a:moveTo>
                      <a:pt x="9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7"/>
                      <a:pt x="1" y="87"/>
                      <a:pt x="2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0" y="87"/>
                      <a:pt x="101" y="87"/>
                      <a:pt x="101" y="85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1"/>
                      <a:pt x="100" y="0"/>
                      <a:pt x="99" y="0"/>
                    </a:cubicBezTo>
                    <a:close/>
                    <a:moveTo>
                      <a:pt x="93" y="64"/>
                    </a:moveTo>
                    <a:cubicBezTo>
                      <a:pt x="87" y="64"/>
                      <a:pt x="87" y="64"/>
                      <a:pt x="87" y="64"/>
                    </a:cubicBezTo>
                    <a:cubicBezTo>
                      <a:pt x="83" y="55"/>
                      <a:pt x="79" y="42"/>
                      <a:pt x="72" y="44"/>
                    </a:cubicBezTo>
                    <a:cubicBezTo>
                      <a:pt x="64" y="46"/>
                      <a:pt x="60" y="64"/>
                      <a:pt x="60" y="64"/>
                    </a:cubicBezTo>
                    <a:cubicBezTo>
                      <a:pt x="60" y="64"/>
                      <a:pt x="56" y="43"/>
                      <a:pt x="45" y="32"/>
                    </a:cubicBezTo>
                    <a:cubicBezTo>
                      <a:pt x="34" y="21"/>
                      <a:pt x="24" y="64"/>
                      <a:pt x="24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3" y="9"/>
                      <a:pt x="93" y="9"/>
                      <a:pt x="93" y="9"/>
                    </a:cubicBezTo>
                    <a:lnTo>
                      <a:pt x="93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83" name="Oval 42"/>
              <p:cNvSpPr>
                <a:spLocks noChangeArrowheads="1"/>
              </p:cNvSpPr>
              <p:nvPr/>
            </p:nvSpPr>
            <p:spPr bwMode="auto">
              <a:xfrm>
                <a:off x="5694363" y="982663"/>
                <a:ext cx="49213" cy="523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84" name="Freeform 43"/>
              <p:cNvSpPr/>
              <p:nvPr/>
            </p:nvSpPr>
            <p:spPr bwMode="auto">
              <a:xfrm>
                <a:off x="5856288" y="985838"/>
                <a:ext cx="104775" cy="41275"/>
              </a:xfrm>
              <a:custGeom>
                <a:avLst/>
                <a:gdLst>
                  <a:gd name="T0" fmla="*/ 10 w 28"/>
                  <a:gd name="T1" fmla="*/ 11 h 11"/>
                  <a:gd name="T2" fmla="*/ 14 w 28"/>
                  <a:gd name="T3" fmla="*/ 10 h 11"/>
                  <a:gd name="T4" fmla="*/ 19 w 28"/>
                  <a:gd name="T5" fmla="*/ 11 h 11"/>
                  <a:gd name="T6" fmla="*/ 28 w 28"/>
                  <a:gd name="T7" fmla="*/ 6 h 11"/>
                  <a:gd name="T8" fmla="*/ 19 w 28"/>
                  <a:gd name="T9" fmla="*/ 0 h 11"/>
                  <a:gd name="T10" fmla="*/ 14 w 28"/>
                  <a:gd name="T11" fmla="*/ 1 h 11"/>
                  <a:gd name="T12" fmla="*/ 12 w 28"/>
                  <a:gd name="T13" fmla="*/ 0 h 11"/>
                  <a:gd name="T14" fmla="*/ 10 w 28"/>
                  <a:gd name="T15" fmla="*/ 0 h 11"/>
                  <a:gd name="T16" fmla="*/ 7 w 28"/>
                  <a:gd name="T17" fmla="*/ 3 h 11"/>
                  <a:gd name="T18" fmla="*/ 0 w 28"/>
                  <a:gd name="T19" fmla="*/ 7 h 11"/>
                  <a:gd name="T20" fmla="*/ 10 w 28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1">
                    <a:moveTo>
                      <a:pt x="10" y="11"/>
                    </a:moveTo>
                    <a:cubicBezTo>
                      <a:pt x="11" y="11"/>
                      <a:pt x="12" y="10"/>
                      <a:pt x="14" y="10"/>
                    </a:cubicBezTo>
                    <a:cubicBezTo>
                      <a:pt x="15" y="11"/>
                      <a:pt x="17" y="11"/>
                      <a:pt x="19" y="11"/>
                    </a:cubicBezTo>
                    <a:cubicBezTo>
                      <a:pt x="24" y="11"/>
                      <a:pt x="28" y="9"/>
                      <a:pt x="28" y="6"/>
                    </a:cubicBezTo>
                    <a:cubicBezTo>
                      <a:pt x="28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1"/>
                      <a:pt x="7" y="3"/>
                    </a:cubicBezTo>
                    <a:cubicBezTo>
                      <a:pt x="3" y="4"/>
                      <a:pt x="0" y="5"/>
                      <a:pt x="0" y="7"/>
                    </a:cubicBezTo>
                    <a:cubicBezTo>
                      <a:pt x="0" y="9"/>
                      <a:pt x="4" y="11"/>
                      <a:pt x="1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9" name="组合 3248"/>
            <p:cNvGrpSpPr/>
            <p:nvPr/>
          </p:nvGrpSpPr>
          <p:grpSpPr>
            <a:xfrm>
              <a:off x="8589436" y="1240367"/>
              <a:ext cx="573617" cy="474133"/>
              <a:chOff x="6442076" y="930275"/>
              <a:chExt cx="430213" cy="355600"/>
            </a:xfrm>
            <a:grpFill/>
          </p:grpSpPr>
          <p:sp>
            <p:nvSpPr>
              <p:cNvPr id="3085" name="Oval 44"/>
              <p:cNvSpPr>
                <a:spLocks noChangeArrowheads="1"/>
              </p:cNvSpPr>
              <p:nvPr/>
            </p:nvSpPr>
            <p:spPr bwMode="auto">
              <a:xfrm>
                <a:off x="6500813" y="982663"/>
                <a:ext cx="49213" cy="523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86" name="Freeform 45"/>
              <p:cNvSpPr/>
              <p:nvPr/>
            </p:nvSpPr>
            <p:spPr bwMode="auto">
              <a:xfrm>
                <a:off x="6662738" y="985838"/>
                <a:ext cx="104775" cy="41275"/>
              </a:xfrm>
              <a:custGeom>
                <a:avLst/>
                <a:gdLst>
                  <a:gd name="T0" fmla="*/ 14 w 28"/>
                  <a:gd name="T1" fmla="*/ 10 h 11"/>
                  <a:gd name="T2" fmla="*/ 19 w 28"/>
                  <a:gd name="T3" fmla="*/ 11 h 11"/>
                  <a:gd name="T4" fmla="*/ 28 w 28"/>
                  <a:gd name="T5" fmla="*/ 6 h 11"/>
                  <a:gd name="T6" fmla="*/ 19 w 28"/>
                  <a:gd name="T7" fmla="*/ 0 h 11"/>
                  <a:gd name="T8" fmla="*/ 14 w 28"/>
                  <a:gd name="T9" fmla="*/ 1 h 11"/>
                  <a:gd name="T10" fmla="*/ 12 w 28"/>
                  <a:gd name="T11" fmla="*/ 0 h 11"/>
                  <a:gd name="T12" fmla="*/ 10 w 28"/>
                  <a:gd name="T13" fmla="*/ 0 h 11"/>
                  <a:gd name="T14" fmla="*/ 7 w 28"/>
                  <a:gd name="T15" fmla="*/ 3 h 11"/>
                  <a:gd name="T16" fmla="*/ 0 w 28"/>
                  <a:gd name="T17" fmla="*/ 7 h 11"/>
                  <a:gd name="T18" fmla="*/ 9 w 28"/>
                  <a:gd name="T19" fmla="*/ 11 h 11"/>
                  <a:gd name="T20" fmla="*/ 14 w 28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1">
                    <a:moveTo>
                      <a:pt x="14" y="10"/>
                    </a:moveTo>
                    <a:cubicBezTo>
                      <a:pt x="15" y="11"/>
                      <a:pt x="17" y="11"/>
                      <a:pt x="19" y="11"/>
                    </a:cubicBezTo>
                    <a:cubicBezTo>
                      <a:pt x="24" y="11"/>
                      <a:pt x="28" y="9"/>
                      <a:pt x="28" y="6"/>
                    </a:cubicBezTo>
                    <a:cubicBezTo>
                      <a:pt x="28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1"/>
                    </a:cubicBezTo>
                    <a:cubicBezTo>
                      <a:pt x="13" y="1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1"/>
                      <a:pt x="7" y="3"/>
                    </a:cubicBezTo>
                    <a:cubicBezTo>
                      <a:pt x="3" y="4"/>
                      <a:pt x="0" y="5"/>
                      <a:pt x="0" y="7"/>
                    </a:cubicBezTo>
                    <a:cubicBezTo>
                      <a:pt x="0" y="9"/>
                      <a:pt x="4" y="11"/>
                      <a:pt x="9" y="11"/>
                    </a:cubicBezTo>
                    <a:cubicBezTo>
                      <a:pt x="11" y="11"/>
                      <a:pt x="12" y="10"/>
                      <a:pt x="1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87" name="Freeform 46"/>
              <p:cNvSpPr>
                <a:spLocks noEditPoints="1"/>
              </p:cNvSpPr>
              <p:nvPr/>
            </p:nvSpPr>
            <p:spPr bwMode="auto">
              <a:xfrm>
                <a:off x="6442076" y="930275"/>
                <a:ext cx="430213" cy="355600"/>
              </a:xfrm>
              <a:custGeom>
                <a:avLst/>
                <a:gdLst>
                  <a:gd name="T0" fmla="*/ 100 w 115"/>
                  <a:gd name="T1" fmla="*/ 39 h 95"/>
                  <a:gd name="T2" fmla="*/ 100 w 115"/>
                  <a:gd name="T3" fmla="*/ 2 h 95"/>
                  <a:gd name="T4" fmla="*/ 98 w 115"/>
                  <a:gd name="T5" fmla="*/ 0 h 95"/>
                  <a:gd name="T6" fmla="*/ 2 w 115"/>
                  <a:gd name="T7" fmla="*/ 0 h 95"/>
                  <a:gd name="T8" fmla="*/ 0 w 115"/>
                  <a:gd name="T9" fmla="*/ 2 h 95"/>
                  <a:gd name="T10" fmla="*/ 0 w 115"/>
                  <a:gd name="T11" fmla="*/ 85 h 95"/>
                  <a:gd name="T12" fmla="*/ 2 w 115"/>
                  <a:gd name="T13" fmla="*/ 87 h 95"/>
                  <a:gd name="T14" fmla="*/ 66 w 115"/>
                  <a:gd name="T15" fmla="*/ 87 h 95"/>
                  <a:gd name="T16" fmla="*/ 85 w 115"/>
                  <a:gd name="T17" fmla="*/ 95 h 95"/>
                  <a:gd name="T18" fmla="*/ 115 w 115"/>
                  <a:gd name="T19" fmla="*/ 65 h 95"/>
                  <a:gd name="T20" fmla="*/ 100 w 115"/>
                  <a:gd name="T21" fmla="*/ 39 h 95"/>
                  <a:gd name="T22" fmla="*/ 45 w 115"/>
                  <a:gd name="T23" fmla="*/ 32 h 95"/>
                  <a:gd name="T24" fmla="*/ 24 w 115"/>
                  <a:gd name="T25" fmla="*/ 64 h 95"/>
                  <a:gd name="T26" fmla="*/ 9 w 115"/>
                  <a:gd name="T27" fmla="*/ 64 h 95"/>
                  <a:gd name="T28" fmla="*/ 9 w 115"/>
                  <a:gd name="T29" fmla="*/ 9 h 95"/>
                  <a:gd name="T30" fmla="*/ 93 w 115"/>
                  <a:gd name="T31" fmla="*/ 9 h 95"/>
                  <a:gd name="T32" fmla="*/ 93 w 115"/>
                  <a:gd name="T33" fmla="*/ 36 h 95"/>
                  <a:gd name="T34" fmla="*/ 85 w 115"/>
                  <a:gd name="T35" fmla="*/ 35 h 95"/>
                  <a:gd name="T36" fmla="*/ 58 w 115"/>
                  <a:gd name="T37" fmla="*/ 54 h 95"/>
                  <a:gd name="T38" fmla="*/ 45 w 115"/>
                  <a:gd name="T39" fmla="*/ 32 h 95"/>
                  <a:gd name="T40" fmla="*/ 85 w 115"/>
                  <a:gd name="T41" fmla="*/ 88 h 95"/>
                  <a:gd name="T42" fmla="*/ 62 w 115"/>
                  <a:gd name="T43" fmla="*/ 65 h 95"/>
                  <a:gd name="T44" fmla="*/ 85 w 115"/>
                  <a:gd name="T45" fmla="*/ 42 h 95"/>
                  <a:gd name="T46" fmla="*/ 109 w 115"/>
                  <a:gd name="T47" fmla="*/ 65 h 95"/>
                  <a:gd name="T48" fmla="*/ 85 w 115"/>
                  <a:gd name="T49" fmla="*/ 8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95">
                    <a:moveTo>
                      <a:pt x="100" y="39"/>
                    </a:move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0"/>
                      <a:pt x="9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7"/>
                      <a:pt x="1" y="87"/>
                      <a:pt x="2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1" y="92"/>
                      <a:pt x="78" y="95"/>
                      <a:pt x="85" y="95"/>
                    </a:cubicBezTo>
                    <a:cubicBezTo>
                      <a:pt x="102" y="95"/>
                      <a:pt x="115" y="81"/>
                      <a:pt x="115" y="65"/>
                    </a:cubicBezTo>
                    <a:cubicBezTo>
                      <a:pt x="115" y="54"/>
                      <a:pt x="109" y="44"/>
                      <a:pt x="100" y="39"/>
                    </a:cubicBezTo>
                    <a:close/>
                    <a:moveTo>
                      <a:pt x="45" y="32"/>
                    </a:moveTo>
                    <a:cubicBezTo>
                      <a:pt x="34" y="21"/>
                      <a:pt x="24" y="64"/>
                      <a:pt x="24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0" y="35"/>
                      <a:pt x="88" y="35"/>
                      <a:pt x="85" y="35"/>
                    </a:cubicBezTo>
                    <a:cubicBezTo>
                      <a:pt x="73" y="35"/>
                      <a:pt x="62" y="43"/>
                      <a:pt x="58" y="54"/>
                    </a:cubicBezTo>
                    <a:cubicBezTo>
                      <a:pt x="55" y="47"/>
                      <a:pt x="51" y="38"/>
                      <a:pt x="45" y="32"/>
                    </a:cubicBezTo>
                    <a:close/>
                    <a:moveTo>
                      <a:pt x="85" y="88"/>
                    </a:moveTo>
                    <a:cubicBezTo>
                      <a:pt x="73" y="88"/>
                      <a:pt x="62" y="78"/>
                      <a:pt x="62" y="65"/>
                    </a:cubicBezTo>
                    <a:cubicBezTo>
                      <a:pt x="62" y="52"/>
                      <a:pt x="73" y="42"/>
                      <a:pt x="85" y="42"/>
                    </a:cubicBezTo>
                    <a:cubicBezTo>
                      <a:pt x="98" y="42"/>
                      <a:pt x="109" y="52"/>
                      <a:pt x="109" y="65"/>
                    </a:cubicBezTo>
                    <a:cubicBezTo>
                      <a:pt x="109" y="78"/>
                      <a:pt x="98" y="88"/>
                      <a:pt x="85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88" name="Freeform 47"/>
              <p:cNvSpPr/>
              <p:nvPr/>
            </p:nvSpPr>
            <p:spPr bwMode="auto">
              <a:xfrm>
                <a:off x="6696076" y="1112838"/>
                <a:ext cx="123825" cy="120650"/>
              </a:xfrm>
              <a:custGeom>
                <a:avLst/>
                <a:gdLst>
                  <a:gd name="T0" fmla="*/ 50 w 78"/>
                  <a:gd name="T1" fmla="*/ 0 h 76"/>
                  <a:gd name="T2" fmla="*/ 26 w 78"/>
                  <a:gd name="T3" fmla="*/ 0 h 76"/>
                  <a:gd name="T4" fmla="*/ 26 w 78"/>
                  <a:gd name="T5" fmla="*/ 26 h 76"/>
                  <a:gd name="T6" fmla="*/ 0 w 78"/>
                  <a:gd name="T7" fmla="*/ 26 h 76"/>
                  <a:gd name="T8" fmla="*/ 0 w 78"/>
                  <a:gd name="T9" fmla="*/ 50 h 76"/>
                  <a:gd name="T10" fmla="*/ 26 w 78"/>
                  <a:gd name="T11" fmla="*/ 50 h 76"/>
                  <a:gd name="T12" fmla="*/ 26 w 78"/>
                  <a:gd name="T13" fmla="*/ 76 h 76"/>
                  <a:gd name="T14" fmla="*/ 50 w 78"/>
                  <a:gd name="T15" fmla="*/ 76 h 76"/>
                  <a:gd name="T16" fmla="*/ 50 w 78"/>
                  <a:gd name="T17" fmla="*/ 50 h 76"/>
                  <a:gd name="T18" fmla="*/ 78 w 78"/>
                  <a:gd name="T19" fmla="*/ 50 h 76"/>
                  <a:gd name="T20" fmla="*/ 78 w 78"/>
                  <a:gd name="T21" fmla="*/ 26 h 76"/>
                  <a:gd name="T22" fmla="*/ 50 w 78"/>
                  <a:gd name="T23" fmla="*/ 26 h 76"/>
                  <a:gd name="T24" fmla="*/ 50 w 78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76">
                    <a:moveTo>
                      <a:pt x="50" y="0"/>
                    </a:moveTo>
                    <a:lnTo>
                      <a:pt x="26" y="0"/>
                    </a:lnTo>
                    <a:lnTo>
                      <a:pt x="26" y="26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26" y="50"/>
                    </a:lnTo>
                    <a:lnTo>
                      <a:pt x="26" y="76"/>
                    </a:lnTo>
                    <a:lnTo>
                      <a:pt x="50" y="76"/>
                    </a:lnTo>
                    <a:lnTo>
                      <a:pt x="50" y="50"/>
                    </a:lnTo>
                    <a:lnTo>
                      <a:pt x="78" y="50"/>
                    </a:lnTo>
                    <a:lnTo>
                      <a:pt x="78" y="26"/>
                    </a:lnTo>
                    <a:lnTo>
                      <a:pt x="50" y="26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8" name="组合 3247"/>
            <p:cNvGrpSpPr/>
            <p:nvPr/>
          </p:nvGrpSpPr>
          <p:grpSpPr>
            <a:xfrm>
              <a:off x="9654118" y="1229784"/>
              <a:ext cx="573617" cy="474133"/>
              <a:chOff x="7240588" y="922338"/>
              <a:chExt cx="430213" cy="355600"/>
            </a:xfrm>
            <a:grpFill/>
          </p:grpSpPr>
          <p:sp>
            <p:nvSpPr>
              <p:cNvPr id="3089" name="Oval 48"/>
              <p:cNvSpPr>
                <a:spLocks noChangeArrowheads="1"/>
              </p:cNvSpPr>
              <p:nvPr/>
            </p:nvSpPr>
            <p:spPr bwMode="auto">
              <a:xfrm>
                <a:off x="7300913" y="974725"/>
                <a:ext cx="52388" cy="523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0" name="Freeform 49"/>
              <p:cNvSpPr/>
              <p:nvPr/>
            </p:nvSpPr>
            <p:spPr bwMode="auto">
              <a:xfrm>
                <a:off x="7461251" y="982663"/>
                <a:ext cx="104775" cy="41275"/>
              </a:xfrm>
              <a:custGeom>
                <a:avLst/>
                <a:gdLst>
                  <a:gd name="T0" fmla="*/ 14 w 28"/>
                  <a:gd name="T1" fmla="*/ 10 h 11"/>
                  <a:gd name="T2" fmla="*/ 19 w 28"/>
                  <a:gd name="T3" fmla="*/ 11 h 11"/>
                  <a:gd name="T4" fmla="*/ 28 w 28"/>
                  <a:gd name="T5" fmla="*/ 5 h 11"/>
                  <a:gd name="T6" fmla="*/ 19 w 28"/>
                  <a:gd name="T7" fmla="*/ 0 h 11"/>
                  <a:gd name="T8" fmla="*/ 14 w 28"/>
                  <a:gd name="T9" fmla="*/ 0 h 11"/>
                  <a:gd name="T10" fmla="*/ 12 w 28"/>
                  <a:gd name="T11" fmla="*/ 0 h 11"/>
                  <a:gd name="T12" fmla="*/ 11 w 28"/>
                  <a:gd name="T13" fmla="*/ 0 h 11"/>
                  <a:gd name="T14" fmla="*/ 7 w 28"/>
                  <a:gd name="T15" fmla="*/ 2 h 11"/>
                  <a:gd name="T16" fmla="*/ 0 w 28"/>
                  <a:gd name="T17" fmla="*/ 6 h 11"/>
                  <a:gd name="T18" fmla="*/ 10 w 28"/>
                  <a:gd name="T19" fmla="*/ 10 h 11"/>
                  <a:gd name="T20" fmla="*/ 14 w 28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1">
                    <a:moveTo>
                      <a:pt x="14" y="10"/>
                    </a:moveTo>
                    <a:cubicBezTo>
                      <a:pt x="15" y="10"/>
                      <a:pt x="17" y="11"/>
                      <a:pt x="19" y="11"/>
                    </a:cubicBezTo>
                    <a:cubicBezTo>
                      <a:pt x="24" y="11"/>
                      <a:pt x="28" y="8"/>
                      <a:pt x="28" y="5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3" y="3"/>
                      <a:pt x="0" y="4"/>
                      <a:pt x="0" y="6"/>
                    </a:cubicBezTo>
                    <a:cubicBezTo>
                      <a:pt x="0" y="8"/>
                      <a:pt x="4" y="10"/>
                      <a:pt x="10" y="10"/>
                    </a:cubicBezTo>
                    <a:cubicBezTo>
                      <a:pt x="11" y="10"/>
                      <a:pt x="13" y="10"/>
                      <a:pt x="1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1" name="Freeform 50"/>
              <p:cNvSpPr>
                <a:spLocks noEditPoints="1"/>
              </p:cNvSpPr>
              <p:nvPr/>
            </p:nvSpPr>
            <p:spPr bwMode="auto">
              <a:xfrm>
                <a:off x="7240588" y="922338"/>
                <a:ext cx="430213" cy="355600"/>
              </a:xfrm>
              <a:custGeom>
                <a:avLst/>
                <a:gdLst>
                  <a:gd name="T0" fmla="*/ 101 w 115"/>
                  <a:gd name="T1" fmla="*/ 39 h 95"/>
                  <a:gd name="T2" fmla="*/ 101 w 115"/>
                  <a:gd name="T3" fmla="*/ 2 h 95"/>
                  <a:gd name="T4" fmla="*/ 99 w 115"/>
                  <a:gd name="T5" fmla="*/ 0 h 95"/>
                  <a:gd name="T6" fmla="*/ 2 w 115"/>
                  <a:gd name="T7" fmla="*/ 0 h 95"/>
                  <a:gd name="T8" fmla="*/ 0 w 115"/>
                  <a:gd name="T9" fmla="*/ 2 h 95"/>
                  <a:gd name="T10" fmla="*/ 0 w 115"/>
                  <a:gd name="T11" fmla="*/ 86 h 95"/>
                  <a:gd name="T12" fmla="*/ 2 w 115"/>
                  <a:gd name="T13" fmla="*/ 88 h 95"/>
                  <a:gd name="T14" fmla="*/ 66 w 115"/>
                  <a:gd name="T15" fmla="*/ 88 h 95"/>
                  <a:gd name="T16" fmla="*/ 86 w 115"/>
                  <a:gd name="T17" fmla="*/ 95 h 95"/>
                  <a:gd name="T18" fmla="*/ 115 w 115"/>
                  <a:gd name="T19" fmla="*/ 65 h 95"/>
                  <a:gd name="T20" fmla="*/ 101 w 115"/>
                  <a:gd name="T21" fmla="*/ 39 h 95"/>
                  <a:gd name="T22" fmla="*/ 46 w 115"/>
                  <a:gd name="T23" fmla="*/ 33 h 95"/>
                  <a:gd name="T24" fmla="*/ 24 w 115"/>
                  <a:gd name="T25" fmla="*/ 64 h 95"/>
                  <a:gd name="T26" fmla="*/ 9 w 115"/>
                  <a:gd name="T27" fmla="*/ 64 h 95"/>
                  <a:gd name="T28" fmla="*/ 9 w 115"/>
                  <a:gd name="T29" fmla="*/ 9 h 95"/>
                  <a:gd name="T30" fmla="*/ 93 w 115"/>
                  <a:gd name="T31" fmla="*/ 9 h 95"/>
                  <a:gd name="T32" fmla="*/ 93 w 115"/>
                  <a:gd name="T33" fmla="*/ 36 h 95"/>
                  <a:gd name="T34" fmla="*/ 86 w 115"/>
                  <a:gd name="T35" fmla="*/ 35 h 95"/>
                  <a:gd name="T36" fmla="*/ 58 w 115"/>
                  <a:gd name="T37" fmla="*/ 54 h 95"/>
                  <a:gd name="T38" fmla="*/ 46 w 115"/>
                  <a:gd name="T39" fmla="*/ 33 h 95"/>
                  <a:gd name="T40" fmla="*/ 86 w 115"/>
                  <a:gd name="T41" fmla="*/ 88 h 95"/>
                  <a:gd name="T42" fmla="*/ 62 w 115"/>
                  <a:gd name="T43" fmla="*/ 65 h 95"/>
                  <a:gd name="T44" fmla="*/ 86 w 115"/>
                  <a:gd name="T45" fmla="*/ 42 h 95"/>
                  <a:gd name="T46" fmla="*/ 109 w 115"/>
                  <a:gd name="T47" fmla="*/ 65 h 95"/>
                  <a:gd name="T48" fmla="*/ 86 w 115"/>
                  <a:gd name="T49" fmla="*/ 8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95">
                    <a:moveTo>
                      <a:pt x="101" y="39"/>
                    </a:move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1"/>
                      <a:pt x="100" y="0"/>
                      <a:pt x="9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1" y="92"/>
                      <a:pt x="78" y="95"/>
                      <a:pt x="86" y="95"/>
                    </a:cubicBezTo>
                    <a:cubicBezTo>
                      <a:pt x="102" y="95"/>
                      <a:pt x="115" y="82"/>
                      <a:pt x="115" y="65"/>
                    </a:cubicBezTo>
                    <a:cubicBezTo>
                      <a:pt x="115" y="54"/>
                      <a:pt x="110" y="45"/>
                      <a:pt x="101" y="39"/>
                    </a:cubicBezTo>
                    <a:close/>
                    <a:moveTo>
                      <a:pt x="46" y="33"/>
                    </a:moveTo>
                    <a:cubicBezTo>
                      <a:pt x="35" y="22"/>
                      <a:pt x="24" y="64"/>
                      <a:pt x="24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88" y="35"/>
                      <a:pt x="86" y="35"/>
                    </a:cubicBezTo>
                    <a:cubicBezTo>
                      <a:pt x="73" y="35"/>
                      <a:pt x="62" y="43"/>
                      <a:pt x="58" y="54"/>
                    </a:cubicBezTo>
                    <a:cubicBezTo>
                      <a:pt x="56" y="47"/>
                      <a:pt x="52" y="39"/>
                      <a:pt x="46" y="33"/>
                    </a:cubicBezTo>
                    <a:close/>
                    <a:moveTo>
                      <a:pt x="86" y="88"/>
                    </a:moveTo>
                    <a:cubicBezTo>
                      <a:pt x="73" y="88"/>
                      <a:pt x="62" y="78"/>
                      <a:pt x="62" y="65"/>
                    </a:cubicBezTo>
                    <a:cubicBezTo>
                      <a:pt x="62" y="52"/>
                      <a:pt x="73" y="42"/>
                      <a:pt x="86" y="42"/>
                    </a:cubicBezTo>
                    <a:cubicBezTo>
                      <a:pt x="98" y="42"/>
                      <a:pt x="109" y="52"/>
                      <a:pt x="109" y="65"/>
                    </a:cubicBezTo>
                    <a:cubicBezTo>
                      <a:pt x="109" y="78"/>
                      <a:pt x="98" y="88"/>
                      <a:pt x="86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2" name="Rectangle 51"/>
              <p:cNvSpPr>
                <a:spLocks noChangeArrowheads="1"/>
              </p:cNvSpPr>
              <p:nvPr/>
            </p:nvSpPr>
            <p:spPr bwMode="auto">
              <a:xfrm>
                <a:off x="7494588" y="1147763"/>
                <a:ext cx="134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8" name="组合 3277"/>
            <p:cNvGrpSpPr/>
            <p:nvPr/>
          </p:nvGrpSpPr>
          <p:grpSpPr>
            <a:xfrm>
              <a:off x="838202" y="3113617"/>
              <a:ext cx="675217" cy="675216"/>
              <a:chOff x="628651" y="2335213"/>
              <a:chExt cx="506413" cy="506412"/>
            </a:xfrm>
            <a:grpFill/>
          </p:grpSpPr>
          <p:sp>
            <p:nvSpPr>
              <p:cNvPr id="3093" name="Freeform 52"/>
              <p:cNvSpPr/>
              <p:nvPr/>
            </p:nvSpPr>
            <p:spPr bwMode="auto">
              <a:xfrm>
                <a:off x="688976" y="2519363"/>
                <a:ext cx="138113" cy="123825"/>
              </a:xfrm>
              <a:custGeom>
                <a:avLst/>
                <a:gdLst>
                  <a:gd name="T0" fmla="*/ 5 w 37"/>
                  <a:gd name="T1" fmla="*/ 0 h 33"/>
                  <a:gd name="T2" fmla="*/ 4 w 37"/>
                  <a:gd name="T3" fmla="*/ 33 h 33"/>
                  <a:gd name="T4" fmla="*/ 37 w 37"/>
                  <a:gd name="T5" fmla="*/ 1 h 33"/>
                  <a:gd name="T6" fmla="*/ 5 w 37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3">
                    <a:moveTo>
                      <a:pt x="5" y="0"/>
                    </a:moveTo>
                    <a:cubicBezTo>
                      <a:pt x="1" y="10"/>
                      <a:pt x="0" y="22"/>
                      <a:pt x="4" y="33"/>
                    </a:cubicBezTo>
                    <a:cubicBezTo>
                      <a:pt x="37" y="1"/>
                      <a:pt x="37" y="1"/>
                      <a:pt x="3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4" name="Freeform 53"/>
              <p:cNvSpPr/>
              <p:nvPr/>
            </p:nvSpPr>
            <p:spPr bwMode="auto">
              <a:xfrm>
                <a:off x="827088" y="2395538"/>
                <a:ext cx="127000" cy="146050"/>
              </a:xfrm>
              <a:custGeom>
                <a:avLst/>
                <a:gdLst>
                  <a:gd name="T0" fmla="*/ 34 w 34"/>
                  <a:gd name="T1" fmla="*/ 5 h 39"/>
                  <a:gd name="T2" fmla="*/ 0 w 34"/>
                  <a:gd name="T3" fmla="*/ 4 h 39"/>
                  <a:gd name="T4" fmla="*/ 33 w 34"/>
                  <a:gd name="T5" fmla="*/ 39 h 39"/>
                  <a:gd name="T6" fmla="*/ 34 w 34"/>
                  <a:gd name="T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9">
                    <a:moveTo>
                      <a:pt x="34" y="5"/>
                    </a:moveTo>
                    <a:cubicBezTo>
                      <a:pt x="23" y="0"/>
                      <a:pt x="11" y="0"/>
                      <a:pt x="0" y="4"/>
                    </a:cubicBezTo>
                    <a:cubicBezTo>
                      <a:pt x="33" y="39"/>
                      <a:pt x="33" y="39"/>
                      <a:pt x="33" y="39"/>
                    </a:cubicBezTo>
                    <a:lnTo>
                      <a:pt x="3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5" name="Freeform 54"/>
              <p:cNvSpPr/>
              <p:nvPr/>
            </p:nvSpPr>
            <p:spPr bwMode="auto">
              <a:xfrm>
                <a:off x="714376" y="2414588"/>
                <a:ext cx="180975" cy="93662"/>
              </a:xfrm>
              <a:custGeom>
                <a:avLst/>
                <a:gdLst>
                  <a:gd name="T0" fmla="*/ 25 w 48"/>
                  <a:gd name="T1" fmla="*/ 0 h 25"/>
                  <a:gd name="T2" fmla="*/ 11 w 48"/>
                  <a:gd name="T3" fmla="*/ 10 h 25"/>
                  <a:gd name="T4" fmla="*/ 0 w 48"/>
                  <a:gd name="T5" fmla="*/ 23 h 25"/>
                  <a:gd name="T6" fmla="*/ 48 w 48"/>
                  <a:gd name="T7" fmla="*/ 25 h 25"/>
                  <a:gd name="T8" fmla="*/ 25 w 4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5">
                    <a:moveTo>
                      <a:pt x="25" y="0"/>
                    </a:moveTo>
                    <a:cubicBezTo>
                      <a:pt x="20" y="2"/>
                      <a:pt x="15" y="6"/>
                      <a:pt x="11" y="10"/>
                    </a:cubicBezTo>
                    <a:cubicBezTo>
                      <a:pt x="6" y="14"/>
                      <a:pt x="3" y="18"/>
                      <a:pt x="0" y="23"/>
                    </a:cubicBezTo>
                    <a:cubicBezTo>
                      <a:pt x="48" y="25"/>
                      <a:pt x="48" y="25"/>
                      <a:pt x="48" y="25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6" name="Freeform 55"/>
              <p:cNvSpPr/>
              <p:nvPr/>
            </p:nvSpPr>
            <p:spPr bwMode="auto">
              <a:xfrm>
                <a:off x="962026" y="2422525"/>
                <a:ext cx="93663" cy="179387"/>
              </a:xfrm>
              <a:custGeom>
                <a:avLst/>
                <a:gdLst>
                  <a:gd name="T0" fmla="*/ 16 w 25"/>
                  <a:gd name="T1" fmla="*/ 10 h 48"/>
                  <a:gd name="T2" fmla="*/ 2 w 25"/>
                  <a:gd name="T3" fmla="*/ 0 h 48"/>
                  <a:gd name="T4" fmla="*/ 0 w 25"/>
                  <a:gd name="T5" fmla="*/ 48 h 48"/>
                  <a:gd name="T6" fmla="*/ 25 w 25"/>
                  <a:gd name="T7" fmla="*/ 25 h 48"/>
                  <a:gd name="T8" fmla="*/ 16 w 25"/>
                  <a:gd name="T9" fmla="*/ 1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8">
                    <a:moveTo>
                      <a:pt x="16" y="10"/>
                    </a:moveTo>
                    <a:cubicBezTo>
                      <a:pt x="12" y="6"/>
                      <a:pt x="7" y="3"/>
                      <a:pt x="2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3" y="20"/>
                      <a:pt x="20" y="15"/>
                      <a:pt x="1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7" name="Freeform 56"/>
              <p:cNvSpPr/>
              <p:nvPr/>
            </p:nvSpPr>
            <p:spPr bwMode="auto">
              <a:xfrm>
                <a:off x="931863" y="2535238"/>
                <a:ext cx="142875" cy="127000"/>
              </a:xfrm>
              <a:custGeom>
                <a:avLst/>
                <a:gdLst>
                  <a:gd name="T0" fmla="*/ 35 w 38"/>
                  <a:gd name="T1" fmla="*/ 0 h 34"/>
                  <a:gd name="T2" fmla="*/ 0 w 38"/>
                  <a:gd name="T3" fmla="*/ 33 h 34"/>
                  <a:gd name="T4" fmla="*/ 33 w 38"/>
                  <a:gd name="T5" fmla="*/ 34 h 34"/>
                  <a:gd name="T6" fmla="*/ 35 w 38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4">
                    <a:moveTo>
                      <a:pt x="35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8" y="24"/>
                      <a:pt x="38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8" name="Freeform 57"/>
              <p:cNvSpPr>
                <a:spLocks noEditPoints="1"/>
              </p:cNvSpPr>
              <p:nvPr/>
            </p:nvSpPr>
            <p:spPr bwMode="auto">
              <a:xfrm>
                <a:off x="628651" y="2335213"/>
                <a:ext cx="506413" cy="506412"/>
              </a:xfrm>
              <a:custGeom>
                <a:avLst/>
                <a:gdLst>
                  <a:gd name="T0" fmla="*/ 112 w 135"/>
                  <a:gd name="T1" fmla="*/ 26 h 135"/>
                  <a:gd name="T2" fmla="*/ 27 w 135"/>
                  <a:gd name="T3" fmla="*/ 23 h 135"/>
                  <a:gd name="T4" fmla="*/ 23 w 135"/>
                  <a:gd name="T5" fmla="*/ 109 h 135"/>
                  <a:gd name="T6" fmla="*/ 109 w 135"/>
                  <a:gd name="T7" fmla="*/ 112 h 135"/>
                  <a:gd name="T8" fmla="*/ 112 w 135"/>
                  <a:gd name="T9" fmla="*/ 26 h 135"/>
                  <a:gd name="T10" fmla="*/ 106 w 135"/>
                  <a:gd name="T11" fmla="*/ 109 h 135"/>
                  <a:gd name="T12" fmla="*/ 27 w 135"/>
                  <a:gd name="T13" fmla="*/ 106 h 135"/>
                  <a:gd name="T14" fmla="*/ 30 w 135"/>
                  <a:gd name="T15" fmla="*/ 27 h 135"/>
                  <a:gd name="T16" fmla="*/ 109 w 135"/>
                  <a:gd name="T17" fmla="*/ 30 h 135"/>
                  <a:gd name="T18" fmla="*/ 106 w 135"/>
                  <a:gd name="T19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112" y="26"/>
                    </a:moveTo>
                    <a:cubicBezTo>
                      <a:pt x="90" y="2"/>
                      <a:pt x="51" y="0"/>
                      <a:pt x="27" y="23"/>
                    </a:cubicBezTo>
                    <a:cubicBezTo>
                      <a:pt x="2" y="46"/>
                      <a:pt x="0" y="85"/>
                      <a:pt x="23" y="109"/>
                    </a:cubicBezTo>
                    <a:cubicBezTo>
                      <a:pt x="46" y="134"/>
                      <a:pt x="85" y="135"/>
                      <a:pt x="109" y="112"/>
                    </a:cubicBezTo>
                    <a:cubicBezTo>
                      <a:pt x="134" y="90"/>
                      <a:pt x="135" y="51"/>
                      <a:pt x="112" y="26"/>
                    </a:cubicBezTo>
                    <a:close/>
                    <a:moveTo>
                      <a:pt x="106" y="109"/>
                    </a:moveTo>
                    <a:cubicBezTo>
                      <a:pt x="83" y="130"/>
                      <a:pt x="48" y="129"/>
                      <a:pt x="27" y="106"/>
                    </a:cubicBezTo>
                    <a:cubicBezTo>
                      <a:pt x="6" y="83"/>
                      <a:pt x="7" y="48"/>
                      <a:pt x="30" y="27"/>
                    </a:cubicBezTo>
                    <a:cubicBezTo>
                      <a:pt x="52" y="6"/>
                      <a:pt x="88" y="7"/>
                      <a:pt x="109" y="30"/>
                    </a:cubicBezTo>
                    <a:cubicBezTo>
                      <a:pt x="130" y="52"/>
                      <a:pt x="129" y="88"/>
                      <a:pt x="106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9" name="Freeform 58"/>
              <p:cNvSpPr/>
              <p:nvPr/>
            </p:nvSpPr>
            <p:spPr bwMode="auto">
              <a:xfrm>
                <a:off x="876301" y="2676525"/>
                <a:ext cx="171450" cy="87312"/>
              </a:xfrm>
              <a:custGeom>
                <a:avLst/>
                <a:gdLst>
                  <a:gd name="T0" fmla="*/ 0 w 46"/>
                  <a:gd name="T1" fmla="*/ 0 h 23"/>
                  <a:gd name="T2" fmla="*/ 21 w 46"/>
                  <a:gd name="T3" fmla="*/ 23 h 23"/>
                  <a:gd name="T4" fmla="*/ 36 w 46"/>
                  <a:gd name="T5" fmla="*/ 13 h 23"/>
                  <a:gd name="T6" fmla="*/ 46 w 46"/>
                  <a:gd name="T7" fmla="*/ 2 h 23"/>
                  <a:gd name="T8" fmla="*/ 0 w 4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3">
                    <a:moveTo>
                      <a:pt x="0" y="0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7" y="21"/>
                      <a:pt x="32" y="18"/>
                      <a:pt x="36" y="13"/>
                    </a:cubicBezTo>
                    <a:cubicBezTo>
                      <a:pt x="40" y="10"/>
                      <a:pt x="43" y="6"/>
                      <a:pt x="46" y="2"/>
                    </a:cubicBezTo>
                    <a:cubicBezTo>
                      <a:pt x="46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0" name="Freeform 59"/>
              <p:cNvSpPr/>
              <p:nvPr/>
            </p:nvSpPr>
            <p:spPr bwMode="auto">
              <a:xfrm>
                <a:off x="706438" y="2576513"/>
                <a:ext cx="90488" cy="176212"/>
              </a:xfrm>
              <a:custGeom>
                <a:avLst/>
                <a:gdLst>
                  <a:gd name="T0" fmla="*/ 10 w 24"/>
                  <a:gd name="T1" fmla="*/ 38 h 47"/>
                  <a:gd name="T2" fmla="*/ 22 w 24"/>
                  <a:gd name="T3" fmla="*/ 47 h 47"/>
                  <a:gd name="T4" fmla="*/ 24 w 24"/>
                  <a:gd name="T5" fmla="*/ 8 h 47"/>
                  <a:gd name="T6" fmla="*/ 24 w 24"/>
                  <a:gd name="T7" fmla="*/ 0 h 47"/>
                  <a:gd name="T8" fmla="*/ 0 w 24"/>
                  <a:gd name="T9" fmla="*/ 23 h 47"/>
                  <a:gd name="T10" fmla="*/ 10 w 24"/>
                  <a:gd name="T11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7">
                    <a:moveTo>
                      <a:pt x="10" y="38"/>
                    </a:moveTo>
                    <a:cubicBezTo>
                      <a:pt x="14" y="42"/>
                      <a:pt x="18" y="45"/>
                      <a:pt x="22" y="4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8"/>
                      <a:pt x="6" y="33"/>
                      <a:pt x="1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1" name="Freeform 60"/>
              <p:cNvSpPr/>
              <p:nvPr/>
            </p:nvSpPr>
            <p:spPr bwMode="auto">
              <a:xfrm>
                <a:off x="812801" y="2647950"/>
                <a:ext cx="119063" cy="134937"/>
              </a:xfrm>
              <a:custGeom>
                <a:avLst/>
                <a:gdLst>
                  <a:gd name="T0" fmla="*/ 1 w 32"/>
                  <a:gd name="T1" fmla="*/ 0 h 36"/>
                  <a:gd name="T2" fmla="*/ 0 w 32"/>
                  <a:gd name="T3" fmla="*/ 31 h 36"/>
                  <a:gd name="T4" fmla="*/ 32 w 32"/>
                  <a:gd name="T5" fmla="*/ 33 h 36"/>
                  <a:gd name="T6" fmla="*/ 5 w 32"/>
                  <a:gd name="T7" fmla="*/ 4 h 36"/>
                  <a:gd name="T8" fmla="*/ 1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1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0" y="35"/>
                      <a:pt x="21" y="36"/>
                      <a:pt x="32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7" name="组合 3276"/>
            <p:cNvGrpSpPr/>
            <p:nvPr/>
          </p:nvGrpSpPr>
          <p:grpSpPr>
            <a:xfrm>
              <a:off x="1987551" y="3219451"/>
              <a:ext cx="575733" cy="550333"/>
              <a:chOff x="1490663" y="2414588"/>
              <a:chExt cx="431800" cy="412750"/>
            </a:xfrm>
            <a:grpFill/>
          </p:grpSpPr>
          <p:sp>
            <p:nvSpPr>
              <p:cNvPr id="3102" name="Oval 61"/>
              <p:cNvSpPr>
                <a:spLocks noChangeArrowheads="1"/>
              </p:cNvSpPr>
              <p:nvPr/>
            </p:nvSpPr>
            <p:spPr bwMode="auto">
              <a:xfrm>
                <a:off x="1625601" y="2541588"/>
                <a:ext cx="146050" cy="1476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3" name="Freeform 62"/>
              <p:cNvSpPr>
                <a:spLocks noEditPoints="1"/>
              </p:cNvSpPr>
              <p:nvPr/>
            </p:nvSpPr>
            <p:spPr bwMode="auto">
              <a:xfrm>
                <a:off x="1490663" y="2414588"/>
                <a:ext cx="431800" cy="412750"/>
              </a:xfrm>
              <a:custGeom>
                <a:avLst/>
                <a:gdLst>
                  <a:gd name="T0" fmla="*/ 105 w 115"/>
                  <a:gd name="T1" fmla="*/ 79 h 110"/>
                  <a:gd name="T2" fmla="*/ 107 w 115"/>
                  <a:gd name="T3" fmla="*/ 65 h 110"/>
                  <a:gd name="T4" fmla="*/ 107 w 115"/>
                  <a:gd name="T5" fmla="*/ 43 h 110"/>
                  <a:gd name="T6" fmla="*/ 105 w 115"/>
                  <a:gd name="T7" fmla="*/ 31 h 110"/>
                  <a:gd name="T8" fmla="*/ 115 w 115"/>
                  <a:gd name="T9" fmla="*/ 16 h 110"/>
                  <a:gd name="T10" fmla="*/ 99 w 115"/>
                  <a:gd name="T11" fmla="*/ 0 h 110"/>
                  <a:gd name="T12" fmla="*/ 86 w 115"/>
                  <a:gd name="T13" fmla="*/ 7 h 110"/>
                  <a:gd name="T14" fmla="*/ 67 w 115"/>
                  <a:gd name="T15" fmla="*/ 2 h 110"/>
                  <a:gd name="T16" fmla="*/ 45 w 115"/>
                  <a:gd name="T17" fmla="*/ 2 h 110"/>
                  <a:gd name="T18" fmla="*/ 28 w 115"/>
                  <a:gd name="T19" fmla="*/ 6 h 110"/>
                  <a:gd name="T20" fmla="*/ 16 w 115"/>
                  <a:gd name="T21" fmla="*/ 0 h 110"/>
                  <a:gd name="T22" fmla="*/ 0 w 115"/>
                  <a:gd name="T23" fmla="*/ 16 h 110"/>
                  <a:gd name="T24" fmla="*/ 7 w 115"/>
                  <a:gd name="T25" fmla="*/ 29 h 110"/>
                  <a:gd name="T26" fmla="*/ 4 w 115"/>
                  <a:gd name="T27" fmla="*/ 43 h 110"/>
                  <a:gd name="T28" fmla="*/ 4 w 115"/>
                  <a:gd name="T29" fmla="*/ 65 h 110"/>
                  <a:gd name="T30" fmla="*/ 7 w 115"/>
                  <a:gd name="T31" fmla="*/ 81 h 110"/>
                  <a:gd name="T32" fmla="*/ 0 w 115"/>
                  <a:gd name="T33" fmla="*/ 94 h 110"/>
                  <a:gd name="T34" fmla="*/ 16 w 115"/>
                  <a:gd name="T35" fmla="*/ 110 h 110"/>
                  <a:gd name="T36" fmla="*/ 30 w 115"/>
                  <a:gd name="T37" fmla="*/ 103 h 110"/>
                  <a:gd name="T38" fmla="*/ 45 w 115"/>
                  <a:gd name="T39" fmla="*/ 105 h 110"/>
                  <a:gd name="T40" fmla="*/ 67 w 115"/>
                  <a:gd name="T41" fmla="*/ 105 h 110"/>
                  <a:gd name="T42" fmla="*/ 85 w 115"/>
                  <a:gd name="T43" fmla="*/ 101 h 110"/>
                  <a:gd name="T44" fmla="*/ 99 w 115"/>
                  <a:gd name="T45" fmla="*/ 110 h 110"/>
                  <a:gd name="T46" fmla="*/ 115 w 115"/>
                  <a:gd name="T47" fmla="*/ 94 h 110"/>
                  <a:gd name="T48" fmla="*/ 105 w 115"/>
                  <a:gd name="T49" fmla="*/ 79 h 110"/>
                  <a:gd name="T50" fmla="*/ 100 w 115"/>
                  <a:gd name="T51" fmla="*/ 8 h 110"/>
                  <a:gd name="T52" fmla="*/ 107 w 115"/>
                  <a:gd name="T53" fmla="*/ 14 h 110"/>
                  <a:gd name="T54" fmla="*/ 100 w 115"/>
                  <a:gd name="T55" fmla="*/ 21 h 110"/>
                  <a:gd name="T56" fmla="*/ 93 w 115"/>
                  <a:gd name="T57" fmla="*/ 14 h 110"/>
                  <a:gd name="T58" fmla="*/ 100 w 115"/>
                  <a:gd name="T59" fmla="*/ 8 h 110"/>
                  <a:gd name="T60" fmla="*/ 14 w 115"/>
                  <a:gd name="T61" fmla="*/ 8 h 110"/>
                  <a:gd name="T62" fmla="*/ 21 w 115"/>
                  <a:gd name="T63" fmla="*/ 14 h 110"/>
                  <a:gd name="T64" fmla="*/ 14 w 115"/>
                  <a:gd name="T65" fmla="*/ 21 h 110"/>
                  <a:gd name="T66" fmla="*/ 8 w 115"/>
                  <a:gd name="T67" fmla="*/ 14 h 110"/>
                  <a:gd name="T68" fmla="*/ 14 w 115"/>
                  <a:gd name="T69" fmla="*/ 8 h 110"/>
                  <a:gd name="T70" fmla="*/ 16 w 115"/>
                  <a:gd name="T71" fmla="*/ 102 h 110"/>
                  <a:gd name="T72" fmla="*/ 9 w 115"/>
                  <a:gd name="T73" fmla="*/ 96 h 110"/>
                  <a:gd name="T74" fmla="*/ 16 w 115"/>
                  <a:gd name="T75" fmla="*/ 89 h 110"/>
                  <a:gd name="T76" fmla="*/ 22 w 115"/>
                  <a:gd name="T77" fmla="*/ 96 h 110"/>
                  <a:gd name="T78" fmla="*/ 16 w 115"/>
                  <a:gd name="T79" fmla="*/ 102 h 110"/>
                  <a:gd name="T80" fmla="*/ 56 w 115"/>
                  <a:gd name="T81" fmla="*/ 91 h 110"/>
                  <a:gd name="T82" fmla="*/ 18 w 115"/>
                  <a:gd name="T83" fmla="*/ 54 h 110"/>
                  <a:gd name="T84" fmla="*/ 56 w 115"/>
                  <a:gd name="T85" fmla="*/ 16 h 110"/>
                  <a:gd name="T86" fmla="*/ 93 w 115"/>
                  <a:gd name="T87" fmla="*/ 54 h 110"/>
                  <a:gd name="T88" fmla="*/ 56 w 115"/>
                  <a:gd name="T89" fmla="*/ 91 h 110"/>
                  <a:gd name="T90" fmla="*/ 100 w 115"/>
                  <a:gd name="T91" fmla="*/ 102 h 110"/>
                  <a:gd name="T92" fmla="*/ 93 w 115"/>
                  <a:gd name="T93" fmla="*/ 96 h 110"/>
                  <a:gd name="T94" fmla="*/ 100 w 115"/>
                  <a:gd name="T95" fmla="*/ 89 h 110"/>
                  <a:gd name="T96" fmla="*/ 107 w 115"/>
                  <a:gd name="T97" fmla="*/ 96 h 110"/>
                  <a:gd name="T98" fmla="*/ 100 w 115"/>
                  <a:gd name="T9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5" h="110">
                    <a:moveTo>
                      <a:pt x="105" y="79"/>
                    </a:moveTo>
                    <a:cubicBezTo>
                      <a:pt x="106" y="75"/>
                      <a:pt x="107" y="70"/>
                      <a:pt x="107" y="65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7" y="39"/>
                      <a:pt x="107" y="35"/>
                      <a:pt x="105" y="31"/>
                    </a:cubicBezTo>
                    <a:cubicBezTo>
                      <a:pt x="111" y="28"/>
                      <a:pt x="115" y="23"/>
                      <a:pt x="115" y="16"/>
                    </a:cubicBezTo>
                    <a:cubicBezTo>
                      <a:pt x="115" y="7"/>
                      <a:pt x="108" y="0"/>
                      <a:pt x="99" y="0"/>
                    </a:cubicBezTo>
                    <a:cubicBezTo>
                      <a:pt x="93" y="0"/>
                      <a:pt x="89" y="3"/>
                      <a:pt x="86" y="7"/>
                    </a:cubicBezTo>
                    <a:cubicBezTo>
                      <a:pt x="80" y="4"/>
                      <a:pt x="74" y="2"/>
                      <a:pt x="67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39" y="2"/>
                      <a:pt x="33" y="3"/>
                      <a:pt x="28" y="6"/>
                    </a:cubicBezTo>
                    <a:cubicBezTo>
                      <a:pt x="25" y="2"/>
                      <a:pt x="21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1"/>
                      <a:pt x="3" y="26"/>
                      <a:pt x="7" y="29"/>
                    </a:cubicBezTo>
                    <a:cubicBezTo>
                      <a:pt x="5" y="33"/>
                      <a:pt x="4" y="38"/>
                      <a:pt x="4" y="43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70"/>
                      <a:pt x="5" y="76"/>
                      <a:pt x="7" y="81"/>
                    </a:cubicBezTo>
                    <a:cubicBezTo>
                      <a:pt x="3" y="84"/>
                      <a:pt x="0" y="88"/>
                      <a:pt x="0" y="94"/>
                    </a:cubicBezTo>
                    <a:cubicBezTo>
                      <a:pt x="0" y="103"/>
                      <a:pt x="8" y="110"/>
                      <a:pt x="16" y="110"/>
                    </a:cubicBezTo>
                    <a:cubicBezTo>
                      <a:pt x="22" y="110"/>
                      <a:pt x="27" y="107"/>
                      <a:pt x="30" y="103"/>
                    </a:cubicBezTo>
                    <a:cubicBezTo>
                      <a:pt x="34" y="104"/>
                      <a:pt x="39" y="105"/>
                      <a:pt x="45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73" y="105"/>
                      <a:pt x="79" y="104"/>
                      <a:pt x="85" y="101"/>
                    </a:cubicBezTo>
                    <a:cubicBezTo>
                      <a:pt x="87" y="106"/>
                      <a:pt x="93" y="110"/>
                      <a:pt x="99" y="110"/>
                    </a:cubicBezTo>
                    <a:cubicBezTo>
                      <a:pt x="108" y="110"/>
                      <a:pt x="115" y="103"/>
                      <a:pt x="115" y="94"/>
                    </a:cubicBezTo>
                    <a:cubicBezTo>
                      <a:pt x="115" y="87"/>
                      <a:pt x="111" y="81"/>
                      <a:pt x="105" y="79"/>
                    </a:cubicBezTo>
                    <a:close/>
                    <a:moveTo>
                      <a:pt x="100" y="8"/>
                    </a:moveTo>
                    <a:cubicBezTo>
                      <a:pt x="104" y="8"/>
                      <a:pt x="107" y="11"/>
                      <a:pt x="107" y="14"/>
                    </a:cubicBezTo>
                    <a:cubicBezTo>
                      <a:pt x="107" y="18"/>
                      <a:pt x="104" y="21"/>
                      <a:pt x="100" y="21"/>
                    </a:cubicBezTo>
                    <a:cubicBezTo>
                      <a:pt x="96" y="21"/>
                      <a:pt x="93" y="18"/>
                      <a:pt x="93" y="14"/>
                    </a:cubicBezTo>
                    <a:cubicBezTo>
                      <a:pt x="93" y="11"/>
                      <a:pt x="96" y="8"/>
                      <a:pt x="100" y="8"/>
                    </a:cubicBezTo>
                    <a:close/>
                    <a:moveTo>
                      <a:pt x="14" y="8"/>
                    </a:move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lose/>
                    <a:moveTo>
                      <a:pt x="16" y="102"/>
                    </a:moveTo>
                    <a:cubicBezTo>
                      <a:pt x="12" y="102"/>
                      <a:pt x="9" y="99"/>
                      <a:pt x="9" y="96"/>
                    </a:cubicBezTo>
                    <a:cubicBezTo>
                      <a:pt x="9" y="92"/>
                      <a:pt x="12" y="89"/>
                      <a:pt x="16" y="89"/>
                    </a:cubicBezTo>
                    <a:cubicBezTo>
                      <a:pt x="19" y="89"/>
                      <a:pt x="22" y="92"/>
                      <a:pt x="22" y="96"/>
                    </a:cubicBezTo>
                    <a:cubicBezTo>
                      <a:pt x="22" y="99"/>
                      <a:pt x="19" y="102"/>
                      <a:pt x="16" y="102"/>
                    </a:cubicBezTo>
                    <a:close/>
                    <a:moveTo>
                      <a:pt x="56" y="91"/>
                    </a:moveTo>
                    <a:cubicBezTo>
                      <a:pt x="35" y="91"/>
                      <a:pt x="18" y="75"/>
                      <a:pt x="18" y="54"/>
                    </a:cubicBezTo>
                    <a:cubicBezTo>
                      <a:pt x="18" y="33"/>
                      <a:pt x="35" y="16"/>
                      <a:pt x="56" y="16"/>
                    </a:cubicBezTo>
                    <a:cubicBezTo>
                      <a:pt x="76" y="16"/>
                      <a:pt x="93" y="33"/>
                      <a:pt x="93" y="54"/>
                    </a:cubicBezTo>
                    <a:cubicBezTo>
                      <a:pt x="93" y="75"/>
                      <a:pt x="76" y="91"/>
                      <a:pt x="56" y="91"/>
                    </a:cubicBezTo>
                    <a:close/>
                    <a:moveTo>
                      <a:pt x="100" y="102"/>
                    </a:moveTo>
                    <a:cubicBezTo>
                      <a:pt x="96" y="102"/>
                      <a:pt x="93" y="99"/>
                      <a:pt x="93" y="96"/>
                    </a:cubicBezTo>
                    <a:cubicBezTo>
                      <a:pt x="93" y="92"/>
                      <a:pt x="96" y="89"/>
                      <a:pt x="100" y="89"/>
                    </a:cubicBezTo>
                    <a:cubicBezTo>
                      <a:pt x="104" y="89"/>
                      <a:pt x="107" y="92"/>
                      <a:pt x="107" y="96"/>
                    </a:cubicBezTo>
                    <a:cubicBezTo>
                      <a:pt x="107" y="99"/>
                      <a:pt x="104" y="102"/>
                      <a:pt x="10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6" name="组合 3275"/>
            <p:cNvGrpSpPr/>
            <p:nvPr/>
          </p:nvGrpSpPr>
          <p:grpSpPr>
            <a:xfrm>
              <a:off x="3058585" y="3130551"/>
              <a:ext cx="590551" cy="643467"/>
              <a:chOff x="2293938" y="2347913"/>
              <a:chExt cx="442913" cy="482600"/>
            </a:xfrm>
            <a:grpFill/>
          </p:grpSpPr>
          <p:sp>
            <p:nvSpPr>
              <p:cNvPr id="3104" name="Rectangle 63"/>
              <p:cNvSpPr>
                <a:spLocks noChangeArrowheads="1"/>
              </p:cNvSpPr>
              <p:nvPr/>
            </p:nvSpPr>
            <p:spPr bwMode="auto">
              <a:xfrm>
                <a:off x="2293938" y="2695575"/>
                <a:ext cx="77788" cy="134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5" name="Rectangle 64"/>
              <p:cNvSpPr>
                <a:spLocks noChangeArrowheads="1"/>
              </p:cNvSpPr>
              <p:nvPr/>
            </p:nvSpPr>
            <p:spPr bwMode="auto">
              <a:xfrm>
                <a:off x="2293938" y="2624138"/>
                <a:ext cx="77788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6" name="Rectangle 65"/>
              <p:cNvSpPr>
                <a:spLocks noChangeArrowheads="1"/>
              </p:cNvSpPr>
              <p:nvPr/>
            </p:nvSpPr>
            <p:spPr bwMode="auto">
              <a:xfrm>
                <a:off x="2293938" y="2557463"/>
                <a:ext cx="7778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7" name="Rectangle 66"/>
              <p:cNvSpPr>
                <a:spLocks noChangeArrowheads="1"/>
              </p:cNvSpPr>
              <p:nvPr/>
            </p:nvSpPr>
            <p:spPr bwMode="auto">
              <a:xfrm>
                <a:off x="2293938" y="2486025"/>
                <a:ext cx="77788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8" name="Rectangle 67"/>
              <p:cNvSpPr>
                <a:spLocks noChangeArrowheads="1"/>
              </p:cNvSpPr>
              <p:nvPr/>
            </p:nvSpPr>
            <p:spPr bwMode="auto">
              <a:xfrm>
                <a:off x="2657476" y="2695575"/>
                <a:ext cx="79375" cy="134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9" name="Rectangle 68"/>
              <p:cNvSpPr>
                <a:spLocks noChangeArrowheads="1"/>
              </p:cNvSpPr>
              <p:nvPr/>
            </p:nvSpPr>
            <p:spPr bwMode="auto">
              <a:xfrm>
                <a:off x="2657476" y="2624138"/>
                <a:ext cx="79375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0" name="Rectangle 69"/>
              <p:cNvSpPr>
                <a:spLocks noChangeArrowheads="1"/>
              </p:cNvSpPr>
              <p:nvPr/>
            </p:nvSpPr>
            <p:spPr bwMode="auto">
              <a:xfrm>
                <a:off x="2657476" y="2557463"/>
                <a:ext cx="79375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1" name="Rectangle 70"/>
              <p:cNvSpPr>
                <a:spLocks noChangeArrowheads="1"/>
              </p:cNvSpPr>
              <p:nvPr/>
            </p:nvSpPr>
            <p:spPr bwMode="auto">
              <a:xfrm>
                <a:off x="2657476" y="2486025"/>
                <a:ext cx="79375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2" name="Rectangle 71"/>
              <p:cNvSpPr>
                <a:spLocks noChangeArrowheads="1"/>
              </p:cNvSpPr>
              <p:nvPr/>
            </p:nvSpPr>
            <p:spPr bwMode="auto">
              <a:xfrm>
                <a:off x="2417763" y="2560638"/>
                <a:ext cx="77788" cy="269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3" name="Rectangle 72"/>
              <p:cNvSpPr>
                <a:spLocks noChangeArrowheads="1"/>
              </p:cNvSpPr>
              <p:nvPr/>
            </p:nvSpPr>
            <p:spPr bwMode="auto">
              <a:xfrm>
                <a:off x="2417763" y="2486025"/>
                <a:ext cx="77788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4" name="Rectangle 73"/>
              <p:cNvSpPr>
                <a:spLocks noChangeArrowheads="1"/>
              </p:cNvSpPr>
              <p:nvPr/>
            </p:nvSpPr>
            <p:spPr bwMode="auto">
              <a:xfrm>
                <a:off x="2417763" y="2417763"/>
                <a:ext cx="77788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5" name="Rectangle 74"/>
              <p:cNvSpPr>
                <a:spLocks noChangeArrowheads="1"/>
              </p:cNvSpPr>
              <p:nvPr/>
            </p:nvSpPr>
            <p:spPr bwMode="auto">
              <a:xfrm>
                <a:off x="2417763" y="2347913"/>
                <a:ext cx="7778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6" name="Rectangle 75"/>
              <p:cNvSpPr>
                <a:spLocks noChangeArrowheads="1"/>
              </p:cNvSpPr>
              <p:nvPr/>
            </p:nvSpPr>
            <p:spPr bwMode="auto">
              <a:xfrm>
                <a:off x="2533651" y="2665413"/>
                <a:ext cx="82550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7" name="Rectangle 76"/>
              <p:cNvSpPr>
                <a:spLocks noChangeArrowheads="1"/>
              </p:cNvSpPr>
              <p:nvPr/>
            </p:nvSpPr>
            <p:spPr bwMode="auto">
              <a:xfrm>
                <a:off x="2533651" y="2593975"/>
                <a:ext cx="82550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8" name="Rectangle 77"/>
              <p:cNvSpPr>
                <a:spLocks noChangeArrowheads="1"/>
              </p:cNvSpPr>
              <p:nvPr/>
            </p:nvSpPr>
            <p:spPr bwMode="auto">
              <a:xfrm>
                <a:off x="2533651" y="2524125"/>
                <a:ext cx="82550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9" name="Rectangle 78"/>
              <p:cNvSpPr>
                <a:spLocks noChangeArrowheads="1"/>
              </p:cNvSpPr>
              <p:nvPr/>
            </p:nvSpPr>
            <p:spPr bwMode="auto">
              <a:xfrm>
                <a:off x="2533651" y="2455863"/>
                <a:ext cx="82550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66" name="组合 3265"/>
            <p:cNvGrpSpPr/>
            <p:nvPr/>
          </p:nvGrpSpPr>
          <p:grpSpPr>
            <a:xfrm>
              <a:off x="4174068" y="3274485"/>
              <a:ext cx="643467" cy="469900"/>
              <a:chOff x="3130551" y="2455863"/>
              <a:chExt cx="482600" cy="352425"/>
            </a:xfrm>
            <a:grpFill/>
          </p:grpSpPr>
          <p:sp>
            <p:nvSpPr>
              <p:cNvPr id="3120" name="Freeform 79"/>
              <p:cNvSpPr/>
              <p:nvPr/>
            </p:nvSpPr>
            <p:spPr bwMode="auto">
              <a:xfrm>
                <a:off x="3130551" y="2500313"/>
                <a:ext cx="93663" cy="307975"/>
              </a:xfrm>
              <a:custGeom>
                <a:avLst/>
                <a:gdLst>
                  <a:gd name="T0" fmla="*/ 40 w 59"/>
                  <a:gd name="T1" fmla="*/ 0 h 194"/>
                  <a:gd name="T2" fmla="*/ 0 w 59"/>
                  <a:gd name="T3" fmla="*/ 0 h 194"/>
                  <a:gd name="T4" fmla="*/ 0 w 59"/>
                  <a:gd name="T5" fmla="*/ 194 h 194"/>
                  <a:gd name="T6" fmla="*/ 59 w 59"/>
                  <a:gd name="T7" fmla="*/ 194 h 194"/>
                  <a:gd name="T8" fmla="*/ 59 w 59"/>
                  <a:gd name="T9" fmla="*/ 128 h 194"/>
                  <a:gd name="T10" fmla="*/ 40 w 59"/>
                  <a:gd name="T11" fmla="*/ 128 h 194"/>
                  <a:gd name="T12" fmla="*/ 40 w 59"/>
                  <a:gd name="T1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94">
                    <a:moveTo>
                      <a:pt x="40" y="0"/>
                    </a:moveTo>
                    <a:lnTo>
                      <a:pt x="0" y="0"/>
                    </a:lnTo>
                    <a:lnTo>
                      <a:pt x="0" y="194"/>
                    </a:lnTo>
                    <a:lnTo>
                      <a:pt x="59" y="194"/>
                    </a:lnTo>
                    <a:lnTo>
                      <a:pt x="59" y="128"/>
                    </a:lnTo>
                    <a:lnTo>
                      <a:pt x="40" y="12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1" name="Freeform 80"/>
              <p:cNvSpPr/>
              <p:nvPr/>
            </p:nvSpPr>
            <p:spPr bwMode="auto">
              <a:xfrm>
                <a:off x="3257551" y="2500313"/>
                <a:ext cx="96838" cy="307975"/>
              </a:xfrm>
              <a:custGeom>
                <a:avLst/>
                <a:gdLst>
                  <a:gd name="T0" fmla="*/ 40 w 61"/>
                  <a:gd name="T1" fmla="*/ 0 h 194"/>
                  <a:gd name="T2" fmla="*/ 21 w 61"/>
                  <a:gd name="T3" fmla="*/ 0 h 194"/>
                  <a:gd name="T4" fmla="*/ 21 w 61"/>
                  <a:gd name="T5" fmla="*/ 128 h 194"/>
                  <a:gd name="T6" fmla="*/ 0 w 61"/>
                  <a:gd name="T7" fmla="*/ 128 h 194"/>
                  <a:gd name="T8" fmla="*/ 0 w 61"/>
                  <a:gd name="T9" fmla="*/ 194 h 194"/>
                  <a:gd name="T10" fmla="*/ 61 w 61"/>
                  <a:gd name="T11" fmla="*/ 194 h 194"/>
                  <a:gd name="T12" fmla="*/ 61 w 61"/>
                  <a:gd name="T13" fmla="*/ 128 h 194"/>
                  <a:gd name="T14" fmla="*/ 40 w 61"/>
                  <a:gd name="T15" fmla="*/ 128 h 194"/>
                  <a:gd name="T16" fmla="*/ 40 w 61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94">
                    <a:moveTo>
                      <a:pt x="40" y="0"/>
                    </a:moveTo>
                    <a:lnTo>
                      <a:pt x="21" y="0"/>
                    </a:lnTo>
                    <a:lnTo>
                      <a:pt x="21" y="128"/>
                    </a:lnTo>
                    <a:lnTo>
                      <a:pt x="0" y="128"/>
                    </a:lnTo>
                    <a:lnTo>
                      <a:pt x="0" y="194"/>
                    </a:lnTo>
                    <a:lnTo>
                      <a:pt x="61" y="194"/>
                    </a:lnTo>
                    <a:lnTo>
                      <a:pt x="61" y="128"/>
                    </a:lnTo>
                    <a:lnTo>
                      <a:pt x="40" y="12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2" name="Freeform 81"/>
              <p:cNvSpPr/>
              <p:nvPr/>
            </p:nvSpPr>
            <p:spPr bwMode="auto">
              <a:xfrm>
                <a:off x="3392488" y="2500313"/>
                <a:ext cx="93663" cy="307975"/>
              </a:xfrm>
              <a:custGeom>
                <a:avLst/>
                <a:gdLst>
                  <a:gd name="T0" fmla="*/ 40 w 59"/>
                  <a:gd name="T1" fmla="*/ 0 h 194"/>
                  <a:gd name="T2" fmla="*/ 16 w 59"/>
                  <a:gd name="T3" fmla="*/ 0 h 194"/>
                  <a:gd name="T4" fmla="*/ 16 w 59"/>
                  <a:gd name="T5" fmla="*/ 128 h 194"/>
                  <a:gd name="T6" fmla="*/ 0 w 59"/>
                  <a:gd name="T7" fmla="*/ 128 h 194"/>
                  <a:gd name="T8" fmla="*/ 0 w 59"/>
                  <a:gd name="T9" fmla="*/ 194 h 194"/>
                  <a:gd name="T10" fmla="*/ 59 w 59"/>
                  <a:gd name="T11" fmla="*/ 194 h 194"/>
                  <a:gd name="T12" fmla="*/ 59 w 59"/>
                  <a:gd name="T13" fmla="*/ 128 h 194"/>
                  <a:gd name="T14" fmla="*/ 40 w 59"/>
                  <a:gd name="T15" fmla="*/ 128 h 194"/>
                  <a:gd name="T16" fmla="*/ 40 w 59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94">
                    <a:moveTo>
                      <a:pt x="40" y="0"/>
                    </a:moveTo>
                    <a:lnTo>
                      <a:pt x="16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0" y="194"/>
                    </a:lnTo>
                    <a:lnTo>
                      <a:pt x="59" y="194"/>
                    </a:lnTo>
                    <a:lnTo>
                      <a:pt x="59" y="128"/>
                    </a:lnTo>
                    <a:lnTo>
                      <a:pt x="40" y="12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3" name="Freeform 82"/>
              <p:cNvSpPr/>
              <p:nvPr/>
            </p:nvSpPr>
            <p:spPr bwMode="auto">
              <a:xfrm>
                <a:off x="3519488" y="2500313"/>
                <a:ext cx="93663" cy="307975"/>
              </a:xfrm>
              <a:custGeom>
                <a:avLst/>
                <a:gdLst>
                  <a:gd name="T0" fmla="*/ 22 w 59"/>
                  <a:gd name="T1" fmla="*/ 0 h 194"/>
                  <a:gd name="T2" fmla="*/ 22 w 59"/>
                  <a:gd name="T3" fmla="*/ 128 h 194"/>
                  <a:gd name="T4" fmla="*/ 0 w 59"/>
                  <a:gd name="T5" fmla="*/ 128 h 194"/>
                  <a:gd name="T6" fmla="*/ 0 w 59"/>
                  <a:gd name="T7" fmla="*/ 194 h 194"/>
                  <a:gd name="T8" fmla="*/ 59 w 59"/>
                  <a:gd name="T9" fmla="*/ 194 h 194"/>
                  <a:gd name="T10" fmla="*/ 59 w 59"/>
                  <a:gd name="T11" fmla="*/ 0 h 194"/>
                  <a:gd name="T12" fmla="*/ 22 w 59"/>
                  <a:gd name="T1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94">
                    <a:moveTo>
                      <a:pt x="22" y="0"/>
                    </a:moveTo>
                    <a:lnTo>
                      <a:pt x="22" y="128"/>
                    </a:lnTo>
                    <a:lnTo>
                      <a:pt x="0" y="128"/>
                    </a:lnTo>
                    <a:lnTo>
                      <a:pt x="0" y="194"/>
                    </a:lnTo>
                    <a:lnTo>
                      <a:pt x="59" y="194"/>
                    </a:lnTo>
                    <a:lnTo>
                      <a:pt x="59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4" name="Rectangle 83"/>
              <p:cNvSpPr>
                <a:spLocks noChangeArrowheads="1"/>
              </p:cNvSpPr>
              <p:nvPr/>
            </p:nvSpPr>
            <p:spPr bwMode="auto">
              <a:xfrm>
                <a:off x="3213101" y="2455863"/>
                <a:ext cx="58738" cy="220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5" name="Rectangle 84"/>
              <p:cNvSpPr>
                <a:spLocks noChangeArrowheads="1"/>
              </p:cNvSpPr>
              <p:nvPr/>
            </p:nvSpPr>
            <p:spPr bwMode="auto">
              <a:xfrm>
                <a:off x="3340101" y="2455863"/>
                <a:ext cx="60325" cy="220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6" name="Rectangle 85"/>
              <p:cNvSpPr>
                <a:spLocks noChangeArrowheads="1"/>
              </p:cNvSpPr>
              <p:nvPr/>
            </p:nvSpPr>
            <p:spPr bwMode="auto">
              <a:xfrm>
                <a:off x="3475038" y="2455863"/>
                <a:ext cx="60325" cy="220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62" name="组合 3261"/>
            <p:cNvGrpSpPr/>
            <p:nvPr/>
          </p:nvGrpSpPr>
          <p:grpSpPr>
            <a:xfrm>
              <a:off x="5287435" y="3304117"/>
              <a:ext cx="656167" cy="446616"/>
              <a:chOff x="3965576" y="2478088"/>
              <a:chExt cx="492125" cy="334962"/>
            </a:xfrm>
            <a:grpFill/>
          </p:grpSpPr>
          <p:sp>
            <p:nvSpPr>
              <p:cNvPr id="3127" name="Freeform 86"/>
              <p:cNvSpPr>
                <a:spLocks noEditPoints="1"/>
              </p:cNvSpPr>
              <p:nvPr/>
            </p:nvSpPr>
            <p:spPr bwMode="auto">
              <a:xfrm>
                <a:off x="3965576" y="2478088"/>
                <a:ext cx="492125" cy="334962"/>
              </a:xfrm>
              <a:custGeom>
                <a:avLst/>
                <a:gdLst>
                  <a:gd name="T0" fmla="*/ 0 w 310"/>
                  <a:gd name="T1" fmla="*/ 0 h 211"/>
                  <a:gd name="T2" fmla="*/ 0 w 310"/>
                  <a:gd name="T3" fmla="*/ 211 h 211"/>
                  <a:gd name="T4" fmla="*/ 310 w 310"/>
                  <a:gd name="T5" fmla="*/ 211 h 211"/>
                  <a:gd name="T6" fmla="*/ 310 w 310"/>
                  <a:gd name="T7" fmla="*/ 0 h 211"/>
                  <a:gd name="T8" fmla="*/ 0 w 310"/>
                  <a:gd name="T9" fmla="*/ 0 h 211"/>
                  <a:gd name="T10" fmla="*/ 55 w 310"/>
                  <a:gd name="T11" fmla="*/ 116 h 211"/>
                  <a:gd name="T12" fmla="*/ 48 w 310"/>
                  <a:gd name="T13" fmla="*/ 116 h 211"/>
                  <a:gd name="T14" fmla="*/ 48 w 310"/>
                  <a:gd name="T15" fmla="*/ 189 h 211"/>
                  <a:gd name="T16" fmla="*/ 29 w 310"/>
                  <a:gd name="T17" fmla="*/ 189 h 211"/>
                  <a:gd name="T18" fmla="*/ 29 w 310"/>
                  <a:gd name="T19" fmla="*/ 116 h 211"/>
                  <a:gd name="T20" fmla="*/ 24 w 310"/>
                  <a:gd name="T21" fmla="*/ 116 h 211"/>
                  <a:gd name="T22" fmla="*/ 24 w 310"/>
                  <a:gd name="T23" fmla="*/ 40 h 211"/>
                  <a:gd name="T24" fmla="*/ 29 w 310"/>
                  <a:gd name="T25" fmla="*/ 40 h 211"/>
                  <a:gd name="T26" fmla="*/ 29 w 310"/>
                  <a:gd name="T27" fmla="*/ 22 h 211"/>
                  <a:gd name="T28" fmla="*/ 48 w 310"/>
                  <a:gd name="T29" fmla="*/ 22 h 211"/>
                  <a:gd name="T30" fmla="*/ 48 w 310"/>
                  <a:gd name="T31" fmla="*/ 40 h 211"/>
                  <a:gd name="T32" fmla="*/ 55 w 310"/>
                  <a:gd name="T33" fmla="*/ 40 h 211"/>
                  <a:gd name="T34" fmla="*/ 55 w 310"/>
                  <a:gd name="T35" fmla="*/ 116 h 211"/>
                  <a:gd name="T36" fmla="*/ 130 w 310"/>
                  <a:gd name="T37" fmla="*/ 159 h 211"/>
                  <a:gd name="T38" fmla="*/ 123 w 310"/>
                  <a:gd name="T39" fmla="*/ 159 h 211"/>
                  <a:gd name="T40" fmla="*/ 123 w 310"/>
                  <a:gd name="T41" fmla="*/ 189 h 211"/>
                  <a:gd name="T42" fmla="*/ 107 w 310"/>
                  <a:gd name="T43" fmla="*/ 189 h 211"/>
                  <a:gd name="T44" fmla="*/ 107 w 310"/>
                  <a:gd name="T45" fmla="*/ 159 h 211"/>
                  <a:gd name="T46" fmla="*/ 100 w 310"/>
                  <a:gd name="T47" fmla="*/ 159 h 211"/>
                  <a:gd name="T48" fmla="*/ 100 w 310"/>
                  <a:gd name="T49" fmla="*/ 81 h 211"/>
                  <a:gd name="T50" fmla="*/ 107 w 310"/>
                  <a:gd name="T51" fmla="*/ 81 h 211"/>
                  <a:gd name="T52" fmla="*/ 107 w 310"/>
                  <a:gd name="T53" fmla="*/ 22 h 211"/>
                  <a:gd name="T54" fmla="*/ 123 w 310"/>
                  <a:gd name="T55" fmla="*/ 22 h 211"/>
                  <a:gd name="T56" fmla="*/ 123 w 310"/>
                  <a:gd name="T57" fmla="*/ 81 h 211"/>
                  <a:gd name="T58" fmla="*/ 130 w 310"/>
                  <a:gd name="T59" fmla="*/ 81 h 211"/>
                  <a:gd name="T60" fmla="*/ 130 w 310"/>
                  <a:gd name="T61" fmla="*/ 159 h 211"/>
                  <a:gd name="T62" fmla="*/ 208 w 310"/>
                  <a:gd name="T63" fmla="*/ 128 h 211"/>
                  <a:gd name="T64" fmla="*/ 201 w 310"/>
                  <a:gd name="T65" fmla="*/ 128 h 211"/>
                  <a:gd name="T66" fmla="*/ 201 w 310"/>
                  <a:gd name="T67" fmla="*/ 189 h 211"/>
                  <a:gd name="T68" fmla="*/ 182 w 310"/>
                  <a:gd name="T69" fmla="*/ 189 h 211"/>
                  <a:gd name="T70" fmla="*/ 182 w 310"/>
                  <a:gd name="T71" fmla="*/ 128 h 211"/>
                  <a:gd name="T72" fmla="*/ 178 w 310"/>
                  <a:gd name="T73" fmla="*/ 128 h 211"/>
                  <a:gd name="T74" fmla="*/ 178 w 310"/>
                  <a:gd name="T75" fmla="*/ 50 h 211"/>
                  <a:gd name="T76" fmla="*/ 182 w 310"/>
                  <a:gd name="T77" fmla="*/ 50 h 211"/>
                  <a:gd name="T78" fmla="*/ 182 w 310"/>
                  <a:gd name="T79" fmla="*/ 22 h 211"/>
                  <a:gd name="T80" fmla="*/ 201 w 310"/>
                  <a:gd name="T81" fmla="*/ 22 h 211"/>
                  <a:gd name="T82" fmla="*/ 201 w 310"/>
                  <a:gd name="T83" fmla="*/ 50 h 211"/>
                  <a:gd name="T84" fmla="*/ 208 w 310"/>
                  <a:gd name="T85" fmla="*/ 50 h 211"/>
                  <a:gd name="T86" fmla="*/ 208 w 310"/>
                  <a:gd name="T87" fmla="*/ 128 h 211"/>
                  <a:gd name="T88" fmla="*/ 286 w 310"/>
                  <a:gd name="T89" fmla="*/ 140 h 211"/>
                  <a:gd name="T90" fmla="*/ 279 w 310"/>
                  <a:gd name="T91" fmla="*/ 140 h 211"/>
                  <a:gd name="T92" fmla="*/ 279 w 310"/>
                  <a:gd name="T93" fmla="*/ 189 h 211"/>
                  <a:gd name="T94" fmla="*/ 263 w 310"/>
                  <a:gd name="T95" fmla="*/ 189 h 211"/>
                  <a:gd name="T96" fmla="*/ 263 w 310"/>
                  <a:gd name="T97" fmla="*/ 140 h 211"/>
                  <a:gd name="T98" fmla="*/ 256 w 310"/>
                  <a:gd name="T99" fmla="*/ 140 h 211"/>
                  <a:gd name="T100" fmla="*/ 256 w 310"/>
                  <a:gd name="T101" fmla="*/ 64 h 211"/>
                  <a:gd name="T102" fmla="*/ 263 w 310"/>
                  <a:gd name="T103" fmla="*/ 64 h 211"/>
                  <a:gd name="T104" fmla="*/ 263 w 310"/>
                  <a:gd name="T105" fmla="*/ 22 h 211"/>
                  <a:gd name="T106" fmla="*/ 279 w 310"/>
                  <a:gd name="T107" fmla="*/ 22 h 211"/>
                  <a:gd name="T108" fmla="*/ 279 w 310"/>
                  <a:gd name="T109" fmla="*/ 64 h 211"/>
                  <a:gd name="T110" fmla="*/ 286 w 310"/>
                  <a:gd name="T111" fmla="*/ 64 h 211"/>
                  <a:gd name="T112" fmla="*/ 286 w 310"/>
                  <a:gd name="T113" fmla="*/ 14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0" h="211">
                    <a:moveTo>
                      <a:pt x="0" y="0"/>
                    </a:moveTo>
                    <a:lnTo>
                      <a:pt x="0" y="211"/>
                    </a:lnTo>
                    <a:lnTo>
                      <a:pt x="310" y="211"/>
                    </a:lnTo>
                    <a:lnTo>
                      <a:pt x="310" y="0"/>
                    </a:lnTo>
                    <a:lnTo>
                      <a:pt x="0" y="0"/>
                    </a:lnTo>
                    <a:close/>
                    <a:moveTo>
                      <a:pt x="55" y="116"/>
                    </a:moveTo>
                    <a:lnTo>
                      <a:pt x="48" y="116"/>
                    </a:lnTo>
                    <a:lnTo>
                      <a:pt x="48" y="189"/>
                    </a:lnTo>
                    <a:lnTo>
                      <a:pt x="29" y="189"/>
                    </a:lnTo>
                    <a:lnTo>
                      <a:pt x="29" y="116"/>
                    </a:lnTo>
                    <a:lnTo>
                      <a:pt x="24" y="116"/>
                    </a:lnTo>
                    <a:lnTo>
                      <a:pt x="24" y="40"/>
                    </a:lnTo>
                    <a:lnTo>
                      <a:pt x="29" y="40"/>
                    </a:lnTo>
                    <a:lnTo>
                      <a:pt x="29" y="22"/>
                    </a:lnTo>
                    <a:lnTo>
                      <a:pt x="48" y="22"/>
                    </a:lnTo>
                    <a:lnTo>
                      <a:pt x="48" y="40"/>
                    </a:lnTo>
                    <a:lnTo>
                      <a:pt x="55" y="40"/>
                    </a:lnTo>
                    <a:lnTo>
                      <a:pt x="55" y="116"/>
                    </a:lnTo>
                    <a:close/>
                    <a:moveTo>
                      <a:pt x="130" y="159"/>
                    </a:moveTo>
                    <a:lnTo>
                      <a:pt x="123" y="159"/>
                    </a:lnTo>
                    <a:lnTo>
                      <a:pt x="123" y="189"/>
                    </a:lnTo>
                    <a:lnTo>
                      <a:pt x="107" y="189"/>
                    </a:lnTo>
                    <a:lnTo>
                      <a:pt x="107" y="159"/>
                    </a:lnTo>
                    <a:lnTo>
                      <a:pt x="100" y="159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07" y="22"/>
                    </a:lnTo>
                    <a:lnTo>
                      <a:pt x="123" y="22"/>
                    </a:lnTo>
                    <a:lnTo>
                      <a:pt x="123" y="81"/>
                    </a:lnTo>
                    <a:lnTo>
                      <a:pt x="130" y="81"/>
                    </a:lnTo>
                    <a:lnTo>
                      <a:pt x="130" y="159"/>
                    </a:lnTo>
                    <a:close/>
                    <a:moveTo>
                      <a:pt x="208" y="128"/>
                    </a:moveTo>
                    <a:lnTo>
                      <a:pt x="201" y="128"/>
                    </a:lnTo>
                    <a:lnTo>
                      <a:pt x="201" y="189"/>
                    </a:lnTo>
                    <a:lnTo>
                      <a:pt x="182" y="189"/>
                    </a:lnTo>
                    <a:lnTo>
                      <a:pt x="182" y="128"/>
                    </a:lnTo>
                    <a:lnTo>
                      <a:pt x="178" y="128"/>
                    </a:lnTo>
                    <a:lnTo>
                      <a:pt x="178" y="50"/>
                    </a:lnTo>
                    <a:lnTo>
                      <a:pt x="182" y="50"/>
                    </a:lnTo>
                    <a:lnTo>
                      <a:pt x="182" y="22"/>
                    </a:lnTo>
                    <a:lnTo>
                      <a:pt x="201" y="22"/>
                    </a:lnTo>
                    <a:lnTo>
                      <a:pt x="201" y="50"/>
                    </a:lnTo>
                    <a:lnTo>
                      <a:pt x="208" y="50"/>
                    </a:lnTo>
                    <a:lnTo>
                      <a:pt x="208" y="128"/>
                    </a:lnTo>
                    <a:close/>
                    <a:moveTo>
                      <a:pt x="286" y="140"/>
                    </a:moveTo>
                    <a:lnTo>
                      <a:pt x="279" y="140"/>
                    </a:lnTo>
                    <a:lnTo>
                      <a:pt x="279" y="189"/>
                    </a:lnTo>
                    <a:lnTo>
                      <a:pt x="263" y="189"/>
                    </a:lnTo>
                    <a:lnTo>
                      <a:pt x="263" y="140"/>
                    </a:lnTo>
                    <a:lnTo>
                      <a:pt x="256" y="140"/>
                    </a:lnTo>
                    <a:lnTo>
                      <a:pt x="256" y="64"/>
                    </a:lnTo>
                    <a:lnTo>
                      <a:pt x="263" y="64"/>
                    </a:lnTo>
                    <a:lnTo>
                      <a:pt x="263" y="22"/>
                    </a:lnTo>
                    <a:lnTo>
                      <a:pt x="279" y="22"/>
                    </a:lnTo>
                    <a:lnTo>
                      <a:pt x="279" y="64"/>
                    </a:lnTo>
                    <a:lnTo>
                      <a:pt x="286" y="64"/>
                    </a:lnTo>
                    <a:lnTo>
                      <a:pt x="286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8" name="Freeform 87"/>
              <p:cNvSpPr>
                <a:spLocks noEditPoints="1"/>
              </p:cNvSpPr>
              <p:nvPr/>
            </p:nvSpPr>
            <p:spPr bwMode="auto">
              <a:xfrm>
                <a:off x="4011613" y="2549525"/>
                <a:ext cx="33338" cy="104775"/>
              </a:xfrm>
              <a:custGeom>
                <a:avLst/>
                <a:gdLst>
                  <a:gd name="T0" fmla="*/ 0 w 21"/>
                  <a:gd name="T1" fmla="*/ 66 h 66"/>
                  <a:gd name="T2" fmla="*/ 21 w 21"/>
                  <a:gd name="T3" fmla="*/ 66 h 66"/>
                  <a:gd name="T4" fmla="*/ 21 w 21"/>
                  <a:gd name="T5" fmla="*/ 0 h 66"/>
                  <a:gd name="T6" fmla="*/ 0 w 21"/>
                  <a:gd name="T7" fmla="*/ 0 h 66"/>
                  <a:gd name="T8" fmla="*/ 0 w 21"/>
                  <a:gd name="T9" fmla="*/ 66 h 66"/>
                  <a:gd name="T10" fmla="*/ 4 w 21"/>
                  <a:gd name="T11" fmla="*/ 10 h 66"/>
                  <a:gd name="T12" fmla="*/ 16 w 21"/>
                  <a:gd name="T13" fmla="*/ 10 h 66"/>
                  <a:gd name="T14" fmla="*/ 16 w 21"/>
                  <a:gd name="T15" fmla="*/ 17 h 66"/>
                  <a:gd name="T16" fmla="*/ 4 w 21"/>
                  <a:gd name="T17" fmla="*/ 17 h 66"/>
                  <a:gd name="T18" fmla="*/ 4 w 21"/>
                  <a:gd name="T19" fmla="*/ 10 h 66"/>
                  <a:gd name="T20" fmla="*/ 4 w 21"/>
                  <a:gd name="T21" fmla="*/ 24 h 66"/>
                  <a:gd name="T22" fmla="*/ 16 w 21"/>
                  <a:gd name="T23" fmla="*/ 24 h 66"/>
                  <a:gd name="T24" fmla="*/ 16 w 21"/>
                  <a:gd name="T25" fmla="*/ 28 h 66"/>
                  <a:gd name="T26" fmla="*/ 4 w 21"/>
                  <a:gd name="T27" fmla="*/ 28 h 66"/>
                  <a:gd name="T28" fmla="*/ 4 w 21"/>
                  <a:gd name="T29" fmla="*/ 24 h 66"/>
                  <a:gd name="T30" fmla="*/ 4 w 21"/>
                  <a:gd name="T31" fmla="*/ 36 h 66"/>
                  <a:gd name="T32" fmla="*/ 16 w 21"/>
                  <a:gd name="T33" fmla="*/ 36 h 66"/>
                  <a:gd name="T34" fmla="*/ 16 w 21"/>
                  <a:gd name="T35" fmla="*/ 43 h 66"/>
                  <a:gd name="T36" fmla="*/ 4 w 21"/>
                  <a:gd name="T37" fmla="*/ 43 h 66"/>
                  <a:gd name="T38" fmla="*/ 4 w 21"/>
                  <a:gd name="T39" fmla="*/ 36 h 66"/>
                  <a:gd name="T40" fmla="*/ 4 w 21"/>
                  <a:gd name="T41" fmla="*/ 50 h 66"/>
                  <a:gd name="T42" fmla="*/ 16 w 21"/>
                  <a:gd name="T43" fmla="*/ 50 h 66"/>
                  <a:gd name="T44" fmla="*/ 16 w 21"/>
                  <a:gd name="T45" fmla="*/ 57 h 66"/>
                  <a:gd name="T46" fmla="*/ 4 w 21"/>
                  <a:gd name="T47" fmla="*/ 57 h 66"/>
                  <a:gd name="T48" fmla="*/ 4 w 21"/>
                  <a:gd name="T49" fmla="*/ 5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66">
                    <a:moveTo>
                      <a:pt x="0" y="66"/>
                    </a:moveTo>
                    <a:lnTo>
                      <a:pt x="21" y="6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4" y="10"/>
                    </a:moveTo>
                    <a:lnTo>
                      <a:pt x="16" y="10"/>
                    </a:lnTo>
                    <a:lnTo>
                      <a:pt x="16" y="17"/>
                    </a:lnTo>
                    <a:lnTo>
                      <a:pt x="4" y="17"/>
                    </a:lnTo>
                    <a:lnTo>
                      <a:pt x="4" y="10"/>
                    </a:lnTo>
                    <a:close/>
                    <a:moveTo>
                      <a:pt x="4" y="24"/>
                    </a:moveTo>
                    <a:lnTo>
                      <a:pt x="16" y="24"/>
                    </a:lnTo>
                    <a:lnTo>
                      <a:pt x="16" y="28"/>
                    </a:lnTo>
                    <a:lnTo>
                      <a:pt x="4" y="28"/>
                    </a:lnTo>
                    <a:lnTo>
                      <a:pt x="4" y="24"/>
                    </a:lnTo>
                    <a:close/>
                    <a:moveTo>
                      <a:pt x="4" y="36"/>
                    </a:moveTo>
                    <a:lnTo>
                      <a:pt x="16" y="36"/>
                    </a:lnTo>
                    <a:lnTo>
                      <a:pt x="16" y="43"/>
                    </a:lnTo>
                    <a:lnTo>
                      <a:pt x="4" y="43"/>
                    </a:lnTo>
                    <a:lnTo>
                      <a:pt x="4" y="36"/>
                    </a:lnTo>
                    <a:close/>
                    <a:moveTo>
                      <a:pt x="4" y="50"/>
                    </a:moveTo>
                    <a:lnTo>
                      <a:pt x="16" y="50"/>
                    </a:lnTo>
                    <a:lnTo>
                      <a:pt x="16" y="57"/>
                    </a:lnTo>
                    <a:lnTo>
                      <a:pt x="4" y="57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9" name="Freeform 88"/>
              <p:cNvSpPr>
                <a:spLocks noEditPoints="1"/>
              </p:cNvSpPr>
              <p:nvPr/>
            </p:nvSpPr>
            <p:spPr bwMode="auto">
              <a:xfrm>
                <a:off x="4130676" y="2613025"/>
                <a:ext cx="34925" cy="104775"/>
              </a:xfrm>
              <a:custGeom>
                <a:avLst/>
                <a:gdLst>
                  <a:gd name="T0" fmla="*/ 0 w 22"/>
                  <a:gd name="T1" fmla="*/ 66 h 66"/>
                  <a:gd name="T2" fmla="*/ 22 w 22"/>
                  <a:gd name="T3" fmla="*/ 66 h 66"/>
                  <a:gd name="T4" fmla="*/ 22 w 22"/>
                  <a:gd name="T5" fmla="*/ 0 h 66"/>
                  <a:gd name="T6" fmla="*/ 0 w 22"/>
                  <a:gd name="T7" fmla="*/ 0 h 66"/>
                  <a:gd name="T8" fmla="*/ 0 w 22"/>
                  <a:gd name="T9" fmla="*/ 66 h 66"/>
                  <a:gd name="T10" fmla="*/ 5 w 22"/>
                  <a:gd name="T11" fmla="*/ 10 h 66"/>
                  <a:gd name="T12" fmla="*/ 17 w 22"/>
                  <a:gd name="T13" fmla="*/ 10 h 66"/>
                  <a:gd name="T14" fmla="*/ 17 w 22"/>
                  <a:gd name="T15" fmla="*/ 17 h 66"/>
                  <a:gd name="T16" fmla="*/ 5 w 22"/>
                  <a:gd name="T17" fmla="*/ 17 h 66"/>
                  <a:gd name="T18" fmla="*/ 5 w 22"/>
                  <a:gd name="T19" fmla="*/ 10 h 66"/>
                  <a:gd name="T20" fmla="*/ 5 w 22"/>
                  <a:gd name="T21" fmla="*/ 24 h 66"/>
                  <a:gd name="T22" fmla="*/ 17 w 22"/>
                  <a:gd name="T23" fmla="*/ 24 h 66"/>
                  <a:gd name="T24" fmla="*/ 17 w 22"/>
                  <a:gd name="T25" fmla="*/ 31 h 66"/>
                  <a:gd name="T26" fmla="*/ 5 w 22"/>
                  <a:gd name="T27" fmla="*/ 31 h 66"/>
                  <a:gd name="T28" fmla="*/ 5 w 22"/>
                  <a:gd name="T29" fmla="*/ 24 h 66"/>
                  <a:gd name="T30" fmla="*/ 5 w 22"/>
                  <a:gd name="T31" fmla="*/ 38 h 66"/>
                  <a:gd name="T32" fmla="*/ 17 w 22"/>
                  <a:gd name="T33" fmla="*/ 38 h 66"/>
                  <a:gd name="T34" fmla="*/ 17 w 22"/>
                  <a:gd name="T35" fmla="*/ 43 h 66"/>
                  <a:gd name="T36" fmla="*/ 5 w 22"/>
                  <a:gd name="T37" fmla="*/ 43 h 66"/>
                  <a:gd name="T38" fmla="*/ 5 w 22"/>
                  <a:gd name="T39" fmla="*/ 38 h 66"/>
                  <a:gd name="T40" fmla="*/ 5 w 22"/>
                  <a:gd name="T41" fmla="*/ 50 h 66"/>
                  <a:gd name="T42" fmla="*/ 17 w 22"/>
                  <a:gd name="T43" fmla="*/ 50 h 66"/>
                  <a:gd name="T44" fmla="*/ 17 w 22"/>
                  <a:gd name="T45" fmla="*/ 57 h 66"/>
                  <a:gd name="T46" fmla="*/ 5 w 22"/>
                  <a:gd name="T47" fmla="*/ 57 h 66"/>
                  <a:gd name="T48" fmla="*/ 5 w 22"/>
                  <a:gd name="T49" fmla="*/ 5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66">
                    <a:moveTo>
                      <a:pt x="0" y="66"/>
                    </a:moveTo>
                    <a:lnTo>
                      <a:pt x="22" y="66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5" y="10"/>
                    </a:moveTo>
                    <a:lnTo>
                      <a:pt x="17" y="10"/>
                    </a:lnTo>
                    <a:lnTo>
                      <a:pt x="17" y="17"/>
                    </a:lnTo>
                    <a:lnTo>
                      <a:pt x="5" y="17"/>
                    </a:lnTo>
                    <a:lnTo>
                      <a:pt x="5" y="10"/>
                    </a:lnTo>
                    <a:close/>
                    <a:moveTo>
                      <a:pt x="5" y="24"/>
                    </a:moveTo>
                    <a:lnTo>
                      <a:pt x="17" y="24"/>
                    </a:lnTo>
                    <a:lnTo>
                      <a:pt x="17" y="31"/>
                    </a:lnTo>
                    <a:lnTo>
                      <a:pt x="5" y="31"/>
                    </a:lnTo>
                    <a:lnTo>
                      <a:pt x="5" y="24"/>
                    </a:lnTo>
                    <a:close/>
                    <a:moveTo>
                      <a:pt x="5" y="38"/>
                    </a:moveTo>
                    <a:lnTo>
                      <a:pt x="17" y="38"/>
                    </a:lnTo>
                    <a:lnTo>
                      <a:pt x="17" y="43"/>
                    </a:lnTo>
                    <a:lnTo>
                      <a:pt x="5" y="43"/>
                    </a:lnTo>
                    <a:lnTo>
                      <a:pt x="5" y="38"/>
                    </a:lnTo>
                    <a:close/>
                    <a:moveTo>
                      <a:pt x="5" y="50"/>
                    </a:moveTo>
                    <a:lnTo>
                      <a:pt x="17" y="50"/>
                    </a:lnTo>
                    <a:lnTo>
                      <a:pt x="17" y="57"/>
                    </a:lnTo>
                    <a:lnTo>
                      <a:pt x="5" y="57"/>
                    </a:lnTo>
                    <a:lnTo>
                      <a:pt x="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0" name="Freeform 89"/>
              <p:cNvSpPr>
                <a:spLocks noEditPoints="1"/>
              </p:cNvSpPr>
              <p:nvPr/>
            </p:nvSpPr>
            <p:spPr bwMode="auto">
              <a:xfrm>
                <a:off x="4254501" y="2565400"/>
                <a:ext cx="34925" cy="104775"/>
              </a:xfrm>
              <a:custGeom>
                <a:avLst/>
                <a:gdLst>
                  <a:gd name="T0" fmla="*/ 0 w 22"/>
                  <a:gd name="T1" fmla="*/ 66 h 66"/>
                  <a:gd name="T2" fmla="*/ 22 w 22"/>
                  <a:gd name="T3" fmla="*/ 66 h 66"/>
                  <a:gd name="T4" fmla="*/ 22 w 22"/>
                  <a:gd name="T5" fmla="*/ 0 h 66"/>
                  <a:gd name="T6" fmla="*/ 0 w 22"/>
                  <a:gd name="T7" fmla="*/ 0 h 66"/>
                  <a:gd name="T8" fmla="*/ 0 w 22"/>
                  <a:gd name="T9" fmla="*/ 66 h 66"/>
                  <a:gd name="T10" fmla="*/ 5 w 22"/>
                  <a:gd name="T11" fmla="*/ 9 h 66"/>
                  <a:gd name="T12" fmla="*/ 17 w 22"/>
                  <a:gd name="T13" fmla="*/ 9 h 66"/>
                  <a:gd name="T14" fmla="*/ 17 w 22"/>
                  <a:gd name="T15" fmla="*/ 16 h 66"/>
                  <a:gd name="T16" fmla="*/ 5 w 22"/>
                  <a:gd name="T17" fmla="*/ 16 h 66"/>
                  <a:gd name="T18" fmla="*/ 5 w 22"/>
                  <a:gd name="T19" fmla="*/ 9 h 66"/>
                  <a:gd name="T20" fmla="*/ 5 w 22"/>
                  <a:gd name="T21" fmla="*/ 23 h 66"/>
                  <a:gd name="T22" fmla="*/ 17 w 22"/>
                  <a:gd name="T23" fmla="*/ 23 h 66"/>
                  <a:gd name="T24" fmla="*/ 17 w 22"/>
                  <a:gd name="T25" fmla="*/ 30 h 66"/>
                  <a:gd name="T26" fmla="*/ 5 w 22"/>
                  <a:gd name="T27" fmla="*/ 30 h 66"/>
                  <a:gd name="T28" fmla="*/ 5 w 22"/>
                  <a:gd name="T29" fmla="*/ 23 h 66"/>
                  <a:gd name="T30" fmla="*/ 5 w 22"/>
                  <a:gd name="T31" fmla="*/ 37 h 66"/>
                  <a:gd name="T32" fmla="*/ 17 w 22"/>
                  <a:gd name="T33" fmla="*/ 37 h 66"/>
                  <a:gd name="T34" fmla="*/ 17 w 22"/>
                  <a:gd name="T35" fmla="*/ 42 h 66"/>
                  <a:gd name="T36" fmla="*/ 5 w 22"/>
                  <a:gd name="T37" fmla="*/ 42 h 66"/>
                  <a:gd name="T38" fmla="*/ 5 w 22"/>
                  <a:gd name="T39" fmla="*/ 37 h 66"/>
                  <a:gd name="T40" fmla="*/ 5 w 22"/>
                  <a:gd name="T41" fmla="*/ 49 h 66"/>
                  <a:gd name="T42" fmla="*/ 17 w 22"/>
                  <a:gd name="T43" fmla="*/ 49 h 66"/>
                  <a:gd name="T44" fmla="*/ 17 w 22"/>
                  <a:gd name="T45" fmla="*/ 56 h 66"/>
                  <a:gd name="T46" fmla="*/ 5 w 22"/>
                  <a:gd name="T47" fmla="*/ 56 h 66"/>
                  <a:gd name="T48" fmla="*/ 5 w 22"/>
                  <a:gd name="T49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66">
                    <a:moveTo>
                      <a:pt x="0" y="66"/>
                    </a:moveTo>
                    <a:lnTo>
                      <a:pt x="22" y="66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5" y="9"/>
                    </a:moveTo>
                    <a:lnTo>
                      <a:pt x="17" y="9"/>
                    </a:lnTo>
                    <a:lnTo>
                      <a:pt x="17" y="16"/>
                    </a:lnTo>
                    <a:lnTo>
                      <a:pt x="5" y="16"/>
                    </a:lnTo>
                    <a:lnTo>
                      <a:pt x="5" y="9"/>
                    </a:lnTo>
                    <a:close/>
                    <a:moveTo>
                      <a:pt x="5" y="23"/>
                    </a:moveTo>
                    <a:lnTo>
                      <a:pt x="17" y="23"/>
                    </a:lnTo>
                    <a:lnTo>
                      <a:pt x="17" y="30"/>
                    </a:lnTo>
                    <a:lnTo>
                      <a:pt x="5" y="30"/>
                    </a:lnTo>
                    <a:lnTo>
                      <a:pt x="5" y="23"/>
                    </a:lnTo>
                    <a:close/>
                    <a:moveTo>
                      <a:pt x="5" y="37"/>
                    </a:moveTo>
                    <a:lnTo>
                      <a:pt x="17" y="37"/>
                    </a:lnTo>
                    <a:lnTo>
                      <a:pt x="17" y="42"/>
                    </a:lnTo>
                    <a:lnTo>
                      <a:pt x="5" y="42"/>
                    </a:lnTo>
                    <a:lnTo>
                      <a:pt x="5" y="37"/>
                    </a:lnTo>
                    <a:close/>
                    <a:moveTo>
                      <a:pt x="5" y="49"/>
                    </a:moveTo>
                    <a:lnTo>
                      <a:pt x="17" y="49"/>
                    </a:lnTo>
                    <a:lnTo>
                      <a:pt x="17" y="56"/>
                    </a:lnTo>
                    <a:lnTo>
                      <a:pt x="5" y="56"/>
                    </a:lnTo>
                    <a:lnTo>
                      <a:pt x="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1" name="Freeform 90"/>
              <p:cNvSpPr>
                <a:spLocks noEditPoints="1"/>
              </p:cNvSpPr>
              <p:nvPr/>
            </p:nvSpPr>
            <p:spPr bwMode="auto">
              <a:xfrm>
                <a:off x="4378326" y="2587625"/>
                <a:ext cx="34925" cy="104775"/>
              </a:xfrm>
              <a:custGeom>
                <a:avLst/>
                <a:gdLst>
                  <a:gd name="T0" fmla="*/ 0 w 22"/>
                  <a:gd name="T1" fmla="*/ 66 h 66"/>
                  <a:gd name="T2" fmla="*/ 22 w 22"/>
                  <a:gd name="T3" fmla="*/ 66 h 66"/>
                  <a:gd name="T4" fmla="*/ 22 w 22"/>
                  <a:gd name="T5" fmla="*/ 0 h 66"/>
                  <a:gd name="T6" fmla="*/ 0 w 22"/>
                  <a:gd name="T7" fmla="*/ 0 h 66"/>
                  <a:gd name="T8" fmla="*/ 0 w 22"/>
                  <a:gd name="T9" fmla="*/ 66 h 66"/>
                  <a:gd name="T10" fmla="*/ 5 w 22"/>
                  <a:gd name="T11" fmla="*/ 9 h 66"/>
                  <a:gd name="T12" fmla="*/ 17 w 22"/>
                  <a:gd name="T13" fmla="*/ 9 h 66"/>
                  <a:gd name="T14" fmla="*/ 17 w 22"/>
                  <a:gd name="T15" fmla="*/ 16 h 66"/>
                  <a:gd name="T16" fmla="*/ 5 w 22"/>
                  <a:gd name="T17" fmla="*/ 16 h 66"/>
                  <a:gd name="T18" fmla="*/ 5 w 22"/>
                  <a:gd name="T19" fmla="*/ 9 h 66"/>
                  <a:gd name="T20" fmla="*/ 5 w 22"/>
                  <a:gd name="T21" fmla="*/ 23 h 66"/>
                  <a:gd name="T22" fmla="*/ 17 w 22"/>
                  <a:gd name="T23" fmla="*/ 23 h 66"/>
                  <a:gd name="T24" fmla="*/ 17 w 22"/>
                  <a:gd name="T25" fmla="*/ 28 h 66"/>
                  <a:gd name="T26" fmla="*/ 5 w 22"/>
                  <a:gd name="T27" fmla="*/ 28 h 66"/>
                  <a:gd name="T28" fmla="*/ 5 w 22"/>
                  <a:gd name="T29" fmla="*/ 23 h 66"/>
                  <a:gd name="T30" fmla="*/ 5 w 22"/>
                  <a:gd name="T31" fmla="*/ 35 h 66"/>
                  <a:gd name="T32" fmla="*/ 17 w 22"/>
                  <a:gd name="T33" fmla="*/ 35 h 66"/>
                  <a:gd name="T34" fmla="*/ 17 w 22"/>
                  <a:gd name="T35" fmla="*/ 42 h 66"/>
                  <a:gd name="T36" fmla="*/ 5 w 22"/>
                  <a:gd name="T37" fmla="*/ 42 h 66"/>
                  <a:gd name="T38" fmla="*/ 5 w 22"/>
                  <a:gd name="T39" fmla="*/ 35 h 66"/>
                  <a:gd name="T40" fmla="*/ 5 w 22"/>
                  <a:gd name="T41" fmla="*/ 49 h 66"/>
                  <a:gd name="T42" fmla="*/ 17 w 22"/>
                  <a:gd name="T43" fmla="*/ 49 h 66"/>
                  <a:gd name="T44" fmla="*/ 17 w 22"/>
                  <a:gd name="T45" fmla="*/ 56 h 66"/>
                  <a:gd name="T46" fmla="*/ 5 w 22"/>
                  <a:gd name="T47" fmla="*/ 56 h 66"/>
                  <a:gd name="T48" fmla="*/ 5 w 22"/>
                  <a:gd name="T49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66">
                    <a:moveTo>
                      <a:pt x="0" y="66"/>
                    </a:moveTo>
                    <a:lnTo>
                      <a:pt x="22" y="66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5" y="9"/>
                    </a:moveTo>
                    <a:lnTo>
                      <a:pt x="17" y="9"/>
                    </a:lnTo>
                    <a:lnTo>
                      <a:pt x="17" y="16"/>
                    </a:lnTo>
                    <a:lnTo>
                      <a:pt x="5" y="16"/>
                    </a:lnTo>
                    <a:lnTo>
                      <a:pt x="5" y="9"/>
                    </a:lnTo>
                    <a:close/>
                    <a:moveTo>
                      <a:pt x="5" y="23"/>
                    </a:moveTo>
                    <a:lnTo>
                      <a:pt x="17" y="23"/>
                    </a:lnTo>
                    <a:lnTo>
                      <a:pt x="17" y="28"/>
                    </a:lnTo>
                    <a:lnTo>
                      <a:pt x="5" y="28"/>
                    </a:lnTo>
                    <a:lnTo>
                      <a:pt x="5" y="23"/>
                    </a:lnTo>
                    <a:close/>
                    <a:moveTo>
                      <a:pt x="5" y="35"/>
                    </a:moveTo>
                    <a:lnTo>
                      <a:pt x="17" y="35"/>
                    </a:lnTo>
                    <a:lnTo>
                      <a:pt x="17" y="42"/>
                    </a:lnTo>
                    <a:lnTo>
                      <a:pt x="5" y="42"/>
                    </a:lnTo>
                    <a:lnTo>
                      <a:pt x="5" y="35"/>
                    </a:lnTo>
                    <a:close/>
                    <a:moveTo>
                      <a:pt x="5" y="49"/>
                    </a:moveTo>
                    <a:lnTo>
                      <a:pt x="17" y="49"/>
                    </a:lnTo>
                    <a:lnTo>
                      <a:pt x="17" y="56"/>
                    </a:lnTo>
                    <a:lnTo>
                      <a:pt x="5" y="56"/>
                    </a:lnTo>
                    <a:lnTo>
                      <a:pt x="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57" name="组合 3256"/>
            <p:cNvGrpSpPr/>
            <p:nvPr/>
          </p:nvGrpSpPr>
          <p:grpSpPr>
            <a:xfrm>
              <a:off x="6358468" y="3295651"/>
              <a:ext cx="620184" cy="444500"/>
              <a:chOff x="4768851" y="2471738"/>
              <a:chExt cx="465138" cy="333375"/>
            </a:xfrm>
            <a:grpFill/>
          </p:grpSpPr>
          <p:sp>
            <p:nvSpPr>
              <p:cNvPr id="3132" name="Rectangle 91"/>
              <p:cNvSpPr>
                <a:spLocks noChangeArrowheads="1"/>
              </p:cNvSpPr>
              <p:nvPr/>
            </p:nvSpPr>
            <p:spPr bwMode="auto">
              <a:xfrm>
                <a:off x="5046663" y="2598738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3" name="Rectangle 92"/>
              <p:cNvSpPr>
                <a:spLocks noChangeArrowheads="1"/>
              </p:cNvSpPr>
              <p:nvPr/>
            </p:nvSpPr>
            <p:spPr bwMode="auto">
              <a:xfrm>
                <a:off x="5046663" y="2617788"/>
                <a:ext cx="1905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4" name="Rectangle 93"/>
              <p:cNvSpPr>
                <a:spLocks noChangeArrowheads="1"/>
              </p:cNvSpPr>
              <p:nvPr/>
            </p:nvSpPr>
            <p:spPr bwMode="auto">
              <a:xfrm>
                <a:off x="5046663" y="2635250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5" name="Freeform 94"/>
              <p:cNvSpPr>
                <a:spLocks noEditPoints="1"/>
              </p:cNvSpPr>
              <p:nvPr/>
            </p:nvSpPr>
            <p:spPr bwMode="auto">
              <a:xfrm>
                <a:off x="5035551" y="2516188"/>
                <a:ext cx="41275" cy="239712"/>
              </a:xfrm>
              <a:custGeom>
                <a:avLst/>
                <a:gdLst>
                  <a:gd name="T0" fmla="*/ 4 w 26"/>
                  <a:gd name="T1" fmla="*/ 151 h 151"/>
                  <a:gd name="T2" fmla="*/ 19 w 26"/>
                  <a:gd name="T3" fmla="*/ 151 h 151"/>
                  <a:gd name="T4" fmla="*/ 19 w 26"/>
                  <a:gd name="T5" fmla="*/ 94 h 151"/>
                  <a:gd name="T6" fmla="*/ 26 w 26"/>
                  <a:gd name="T7" fmla="*/ 94 h 151"/>
                  <a:gd name="T8" fmla="*/ 26 w 26"/>
                  <a:gd name="T9" fmla="*/ 26 h 151"/>
                  <a:gd name="T10" fmla="*/ 19 w 26"/>
                  <a:gd name="T11" fmla="*/ 26 h 151"/>
                  <a:gd name="T12" fmla="*/ 19 w 26"/>
                  <a:gd name="T13" fmla="*/ 0 h 151"/>
                  <a:gd name="T14" fmla="*/ 4 w 26"/>
                  <a:gd name="T15" fmla="*/ 0 h 151"/>
                  <a:gd name="T16" fmla="*/ 4 w 26"/>
                  <a:gd name="T17" fmla="*/ 26 h 151"/>
                  <a:gd name="T18" fmla="*/ 0 w 26"/>
                  <a:gd name="T19" fmla="*/ 26 h 151"/>
                  <a:gd name="T20" fmla="*/ 0 w 26"/>
                  <a:gd name="T21" fmla="*/ 94 h 151"/>
                  <a:gd name="T22" fmla="*/ 4 w 26"/>
                  <a:gd name="T23" fmla="*/ 94 h 151"/>
                  <a:gd name="T24" fmla="*/ 4 w 26"/>
                  <a:gd name="T25" fmla="*/ 151 h 151"/>
                  <a:gd name="T26" fmla="*/ 2 w 26"/>
                  <a:gd name="T27" fmla="*/ 90 h 151"/>
                  <a:gd name="T28" fmla="*/ 2 w 26"/>
                  <a:gd name="T29" fmla="*/ 31 h 151"/>
                  <a:gd name="T30" fmla="*/ 21 w 26"/>
                  <a:gd name="T31" fmla="*/ 31 h 151"/>
                  <a:gd name="T32" fmla="*/ 21 w 26"/>
                  <a:gd name="T33" fmla="*/ 90 h 151"/>
                  <a:gd name="T34" fmla="*/ 2 w 26"/>
                  <a:gd name="T35" fmla="*/ 9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51">
                    <a:moveTo>
                      <a:pt x="4" y="151"/>
                    </a:moveTo>
                    <a:lnTo>
                      <a:pt x="19" y="151"/>
                    </a:lnTo>
                    <a:lnTo>
                      <a:pt x="19" y="94"/>
                    </a:lnTo>
                    <a:lnTo>
                      <a:pt x="26" y="94"/>
                    </a:lnTo>
                    <a:lnTo>
                      <a:pt x="26" y="26"/>
                    </a:lnTo>
                    <a:lnTo>
                      <a:pt x="19" y="26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94"/>
                    </a:lnTo>
                    <a:lnTo>
                      <a:pt x="4" y="94"/>
                    </a:lnTo>
                    <a:lnTo>
                      <a:pt x="4" y="151"/>
                    </a:lnTo>
                    <a:close/>
                    <a:moveTo>
                      <a:pt x="2" y="90"/>
                    </a:moveTo>
                    <a:lnTo>
                      <a:pt x="2" y="31"/>
                    </a:lnTo>
                    <a:lnTo>
                      <a:pt x="21" y="31"/>
                    </a:lnTo>
                    <a:lnTo>
                      <a:pt x="21" y="90"/>
                    </a:lnTo>
                    <a:lnTo>
                      <a:pt x="2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6" name="Rectangle 95"/>
              <p:cNvSpPr>
                <a:spLocks noChangeArrowheads="1"/>
              </p:cNvSpPr>
              <p:nvPr/>
            </p:nvSpPr>
            <p:spPr bwMode="auto">
              <a:xfrm>
                <a:off x="4933951" y="2659063"/>
                <a:ext cx="1905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7" name="Rectangle 96"/>
              <p:cNvSpPr>
                <a:spLocks noChangeArrowheads="1"/>
              </p:cNvSpPr>
              <p:nvPr/>
            </p:nvSpPr>
            <p:spPr bwMode="auto">
              <a:xfrm>
                <a:off x="4933951" y="2676525"/>
                <a:ext cx="19050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8" name="Rectangle 97"/>
              <p:cNvSpPr>
                <a:spLocks noChangeArrowheads="1"/>
              </p:cNvSpPr>
              <p:nvPr/>
            </p:nvSpPr>
            <p:spPr bwMode="auto">
              <a:xfrm>
                <a:off x="5154613" y="2635250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39" name="Rectangle 98"/>
              <p:cNvSpPr>
                <a:spLocks noChangeArrowheads="1"/>
              </p:cNvSpPr>
              <p:nvPr/>
            </p:nvSpPr>
            <p:spPr bwMode="auto">
              <a:xfrm>
                <a:off x="5154613" y="2654300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0" name="Rectangle 99"/>
              <p:cNvSpPr>
                <a:spLocks noChangeArrowheads="1"/>
              </p:cNvSpPr>
              <p:nvPr/>
            </p:nvSpPr>
            <p:spPr bwMode="auto">
              <a:xfrm>
                <a:off x="5154613" y="2598738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1" name="Freeform 100"/>
              <p:cNvSpPr>
                <a:spLocks noEditPoints="1"/>
              </p:cNvSpPr>
              <p:nvPr/>
            </p:nvSpPr>
            <p:spPr bwMode="auto">
              <a:xfrm>
                <a:off x="5143501" y="2516188"/>
                <a:ext cx="41275" cy="239712"/>
              </a:xfrm>
              <a:custGeom>
                <a:avLst/>
                <a:gdLst>
                  <a:gd name="T0" fmla="*/ 5 w 26"/>
                  <a:gd name="T1" fmla="*/ 151 h 151"/>
                  <a:gd name="T2" fmla="*/ 21 w 26"/>
                  <a:gd name="T3" fmla="*/ 151 h 151"/>
                  <a:gd name="T4" fmla="*/ 21 w 26"/>
                  <a:gd name="T5" fmla="*/ 106 h 151"/>
                  <a:gd name="T6" fmla="*/ 26 w 26"/>
                  <a:gd name="T7" fmla="*/ 106 h 151"/>
                  <a:gd name="T8" fmla="*/ 26 w 26"/>
                  <a:gd name="T9" fmla="*/ 38 h 151"/>
                  <a:gd name="T10" fmla="*/ 21 w 26"/>
                  <a:gd name="T11" fmla="*/ 38 h 151"/>
                  <a:gd name="T12" fmla="*/ 21 w 26"/>
                  <a:gd name="T13" fmla="*/ 0 h 151"/>
                  <a:gd name="T14" fmla="*/ 5 w 26"/>
                  <a:gd name="T15" fmla="*/ 0 h 151"/>
                  <a:gd name="T16" fmla="*/ 5 w 26"/>
                  <a:gd name="T17" fmla="*/ 38 h 151"/>
                  <a:gd name="T18" fmla="*/ 0 w 26"/>
                  <a:gd name="T19" fmla="*/ 38 h 151"/>
                  <a:gd name="T20" fmla="*/ 0 w 26"/>
                  <a:gd name="T21" fmla="*/ 106 h 151"/>
                  <a:gd name="T22" fmla="*/ 5 w 26"/>
                  <a:gd name="T23" fmla="*/ 106 h 151"/>
                  <a:gd name="T24" fmla="*/ 5 w 26"/>
                  <a:gd name="T25" fmla="*/ 151 h 151"/>
                  <a:gd name="T26" fmla="*/ 5 w 26"/>
                  <a:gd name="T27" fmla="*/ 101 h 151"/>
                  <a:gd name="T28" fmla="*/ 5 w 26"/>
                  <a:gd name="T29" fmla="*/ 42 h 151"/>
                  <a:gd name="T30" fmla="*/ 24 w 26"/>
                  <a:gd name="T31" fmla="*/ 42 h 151"/>
                  <a:gd name="T32" fmla="*/ 24 w 26"/>
                  <a:gd name="T33" fmla="*/ 101 h 151"/>
                  <a:gd name="T34" fmla="*/ 5 w 26"/>
                  <a:gd name="T35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51">
                    <a:moveTo>
                      <a:pt x="5" y="151"/>
                    </a:moveTo>
                    <a:lnTo>
                      <a:pt x="21" y="151"/>
                    </a:lnTo>
                    <a:lnTo>
                      <a:pt x="21" y="106"/>
                    </a:lnTo>
                    <a:lnTo>
                      <a:pt x="26" y="106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0"/>
                    </a:lnTo>
                    <a:lnTo>
                      <a:pt x="5" y="0"/>
                    </a:lnTo>
                    <a:lnTo>
                      <a:pt x="5" y="38"/>
                    </a:lnTo>
                    <a:lnTo>
                      <a:pt x="0" y="38"/>
                    </a:lnTo>
                    <a:lnTo>
                      <a:pt x="0" y="106"/>
                    </a:lnTo>
                    <a:lnTo>
                      <a:pt x="5" y="106"/>
                    </a:lnTo>
                    <a:lnTo>
                      <a:pt x="5" y="151"/>
                    </a:lnTo>
                    <a:close/>
                    <a:moveTo>
                      <a:pt x="5" y="101"/>
                    </a:moveTo>
                    <a:lnTo>
                      <a:pt x="5" y="42"/>
                    </a:lnTo>
                    <a:lnTo>
                      <a:pt x="24" y="42"/>
                    </a:lnTo>
                    <a:lnTo>
                      <a:pt x="24" y="101"/>
                    </a:lnTo>
                    <a:lnTo>
                      <a:pt x="5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2" name="Rectangle 101"/>
              <p:cNvSpPr>
                <a:spLocks noChangeArrowheads="1"/>
              </p:cNvSpPr>
              <p:nvPr/>
            </p:nvSpPr>
            <p:spPr bwMode="auto">
              <a:xfrm>
                <a:off x="5154613" y="2617788"/>
                <a:ext cx="1905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3" name="Rectangle 102"/>
              <p:cNvSpPr>
                <a:spLocks noChangeArrowheads="1"/>
              </p:cNvSpPr>
              <p:nvPr/>
            </p:nvSpPr>
            <p:spPr bwMode="auto">
              <a:xfrm>
                <a:off x="5046663" y="2579688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4" name="Rectangle 103"/>
              <p:cNvSpPr>
                <a:spLocks noChangeArrowheads="1"/>
              </p:cNvSpPr>
              <p:nvPr/>
            </p:nvSpPr>
            <p:spPr bwMode="auto">
              <a:xfrm>
                <a:off x="4824413" y="2582863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5" name="Rectangle 104"/>
              <p:cNvSpPr>
                <a:spLocks noChangeArrowheads="1"/>
              </p:cNvSpPr>
              <p:nvPr/>
            </p:nvSpPr>
            <p:spPr bwMode="auto">
              <a:xfrm>
                <a:off x="4824413" y="2565400"/>
                <a:ext cx="1905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6" name="Rectangle 105"/>
              <p:cNvSpPr>
                <a:spLocks noChangeArrowheads="1"/>
              </p:cNvSpPr>
              <p:nvPr/>
            </p:nvSpPr>
            <p:spPr bwMode="auto">
              <a:xfrm>
                <a:off x="4824413" y="2601913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7" name="Rectangle 106"/>
              <p:cNvSpPr>
                <a:spLocks noChangeArrowheads="1"/>
              </p:cNvSpPr>
              <p:nvPr/>
            </p:nvSpPr>
            <p:spPr bwMode="auto">
              <a:xfrm>
                <a:off x="4933951" y="2640013"/>
                <a:ext cx="19050" cy="111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8" name="Freeform 107"/>
              <p:cNvSpPr>
                <a:spLocks noEditPoints="1"/>
              </p:cNvSpPr>
              <p:nvPr/>
            </p:nvSpPr>
            <p:spPr bwMode="auto">
              <a:xfrm>
                <a:off x="4813301" y="2516188"/>
                <a:ext cx="46038" cy="239712"/>
              </a:xfrm>
              <a:custGeom>
                <a:avLst/>
                <a:gdLst>
                  <a:gd name="T0" fmla="*/ 5 w 29"/>
                  <a:gd name="T1" fmla="*/ 151 h 151"/>
                  <a:gd name="T2" fmla="*/ 22 w 29"/>
                  <a:gd name="T3" fmla="*/ 151 h 151"/>
                  <a:gd name="T4" fmla="*/ 22 w 29"/>
                  <a:gd name="T5" fmla="*/ 87 h 151"/>
                  <a:gd name="T6" fmla="*/ 29 w 29"/>
                  <a:gd name="T7" fmla="*/ 87 h 151"/>
                  <a:gd name="T8" fmla="*/ 29 w 29"/>
                  <a:gd name="T9" fmla="*/ 16 h 151"/>
                  <a:gd name="T10" fmla="*/ 22 w 29"/>
                  <a:gd name="T11" fmla="*/ 16 h 151"/>
                  <a:gd name="T12" fmla="*/ 22 w 29"/>
                  <a:gd name="T13" fmla="*/ 0 h 151"/>
                  <a:gd name="T14" fmla="*/ 5 w 29"/>
                  <a:gd name="T15" fmla="*/ 0 h 151"/>
                  <a:gd name="T16" fmla="*/ 5 w 29"/>
                  <a:gd name="T17" fmla="*/ 16 h 151"/>
                  <a:gd name="T18" fmla="*/ 0 w 29"/>
                  <a:gd name="T19" fmla="*/ 16 h 151"/>
                  <a:gd name="T20" fmla="*/ 0 w 29"/>
                  <a:gd name="T21" fmla="*/ 87 h 151"/>
                  <a:gd name="T22" fmla="*/ 5 w 29"/>
                  <a:gd name="T23" fmla="*/ 87 h 151"/>
                  <a:gd name="T24" fmla="*/ 5 w 29"/>
                  <a:gd name="T25" fmla="*/ 151 h 151"/>
                  <a:gd name="T26" fmla="*/ 5 w 29"/>
                  <a:gd name="T27" fmla="*/ 80 h 151"/>
                  <a:gd name="T28" fmla="*/ 5 w 29"/>
                  <a:gd name="T29" fmla="*/ 21 h 151"/>
                  <a:gd name="T30" fmla="*/ 24 w 29"/>
                  <a:gd name="T31" fmla="*/ 21 h 151"/>
                  <a:gd name="T32" fmla="*/ 24 w 29"/>
                  <a:gd name="T33" fmla="*/ 80 h 151"/>
                  <a:gd name="T34" fmla="*/ 5 w 29"/>
                  <a:gd name="T35" fmla="*/ 8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151">
                    <a:moveTo>
                      <a:pt x="5" y="151"/>
                    </a:moveTo>
                    <a:lnTo>
                      <a:pt x="22" y="151"/>
                    </a:lnTo>
                    <a:lnTo>
                      <a:pt x="22" y="87"/>
                    </a:lnTo>
                    <a:lnTo>
                      <a:pt x="29" y="87"/>
                    </a:lnTo>
                    <a:lnTo>
                      <a:pt x="29" y="16"/>
                    </a:lnTo>
                    <a:lnTo>
                      <a:pt x="22" y="16"/>
                    </a:lnTo>
                    <a:lnTo>
                      <a:pt x="22" y="0"/>
                    </a:lnTo>
                    <a:lnTo>
                      <a:pt x="5" y="0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0" y="87"/>
                    </a:lnTo>
                    <a:lnTo>
                      <a:pt x="5" y="87"/>
                    </a:lnTo>
                    <a:lnTo>
                      <a:pt x="5" y="151"/>
                    </a:lnTo>
                    <a:close/>
                    <a:moveTo>
                      <a:pt x="5" y="80"/>
                    </a:moveTo>
                    <a:lnTo>
                      <a:pt x="5" y="21"/>
                    </a:lnTo>
                    <a:lnTo>
                      <a:pt x="24" y="21"/>
                    </a:lnTo>
                    <a:lnTo>
                      <a:pt x="24" y="80"/>
                    </a:lnTo>
                    <a:lnTo>
                      <a:pt x="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9" name="Freeform 108"/>
              <p:cNvSpPr>
                <a:spLocks noEditPoints="1"/>
              </p:cNvSpPr>
              <p:nvPr/>
            </p:nvSpPr>
            <p:spPr bwMode="auto">
              <a:xfrm>
                <a:off x="4922838" y="2516188"/>
                <a:ext cx="41275" cy="239712"/>
              </a:xfrm>
              <a:custGeom>
                <a:avLst/>
                <a:gdLst>
                  <a:gd name="T0" fmla="*/ 7 w 26"/>
                  <a:gd name="T1" fmla="*/ 151 h 151"/>
                  <a:gd name="T2" fmla="*/ 21 w 26"/>
                  <a:gd name="T3" fmla="*/ 151 h 151"/>
                  <a:gd name="T4" fmla="*/ 21 w 26"/>
                  <a:gd name="T5" fmla="*/ 123 h 151"/>
                  <a:gd name="T6" fmla="*/ 26 w 26"/>
                  <a:gd name="T7" fmla="*/ 123 h 151"/>
                  <a:gd name="T8" fmla="*/ 26 w 26"/>
                  <a:gd name="T9" fmla="*/ 54 h 151"/>
                  <a:gd name="T10" fmla="*/ 21 w 26"/>
                  <a:gd name="T11" fmla="*/ 54 h 151"/>
                  <a:gd name="T12" fmla="*/ 21 w 26"/>
                  <a:gd name="T13" fmla="*/ 0 h 151"/>
                  <a:gd name="T14" fmla="*/ 7 w 26"/>
                  <a:gd name="T15" fmla="*/ 0 h 151"/>
                  <a:gd name="T16" fmla="*/ 7 w 26"/>
                  <a:gd name="T17" fmla="*/ 54 h 151"/>
                  <a:gd name="T18" fmla="*/ 0 w 26"/>
                  <a:gd name="T19" fmla="*/ 54 h 151"/>
                  <a:gd name="T20" fmla="*/ 0 w 26"/>
                  <a:gd name="T21" fmla="*/ 123 h 151"/>
                  <a:gd name="T22" fmla="*/ 7 w 26"/>
                  <a:gd name="T23" fmla="*/ 123 h 151"/>
                  <a:gd name="T24" fmla="*/ 7 w 26"/>
                  <a:gd name="T25" fmla="*/ 151 h 151"/>
                  <a:gd name="T26" fmla="*/ 5 w 26"/>
                  <a:gd name="T27" fmla="*/ 116 h 151"/>
                  <a:gd name="T28" fmla="*/ 5 w 26"/>
                  <a:gd name="T29" fmla="*/ 57 h 151"/>
                  <a:gd name="T30" fmla="*/ 23 w 26"/>
                  <a:gd name="T31" fmla="*/ 57 h 151"/>
                  <a:gd name="T32" fmla="*/ 23 w 26"/>
                  <a:gd name="T33" fmla="*/ 116 h 151"/>
                  <a:gd name="T34" fmla="*/ 5 w 26"/>
                  <a:gd name="T35" fmla="*/ 11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51">
                    <a:moveTo>
                      <a:pt x="7" y="151"/>
                    </a:moveTo>
                    <a:lnTo>
                      <a:pt x="21" y="151"/>
                    </a:lnTo>
                    <a:lnTo>
                      <a:pt x="21" y="123"/>
                    </a:lnTo>
                    <a:lnTo>
                      <a:pt x="26" y="123"/>
                    </a:lnTo>
                    <a:lnTo>
                      <a:pt x="26" y="54"/>
                    </a:lnTo>
                    <a:lnTo>
                      <a:pt x="21" y="54"/>
                    </a:lnTo>
                    <a:lnTo>
                      <a:pt x="21" y="0"/>
                    </a:lnTo>
                    <a:lnTo>
                      <a:pt x="7" y="0"/>
                    </a:lnTo>
                    <a:lnTo>
                      <a:pt x="7" y="54"/>
                    </a:lnTo>
                    <a:lnTo>
                      <a:pt x="0" y="54"/>
                    </a:lnTo>
                    <a:lnTo>
                      <a:pt x="0" y="123"/>
                    </a:lnTo>
                    <a:lnTo>
                      <a:pt x="7" y="123"/>
                    </a:lnTo>
                    <a:lnTo>
                      <a:pt x="7" y="151"/>
                    </a:lnTo>
                    <a:close/>
                    <a:moveTo>
                      <a:pt x="5" y="116"/>
                    </a:moveTo>
                    <a:lnTo>
                      <a:pt x="5" y="57"/>
                    </a:lnTo>
                    <a:lnTo>
                      <a:pt x="23" y="57"/>
                    </a:lnTo>
                    <a:lnTo>
                      <a:pt x="23" y="116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0" name="Rectangle 109"/>
              <p:cNvSpPr>
                <a:spLocks noChangeArrowheads="1"/>
              </p:cNvSpPr>
              <p:nvPr/>
            </p:nvSpPr>
            <p:spPr bwMode="auto">
              <a:xfrm>
                <a:off x="4824413" y="2620963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1" name="Rectangle 110"/>
              <p:cNvSpPr>
                <a:spLocks noChangeArrowheads="1"/>
              </p:cNvSpPr>
              <p:nvPr/>
            </p:nvSpPr>
            <p:spPr bwMode="auto">
              <a:xfrm>
                <a:off x="4933951" y="2620963"/>
                <a:ext cx="19050" cy="79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2" name="Freeform 111"/>
              <p:cNvSpPr>
                <a:spLocks noEditPoints="1"/>
              </p:cNvSpPr>
              <p:nvPr/>
            </p:nvSpPr>
            <p:spPr bwMode="auto">
              <a:xfrm>
                <a:off x="4768851" y="2471738"/>
                <a:ext cx="465138" cy="333375"/>
              </a:xfrm>
              <a:custGeom>
                <a:avLst/>
                <a:gdLst>
                  <a:gd name="T0" fmla="*/ 0 w 293"/>
                  <a:gd name="T1" fmla="*/ 0 h 210"/>
                  <a:gd name="T2" fmla="*/ 0 w 293"/>
                  <a:gd name="T3" fmla="*/ 210 h 210"/>
                  <a:gd name="T4" fmla="*/ 293 w 293"/>
                  <a:gd name="T5" fmla="*/ 210 h 210"/>
                  <a:gd name="T6" fmla="*/ 293 w 293"/>
                  <a:gd name="T7" fmla="*/ 0 h 210"/>
                  <a:gd name="T8" fmla="*/ 0 w 293"/>
                  <a:gd name="T9" fmla="*/ 0 h 210"/>
                  <a:gd name="T10" fmla="*/ 283 w 293"/>
                  <a:gd name="T11" fmla="*/ 198 h 210"/>
                  <a:gd name="T12" fmla="*/ 9 w 293"/>
                  <a:gd name="T13" fmla="*/ 198 h 210"/>
                  <a:gd name="T14" fmla="*/ 9 w 293"/>
                  <a:gd name="T15" fmla="*/ 11 h 210"/>
                  <a:gd name="T16" fmla="*/ 283 w 293"/>
                  <a:gd name="T17" fmla="*/ 11 h 210"/>
                  <a:gd name="T18" fmla="*/ 283 w 293"/>
                  <a:gd name="T19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10">
                    <a:moveTo>
                      <a:pt x="0" y="0"/>
                    </a:moveTo>
                    <a:lnTo>
                      <a:pt x="0" y="210"/>
                    </a:lnTo>
                    <a:lnTo>
                      <a:pt x="293" y="210"/>
                    </a:lnTo>
                    <a:lnTo>
                      <a:pt x="293" y="0"/>
                    </a:lnTo>
                    <a:lnTo>
                      <a:pt x="0" y="0"/>
                    </a:lnTo>
                    <a:close/>
                    <a:moveTo>
                      <a:pt x="283" y="198"/>
                    </a:moveTo>
                    <a:lnTo>
                      <a:pt x="9" y="198"/>
                    </a:lnTo>
                    <a:lnTo>
                      <a:pt x="9" y="11"/>
                    </a:lnTo>
                    <a:lnTo>
                      <a:pt x="283" y="11"/>
                    </a:lnTo>
                    <a:lnTo>
                      <a:pt x="283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3153" name="Freeform 112"/>
            <p:cNvSpPr/>
            <p:nvPr/>
          </p:nvSpPr>
          <p:spPr bwMode="auto">
            <a:xfrm>
              <a:off x="7628469" y="3204634"/>
              <a:ext cx="294217" cy="630767"/>
            </a:xfrm>
            <a:custGeom>
              <a:avLst/>
              <a:gdLst>
                <a:gd name="T0" fmla="*/ 53 w 59"/>
                <a:gd name="T1" fmla="*/ 6 h 126"/>
                <a:gd name="T2" fmla="*/ 9 w 59"/>
                <a:gd name="T3" fmla="*/ 38 h 126"/>
                <a:gd name="T4" fmla="*/ 0 w 59"/>
                <a:gd name="T5" fmla="*/ 40 h 126"/>
                <a:gd name="T6" fmla="*/ 0 w 59"/>
                <a:gd name="T7" fmla="*/ 87 h 126"/>
                <a:gd name="T8" fmla="*/ 9 w 59"/>
                <a:gd name="T9" fmla="*/ 88 h 126"/>
                <a:gd name="T10" fmla="*/ 52 w 59"/>
                <a:gd name="T11" fmla="*/ 120 h 126"/>
                <a:gd name="T12" fmla="*/ 59 w 59"/>
                <a:gd name="T13" fmla="*/ 120 h 126"/>
                <a:gd name="T14" fmla="*/ 59 w 59"/>
                <a:gd name="T15" fmla="*/ 6 h 126"/>
                <a:gd name="T16" fmla="*/ 53 w 59"/>
                <a:gd name="T17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3" y="6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4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88"/>
                    <a:pt x="9" y="88"/>
                    <a:pt x="9" y="88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20"/>
                    <a:pt x="59" y="126"/>
                    <a:pt x="59" y="120"/>
                  </a:cubicBezTo>
                  <a:cubicBezTo>
                    <a:pt x="59" y="113"/>
                    <a:pt x="59" y="12"/>
                    <a:pt x="59" y="6"/>
                  </a:cubicBezTo>
                  <a:cubicBezTo>
                    <a:pt x="59" y="0"/>
                    <a:pt x="53" y="6"/>
                    <a:pt x="5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4" name="Freeform 113"/>
            <p:cNvSpPr/>
            <p:nvPr/>
          </p:nvSpPr>
          <p:spPr bwMode="auto">
            <a:xfrm>
              <a:off x="7562851" y="3414185"/>
              <a:ext cx="35984" cy="215900"/>
            </a:xfrm>
            <a:custGeom>
              <a:avLst/>
              <a:gdLst>
                <a:gd name="T0" fmla="*/ 0 w 7"/>
                <a:gd name="T1" fmla="*/ 7 h 43"/>
                <a:gd name="T2" fmla="*/ 0 w 7"/>
                <a:gd name="T3" fmla="*/ 37 h 43"/>
                <a:gd name="T4" fmla="*/ 7 w 7"/>
                <a:gd name="T5" fmla="*/ 43 h 43"/>
                <a:gd name="T6" fmla="*/ 7 w 7"/>
                <a:gd name="T7" fmla="*/ 0 h 43"/>
                <a:gd name="T8" fmla="*/ 0 w 7"/>
                <a:gd name="T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3">
                  <a:moveTo>
                    <a:pt x="0" y="7"/>
                  </a:moveTo>
                  <a:cubicBezTo>
                    <a:pt x="0" y="16"/>
                    <a:pt x="0" y="31"/>
                    <a:pt x="0" y="37"/>
                  </a:cubicBezTo>
                  <a:cubicBezTo>
                    <a:pt x="0" y="40"/>
                    <a:pt x="3" y="42"/>
                    <a:pt x="7" y="4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251" name="组合 3250"/>
            <p:cNvGrpSpPr/>
            <p:nvPr/>
          </p:nvGrpSpPr>
          <p:grpSpPr>
            <a:xfrm>
              <a:off x="8517468" y="3175001"/>
              <a:ext cx="781051" cy="690033"/>
              <a:chOff x="6388101" y="2381250"/>
              <a:chExt cx="585788" cy="517525"/>
            </a:xfrm>
            <a:grpFill/>
          </p:grpSpPr>
          <p:sp>
            <p:nvSpPr>
              <p:cNvPr id="3155" name="Freeform 114"/>
              <p:cNvSpPr/>
              <p:nvPr/>
            </p:nvSpPr>
            <p:spPr bwMode="auto">
              <a:xfrm>
                <a:off x="6437313" y="2403475"/>
                <a:ext cx="225425" cy="473075"/>
              </a:xfrm>
              <a:custGeom>
                <a:avLst/>
                <a:gdLst>
                  <a:gd name="T0" fmla="*/ 53 w 60"/>
                  <a:gd name="T1" fmla="*/ 6 h 126"/>
                  <a:gd name="T2" fmla="*/ 9 w 60"/>
                  <a:gd name="T3" fmla="*/ 38 h 126"/>
                  <a:gd name="T4" fmla="*/ 0 w 60"/>
                  <a:gd name="T5" fmla="*/ 40 h 126"/>
                  <a:gd name="T6" fmla="*/ 0 w 60"/>
                  <a:gd name="T7" fmla="*/ 87 h 126"/>
                  <a:gd name="T8" fmla="*/ 9 w 60"/>
                  <a:gd name="T9" fmla="*/ 88 h 126"/>
                  <a:gd name="T10" fmla="*/ 52 w 60"/>
                  <a:gd name="T11" fmla="*/ 120 h 126"/>
                  <a:gd name="T12" fmla="*/ 60 w 60"/>
                  <a:gd name="T13" fmla="*/ 120 h 126"/>
                  <a:gd name="T14" fmla="*/ 60 w 60"/>
                  <a:gd name="T15" fmla="*/ 6 h 126"/>
                  <a:gd name="T16" fmla="*/ 53 w 60"/>
                  <a:gd name="T17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26">
                    <a:moveTo>
                      <a:pt x="53" y="6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4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88"/>
                      <a:pt x="9" y="88"/>
                      <a:pt x="9" y="88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20"/>
                      <a:pt x="60" y="126"/>
                      <a:pt x="60" y="120"/>
                    </a:cubicBezTo>
                    <a:cubicBezTo>
                      <a:pt x="60" y="113"/>
                      <a:pt x="60" y="12"/>
                      <a:pt x="60" y="6"/>
                    </a:cubicBezTo>
                    <a:cubicBezTo>
                      <a:pt x="60" y="0"/>
                      <a:pt x="53" y="6"/>
                      <a:pt x="5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6" name="Freeform 115"/>
              <p:cNvSpPr/>
              <p:nvPr/>
            </p:nvSpPr>
            <p:spPr bwMode="auto">
              <a:xfrm>
                <a:off x="6388101" y="2560638"/>
                <a:ext cx="26988" cy="161925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37 h 43"/>
                  <a:gd name="T4" fmla="*/ 7 w 7"/>
                  <a:gd name="T5" fmla="*/ 43 h 43"/>
                  <a:gd name="T6" fmla="*/ 7 w 7"/>
                  <a:gd name="T7" fmla="*/ 0 h 43"/>
                  <a:gd name="T8" fmla="*/ 0 w 7"/>
                  <a:gd name="T9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cubicBezTo>
                      <a:pt x="0" y="16"/>
                      <a:pt x="0" y="31"/>
                      <a:pt x="0" y="37"/>
                    </a:cubicBezTo>
                    <a:cubicBezTo>
                      <a:pt x="0" y="40"/>
                      <a:pt x="3" y="42"/>
                      <a:pt x="7" y="4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1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7" name="Freeform 116"/>
              <p:cNvSpPr/>
              <p:nvPr/>
            </p:nvSpPr>
            <p:spPr bwMode="auto">
              <a:xfrm>
                <a:off x="6711951" y="2508250"/>
                <a:ext cx="88900" cy="258762"/>
              </a:xfrm>
              <a:custGeom>
                <a:avLst/>
                <a:gdLst>
                  <a:gd name="T0" fmla="*/ 10 w 24"/>
                  <a:gd name="T1" fmla="*/ 3 h 69"/>
                  <a:gd name="T2" fmla="*/ 2 w 24"/>
                  <a:gd name="T3" fmla="*/ 3 h 69"/>
                  <a:gd name="T4" fmla="*/ 2 w 24"/>
                  <a:gd name="T5" fmla="*/ 10 h 69"/>
                  <a:gd name="T6" fmla="*/ 13 w 24"/>
                  <a:gd name="T7" fmla="*/ 35 h 69"/>
                  <a:gd name="T8" fmla="*/ 2 w 24"/>
                  <a:gd name="T9" fmla="*/ 60 h 69"/>
                  <a:gd name="T10" fmla="*/ 2 w 24"/>
                  <a:gd name="T11" fmla="*/ 68 h 69"/>
                  <a:gd name="T12" fmla="*/ 6 w 24"/>
                  <a:gd name="T13" fmla="*/ 69 h 69"/>
                  <a:gd name="T14" fmla="*/ 10 w 24"/>
                  <a:gd name="T15" fmla="*/ 68 h 69"/>
                  <a:gd name="T16" fmla="*/ 24 w 24"/>
                  <a:gd name="T17" fmla="*/ 35 h 69"/>
                  <a:gd name="T18" fmla="*/ 10 w 24"/>
                  <a:gd name="T19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69">
                    <a:moveTo>
                      <a:pt x="10" y="3"/>
                    </a:moveTo>
                    <a:cubicBezTo>
                      <a:pt x="8" y="0"/>
                      <a:pt x="5" y="0"/>
                      <a:pt x="2" y="3"/>
                    </a:cubicBezTo>
                    <a:cubicBezTo>
                      <a:pt x="0" y="5"/>
                      <a:pt x="0" y="8"/>
                      <a:pt x="2" y="10"/>
                    </a:cubicBezTo>
                    <a:cubicBezTo>
                      <a:pt x="9" y="17"/>
                      <a:pt x="13" y="26"/>
                      <a:pt x="13" y="35"/>
                    </a:cubicBezTo>
                    <a:cubicBezTo>
                      <a:pt x="13" y="44"/>
                      <a:pt x="9" y="53"/>
                      <a:pt x="2" y="60"/>
                    </a:cubicBezTo>
                    <a:cubicBezTo>
                      <a:pt x="0" y="62"/>
                      <a:pt x="0" y="66"/>
                      <a:pt x="2" y="68"/>
                    </a:cubicBezTo>
                    <a:cubicBezTo>
                      <a:pt x="3" y="69"/>
                      <a:pt x="5" y="69"/>
                      <a:pt x="6" y="69"/>
                    </a:cubicBezTo>
                    <a:cubicBezTo>
                      <a:pt x="8" y="69"/>
                      <a:pt x="9" y="69"/>
                      <a:pt x="10" y="68"/>
                    </a:cubicBezTo>
                    <a:cubicBezTo>
                      <a:pt x="19" y="59"/>
                      <a:pt x="24" y="47"/>
                      <a:pt x="24" y="35"/>
                    </a:cubicBezTo>
                    <a:cubicBezTo>
                      <a:pt x="24" y="23"/>
                      <a:pt x="19" y="1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8" name="Freeform 117"/>
              <p:cNvSpPr/>
              <p:nvPr/>
            </p:nvSpPr>
            <p:spPr bwMode="auto">
              <a:xfrm>
                <a:off x="6767513" y="2444750"/>
                <a:ext cx="112713" cy="390525"/>
              </a:xfrm>
              <a:custGeom>
                <a:avLst/>
                <a:gdLst>
                  <a:gd name="T0" fmla="*/ 10 w 30"/>
                  <a:gd name="T1" fmla="*/ 3 h 104"/>
                  <a:gd name="T2" fmla="*/ 2 w 30"/>
                  <a:gd name="T3" fmla="*/ 3 h 104"/>
                  <a:gd name="T4" fmla="*/ 2 w 30"/>
                  <a:gd name="T5" fmla="*/ 10 h 104"/>
                  <a:gd name="T6" fmla="*/ 19 w 30"/>
                  <a:gd name="T7" fmla="*/ 52 h 104"/>
                  <a:gd name="T8" fmla="*/ 2 w 30"/>
                  <a:gd name="T9" fmla="*/ 94 h 104"/>
                  <a:gd name="T10" fmla="*/ 2 w 30"/>
                  <a:gd name="T11" fmla="*/ 102 h 104"/>
                  <a:gd name="T12" fmla="*/ 6 w 30"/>
                  <a:gd name="T13" fmla="*/ 104 h 104"/>
                  <a:gd name="T14" fmla="*/ 10 w 30"/>
                  <a:gd name="T15" fmla="*/ 102 h 104"/>
                  <a:gd name="T16" fmla="*/ 30 w 30"/>
                  <a:gd name="T17" fmla="*/ 52 h 104"/>
                  <a:gd name="T18" fmla="*/ 10 w 30"/>
                  <a:gd name="T19" fmla="*/ 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04">
                    <a:moveTo>
                      <a:pt x="10" y="3"/>
                    </a:moveTo>
                    <a:cubicBezTo>
                      <a:pt x="8" y="0"/>
                      <a:pt x="4" y="0"/>
                      <a:pt x="2" y="3"/>
                    </a:cubicBezTo>
                    <a:cubicBezTo>
                      <a:pt x="0" y="5"/>
                      <a:pt x="0" y="8"/>
                      <a:pt x="2" y="10"/>
                    </a:cubicBezTo>
                    <a:cubicBezTo>
                      <a:pt x="14" y="22"/>
                      <a:pt x="19" y="37"/>
                      <a:pt x="19" y="52"/>
                    </a:cubicBezTo>
                    <a:cubicBezTo>
                      <a:pt x="19" y="68"/>
                      <a:pt x="14" y="83"/>
                      <a:pt x="2" y="94"/>
                    </a:cubicBezTo>
                    <a:cubicBezTo>
                      <a:pt x="0" y="97"/>
                      <a:pt x="0" y="100"/>
                      <a:pt x="2" y="102"/>
                    </a:cubicBezTo>
                    <a:cubicBezTo>
                      <a:pt x="3" y="103"/>
                      <a:pt x="4" y="104"/>
                      <a:pt x="6" y="104"/>
                    </a:cubicBezTo>
                    <a:cubicBezTo>
                      <a:pt x="7" y="104"/>
                      <a:pt x="9" y="103"/>
                      <a:pt x="10" y="102"/>
                    </a:cubicBezTo>
                    <a:cubicBezTo>
                      <a:pt x="23" y="88"/>
                      <a:pt x="30" y="70"/>
                      <a:pt x="30" y="52"/>
                    </a:cubicBezTo>
                    <a:cubicBezTo>
                      <a:pt x="30" y="34"/>
                      <a:pt x="23" y="16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9" name="Freeform 118"/>
              <p:cNvSpPr/>
              <p:nvPr/>
            </p:nvSpPr>
            <p:spPr bwMode="auto">
              <a:xfrm>
                <a:off x="6835776" y="2381250"/>
                <a:ext cx="138113" cy="517525"/>
              </a:xfrm>
              <a:custGeom>
                <a:avLst/>
                <a:gdLst>
                  <a:gd name="T0" fmla="*/ 10 w 37"/>
                  <a:gd name="T1" fmla="*/ 2 h 138"/>
                  <a:gd name="T2" fmla="*/ 2 w 37"/>
                  <a:gd name="T3" fmla="*/ 2 h 138"/>
                  <a:gd name="T4" fmla="*/ 2 w 37"/>
                  <a:gd name="T5" fmla="*/ 10 h 138"/>
                  <a:gd name="T6" fmla="*/ 27 w 37"/>
                  <a:gd name="T7" fmla="*/ 69 h 138"/>
                  <a:gd name="T8" fmla="*/ 2 w 37"/>
                  <a:gd name="T9" fmla="*/ 129 h 138"/>
                  <a:gd name="T10" fmla="*/ 2 w 37"/>
                  <a:gd name="T11" fmla="*/ 136 h 138"/>
                  <a:gd name="T12" fmla="*/ 6 w 37"/>
                  <a:gd name="T13" fmla="*/ 138 h 138"/>
                  <a:gd name="T14" fmla="*/ 10 w 37"/>
                  <a:gd name="T15" fmla="*/ 136 h 138"/>
                  <a:gd name="T16" fmla="*/ 37 w 37"/>
                  <a:gd name="T17" fmla="*/ 69 h 138"/>
                  <a:gd name="T18" fmla="*/ 10 w 37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138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18" y="26"/>
                      <a:pt x="27" y="48"/>
                      <a:pt x="27" y="69"/>
                    </a:cubicBezTo>
                    <a:cubicBezTo>
                      <a:pt x="27" y="91"/>
                      <a:pt x="18" y="112"/>
                      <a:pt x="2" y="129"/>
                    </a:cubicBezTo>
                    <a:cubicBezTo>
                      <a:pt x="0" y="131"/>
                      <a:pt x="0" y="134"/>
                      <a:pt x="2" y="136"/>
                    </a:cubicBezTo>
                    <a:cubicBezTo>
                      <a:pt x="3" y="138"/>
                      <a:pt x="4" y="138"/>
                      <a:pt x="6" y="138"/>
                    </a:cubicBezTo>
                    <a:cubicBezTo>
                      <a:pt x="7" y="138"/>
                      <a:pt x="8" y="138"/>
                      <a:pt x="10" y="136"/>
                    </a:cubicBezTo>
                    <a:cubicBezTo>
                      <a:pt x="28" y="118"/>
                      <a:pt x="37" y="94"/>
                      <a:pt x="37" y="69"/>
                    </a:cubicBezTo>
                    <a:cubicBezTo>
                      <a:pt x="37" y="45"/>
                      <a:pt x="28" y="2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6" name="组合 3245"/>
            <p:cNvGrpSpPr/>
            <p:nvPr/>
          </p:nvGrpSpPr>
          <p:grpSpPr>
            <a:xfrm>
              <a:off x="9698568" y="3204634"/>
              <a:ext cx="499533" cy="630767"/>
              <a:chOff x="7273926" y="2403475"/>
              <a:chExt cx="374650" cy="473075"/>
            </a:xfrm>
            <a:grpFill/>
          </p:grpSpPr>
          <p:sp>
            <p:nvSpPr>
              <p:cNvPr id="3160" name="Freeform 119"/>
              <p:cNvSpPr/>
              <p:nvPr/>
            </p:nvSpPr>
            <p:spPr bwMode="auto">
              <a:xfrm>
                <a:off x="7326313" y="2403475"/>
                <a:ext cx="220663" cy="473075"/>
              </a:xfrm>
              <a:custGeom>
                <a:avLst/>
                <a:gdLst>
                  <a:gd name="T0" fmla="*/ 28 w 59"/>
                  <a:gd name="T1" fmla="*/ 63 h 126"/>
                  <a:gd name="T2" fmla="*/ 58 w 59"/>
                  <a:gd name="T3" fmla="*/ 34 h 126"/>
                  <a:gd name="T4" fmla="*/ 59 w 59"/>
                  <a:gd name="T5" fmla="*/ 34 h 126"/>
                  <a:gd name="T6" fmla="*/ 59 w 59"/>
                  <a:gd name="T7" fmla="*/ 6 h 126"/>
                  <a:gd name="T8" fmla="*/ 52 w 59"/>
                  <a:gd name="T9" fmla="*/ 6 h 126"/>
                  <a:gd name="T10" fmla="*/ 8 w 59"/>
                  <a:gd name="T11" fmla="*/ 38 h 126"/>
                  <a:gd name="T12" fmla="*/ 0 w 59"/>
                  <a:gd name="T13" fmla="*/ 40 h 126"/>
                  <a:gd name="T14" fmla="*/ 0 w 59"/>
                  <a:gd name="T15" fmla="*/ 87 h 126"/>
                  <a:gd name="T16" fmla="*/ 8 w 59"/>
                  <a:gd name="T17" fmla="*/ 88 h 126"/>
                  <a:gd name="T18" fmla="*/ 51 w 59"/>
                  <a:gd name="T19" fmla="*/ 120 h 126"/>
                  <a:gd name="T20" fmla="*/ 59 w 59"/>
                  <a:gd name="T21" fmla="*/ 120 h 126"/>
                  <a:gd name="T22" fmla="*/ 59 w 59"/>
                  <a:gd name="T23" fmla="*/ 93 h 126"/>
                  <a:gd name="T24" fmla="*/ 58 w 59"/>
                  <a:gd name="T25" fmla="*/ 93 h 126"/>
                  <a:gd name="T26" fmla="*/ 28 w 59"/>
                  <a:gd name="T27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126">
                    <a:moveTo>
                      <a:pt x="28" y="63"/>
                    </a:moveTo>
                    <a:cubicBezTo>
                      <a:pt x="28" y="47"/>
                      <a:pt x="41" y="34"/>
                      <a:pt x="58" y="34"/>
                    </a:cubicBezTo>
                    <a:cubicBezTo>
                      <a:pt x="58" y="34"/>
                      <a:pt x="58" y="34"/>
                      <a:pt x="59" y="34"/>
                    </a:cubicBezTo>
                    <a:cubicBezTo>
                      <a:pt x="59" y="19"/>
                      <a:pt x="59" y="8"/>
                      <a:pt x="59" y="6"/>
                    </a:cubicBezTo>
                    <a:cubicBezTo>
                      <a:pt x="59" y="0"/>
                      <a:pt x="52" y="6"/>
                      <a:pt x="52" y="6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4" y="38"/>
                      <a:pt x="0" y="4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" y="88"/>
                      <a:pt x="8" y="88"/>
                      <a:pt x="8" y="88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51" y="120"/>
                      <a:pt x="59" y="126"/>
                      <a:pt x="59" y="120"/>
                    </a:cubicBezTo>
                    <a:cubicBezTo>
                      <a:pt x="59" y="118"/>
                      <a:pt x="59" y="107"/>
                      <a:pt x="59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41" y="93"/>
                      <a:pt x="28" y="80"/>
                      <a:pt x="28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1" name="Freeform 120"/>
              <p:cNvSpPr/>
              <p:nvPr/>
            </p:nvSpPr>
            <p:spPr bwMode="auto">
              <a:xfrm>
                <a:off x="7273926" y="2560638"/>
                <a:ext cx="26988" cy="161925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37 h 43"/>
                  <a:gd name="T4" fmla="*/ 7 w 7"/>
                  <a:gd name="T5" fmla="*/ 43 h 43"/>
                  <a:gd name="T6" fmla="*/ 7 w 7"/>
                  <a:gd name="T7" fmla="*/ 0 h 43"/>
                  <a:gd name="T8" fmla="*/ 0 w 7"/>
                  <a:gd name="T9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cubicBezTo>
                      <a:pt x="0" y="16"/>
                      <a:pt x="0" y="31"/>
                      <a:pt x="0" y="37"/>
                    </a:cubicBezTo>
                    <a:cubicBezTo>
                      <a:pt x="0" y="40"/>
                      <a:pt x="3" y="42"/>
                      <a:pt x="7" y="4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1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2" name="Freeform 121"/>
              <p:cNvSpPr/>
              <p:nvPr/>
            </p:nvSpPr>
            <p:spPr bwMode="auto">
              <a:xfrm>
                <a:off x="7477126" y="2579688"/>
                <a:ext cx="123825" cy="123825"/>
              </a:xfrm>
              <a:custGeom>
                <a:avLst/>
                <a:gdLst>
                  <a:gd name="T0" fmla="*/ 33 w 33"/>
                  <a:gd name="T1" fmla="*/ 6 h 33"/>
                  <a:gd name="T2" fmla="*/ 27 w 33"/>
                  <a:gd name="T3" fmla="*/ 0 h 33"/>
                  <a:gd name="T4" fmla="*/ 17 w 33"/>
                  <a:gd name="T5" fmla="*/ 10 h 33"/>
                  <a:gd name="T6" fmla="*/ 6 w 33"/>
                  <a:gd name="T7" fmla="*/ 0 h 33"/>
                  <a:gd name="T8" fmla="*/ 0 w 33"/>
                  <a:gd name="T9" fmla="*/ 6 h 33"/>
                  <a:gd name="T10" fmla="*/ 10 w 33"/>
                  <a:gd name="T11" fmla="*/ 16 h 33"/>
                  <a:gd name="T12" fmla="*/ 0 w 33"/>
                  <a:gd name="T13" fmla="*/ 27 h 33"/>
                  <a:gd name="T14" fmla="*/ 6 w 33"/>
                  <a:gd name="T15" fmla="*/ 33 h 33"/>
                  <a:gd name="T16" fmla="*/ 17 w 33"/>
                  <a:gd name="T17" fmla="*/ 23 h 33"/>
                  <a:gd name="T18" fmla="*/ 27 w 33"/>
                  <a:gd name="T19" fmla="*/ 33 h 33"/>
                  <a:gd name="T20" fmla="*/ 33 w 33"/>
                  <a:gd name="T21" fmla="*/ 27 h 33"/>
                  <a:gd name="T22" fmla="*/ 23 w 33"/>
                  <a:gd name="T23" fmla="*/ 16 h 33"/>
                  <a:gd name="T24" fmla="*/ 33 w 33"/>
                  <a:gd name="T25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3">
                    <a:moveTo>
                      <a:pt x="33" y="6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17" y="10"/>
                      <a:pt x="17" y="10"/>
                    </a:cubicBezTo>
                    <a:cubicBezTo>
                      <a:pt x="16" y="10"/>
                      <a:pt x="6" y="0"/>
                      <a:pt x="6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0" y="15"/>
                      <a:pt x="10" y="16"/>
                    </a:cubicBezTo>
                    <a:cubicBezTo>
                      <a:pt x="10" y="17"/>
                      <a:pt x="0" y="27"/>
                      <a:pt x="0" y="27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16" y="23"/>
                      <a:pt x="17" y="23"/>
                    </a:cubicBezTo>
                    <a:cubicBezTo>
                      <a:pt x="17" y="23"/>
                      <a:pt x="27" y="33"/>
                      <a:pt x="27" y="33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23" y="17"/>
                      <a:pt x="23" y="16"/>
                    </a:cubicBezTo>
                    <a:cubicBezTo>
                      <a:pt x="23" y="16"/>
                      <a:pt x="33" y="6"/>
                      <a:pt x="3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3" name="Freeform 122"/>
              <p:cNvSpPr>
                <a:spLocks noEditPoints="1"/>
              </p:cNvSpPr>
              <p:nvPr/>
            </p:nvSpPr>
            <p:spPr bwMode="auto">
              <a:xfrm>
                <a:off x="7427913" y="2530475"/>
                <a:ext cx="220663" cy="222250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30 w 59"/>
                  <a:gd name="T11" fmla="*/ 54 h 59"/>
                  <a:gd name="T12" fmla="*/ 5 w 59"/>
                  <a:gd name="T13" fmla="*/ 29 h 59"/>
                  <a:gd name="T14" fmla="*/ 30 w 59"/>
                  <a:gd name="T15" fmla="*/ 5 h 59"/>
                  <a:gd name="T16" fmla="*/ 54 w 59"/>
                  <a:gd name="T17" fmla="*/ 29 h 59"/>
                  <a:gd name="T18" fmla="*/ 30 w 59"/>
                  <a:gd name="T19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54"/>
                    </a:moveTo>
                    <a:cubicBezTo>
                      <a:pt x="16" y="54"/>
                      <a:pt x="5" y="43"/>
                      <a:pt x="5" y="29"/>
                    </a:cubicBezTo>
                    <a:cubicBezTo>
                      <a:pt x="5" y="16"/>
                      <a:pt x="16" y="5"/>
                      <a:pt x="30" y="5"/>
                    </a:cubicBezTo>
                    <a:cubicBezTo>
                      <a:pt x="43" y="5"/>
                      <a:pt x="54" y="16"/>
                      <a:pt x="54" y="29"/>
                    </a:cubicBezTo>
                    <a:cubicBezTo>
                      <a:pt x="54" y="43"/>
                      <a:pt x="43" y="54"/>
                      <a:pt x="3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2" name="组合 3241"/>
            <p:cNvGrpSpPr/>
            <p:nvPr/>
          </p:nvGrpSpPr>
          <p:grpSpPr>
            <a:xfrm>
              <a:off x="10699751" y="2275417"/>
              <a:ext cx="459317" cy="455083"/>
              <a:chOff x="8024813" y="1706563"/>
              <a:chExt cx="344488" cy="341312"/>
            </a:xfrm>
            <a:grpFill/>
          </p:grpSpPr>
          <p:sp>
            <p:nvSpPr>
              <p:cNvPr id="3164" name="Freeform 123"/>
              <p:cNvSpPr/>
              <p:nvPr/>
            </p:nvSpPr>
            <p:spPr bwMode="auto">
              <a:xfrm>
                <a:off x="8024813" y="1706563"/>
                <a:ext cx="88900" cy="88900"/>
              </a:xfrm>
              <a:custGeom>
                <a:avLst/>
                <a:gdLst>
                  <a:gd name="T0" fmla="*/ 23 w 24"/>
                  <a:gd name="T1" fmla="*/ 24 h 24"/>
                  <a:gd name="T2" fmla="*/ 24 w 24"/>
                  <a:gd name="T3" fmla="*/ 24 h 24"/>
                  <a:gd name="T4" fmla="*/ 24 w 24"/>
                  <a:gd name="T5" fmla="*/ 0 h 24"/>
                  <a:gd name="T6" fmla="*/ 23 w 24"/>
                  <a:gd name="T7" fmla="*/ 0 h 24"/>
                  <a:gd name="T8" fmla="*/ 1 w 24"/>
                  <a:gd name="T9" fmla="*/ 0 h 24"/>
                  <a:gd name="T10" fmla="*/ 0 w 24"/>
                  <a:gd name="T11" fmla="*/ 0 h 24"/>
                  <a:gd name="T12" fmla="*/ 0 w 24"/>
                  <a:gd name="T13" fmla="*/ 24 h 24"/>
                  <a:gd name="T14" fmla="*/ 1 w 24"/>
                  <a:gd name="T15" fmla="*/ 24 h 24"/>
                  <a:gd name="T16" fmla="*/ 2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23" y="24"/>
                    </a:moveTo>
                    <a:cubicBezTo>
                      <a:pt x="23" y="24"/>
                      <a:pt x="24" y="24"/>
                      <a:pt x="24" y="2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lnTo>
                      <a:pt x="2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5" name="Freeform 124"/>
              <p:cNvSpPr/>
              <p:nvPr/>
            </p:nvSpPr>
            <p:spPr bwMode="auto">
              <a:xfrm>
                <a:off x="8151813" y="1706563"/>
                <a:ext cx="90488" cy="88900"/>
              </a:xfrm>
              <a:custGeom>
                <a:avLst/>
                <a:gdLst>
                  <a:gd name="T0" fmla="*/ 23 w 24"/>
                  <a:gd name="T1" fmla="*/ 24 h 24"/>
                  <a:gd name="T2" fmla="*/ 24 w 24"/>
                  <a:gd name="T3" fmla="*/ 24 h 24"/>
                  <a:gd name="T4" fmla="*/ 24 w 24"/>
                  <a:gd name="T5" fmla="*/ 0 h 24"/>
                  <a:gd name="T6" fmla="*/ 23 w 24"/>
                  <a:gd name="T7" fmla="*/ 0 h 24"/>
                  <a:gd name="T8" fmla="*/ 1 w 24"/>
                  <a:gd name="T9" fmla="*/ 0 h 24"/>
                  <a:gd name="T10" fmla="*/ 0 w 24"/>
                  <a:gd name="T11" fmla="*/ 0 h 24"/>
                  <a:gd name="T12" fmla="*/ 0 w 24"/>
                  <a:gd name="T13" fmla="*/ 24 h 24"/>
                  <a:gd name="T14" fmla="*/ 1 w 24"/>
                  <a:gd name="T15" fmla="*/ 24 h 24"/>
                  <a:gd name="T16" fmla="*/ 2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23" y="24"/>
                    </a:moveTo>
                    <a:cubicBezTo>
                      <a:pt x="23" y="24"/>
                      <a:pt x="24" y="24"/>
                      <a:pt x="24" y="2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lnTo>
                      <a:pt x="2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6" name="Freeform 125"/>
              <p:cNvSpPr/>
              <p:nvPr/>
            </p:nvSpPr>
            <p:spPr bwMode="auto">
              <a:xfrm>
                <a:off x="8278813" y="1706563"/>
                <a:ext cx="85725" cy="88900"/>
              </a:xfrm>
              <a:custGeom>
                <a:avLst/>
                <a:gdLst>
                  <a:gd name="T0" fmla="*/ 23 w 23"/>
                  <a:gd name="T1" fmla="*/ 24 h 24"/>
                  <a:gd name="T2" fmla="*/ 23 w 23"/>
                  <a:gd name="T3" fmla="*/ 24 h 24"/>
                  <a:gd name="T4" fmla="*/ 23 w 23"/>
                  <a:gd name="T5" fmla="*/ 0 h 24"/>
                  <a:gd name="T6" fmla="*/ 23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24 h 24"/>
                  <a:gd name="T14" fmla="*/ 0 w 23"/>
                  <a:gd name="T15" fmla="*/ 24 h 24"/>
                  <a:gd name="T16" fmla="*/ 2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2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7" name="Freeform 126"/>
              <p:cNvSpPr/>
              <p:nvPr/>
            </p:nvSpPr>
            <p:spPr bwMode="auto">
              <a:xfrm>
                <a:off x="8024813" y="1830388"/>
                <a:ext cx="88900" cy="88900"/>
              </a:xfrm>
              <a:custGeom>
                <a:avLst/>
                <a:gdLst>
                  <a:gd name="T0" fmla="*/ 23 w 24"/>
                  <a:gd name="T1" fmla="*/ 24 h 24"/>
                  <a:gd name="T2" fmla="*/ 24 w 24"/>
                  <a:gd name="T3" fmla="*/ 24 h 24"/>
                  <a:gd name="T4" fmla="*/ 24 w 24"/>
                  <a:gd name="T5" fmla="*/ 0 h 24"/>
                  <a:gd name="T6" fmla="*/ 23 w 24"/>
                  <a:gd name="T7" fmla="*/ 0 h 24"/>
                  <a:gd name="T8" fmla="*/ 1 w 24"/>
                  <a:gd name="T9" fmla="*/ 0 h 24"/>
                  <a:gd name="T10" fmla="*/ 0 w 24"/>
                  <a:gd name="T11" fmla="*/ 0 h 24"/>
                  <a:gd name="T12" fmla="*/ 0 w 24"/>
                  <a:gd name="T13" fmla="*/ 24 h 24"/>
                  <a:gd name="T14" fmla="*/ 1 w 24"/>
                  <a:gd name="T15" fmla="*/ 24 h 24"/>
                  <a:gd name="T16" fmla="*/ 2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23" y="24"/>
                    </a:moveTo>
                    <a:cubicBezTo>
                      <a:pt x="23" y="24"/>
                      <a:pt x="24" y="24"/>
                      <a:pt x="24" y="2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lnTo>
                      <a:pt x="2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8" name="Freeform 127"/>
              <p:cNvSpPr/>
              <p:nvPr/>
            </p:nvSpPr>
            <p:spPr bwMode="auto">
              <a:xfrm>
                <a:off x="8151813" y="1830388"/>
                <a:ext cx="90488" cy="88900"/>
              </a:xfrm>
              <a:custGeom>
                <a:avLst/>
                <a:gdLst>
                  <a:gd name="T0" fmla="*/ 23 w 24"/>
                  <a:gd name="T1" fmla="*/ 24 h 24"/>
                  <a:gd name="T2" fmla="*/ 24 w 24"/>
                  <a:gd name="T3" fmla="*/ 24 h 24"/>
                  <a:gd name="T4" fmla="*/ 24 w 24"/>
                  <a:gd name="T5" fmla="*/ 0 h 24"/>
                  <a:gd name="T6" fmla="*/ 23 w 24"/>
                  <a:gd name="T7" fmla="*/ 0 h 24"/>
                  <a:gd name="T8" fmla="*/ 1 w 24"/>
                  <a:gd name="T9" fmla="*/ 0 h 24"/>
                  <a:gd name="T10" fmla="*/ 0 w 24"/>
                  <a:gd name="T11" fmla="*/ 0 h 24"/>
                  <a:gd name="T12" fmla="*/ 0 w 24"/>
                  <a:gd name="T13" fmla="*/ 24 h 24"/>
                  <a:gd name="T14" fmla="*/ 1 w 24"/>
                  <a:gd name="T15" fmla="*/ 24 h 24"/>
                  <a:gd name="T16" fmla="*/ 2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23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lnTo>
                      <a:pt x="2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9" name="Freeform 128"/>
              <p:cNvSpPr/>
              <p:nvPr/>
            </p:nvSpPr>
            <p:spPr bwMode="auto">
              <a:xfrm>
                <a:off x="8278813" y="1830388"/>
                <a:ext cx="90488" cy="88900"/>
              </a:xfrm>
              <a:custGeom>
                <a:avLst/>
                <a:gdLst>
                  <a:gd name="T0" fmla="*/ 23 w 24"/>
                  <a:gd name="T1" fmla="*/ 24 h 24"/>
                  <a:gd name="T2" fmla="*/ 24 w 24"/>
                  <a:gd name="T3" fmla="*/ 24 h 24"/>
                  <a:gd name="T4" fmla="*/ 24 w 24"/>
                  <a:gd name="T5" fmla="*/ 0 h 24"/>
                  <a:gd name="T6" fmla="*/ 23 w 24"/>
                  <a:gd name="T7" fmla="*/ 0 h 24"/>
                  <a:gd name="T8" fmla="*/ 1 w 24"/>
                  <a:gd name="T9" fmla="*/ 0 h 24"/>
                  <a:gd name="T10" fmla="*/ 0 w 24"/>
                  <a:gd name="T11" fmla="*/ 0 h 24"/>
                  <a:gd name="T12" fmla="*/ 0 w 24"/>
                  <a:gd name="T13" fmla="*/ 24 h 24"/>
                  <a:gd name="T14" fmla="*/ 1 w 24"/>
                  <a:gd name="T15" fmla="*/ 24 h 24"/>
                  <a:gd name="T16" fmla="*/ 2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23" y="24"/>
                    </a:moveTo>
                    <a:cubicBezTo>
                      <a:pt x="23" y="24"/>
                      <a:pt x="24" y="24"/>
                      <a:pt x="24" y="2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lnTo>
                      <a:pt x="2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0" name="Freeform 129"/>
              <p:cNvSpPr/>
              <p:nvPr/>
            </p:nvSpPr>
            <p:spPr bwMode="auto">
              <a:xfrm>
                <a:off x="8024813" y="1954213"/>
                <a:ext cx="88900" cy="93662"/>
              </a:xfrm>
              <a:custGeom>
                <a:avLst/>
                <a:gdLst>
                  <a:gd name="T0" fmla="*/ 23 w 24"/>
                  <a:gd name="T1" fmla="*/ 0 h 25"/>
                  <a:gd name="T2" fmla="*/ 1 w 24"/>
                  <a:gd name="T3" fmla="*/ 0 h 25"/>
                  <a:gd name="T4" fmla="*/ 0 w 24"/>
                  <a:gd name="T5" fmla="*/ 1 h 25"/>
                  <a:gd name="T6" fmla="*/ 0 w 24"/>
                  <a:gd name="T7" fmla="*/ 24 h 25"/>
                  <a:gd name="T8" fmla="*/ 1 w 24"/>
                  <a:gd name="T9" fmla="*/ 25 h 25"/>
                  <a:gd name="T10" fmla="*/ 23 w 24"/>
                  <a:gd name="T11" fmla="*/ 25 h 25"/>
                  <a:gd name="T12" fmla="*/ 24 w 24"/>
                  <a:gd name="T13" fmla="*/ 24 h 25"/>
                  <a:gd name="T14" fmla="*/ 24 w 24"/>
                  <a:gd name="T15" fmla="*/ 1 h 25"/>
                  <a:gd name="T16" fmla="*/ 23 w 24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2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5"/>
                      <a:pt x="1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1" name="Freeform 130"/>
              <p:cNvSpPr/>
              <p:nvPr/>
            </p:nvSpPr>
            <p:spPr bwMode="auto">
              <a:xfrm>
                <a:off x="8154988" y="1954213"/>
                <a:ext cx="87313" cy="93662"/>
              </a:xfrm>
              <a:custGeom>
                <a:avLst/>
                <a:gdLst>
                  <a:gd name="T0" fmla="*/ 23 w 23"/>
                  <a:gd name="T1" fmla="*/ 0 h 25"/>
                  <a:gd name="T2" fmla="*/ 0 w 23"/>
                  <a:gd name="T3" fmla="*/ 0 h 25"/>
                  <a:gd name="T4" fmla="*/ 0 w 23"/>
                  <a:gd name="T5" fmla="*/ 1 h 25"/>
                  <a:gd name="T6" fmla="*/ 0 w 23"/>
                  <a:gd name="T7" fmla="*/ 24 h 25"/>
                  <a:gd name="T8" fmla="*/ 0 w 23"/>
                  <a:gd name="T9" fmla="*/ 25 h 25"/>
                  <a:gd name="T10" fmla="*/ 23 w 23"/>
                  <a:gd name="T11" fmla="*/ 25 h 25"/>
                  <a:gd name="T12" fmla="*/ 23 w 23"/>
                  <a:gd name="T13" fmla="*/ 24 h 25"/>
                  <a:gd name="T14" fmla="*/ 23 w 23"/>
                  <a:gd name="T15" fmla="*/ 1 h 25"/>
                  <a:gd name="T16" fmla="*/ 23 w 23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2" name="Freeform 131"/>
              <p:cNvSpPr/>
              <p:nvPr/>
            </p:nvSpPr>
            <p:spPr bwMode="auto">
              <a:xfrm>
                <a:off x="8278813" y="1954213"/>
                <a:ext cx="90488" cy="93662"/>
              </a:xfrm>
              <a:custGeom>
                <a:avLst/>
                <a:gdLst>
                  <a:gd name="T0" fmla="*/ 23 w 24"/>
                  <a:gd name="T1" fmla="*/ 0 h 25"/>
                  <a:gd name="T2" fmla="*/ 1 w 24"/>
                  <a:gd name="T3" fmla="*/ 0 h 25"/>
                  <a:gd name="T4" fmla="*/ 0 w 24"/>
                  <a:gd name="T5" fmla="*/ 1 h 25"/>
                  <a:gd name="T6" fmla="*/ 0 w 24"/>
                  <a:gd name="T7" fmla="*/ 24 h 25"/>
                  <a:gd name="T8" fmla="*/ 1 w 24"/>
                  <a:gd name="T9" fmla="*/ 25 h 25"/>
                  <a:gd name="T10" fmla="*/ 23 w 24"/>
                  <a:gd name="T11" fmla="*/ 25 h 25"/>
                  <a:gd name="T12" fmla="*/ 24 w 24"/>
                  <a:gd name="T13" fmla="*/ 24 h 25"/>
                  <a:gd name="T14" fmla="*/ 24 w 24"/>
                  <a:gd name="T15" fmla="*/ 1 h 25"/>
                  <a:gd name="T16" fmla="*/ 23 w 24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2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1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3" name="组合 3272"/>
            <p:cNvGrpSpPr/>
            <p:nvPr/>
          </p:nvGrpSpPr>
          <p:grpSpPr>
            <a:xfrm>
              <a:off x="857251" y="4085168"/>
              <a:ext cx="590551" cy="715433"/>
              <a:chOff x="642938" y="3063875"/>
              <a:chExt cx="442913" cy="536575"/>
            </a:xfrm>
            <a:grpFill/>
          </p:grpSpPr>
          <p:sp>
            <p:nvSpPr>
              <p:cNvPr id="3173" name="Freeform 132"/>
              <p:cNvSpPr/>
              <p:nvPr/>
            </p:nvSpPr>
            <p:spPr bwMode="auto">
              <a:xfrm>
                <a:off x="711201" y="3130550"/>
                <a:ext cx="307975" cy="293687"/>
              </a:xfrm>
              <a:custGeom>
                <a:avLst/>
                <a:gdLst>
                  <a:gd name="T0" fmla="*/ 56 w 82"/>
                  <a:gd name="T1" fmla="*/ 67 h 78"/>
                  <a:gd name="T2" fmla="*/ 56 w 82"/>
                  <a:gd name="T3" fmla="*/ 78 h 78"/>
                  <a:gd name="T4" fmla="*/ 82 w 82"/>
                  <a:gd name="T5" fmla="*/ 41 h 78"/>
                  <a:gd name="T6" fmla="*/ 41 w 82"/>
                  <a:gd name="T7" fmla="*/ 0 h 78"/>
                  <a:gd name="T8" fmla="*/ 0 w 82"/>
                  <a:gd name="T9" fmla="*/ 41 h 78"/>
                  <a:gd name="T10" fmla="*/ 25 w 82"/>
                  <a:gd name="T11" fmla="*/ 78 h 78"/>
                  <a:gd name="T12" fmla="*/ 25 w 82"/>
                  <a:gd name="T13" fmla="*/ 67 h 78"/>
                  <a:gd name="T14" fmla="*/ 10 w 82"/>
                  <a:gd name="T15" fmla="*/ 41 h 78"/>
                  <a:gd name="T16" fmla="*/ 41 w 82"/>
                  <a:gd name="T17" fmla="*/ 10 h 78"/>
                  <a:gd name="T18" fmla="*/ 72 w 82"/>
                  <a:gd name="T19" fmla="*/ 41 h 78"/>
                  <a:gd name="T20" fmla="*/ 56 w 82"/>
                  <a:gd name="T21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78">
                    <a:moveTo>
                      <a:pt x="56" y="67"/>
                    </a:moveTo>
                    <a:cubicBezTo>
                      <a:pt x="56" y="78"/>
                      <a:pt x="56" y="78"/>
                      <a:pt x="56" y="78"/>
                    </a:cubicBezTo>
                    <a:cubicBezTo>
                      <a:pt x="71" y="72"/>
                      <a:pt x="82" y="57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57"/>
                      <a:pt x="10" y="72"/>
                      <a:pt x="25" y="78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6" y="61"/>
                      <a:pt x="10" y="52"/>
                      <a:pt x="10" y="41"/>
                    </a:cubicBezTo>
                    <a:cubicBezTo>
                      <a:pt x="10" y="23"/>
                      <a:pt x="24" y="10"/>
                      <a:pt x="41" y="10"/>
                    </a:cubicBezTo>
                    <a:cubicBezTo>
                      <a:pt x="58" y="10"/>
                      <a:pt x="72" y="23"/>
                      <a:pt x="72" y="41"/>
                    </a:cubicBezTo>
                    <a:cubicBezTo>
                      <a:pt x="72" y="52"/>
                      <a:pt x="66" y="62"/>
                      <a:pt x="56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4" name="Freeform 133"/>
              <p:cNvSpPr/>
              <p:nvPr/>
            </p:nvSpPr>
            <p:spPr bwMode="auto">
              <a:xfrm>
                <a:off x="642938" y="3063875"/>
                <a:ext cx="442913" cy="431800"/>
              </a:xfrm>
              <a:custGeom>
                <a:avLst/>
                <a:gdLst>
                  <a:gd name="T0" fmla="*/ 59 w 118"/>
                  <a:gd name="T1" fmla="*/ 0 h 115"/>
                  <a:gd name="T2" fmla="*/ 0 w 118"/>
                  <a:gd name="T3" fmla="*/ 59 h 115"/>
                  <a:gd name="T4" fmla="*/ 43 w 118"/>
                  <a:gd name="T5" fmla="*/ 115 h 115"/>
                  <a:gd name="T6" fmla="*/ 43 w 118"/>
                  <a:gd name="T7" fmla="*/ 107 h 115"/>
                  <a:gd name="T8" fmla="*/ 8 w 118"/>
                  <a:gd name="T9" fmla="*/ 59 h 115"/>
                  <a:gd name="T10" fmla="*/ 59 w 118"/>
                  <a:gd name="T11" fmla="*/ 8 h 115"/>
                  <a:gd name="T12" fmla="*/ 110 w 118"/>
                  <a:gd name="T13" fmla="*/ 59 h 115"/>
                  <a:gd name="T14" fmla="*/ 74 w 118"/>
                  <a:gd name="T15" fmla="*/ 107 h 115"/>
                  <a:gd name="T16" fmla="*/ 74 w 118"/>
                  <a:gd name="T17" fmla="*/ 115 h 115"/>
                  <a:gd name="T18" fmla="*/ 118 w 118"/>
                  <a:gd name="T19" fmla="*/ 59 h 115"/>
                  <a:gd name="T20" fmla="*/ 59 w 118"/>
                  <a:gd name="T2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15">
                    <a:moveTo>
                      <a:pt x="59" y="0"/>
                    </a:moveTo>
                    <a:cubicBezTo>
                      <a:pt x="26" y="0"/>
                      <a:pt x="0" y="26"/>
                      <a:pt x="0" y="59"/>
                    </a:cubicBezTo>
                    <a:cubicBezTo>
                      <a:pt x="0" y="85"/>
                      <a:pt x="18" y="108"/>
                      <a:pt x="43" y="115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22" y="100"/>
                      <a:pt x="8" y="81"/>
                      <a:pt x="8" y="59"/>
                    </a:cubicBezTo>
                    <a:cubicBezTo>
                      <a:pt x="8" y="30"/>
                      <a:pt x="31" y="8"/>
                      <a:pt x="59" y="8"/>
                    </a:cubicBezTo>
                    <a:cubicBezTo>
                      <a:pt x="87" y="8"/>
                      <a:pt x="110" y="30"/>
                      <a:pt x="110" y="59"/>
                    </a:cubicBezTo>
                    <a:cubicBezTo>
                      <a:pt x="110" y="81"/>
                      <a:pt x="95" y="100"/>
                      <a:pt x="74" y="107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99" y="108"/>
                      <a:pt x="118" y="86"/>
                      <a:pt x="118" y="59"/>
                    </a:cubicBezTo>
                    <a:cubicBezTo>
                      <a:pt x="118" y="26"/>
                      <a:pt x="91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5" name="Freeform 134"/>
              <p:cNvSpPr/>
              <p:nvPr/>
            </p:nvSpPr>
            <p:spPr bwMode="auto">
              <a:xfrm>
                <a:off x="801688" y="3240088"/>
                <a:ext cx="134938" cy="360362"/>
              </a:xfrm>
              <a:custGeom>
                <a:avLst/>
                <a:gdLst>
                  <a:gd name="T0" fmla="*/ 24 w 36"/>
                  <a:gd name="T1" fmla="*/ 82 h 96"/>
                  <a:gd name="T2" fmla="*/ 24 w 36"/>
                  <a:gd name="T3" fmla="*/ 21 h 96"/>
                  <a:gd name="T4" fmla="*/ 29 w 36"/>
                  <a:gd name="T5" fmla="*/ 12 h 96"/>
                  <a:gd name="T6" fmla="*/ 17 w 36"/>
                  <a:gd name="T7" fmla="*/ 0 h 96"/>
                  <a:gd name="T8" fmla="*/ 5 w 36"/>
                  <a:gd name="T9" fmla="*/ 12 h 96"/>
                  <a:gd name="T10" fmla="*/ 10 w 36"/>
                  <a:gd name="T11" fmla="*/ 21 h 96"/>
                  <a:gd name="T12" fmla="*/ 10 w 36"/>
                  <a:gd name="T13" fmla="*/ 21 h 96"/>
                  <a:gd name="T14" fmla="*/ 10 w 36"/>
                  <a:gd name="T15" fmla="*/ 82 h 96"/>
                  <a:gd name="T16" fmla="*/ 0 w 36"/>
                  <a:gd name="T17" fmla="*/ 96 h 96"/>
                  <a:gd name="T18" fmla="*/ 36 w 36"/>
                  <a:gd name="T19" fmla="*/ 96 h 96"/>
                  <a:gd name="T20" fmla="*/ 24 w 36"/>
                  <a:gd name="T21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96">
                    <a:moveTo>
                      <a:pt x="24" y="82"/>
                    </a:moveTo>
                    <a:cubicBezTo>
                      <a:pt x="24" y="79"/>
                      <a:pt x="24" y="22"/>
                      <a:pt x="24" y="21"/>
                    </a:cubicBezTo>
                    <a:cubicBezTo>
                      <a:pt x="27" y="19"/>
                      <a:pt x="29" y="16"/>
                      <a:pt x="29" y="12"/>
                    </a:cubicBezTo>
                    <a:cubicBezTo>
                      <a:pt x="29" y="5"/>
                      <a:pt x="23" y="0"/>
                      <a:pt x="17" y="0"/>
                    </a:cubicBezTo>
                    <a:cubicBezTo>
                      <a:pt x="10" y="0"/>
                      <a:pt x="5" y="5"/>
                      <a:pt x="5" y="12"/>
                    </a:cubicBezTo>
                    <a:cubicBezTo>
                      <a:pt x="5" y="16"/>
                      <a:pt x="7" y="19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78"/>
                      <a:pt x="10" y="82"/>
                    </a:cubicBezTo>
                    <a:cubicBezTo>
                      <a:pt x="10" y="92"/>
                      <a:pt x="0" y="96"/>
                      <a:pt x="0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24" y="92"/>
                      <a:pt x="24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4" name="组合 3273"/>
            <p:cNvGrpSpPr/>
            <p:nvPr/>
          </p:nvGrpSpPr>
          <p:grpSpPr>
            <a:xfrm>
              <a:off x="1943102" y="4165600"/>
              <a:ext cx="590551" cy="584200"/>
              <a:chOff x="1457326" y="3124200"/>
              <a:chExt cx="442913" cy="438150"/>
            </a:xfrm>
            <a:grpFill/>
          </p:grpSpPr>
          <p:sp>
            <p:nvSpPr>
              <p:cNvPr id="3176" name="Freeform 135"/>
              <p:cNvSpPr>
                <a:spLocks noEditPoints="1"/>
              </p:cNvSpPr>
              <p:nvPr/>
            </p:nvSpPr>
            <p:spPr bwMode="auto">
              <a:xfrm>
                <a:off x="1457326" y="3124200"/>
                <a:ext cx="217488" cy="217487"/>
              </a:xfrm>
              <a:custGeom>
                <a:avLst/>
                <a:gdLst>
                  <a:gd name="T0" fmla="*/ 0 w 137"/>
                  <a:gd name="T1" fmla="*/ 137 h 137"/>
                  <a:gd name="T2" fmla="*/ 137 w 137"/>
                  <a:gd name="T3" fmla="*/ 137 h 137"/>
                  <a:gd name="T4" fmla="*/ 137 w 137"/>
                  <a:gd name="T5" fmla="*/ 0 h 137"/>
                  <a:gd name="T6" fmla="*/ 0 w 137"/>
                  <a:gd name="T7" fmla="*/ 0 h 137"/>
                  <a:gd name="T8" fmla="*/ 0 w 137"/>
                  <a:gd name="T9" fmla="*/ 137 h 137"/>
                  <a:gd name="T10" fmla="*/ 12 w 137"/>
                  <a:gd name="T11" fmla="*/ 11 h 137"/>
                  <a:gd name="T12" fmla="*/ 125 w 137"/>
                  <a:gd name="T13" fmla="*/ 11 h 137"/>
                  <a:gd name="T14" fmla="*/ 125 w 137"/>
                  <a:gd name="T15" fmla="*/ 125 h 137"/>
                  <a:gd name="T16" fmla="*/ 12 w 137"/>
                  <a:gd name="T17" fmla="*/ 125 h 137"/>
                  <a:gd name="T18" fmla="*/ 12 w 137"/>
                  <a:gd name="T19" fmla="*/ 1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37">
                    <a:moveTo>
                      <a:pt x="0" y="137"/>
                    </a:moveTo>
                    <a:lnTo>
                      <a:pt x="137" y="13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137"/>
                    </a:lnTo>
                    <a:close/>
                    <a:moveTo>
                      <a:pt x="12" y="11"/>
                    </a:moveTo>
                    <a:lnTo>
                      <a:pt x="125" y="11"/>
                    </a:lnTo>
                    <a:lnTo>
                      <a:pt x="125" y="125"/>
                    </a:lnTo>
                    <a:lnTo>
                      <a:pt x="12" y="125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7" name="Freeform 136"/>
              <p:cNvSpPr>
                <a:spLocks noEditPoints="1"/>
              </p:cNvSpPr>
              <p:nvPr/>
            </p:nvSpPr>
            <p:spPr bwMode="auto">
              <a:xfrm>
                <a:off x="1682751" y="3348038"/>
                <a:ext cx="217488" cy="214312"/>
              </a:xfrm>
              <a:custGeom>
                <a:avLst/>
                <a:gdLst>
                  <a:gd name="T0" fmla="*/ 0 w 137"/>
                  <a:gd name="T1" fmla="*/ 0 h 135"/>
                  <a:gd name="T2" fmla="*/ 0 w 137"/>
                  <a:gd name="T3" fmla="*/ 135 h 135"/>
                  <a:gd name="T4" fmla="*/ 137 w 137"/>
                  <a:gd name="T5" fmla="*/ 135 h 135"/>
                  <a:gd name="T6" fmla="*/ 137 w 137"/>
                  <a:gd name="T7" fmla="*/ 0 h 135"/>
                  <a:gd name="T8" fmla="*/ 0 w 137"/>
                  <a:gd name="T9" fmla="*/ 0 h 135"/>
                  <a:gd name="T10" fmla="*/ 125 w 137"/>
                  <a:gd name="T11" fmla="*/ 123 h 135"/>
                  <a:gd name="T12" fmla="*/ 12 w 137"/>
                  <a:gd name="T13" fmla="*/ 123 h 135"/>
                  <a:gd name="T14" fmla="*/ 12 w 137"/>
                  <a:gd name="T15" fmla="*/ 10 h 135"/>
                  <a:gd name="T16" fmla="*/ 125 w 137"/>
                  <a:gd name="T17" fmla="*/ 10 h 135"/>
                  <a:gd name="T18" fmla="*/ 125 w 137"/>
                  <a:gd name="T19" fmla="*/ 12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35">
                    <a:moveTo>
                      <a:pt x="0" y="0"/>
                    </a:moveTo>
                    <a:lnTo>
                      <a:pt x="0" y="135"/>
                    </a:lnTo>
                    <a:lnTo>
                      <a:pt x="137" y="135"/>
                    </a:lnTo>
                    <a:lnTo>
                      <a:pt x="137" y="0"/>
                    </a:lnTo>
                    <a:lnTo>
                      <a:pt x="0" y="0"/>
                    </a:lnTo>
                    <a:close/>
                    <a:moveTo>
                      <a:pt x="125" y="123"/>
                    </a:moveTo>
                    <a:lnTo>
                      <a:pt x="12" y="123"/>
                    </a:lnTo>
                    <a:lnTo>
                      <a:pt x="12" y="10"/>
                    </a:lnTo>
                    <a:lnTo>
                      <a:pt x="125" y="10"/>
                    </a:lnTo>
                    <a:lnTo>
                      <a:pt x="125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8" name="Freeform 137"/>
              <p:cNvSpPr/>
              <p:nvPr/>
            </p:nvSpPr>
            <p:spPr bwMode="auto">
              <a:xfrm>
                <a:off x="1595438" y="3190875"/>
                <a:ext cx="38100" cy="82550"/>
              </a:xfrm>
              <a:custGeom>
                <a:avLst/>
                <a:gdLst>
                  <a:gd name="T0" fmla="*/ 9 w 10"/>
                  <a:gd name="T1" fmla="*/ 1 h 22"/>
                  <a:gd name="T2" fmla="*/ 1 w 10"/>
                  <a:gd name="T3" fmla="*/ 6 h 22"/>
                  <a:gd name="T4" fmla="*/ 0 w 10"/>
                  <a:gd name="T5" fmla="*/ 7 h 22"/>
                  <a:gd name="T6" fmla="*/ 0 w 10"/>
                  <a:gd name="T7" fmla="*/ 15 h 22"/>
                  <a:gd name="T8" fmla="*/ 1 w 10"/>
                  <a:gd name="T9" fmla="*/ 15 h 22"/>
                  <a:gd name="T10" fmla="*/ 9 w 10"/>
                  <a:gd name="T11" fmla="*/ 21 h 22"/>
                  <a:gd name="T12" fmla="*/ 10 w 10"/>
                  <a:gd name="T13" fmla="*/ 21 h 22"/>
                  <a:gd name="T14" fmla="*/ 10 w 10"/>
                  <a:gd name="T15" fmla="*/ 1 h 22"/>
                  <a:gd name="T16" fmla="*/ 9 w 10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2">
                    <a:moveTo>
                      <a:pt x="9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2"/>
                      <a:pt x="10" y="21"/>
                    </a:cubicBezTo>
                    <a:cubicBezTo>
                      <a:pt x="10" y="20"/>
                      <a:pt x="10" y="2"/>
                      <a:pt x="10" y="1"/>
                    </a:cubicBezTo>
                    <a:cubicBezTo>
                      <a:pt x="10" y="0"/>
                      <a:pt x="9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79" name="Rectangle 138"/>
              <p:cNvSpPr>
                <a:spLocks noChangeArrowheads="1"/>
              </p:cNvSpPr>
              <p:nvPr/>
            </p:nvSpPr>
            <p:spPr bwMode="auto">
              <a:xfrm>
                <a:off x="1498601" y="3190875"/>
                <a:ext cx="90488" cy="79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0" name="Rectangle 139"/>
              <p:cNvSpPr>
                <a:spLocks noChangeArrowheads="1"/>
              </p:cNvSpPr>
              <p:nvPr/>
            </p:nvSpPr>
            <p:spPr bwMode="auto">
              <a:xfrm>
                <a:off x="1724026" y="3386138"/>
                <a:ext cx="134938" cy="33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1" name="Rectangle 140"/>
              <p:cNvSpPr>
                <a:spLocks noChangeArrowheads="1"/>
              </p:cNvSpPr>
              <p:nvPr/>
            </p:nvSpPr>
            <p:spPr bwMode="auto">
              <a:xfrm>
                <a:off x="1724026" y="3438525"/>
                <a:ext cx="134938" cy="301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2" name="Rectangle 141"/>
              <p:cNvSpPr>
                <a:spLocks noChangeArrowheads="1"/>
              </p:cNvSpPr>
              <p:nvPr/>
            </p:nvSpPr>
            <p:spPr bwMode="auto">
              <a:xfrm>
                <a:off x="1724026" y="3490913"/>
                <a:ext cx="134938" cy="33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3" name="Freeform 142"/>
              <p:cNvSpPr/>
              <p:nvPr/>
            </p:nvSpPr>
            <p:spPr bwMode="auto">
              <a:xfrm>
                <a:off x="1701801" y="3141663"/>
                <a:ext cx="179388" cy="180975"/>
              </a:xfrm>
              <a:custGeom>
                <a:avLst/>
                <a:gdLst>
                  <a:gd name="T0" fmla="*/ 40 w 113"/>
                  <a:gd name="T1" fmla="*/ 114 h 114"/>
                  <a:gd name="T2" fmla="*/ 73 w 113"/>
                  <a:gd name="T3" fmla="*/ 114 h 114"/>
                  <a:gd name="T4" fmla="*/ 73 w 113"/>
                  <a:gd name="T5" fmla="*/ 74 h 114"/>
                  <a:gd name="T6" fmla="*/ 113 w 113"/>
                  <a:gd name="T7" fmla="*/ 74 h 114"/>
                  <a:gd name="T8" fmla="*/ 113 w 113"/>
                  <a:gd name="T9" fmla="*/ 38 h 114"/>
                  <a:gd name="T10" fmla="*/ 73 w 113"/>
                  <a:gd name="T11" fmla="*/ 38 h 114"/>
                  <a:gd name="T12" fmla="*/ 73 w 113"/>
                  <a:gd name="T13" fmla="*/ 0 h 114"/>
                  <a:gd name="T14" fmla="*/ 40 w 113"/>
                  <a:gd name="T15" fmla="*/ 0 h 114"/>
                  <a:gd name="T16" fmla="*/ 40 w 113"/>
                  <a:gd name="T17" fmla="*/ 38 h 114"/>
                  <a:gd name="T18" fmla="*/ 0 w 113"/>
                  <a:gd name="T19" fmla="*/ 38 h 114"/>
                  <a:gd name="T20" fmla="*/ 0 w 113"/>
                  <a:gd name="T21" fmla="*/ 74 h 114"/>
                  <a:gd name="T22" fmla="*/ 40 w 113"/>
                  <a:gd name="T23" fmla="*/ 74 h 114"/>
                  <a:gd name="T24" fmla="*/ 40 w 113"/>
                  <a:gd name="T2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" h="114">
                    <a:moveTo>
                      <a:pt x="40" y="114"/>
                    </a:moveTo>
                    <a:lnTo>
                      <a:pt x="73" y="114"/>
                    </a:lnTo>
                    <a:lnTo>
                      <a:pt x="73" y="74"/>
                    </a:lnTo>
                    <a:lnTo>
                      <a:pt x="113" y="74"/>
                    </a:lnTo>
                    <a:lnTo>
                      <a:pt x="113" y="38"/>
                    </a:lnTo>
                    <a:lnTo>
                      <a:pt x="73" y="38"/>
                    </a:lnTo>
                    <a:lnTo>
                      <a:pt x="73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0" y="74"/>
                    </a:lnTo>
                    <a:lnTo>
                      <a:pt x="40" y="74"/>
                    </a:lnTo>
                    <a:lnTo>
                      <a:pt x="4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4" name="Freeform 143"/>
              <p:cNvSpPr/>
              <p:nvPr/>
            </p:nvSpPr>
            <p:spPr bwMode="auto">
              <a:xfrm>
                <a:off x="1482726" y="3371850"/>
                <a:ext cx="169863" cy="168275"/>
              </a:xfrm>
              <a:custGeom>
                <a:avLst/>
                <a:gdLst>
                  <a:gd name="T0" fmla="*/ 45 w 45"/>
                  <a:gd name="T1" fmla="*/ 8 h 45"/>
                  <a:gd name="T2" fmla="*/ 36 w 45"/>
                  <a:gd name="T3" fmla="*/ 0 h 45"/>
                  <a:gd name="T4" fmla="*/ 22 w 45"/>
                  <a:gd name="T5" fmla="*/ 14 h 45"/>
                  <a:gd name="T6" fmla="*/ 8 w 45"/>
                  <a:gd name="T7" fmla="*/ 0 h 45"/>
                  <a:gd name="T8" fmla="*/ 0 w 45"/>
                  <a:gd name="T9" fmla="*/ 8 h 45"/>
                  <a:gd name="T10" fmla="*/ 14 w 45"/>
                  <a:gd name="T11" fmla="*/ 22 h 45"/>
                  <a:gd name="T12" fmla="*/ 0 w 45"/>
                  <a:gd name="T13" fmla="*/ 37 h 45"/>
                  <a:gd name="T14" fmla="*/ 8 w 45"/>
                  <a:gd name="T15" fmla="*/ 45 h 45"/>
                  <a:gd name="T16" fmla="*/ 22 w 45"/>
                  <a:gd name="T17" fmla="*/ 31 h 45"/>
                  <a:gd name="T18" fmla="*/ 36 w 45"/>
                  <a:gd name="T19" fmla="*/ 45 h 45"/>
                  <a:gd name="T20" fmla="*/ 45 w 45"/>
                  <a:gd name="T21" fmla="*/ 37 h 45"/>
                  <a:gd name="T22" fmla="*/ 30 w 45"/>
                  <a:gd name="T23" fmla="*/ 22 h 45"/>
                  <a:gd name="T24" fmla="*/ 45 w 45"/>
                  <a:gd name="T25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45">
                    <a:moveTo>
                      <a:pt x="45" y="8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23" y="14"/>
                      <a:pt x="22" y="14"/>
                    </a:cubicBezTo>
                    <a:cubicBezTo>
                      <a:pt x="21" y="14"/>
                      <a:pt x="8" y="0"/>
                      <a:pt x="8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4" y="21"/>
                      <a:pt x="14" y="22"/>
                    </a:cubicBezTo>
                    <a:cubicBezTo>
                      <a:pt x="14" y="24"/>
                      <a:pt x="0" y="37"/>
                      <a:pt x="0" y="37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21" y="31"/>
                      <a:pt x="22" y="31"/>
                    </a:cubicBezTo>
                    <a:cubicBezTo>
                      <a:pt x="23" y="31"/>
                      <a:pt x="36" y="45"/>
                      <a:pt x="36" y="45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30" y="23"/>
                      <a:pt x="30" y="22"/>
                    </a:cubicBezTo>
                    <a:cubicBezTo>
                      <a:pt x="30" y="21"/>
                      <a:pt x="45" y="8"/>
                      <a:pt x="4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5" name="组合 3274"/>
            <p:cNvGrpSpPr/>
            <p:nvPr/>
          </p:nvGrpSpPr>
          <p:grpSpPr>
            <a:xfrm>
              <a:off x="3062818" y="4199467"/>
              <a:ext cx="550333" cy="554567"/>
              <a:chOff x="2297113" y="3149600"/>
              <a:chExt cx="412750" cy="415925"/>
            </a:xfrm>
            <a:grpFill/>
          </p:grpSpPr>
          <p:sp>
            <p:nvSpPr>
              <p:cNvPr id="3185" name="Freeform 144"/>
              <p:cNvSpPr>
                <a:spLocks noEditPoints="1"/>
              </p:cNvSpPr>
              <p:nvPr/>
            </p:nvSpPr>
            <p:spPr bwMode="auto">
              <a:xfrm>
                <a:off x="2522538" y="3149600"/>
                <a:ext cx="187325" cy="187325"/>
              </a:xfrm>
              <a:custGeom>
                <a:avLst/>
                <a:gdLst>
                  <a:gd name="T0" fmla="*/ 0 w 118"/>
                  <a:gd name="T1" fmla="*/ 0 h 118"/>
                  <a:gd name="T2" fmla="*/ 0 w 118"/>
                  <a:gd name="T3" fmla="*/ 118 h 118"/>
                  <a:gd name="T4" fmla="*/ 118 w 118"/>
                  <a:gd name="T5" fmla="*/ 118 h 118"/>
                  <a:gd name="T6" fmla="*/ 118 w 118"/>
                  <a:gd name="T7" fmla="*/ 0 h 118"/>
                  <a:gd name="T8" fmla="*/ 0 w 118"/>
                  <a:gd name="T9" fmla="*/ 0 h 118"/>
                  <a:gd name="T10" fmla="*/ 106 w 118"/>
                  <a:gd name="T11" fmla="*/ 73 h 118"/>
                  <a:gd name="T12" fmla="*/ 73 w 118"/>
                  <a:gd name="T13" fmla="*/ 73 h 118"/>
                  <a:gd name="T14" fmla="*/ 73 w 118"/>
                  <a:gd name="T15" fmla="*/ 106 h 118"/>
                  <a:gd name="T16" fmla="*/ 45 w 118"/>
                  <a:gd name="T17" fmla="*/ 106 h 118"/>
                  <a:gd name="T18" fmla="*/ 45 w 118"/>
                  <a:gd name="T19" fmla="*/ 73 h 118"/>
                  <a:gd name="T20" fmla="*/ 12 w 118"/>
                  <a:gd name="T21" fmla="*/ 73 h 118"/>
                  <a:gd name="T22" fmla="*/ 12 w 118"/>
                  <a:gd name="T23" fmla="*/ 45 h 118"/>
                  <a:gd name="T24" fmla="*/ 45 w 118"/>
                  <a:gd name="T25" fmla="*/ 45 h 118"/>
                  <a:gd name="T26" fmla="*/ 45 w 118"/>
                  <a:gd name="T27" fmla="*/ 12 h 118"/>
                  <a:gd name="T28" fmla="*/ 73 w 118"/>
                  <a:gd name="T29" fmla="*/ 12 h 118"/>
                  <a:gd name="T30" fmla="*/ 73 w 118"/>
                  <a:gd name="T31" fmla="*/ 45 h 118"/>
                  <a:gd name="T32" fmla="*/ 106 w 118"/>
                  <a:gd name="T33" fmla="*/ 45 h 118"/>
                  <a:gd name="T34" fmla="*/ 106 w 118"/>
                  <a:gd name="T35" fmla="*/ 7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118">
                    <a:moveTo>
                      <a:pt x="0" y="0"/>
                    </a:moveTo>
                    <a:lnTo>
                      <a:pt x="0" y="118"/>
                    </a:lnTo>
                    <a:lnTo>
                      <a:pt x="118" y="118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106" y="73"/>
                    </a:moveTo>
                    <a:lnTo>
                      <a:pt x="73" y="73"/>
                    </a:lnTo>
                    <a:lnTo>
                      <a:pt x="73" y="106"/>
                    </a:lnTo>
                    <a:lnTo>
                      <a:pt x="45" y="106"/>
                    </a:lnTo>
                    <a:lnTo>
                      <a:pt x="45" y="73"/>
                    </a:lnTo>
                    <a:lnTo>
                      <a:pt x="12" y="73"/>
                    </a:lnTo>
                    <a:lnTo>
                      <a:pt x="12" y="45"/>
                    </a:lnTo>
                    <a:lnTo>
                      <a:pt x="45" y="45"/>
                    </a:lnTo>
                    <a:lnTo>
                      <a:pt x="45" y="12"/>
                    </a:lnTo>
                    <a:lnTo>
                      <a:pt x="73" y="12"/>
                    </a:lnTo>
                    <a:lnTo>
                      <a:pt x="73" y="45"/>
                    </a:lnTo>
                    <a:lnTo>
                      <a:pt x="106" y="45"/>
                    </a:lnTo>
                    <a:lnTo>
                      <a:pt x="106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6" name="Freeform 145"/>
              <p:cNvSpPr>
                <a:spLocks noEditPoints="1"/>
              </p:cNvSpPr>
              <p:nvPr/>
            </p:nvSpPr>
            <p:spPr bwMode="auto">
              <a:xfrm>
                <a:off x="2297113" y="3149600"/>
                <a:ext cx="187325" cy="187325"/>
              </a:xfrm>
              <a:custGeom>
                <a:avLst/>
                <a:gdLst>
                  <a:gd name="T0" fmla="*/ 0 w 118"/>
                  <a:gd name="T1" fmla="*/ 118 h 118"/>
                  <a:gd name="T2" fmla="*/ 118 w 118"/>
                  <a:gd name="T3" fmla="*/ 118 h 118"/>
                  <a:gd name="T4" fmla="*/ 118 w 118"/>
                  <a:gd name="T5" fmla="*/ 0 h 118"/>
                  <a:gd name="T6" fmla="*/ 0 w 118"/>
                  <a:gd name="T7" fmla="*/ 0 h 118"/>
                  <a:gd name="T8" fmla="*/ 0 w 118"/>
                  <a:gd name="T9" fmla="*/ 118 h 118"/>
                  <a:gd name="T10" fmla="*/ 26 w 118"/>
                  <a:gd name="T11" fmla="*/ 45 h 118"/>
                  <a:gd name="T12" fmla="*/ 97 w 118"/>
                  <a:gd name="T13" fmla="*/ 45 h 118"/>
                  <a:gd name="T14" fmla="*/ 97 w 118"/>
                  <a:gd name="T15" fmla="*/ 73 h 118"/>
                  <a:gd name="T16" fmla="*/ 26 w 118"/>
                  <a:gd name="T17" fmla="*/ 73 h 118"/>
                  <a:gd name="T18" fmla="*/ 26 w 118"/>
                  <a:gd name="T19" fmla="*/ 4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118" y="118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118"/>
                    </a:lnTo>
                    <a:close/>
                    <a:moveTo>
                      <a:pt x="26" y="45"/>
                    </a:moveTo>
                    <a:lnTo>
                      <a:pt x="97" y="45"/>
                    </a:lnTo>
                    <a:lnTo>
                      <a:pt x="97" y="73"/>
                    </a:lnTo>
                    <a:lnTo>
                      <a:pt x="26" y="73"/>
                    </a:lnTo>
                    <a:lnTo>
                      <a:pt x="26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7" name="Freeform 146"/>
              <p:cNvSpPr>
                <a:spLocks noEditPoints="1"/>
              </p:cNvSpPr>
              <p:nvPr/>
            </p:nvSpPr>
            <p:spPr bwMode="auto">
              <a:xfrm>
                <a:off x="2522538" y="3371850"/>
                <a:ext cx="187325" cy="193675"/>
              </a:xfrm>
              <a:custGeom>
                <a:avLst/>
                <a:gdLst>
                  <a:gd name="T0" fmla="*/ 0 w 118"/>
                  <a:gd name="T1" fmla="*/ 122 h 122"/>
                  <a:gd name="T2" fmla="*/ 118 w 118"/>
                  <a:gd name="T3" fmla="*/ 122 h 122"/>
                  <a:gd name="T4" fmla="*/ 118 w 118"/>
                  <a:gd name="T5" fmla="*/ 0 h 122"/>
                  <a:gd name="T6" fmla="*/ 0 w 118"/>
                  <a:gd name="T7" fmla="*/ 0 h 122"/>
                  <a:gd name="T8" fmla="*/ 0 w 118"/>
                  <a:gd name="T9" fmla="*/ 122 h 122"/>
                  <a:gd name="T10" fmla="*/ 23 w 118"/>
                  <a:gd name="T11" fmla="*/ 26 h 122"/>
                  <a:gd name="T12" fmla="*/ 94 w 118"/>
                  <a:gd name="T13" fmla="*/ 26 h 122"/>
                  <a:gd name="T14" fmla="*/ 94 w 118"/>
                  <a:gd name="T15" fmla="*/ 54 h 122"/>
                  <a:gd name="T16" fmla="*/ 23 w 118"/>
                  <a:gd name="T17" fmla="*/ 54 h 122"/>
                  <a:gd name="T18" fmla="*/ 23 w 118"/>
                  <a:gd name="T19" fmla="*/ 26 h 122"/>
                  <a:gd name="T20" fmla="*/ 23 w 118"/>
                  <a:gd name="T21" fmla="*/ 73 h 122"/>
                  <a:gd name="T22" fmla="*/ 94 w 118"/>
                  <a:gd name="T23" fmla="*/ 73 h 122"/>
                  <a:gd name="T24" fmla="*/ 94 w 118"/>
                  <a:gd name="T25" fmla="*/ 99 h 122"/>
                  <a:gd name="T26" fmla="*/ 23 w 118"/>
                  <a:gd name="T27" fmla="*/ 99 h 122"/>
                  <a:gd name="T28" fmla="*/ 23 w 118"/>
                  <a:gd name="T29" fmla="*/ 7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122">
                    <a:moveTo>
                      <a:pt x="0" y="122"/>
                    </a:moveTo>
                    <a:lnTo>
                      <a:pt x="118" y="122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122"/>
                    </a:lnTo>
                    <a:close/>
                    <a:moveTo>
                      <a:pt x="23" y="26"/>
                    </a:moveTo>
                    <a:lnTo>
                      <a:pt x="94" y="26"/>
                    </a:lnTo>
                    <a:lnTo>
                      <a:pt x="94" y="54"/>
                    </a:lnTo>
                    <a:lnTo>
                      <a:pt x="23" y="54"/>
                    </a:lnTo>
                    <a:lnTo>
                      <a:pt x="23" y="26"/>
                    </a:lnTo>
                    <a:close/>
                    <a:moveTo>
                      <a:pt x="23" y="73"/>
                    </a:moveTo>
                    <a:lnTo>
                      <a:pt x="94" y="73"/>
                    </a:lnTo>
                    <a:lnTo>
                      <a:pt x="94" y="99"/>
                    </a:lnTo>
                    <a:lnTo>
                      <a:pt x="23" y="99"/>
                    </a:lnTo>
                    <a:lnTo>
                      <a:pt x="23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8" name="Freeform 147"/>
              <p:cNvSpPr>
                <a:spLocks noEditPoints="1"/>
              </p:cNvSpPr>
              <p:nvPr/>
            </p:nvSpPr>
            <p:spPr bwMode="auto">
              <a:xfrm>
                <a:off x="2297113" y="3371850"/>
                <a:ext cx="187325" cy="193675"/>
              </a:xfrm>
              <a:custGeom>
                <a:avLst/>
                <a:gdLst>
                  <a:gd name="T0" fmla="*/ 0 w 50"/>
                  <a:gd name="T1" fmla="*/ 52 h 52"/>
                  <a:gd name="T2" fmla="*/ 50 w 50"/>
                  <a:gd name="T3" fmla="*/ 52 h 52"/>
                  <a:gd name="T4" fmla="*/ 50 w 50"/>
                  <a:gd name="T5" fmla="*/ 0 h 52"/>
                  <a:gd name="T6" fmla="*/ 0 w 50"/>
                  <a:gd name="T7" fmla="*/ 0 h 52"/>
                  <a:gd name="T8" fmla="*/ 0 w 50"/>
                  <a:gd name="T9" fmla="*/ 52 h 52"/>
                  <a:gd name="T10" fmla="*/ 7 w 50"/>
                  <a:gd name="T11" fmla="*/ 15 h 52"/>
                  <a:gd name="T12" fmla="*/ 14 w 50"/>
                  <a:gd name="T13" fmla="*/ 8 h 52"/>
                  <a:gd name="T14" fmla="*/ 25 w 50"/>
                  <a:gd name="T15" fmla="*/ 19 h 52"/>
                  <a:gd name="T16" fmla="*/ 36 w 50"/>
                  <a:gd name="T17" fmla="*/ 8 h 52"/>
                  <a:gd name="T18" fmla="*/ 43 w 50"/>
                  <a:gd name="T19" fmla="*/ 15 h 52"/>
                  <a:gd name="T20" fmla="*/ 32 w 50"/>
                  <a:gd name="T21" fmla="*/ 26 h 52"/>
                  <a:gd name="T22" fmla="*/ 43 w 50"/>
                  <a:gd name="T23" fmla="*/ 37 h 52"/>
                  <a:gd name="T24" fmla="*/ 36 w 50"/>
                  <a:gd name="T25" fmla="*/ 44 h 52"/>
                  <a:gd name="T26" fmla="*/ 25 w 50"/>
                  <a:gd name="T27" fmla="*/ 33 h 52"/>
                  <a:gd name="T28" fmla="*/ 14 w 50"/>
                  <a:gd name="T29" fmla="*/ 44 h 52"/>
                  <a:gd name="T30" fmla="*/ 7 w 50"/>
                  <a:gd name="T31" fmla="*/ 37 h 52"/>
                  <a:gd name="T32" fmla="*/ 18 w 50"/>
                  <a:gd name="T33" fmla="*/ 26 h 52"/>
                  <a:gd name="T34" fmla="*/ 7 w 50"/>
                  <a:gd name="T35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52">
                    <a:moveTo>
                      <a:pt x="0" y="52"/>
                    </a:moveTo>
                    <a:cubicBezTo>
                      <a:pt x="50" y="52"/>
                      <a:pt x="50" y="52"/>
                      <a:pt x="50" y="5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2"/>
                    </a:lnTo>
                    <a:close/>
                    <a:moveTo>
                      <a:pt x="7" y="15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24" y="19"/>
                      <a:pt x="25" y="19"/>
                    </a:cubicBezTo>
                    <a:cubicBezTo>
                      <a:pt x="26" y="19"/>
                      <a:pt x="36" y="8"/>
                      <a:pt x="36" y="8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32" y="25"/>
                      <a:pt x="32" y="26"/>
                    </a:cubicBezTo>
                    <a:cubicBezTo>
                      <a:pt x="32" y="27"/>
                      <a:pt x="43" y="37"/>
                      <a:pt x="43" y="37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26" y="33"/>
                      <a:pt x="25" y="33"/>
                    </a:cubicBezTo>
                    <a:cubicBezTo>
                      <a:pt x="24" y="33"/>
                      <a:pt x="14" y="44"/>
                      <a:pt x="14" y="44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18" y="27"/>
                      <a:pt x="18" y="26"/>
                    </a:cubicBezTo>
                    <a:cubicBezTo>
                      <a:pt x="18" y="25"/>
                      <a:pt x="7" y="15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68" name="组合 3267"/>
            <p:cNvGrpSpPr/>
            <p:nvPr/>
          </p:nvGrpSpPr>
          <p:grpSpPr>
            <a:xfrm>
              <a:off x="4072468" y="4269318"/>
              <a:ext cx="660400" cy="491065"/>
              <a:chOff x="3054351" y="3201988"/>
              <a:chExt cx="495300" cy="368299"/>
            </a:xfrm>
            <a:grpFill/>
          </p:grpSpPr>
          <p:sp>
            <p:nvSpPr>
              <p:cNvPr id="3189" name="Freeform 148"/>
              <p:cNvSpPr/>
              <p:nvPr/>
            </p:nvSpPr>
            <p:spPr bwMode="auto">
              <a:xfrm>
                <a:off x="3230563" y="3457575"/>
                <a:ext cx="142875" cy="112712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90" name="Freeform 149"/>
              <p:cNvSpPr/>
              <p:nvPr/>
            </p:nvSpPr>
            <p:spPr bwMode="auto">
              <a:xfrm>
                <a:off x="3136901" y="3330575"/>
                <a:ext cx="330200" cy="146050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91" name="Freeform 150"/>
              <p:cNvSpPr/>
              <p:nvPr/>
            </p:nvSpPr>
            <p:spPr bwMode="auto">
              <a:xfrm>
                <a:off x="3054351" y="3201988"/>
                <a:ext cx="495300" cy="192087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61" name="组合 3260"/>
            <p:cNvGrpSpPr/>
            <p:nvPr/>
          </p:nvGrpSpPr>
          <p:grpSpPr>
            <a:xfrm>
              <a:off x="5272617" y="4353985"/>
              <a:ext cx="620184" cy="391583"/>
              <a:chOff x="3954463" y="3265488"/>
              <a:chExt cx="465138" cy="293687"/>
            </a:xfrm>
            <a:grpFill/>
          </p:grpSpPr>
          <p:sp>
            <p:nvSpPr>
              <p:cNvPr id="3192" name="Freeform 151"/>
              <p:cNvSpPr>
                <a:spLocks noEditPoints="1"/>
              </p:cNvSpPr>
              <p:nvPr/>
            </p:nvSpPr>
            <p:spPr bwMode="auto">
              <a:xfrm>
                <a:off x="3954463" y="3265488"/>
                <a:ext cx="465138" cy="293687"/>
              </a:xfrm>
              <a:custGeom>
                <a:avLst/>
                <a:gdLst>
                  <a:gd name="T0" fmla="*/ 112 w 124"/>
                  <a:gd name="T1" fmla="*/ 18 h 78"/>
                  <a:gd name="T2" fmla="*/ 112 w 124"/>
                  <a:gd name="T3" fmla="*/ 0 h 78"/>
                  <a:gd name="T4" fmla="*/ 0 w 124"/>
                  <a:gd name="T5" fmla="*/ 0 h 78"/>
                  <a:gd name="T6" fmla="*/ 0 w 124"/>
                  <a:gd name="T7" fmla="*/ 78 h 78"/>
                  <a:gd name="T8" fmla="*/ 112 w 124"/>
                  <a:gd name="T9" fmla="*/ 78 h 78"/>
                  <a:gd name="T10" fmla="*/ 112 w 124"/>
                  <a:gd name="T11" fmla="*/ 60 h 78"/>
                  <a:gd name="T12" fmla="*/ 124 w 124"/>
                  <a:gd name="T13" fmla="*/ 54 h 78"/>
                  <a:gd name="T14" fmla="*/ 124 w 124"/>
                  <a:gd name="T15" fmla="*/ 26 h 78"/>
                  <a:gd name="T16" fmla="*/ 112 w 124"/>
                  <a:gd name="T17" fmla="*/ 18 h 78"/>
                  <a:gd name="T18" fmla="*/ 103 w 124"/>
                  <a:gd name="T19" fmla="*/ 69 h 78"/>
                  <a:gd name="T20" fmla="*/ 9 w 124"/>
                  <a:gd name="T21" fmla="*/ 69 h 78"/>
                  <a:gd name="T22" fmla="*/ 9 w 124"/>
                  <a:gd name="T23" fmla="*/ 10 h 78"/>
                  <a:gd name="T24" fmla="*/ 103 w 124"/>
                  <a:gd name="T25" fmla="*/ 10 h 78"/>
                  <a:gd name="T26" fmla="*/ 103 w 124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78">
                    <a:moveTo>
                      <a:pt x="112" y="1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6" y="60"/>
                      <a:pt x="124" y="61"/>
                      <a:pt x="124" y="54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4" y="17"/>
                      <a:pt x="115" y="18"/>
                      <a:pt x="112" y="18"/>
                    </a:cubicBezTo>
                    <a:close/>
                    <a:moveTo>
                      <a:pt x="103" y="69"/>
                    </a:moveTo>
                    <a:cubicBezTo>
                      <a:pt x="9" y="69"/>
                      <a:pt x="9" y="69"/>
                      <a:pt x="9" y="6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3" y="10"/>
                      <a:pt x="103" y="10"/>
                      <a:pt x="103" y="10"/>
                    </a:cubicBezTo>
                    <a:lnTo>
                      <a:pt x="103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93" name="Rectangle 152"/>
              <p:cNvSpPr>
                <a:spLocks noChangeArrowheads="1"/>
              </p:cNvSpPr>
              <p:nvPr/>
            </p:nvSpPr>
            <p:spPr bwMode="auto">
              <a:xfrm>
                <a:off x="4017963" y="3333750"/>
                <a:ext cx="87313" cy="161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58" name="组合 3257"/>
            <p:cNvGrpSpPr/>
            <p:nvPr/>
          </p:nvGrpSpPr>
          <p:grpSpPr>
            <a:xfrm>
              <a:off x="6377517" y="4353985"/>
              <a:ext cx="620184" cy="391583"/>
              <a:chOff x="4783138" y="3265488"/>
              <a:chExt cx="465138" cy="293687"/>
            </a:xfrm>
            <a:grpFill/>
          </p:grpSpPr>
          <p:sp>
            <p:nvSpPr>
              <p:cNvPr id="3194" name="Freeform 153"/>
              <p:cNvSpPr>
                <a:spLocks noEditPoints="1"/>
              </p:cNvSpPr>
              <p:nvPr/>
            </p:nvSpPr>
            <p:spPr bwMode="auto">
              <a:xfrm>
                <a:off x="4783138" y="3265488"/>
                <a:ext cx="465138" cy="293687"/>
              </a:xfrm>
              <a:custGeom>
                <a:avLst/>
                <a:gdLst>
                  <a:gd name="T0" fmla="*/ 112 w 124"/>
                  <a:gd name="T1" fmla="*/ 18 h 78"/>
                  <a:gd name="T2" fmla="*/ 112 w 124"/>
                  <a:gd name="T3" fmla="*/ 0 h 78"/>
                  <a:gd name="T4" fmla="*/ 0 w 124"/>
                  <a:gd name="T5" fmla="*/ 0 h 78"/>
                  <a:gd name="T6" fmla="*/ 0 w 124"/>
                  <a:gd name="T7" fmla="*/ 78 h 78"/>
                  <a:gd name="T8" fmla="*/ 112 w 124"/>
                  <a:gd name="T9" fmla="*/ 78 h 78"/>
                  <a:gd name="T10" fmla="*/ 112 w 124"/>
                  <a:gd name="T11" fmla="*/ 60 h 78"/>
                  <a:gd name="T12" fmla="*/ 124 w 124"/>
                  <a:gd name="T13" fmla="*/ 54 h 78"/>
                  <a:gd name="T14" fmla="*/ 124 w 124"/>
                  <a:gd name="T15" fmla="*/ 26 h 78"/>
                  <a:gd name="T16" fmla="*/ 112 w 124"/>
                  <a:gd name="T17" fmla="*/ 18 h 78"/>
                  <a:gd name="T18" fmla="*/ 103 w 124"/>
                  <a:gd name="T19" fmla="*/ 69 h 78"/>
                  <a:gd name="T20" fmla="*/ 9 w 124"/>
                  <a:gd name="T21" fmla="*/ 69 h 78"/>
                  <a:gd name="T22" fmla="*/ 9 w 124"/>
                  <a:gd name="T23" fmla="*/ 10 h 78"/>
                  <a:gd name="T24" fmla="*/ 103 w 124"/>
                  <a:gd name="T25" fmla="*/ 10 h 78"/>
                  <a:gd name="T26" fmla="*/ 103 w 124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78">
                    <a:moveTo>
                      <a:pt x="112" y="1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6" y="60"/>
                      <a:pt x="124" y="61"/>
                      <a:pt x="124" y="54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4" y="17"/>
                      <a:pt x="115" y="18"/>
                      <a:pt x="112" y="18"/>
                    </a:cubicBezTo>
                    <a:close/>
                    <a:moveTo>
                      <a:pt x="103" y="69"/>
                    </a:moveTo>
                    <a:cubicBezTo>
                      <a:pt x="9" y="69"/>
                      <a:pt x="9" y="69"/>
                      <a:pt x="9" y="6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3" y="10"/>
                      <a:pt x="103" y="10"/>
                      <a:pt x="103" y="10"/>
                    </a:cubicBezTo>
                    <a:lnTo>
                      <a:pt x="103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95" name="Rectangle 154"/>
              <p:cNvSpPr>
                <a:spLocks noChangeArrowheads="1"/>
              </p:cNvSpPr>
              <p:nvPr/>
            </p:nvSpPr>
            <p:spPr bwMode="auto">
              <a:xfrm>
                <a:off x="4848226" y="3333750"/>
                <a:ext cx="85725" cy="161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96" name="Rectangle 155"/>
              <p:cNvSpPr>
                <a:spLocks noChangeArrowheads="1"/>
              </p:cNvSpPr>
              <p:nvPr/>
            </p:nvSpPr>
            <p:spPr bwMode="auto">
              <a:xfrm>
                <a:off x="4948238" y="3333750"/>
                <a:ext cx="90488" cy="161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53" name="组合 3252"/>
            <p:cNvGrpSpPr/>
            <p:nvPr/>
          </p:nvGrpSpPr>
          <p:grpSpPr>
            <a:xfrm>
              <a:off x="7448552" y="4353985"/>
              <a:ext cx="624417" cy="391583"/>
              <a:chOff x="5586413" y="3265488"/>
              <a:chExt cx="468313" cy="293687"/>
            </a:xfrm>
            <a:grpFill/>
          </p:grpSpPr>
          <p:sp>
            <p:nvSpPr>
              <p:cNvPr id="3197" name="Freeform 156"/>
              <p:cNvSpPr>
                <a:spLocks noEditPoints="1"/>
              </p:cNvSpPr>
              <p:nvPr/>
            </p:nvSpPr>
            <p:spPr bwMode="auto">
              <a:xfrm>
                <a:off x="5586413" y="3265488"/>
                <a:ext cx="468313" cy="293687"/>
              </a:xfrm>
              <a:custGeom>
                <a:avLst/>
                <a:gdLst>
                  <a:gd name="T0" fmla="*/ 112 w 125"/>
                  <a:gd name="T1" fmla="*/ 18 h 78"/>
                  <a:gd name="T2" fmla="*/ 112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2 w 125"/>
                  <a:gd name="T9" fmla="*/ 78 h 78"/>
                  <a:gd name="T10" fmla="*/ 112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2 w 125"/>
                  <a:gd name="T17" fmla="*/ 18 h 78"/>
                  <a:gd name="T18" fmla="*/ 103 w 125"/>
                  <a:gd name="T19" fmla="*/ 69 h 78"/>
                  <a:gd name="T20" fmla="*/ 9 w 125"/>
                  <a:gd name="T21" fmla="*/ 69 h 78"/>
                  <a:gd name="T22" fmla="*/ 9 w 125"/>
                  <a:gd name="T23" fmla="*/ 10 h 78"/>
                  <a:gd name="T24" fmla="*/ 103 w 125"/>
                  <a:gd name="T25" fmla="*/ 10 h 78"/>
                  <a:gd name="T26" fmla="*/ 103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2" y="1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6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2" y="18"/>
                    </a:cubicBezTo>
                    <a:close/>
                    <a:moveTo>
                      <a:pt x="103" y="69"/>
                    </a:moveTo>
                    <a:cubicBezTo>
                      <a:pt x="9" y="69"/>
                      <a:pt x="9" y="69"/>
                      <a:pt x="9" y="6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3" y="10"/>
                      <a:pt x="103" y="10"/>
                      <a:pt x="103" y="10"/>
                    </a:cubicBezTo>
                    <a:lnTo>
                      <a:pt x="103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98" name="Rectangle 157"/>
              <p:cNvSpPr>
                <a:spLocks noChangeArrowheads="1"/>
              </p:cNvSpPr>
              <p:nvPr/>
            </p:nvSpPr>
            <p:spPr bwMode="auto">
              <a:xfrm>
                <a:off x="5649913" y="3333750"/>
                <a:ext cx="85725" cy="161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99" name="Rectangle 158"/>
              <p:cNvSpPr>
                <a:spLocks noChangeArrowheads="1"/>
              </p:cNvSpPr>
              <p:nvPr/>
            </p:nvSpPr>
            <p:spPr bwMode="auto">
              <a:xfrm>
                <a:off x="5754688" y="3333750"/>
                <a:ext cx="87313" cy="161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00" name="Rectangle 159"/>
              <p:cNvSpPr>
                <a:spLocks noChangeArrowheads="1"/>
              </p:cNvSpPr>
              <p:nvPr/>
            </p:nvSpPr>
            <p:spPr bwMode="auto">
              <a:xfrm>
                <a:off x="5859463" y="3333750"/>
                <a:ext cx="87313" cy="161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52" name="组合 3251"/>
            <p:cNvGrpSpPr/>
            <p:nvPr/>
          </p:nvGrpSpPr>
          <p:grpSpPr>
            <a:xfrm>
              <a:off x="8517469" y="4313767"/>
              <a:ext cx="670983" cy="510116"/>
              <a:chOff x="6388101" y="3235325"/>
              <a:chExt cx="503237" cy="382587"/>
            </a:xfrm>
            <a:grpFill/>
          </p:grpSpPr>
          <p:sp>
            <p:nvSpPr>
              <p:cNvPr id="3201" name="Freeform 160"/>
              <p:cNvSpPr/>
              <p:nvPr/>
            </p:nvSpPr>
            <p:spPr bwMode="auto">
              <a:xfrm>
                <a:off x="6388101" y="3276600"/>
                <a:ext cx="263525" cy="293687"/>
              </a:xfrm>
              <a:custGeom>
                <a:avLst/>
                <a:gdLst>
                  <a:gd name="T0" fmla="*/ 22 w 166"/>
                  <a:gd name="T1" fmla="*/ 163 h 185"/>
                  <a:gd name="T2" fmla="*/ 22 w 166"/>
                  <a:gd name="T3" fmla="*/ 24 h 185"/>
                  <a:gd name="T4" fmla="*/ 142 w 166"/>
                  <a:gd name="T5" fmla="*/ 24 h 185"/>
                  <a:gd name="T6" fmla="*/ 166 w 166"/>
                  <a:gd name="T7" fmla="*/ 0 h 185"/>
                  <a:gd name="T8" fmla="*/ 0 w 166"/>
                  <a:gd name="T9" fmla="*/ 0 h 185"/>
                  <a:gd name="T10" fmla="*/ 0 w 166"/>
                  <a:gd name="T11" fmla="*/ 185 h 185"/>
                  <a:gd name="T12" fmla="*/ 78 w 166"/>
                  <a:gd name="T13" fmla="*/ 185 h 185"/>
                  <a:gd name="T14" fmla="*/ 88 w 166"/>
                  <a:gd name="T15" fmla="*/ 163 h 185"/>
                  <a:gd name="T16" fmla="*/ 22 w 166"/>
                  <a:gd name="T17" fmla="*/ 16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85">
                    <a:moveTo>
                      <a:pt x="22" y="163"/>
                    </a:moveTo>
                    <a:lnTo>
                      <a:pt x="22" y="24"/>
                    </a:lnTo>
                    <a:lnTo>
                      <a:pt x="142" y="24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85"/>
                    </a:lnTo>
                    <a:lnTo>
                      <a:pt x="78" y="185"/>
                    </a:lnTo>
                    <a:lnTo>
                      <a:pt x="88" y="163"/>
                    </a:lnTo>
                    <a:lnTo>
                      <a:pt x="22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02" name="Freeform 161"/>
              <p:cNvSpPr/>
              <p:nvPr/>
            </p:nvSpPr>
            <p:spPr bwMode="auto">
              <a:xfrm>
                <a:off x="6561138" y="3276600"/>
                <a:ext cx="330200" cy="293687"/>
              </a:xfrm>
              <a:custGeom>
                <a:avLst/>
                <a:gdLst>
                  <a:gd name="T0" fmla="*/ 76 w 88"/>
                  <a:gd name="T1" fmla="*/ 18 h 78"/>
                  <a:gd name="T2" fmla="*/ 76 w 88"/>
                  <a:gd name="T3" fmla="*/ 0 h 78"/>
                  <a:gd name="T4" fmla="*/ 40 w 88"/>
                  <a:gd name="T5" fmla="*/ 0 h 78"/>
                  <a:gd name="T6" fmla="*/ 37 w 88"/>
                  <a:gd name="T7" fmla="*/ 10 h 78"/>
                  <a:gd name="T8" fmla="*/ 67 w 88"/>
                  <a:gd name="T9" fmla="*/ 10 h 78"/>
                  <a:gd name="T10" fmla="*/ 67 w 88"/>
                  <a:gd name="T11" fmla="*/ 69 h 78"/>
                  <a:gd name="T12" fmla="*/ 10 w 88"/>
                  <a:gd name="T13" fmla="*/ 69 h 78"/>
                  <a:gd name="T14" fmla="*/ 0 w 88"/>
                  <a:gd name="T15" fmla="*/ 78 h 78"/>
                  <a:gd name="T16" fmla="*/ 76 w 88"/>
                  <a:gd name="T17" fmla="*/ 78 h 78"/>
                  <a:gd name="T18" fmla="*/ 76 w 88"/>
                  <a:gd name="T19" fmla="*/ 60 h 78"/>
                  <a:gd name="T20" fmla="*/ 88 w 88"/>
                  <a:gd name="T21" fmla="*/ 54 h 78"/>
                  <a:gd name="T22" fmla="*/ 88 w 88"/>
                  <a:gd name="T23" fmla="*/ 26 h 78"/>
                  <a:gd name="T24" fmla="*/ 76 w 88"/>
                  <a:gd name="T2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8">
                    <a:moveTo>
                      <a:pt x="76" y="18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8" y="61"/>
                      <a:pt x="88" y="54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17"/>
                      <a:pt x="79" y="18"/>
                      <a:pt x="7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03" name="Freeform 162"/>
              <p:cNvSpPr/>
              <p:nvPr/>
            </p:nvSpPr>
            <p:spPr bwMode="auto">
              <a:xfrm>
                <a:off x="6453188" y="3341688"/>
                <a:ext cx="130175" cy="165100"/>
              </a:xfrm>
              <a:custGeom>
                <a:avLst/>
                <a:gdLst>
                  <a:gd name="T0" fmla="*/ 0 w 82"/>
                  <a:gd name="T1" fmla="*/ 0 h 104"/>
                  <a:gd name="T2" fmla="*/ 0 w 82"/>
                  <a:gd name="T3" fmla="*/ 104 h 104"/>
                  <a:gd name="T4" fmla="*/ 0 w 82"/>
                  <a:gd name="T5" fmla="*/ 104 h 104"/>
                  <a:gd name="T6" fmla="*/ 54 w 82"/>
                  <a:gd name="T7" fmla="*/ 104 h 104"/>
                  <a:gd name="T8" fmla="*/ 68 w 82"/>
                  <a:gd name="T9" fmla="*/ 68 h 104"/>
                  <a:gd name="T10" fmla="*/ 21 w 82"/>
                  <a:gd name="T11" fmla="*/ 68 h 104"/>
                  <a:gd name="T12" fmla="*/ 82 w 82"/>
                  <a:gd name="T13" fmla="*/ 0 h 104"/>
                  <a:gd name="T14" fmla="*/ 0 w 82"/>
                  <a:gd name="T15" fmla="*/ 0 h 104"/>
                  <a:gd name="T16" fmla="*/ 0 w 82"/>
                  <a:gd name="T1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04">
                    <a:moveTo>
                      <a:pt x="0" y="0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54" y="104"/>
                    </a:lnTo>
                    <a:lnTo>
                      <a:pt x="68" y="68"/>
                    </a:lnTo>
                    <a:lnTo>
                      <a:pt x="21" y="68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04" name="Freeform 163"/>
              <p:cNvSpPr/>
              <p:nvPr/>
            </p:nvSpPr>
            <p:spPr bwMode="auto">
              <a:xfrm>
                <a:off x="6629401" y="3341688"/>
                <a:ext cx="157163" cy="165100"/>
              </a:xfrm>
              <a:custGeom>
                <a:avLst/>
                <a:gdLst>
                  <a:gd name="T0" fmla="*/ 75 w 99"/>
                  <a:gd name="T1" fmla="*/ 23 h 104"/>
                  <a:gd name="T2" fmla="*/ 0 w 99"/>
                  <a:gd name="T3" fmla="*/ 104 h 104"/>
                  <a:gd name="T4" fmla="*/ 99 w 99"/>
                  <a:gd name="T5" fmla="*/ 104 h 104"/>
                  <a:gd name="T6" fmla="*/ 99 w 99"/>
                  <a:gd name="T7" fmla="*/ 0 h 104"/>
                  <a:gd name="T8" fmla="*/ 35 w 99"/>
                  <a:gd name="T9" fmla="*/ 0 h 104"/>
                  <a:gd name="T10" fmla="*/ 28 w 99"/>
                  <a:gd name="T11" fmla="*/ 23 h 104"/>
                  <a:gd name="T12" fmla="*/ 75 w 99"/>
                  <a:gd name="T13" fmla="*/ 2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04">
                    <a:moveTo>
                      <a:pt x="75" y="23"/>
                    </a:moveTo>
                    <a:lnTo>
                      <a:pt x="0" y="104"/>
                    </a:lnTo>
                    <a:lnTo>
                      <a:pt x="99" y="104"/>
                    </a:lnTo>
                    <a:lnTo>
                      <a:pt x="99" y="0"/>
                    </a:lnTo>
                    <a:lnTo>
                      <a:pt x="35" y="0"/>
                    </a:lnTo>
                    <a:lnTo>
                      <a:pt x="28" y="23"/>
                    </a:lnTo>
                    <a:lnTo>
                      <a:pt x="75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05" name="Freeform 164"/>
              <p:cNvSpPr/>
              <p:nvPr/>
            </p:nvSpPr>
            <p:spPr bwMode="auto">
              <a:xfrm>
                <a:off x="6508751" y="3235325"/>
                <a:ext cx="206375" cy="382587"/>
              </a:xfrm>
              <a:custGeom>
                <a:avLst/>
                <a:gdLst>
                  <a:gd name="T0" fmla="*/ 90 w 130"/>
                  <a:gd name="T1" fmla="*/ 100 h 241"/>
                  <a:gd name="T2" fmla="*/ 128 w 130"/>
                  <a:gd name="T3" fmla="*/ 0 h 241"/>
                  <a:gd name="T4" fmla="*/ 10 w 130"/>
                  <a:gd name="T5" fmla="*/ 126 h 241"/>
                  <a:gd name="T6" fmla="*/ 50 w 130"/>
                  <a:gd name="T7" fmla="*/ 126 h 241"/>
                  <a:gd name="T8" fmla="*/ 0 w 130"/>
                  <a:gd name="T9" fmla="*/ 241 h 241"/>
                  <a:gd name="T10" fmla="*/ 130 w 130"/>
                  <a:gd name="T11" fmla="*/ 97 h 241"/>
                  <a:gd name="T12" fmla="*/ 90 w 130"/>
                  <a:gd name="T13" fmla="*/ 10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241">
                    <a:moveTo>
                      <a:pt x="90" y="100"/>
                    </a:moveTo>
                    <a:lnTo>
                      <a:pt x="128" y="0"/>
                    </a:lnTo>
                    <a:lnTo>
                      <a:pt x="10" y="126"/>
                    </a:lnTo>
                    <a:lnTo>
                      <a:pt x="50" y="126"/>
                    </a:lnTo>
                    <a:lnTo>
                      <a:pt x="0" y="241"/>
                    </a:lnTo>
                    <a:lnTo>
                      <a:pt x="130" y="97"/>
                    </a:lnTo>
                    <a:lnTo>
                      <a:pt x="90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5" name="组合 3244"/>
            <p:cNvGrpSpPr/>
            <p:nvPr/>
          </p:nvGrpSpPr>
          <p:grpSpPr>
            <a:xfrm>
              <a:off x="9624485" y="4214284"/>
              <a:ext cx="599017" cy="601133"/>
              <a:chOff x="7218363" y="3160713"/>
              <a:chExt cx="449263" cy="450850"/>
            </a:xfrm>
            <a:grpFill/>
          </p:grpSpPr>
          <p:sp>
            <p:nvSpPr>
              <p:cNvPr id="3206" name="Freeform 165"/>
              <p:cNvSpPr>
                <a:spLocks noEditPoints="1"/>
              </p:cNvSpPr>
              <p:nvPr/>
            </p:nvSpPr>
            <p:spPr bwMode="auto">
              <a:xfrm>
                <a:off x="7218363" y="3160713"/>
                <a:ext cx="449263" cy="450850"/>
              </a:xfrm>
              <a:custGeom>
                <a:avLst/>
                <a:gdLst>
                  <a:gd name="T0" fmla="*/ 60 w 120"/>
                  <a:gd name="T1" fmla="*/ 0 h 120"/>
                  <a:gd name="T2" fmla="*/ 0 w 120"/>
                  <a:gd name="T3" fmla="*/ 60 h 120"/>
                  <a:gd name="T4" fmla="*/ 60 w 120"/>
                  <a:gd name="T5" fmla="*/ 120 h 120"/>
                  <a:gd name="T6" fmla="*/ 120 w 120"/>
                  <a:gd name="T7" fmla="*/ 60 h 120"/>
                  <a:gd name="T8" fmla="*/ 60 w 120"/>
                  <a:gd name="T9" fmla="*/ 0 h 120"/>
                  <a:gd name="T10" fmla="*/ 60 w 120"/>
                  <a:gd name="T11" fmla="*/ 111 h 120"/>
                  <a:gd name="T12" fmla="*/ 9 w 120"/>
                  <a:gd name="T13" fmla="*/ 60 h 120"/>
                  <a:gd name="T14" fmla="*/ 60 w 120"/>
                  <a:gd name="T15" fmla="*/ 9 h 120"/>
                  <a:gd name="T16" fmla="*/ 111 w 120"/>
                  <a:gd name="T17" fmla="*/ 60 h 120"/>
                  <a:gd name="T18" fmla="*/ 60 w 120"/>
                  <a:gd name="T1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9" y="88"/>
                      <a:pt x="9" y="60"/>
                    </a:cubicBezTo>
                    <a:cubicBezTo>
                      <a:pt x="9" y="32"/>
                      <a:pt x="32" y="9"/>
                      <a:pt x="60" y="9"/>
                    </a:cubicBezTo>
                    <a:cubicBezTo>
                      <a:pt x="88" y="9"/>
                      <a:pt x="111" y="32"/>
                      <a:pt x="111" y="60"/>
                    </a:cubicBezTo>
                    <a:cubicBezTo>
                      <a:pt x="111" y="88"/>
                      <a:pt x="88" y="111"/>
                      <a:pt x="6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07" name="Freeform 166"/>
              <p:cNvSpPr/>
              <p:nvPr/>
            </p:nvSpPr>
            <p:spPr bwMode="auto">
              <a:xfrm>
                <a:off x="7353301" y="3254375"/>
                <a:ext cx="179388" cy="285750"/>
              </a:xfrm>
              <a:custGeom>
                <a:avLst/>
                <a:gdLst>
                  <a:gd name="T0" fmla="*/ 101 w 113"/>
                  <a:gd name="T1" fmla="*/ 0 h 180"/>
                  <a:gd name="T2" fmla="*/ 0 w 113"/>
                  <a:gd name="T3" fmla="*/ 102 h 180"/>
                  <a:gd name="T4" fmla="*/ 37 w 113"/>
                  <a:gd name="T5" fmla="*/ 102 h 180"/>
                  <a:gd name="T6" fmla="*/ 9 w 113"/>
                  <a:gd name="T7" fmla="*/ 180 h 180"/>
                  <a:gd name="T8" fmla="*/ 113 w 113"/>
                  <a:gd name="T9" fmla="*/ 76 h 180"/>
                  <a:gd name="T10" fmla="*/ 75 w 113"/>
                  <a:gd name="T11" fmla="*/ 76 h 180"/>
                  <a:gd name="T12" fmla="*/ 101 w 113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80">
                    <a:moveTo>
                      <a:pt x="101" y="0"/>
                    </a:moveTo>
                    <a:lnTo>
                      <a:pt x="0" y="102"/>
                    </a:lnTo>
                    <a:lnTo>
                      <a:pt x="37" y="102"/>
                    </a:lnTo>
                    <a:lnTo>
                      <a:pt x="9" y="180"/>
                    </a:lnTo>
                    <a:lnTo>
                      <a:pt x="113" y="76"/>
                    </a:lnTo>
                    <a:lnTo>
                      <a:pt x="75" y="76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4" name="组合 3243"/>
            <p:cNvGrpSpPr/>
            <p:nvPr/>
          </p:nvGrpSpPr>
          <p:grpSpPr>
            <a:xfrm>
              <a:off x="10693402" y="4214284"/>
              <a:ext cx="601133" cy="626533"/>
              <a:chOff x="8020051" y="3160713"/>
              <a:chExt cx="450850" cy="469900"/>
            </a:xfrm>
            <a:grpFill/>
          </p:grpSpPr>
          <p:sp>
            <p:nvSpPr>
              <p:cNvPr id="3208" name="Freeform 167"/>
              <p:cNvSpPr/>
              <p:nvPr/>
            </p:nvSpPr>
            <p:spPr bwMode="auto">
              <a:xfrm>
                <a:off x="8094663" y="3160713"/>
                <a:ext cx="300038" cy="469900"/>
              </a:xfrm>
              <a:custGeom>
                <a:avLst/>
                <a:gdLst>
                  <a:gd name="T0" fmla="*/ 126 w 189"/>
                  <a:gd name="T1" fmla="*/ 128 h 296"/>
                  <a:gd name="T2" fmla="*/ 170 w 189"/>
                  <a:gd name="T3" fmla="*/ 0 h 296"/>
                  <a:gd name="T4" fmla="*/ 0 w 189"/>
                  <a:gd name="T5" fmla="*/ 168 h 296"/>
                  <a:gd name="T6" fmla="*/ 64 w 189"/>
                  <a:gd name="T7" fmla="*/ 168 h 296"/>
                  <a:gd name="T8" fmla="*/ 15 w 189"/>
                  <a:gd name="T9" fmla="*/ 296 h 296"/>
                  <a:gd name="T10" fmla="*/ 189 w 189"/>
                  <a:gd name="T11" fmla="*/ 128 h 296"/>
                  <a:gd name="T12" fmla="*/ 126 w 189"/>
                  <a:gd name="T13" fmla="*/ 12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296">
                    <a:moveTo>
                      <a:pt x="126" y="128"/>
                    </a:moveTo>
                    <a:lnTo>
                      <a:pt x="170" y="0"/>
                    </a:lnTo>
                    <a:lnTo>
                      <a:pt x="0" y="168"/>
                    </a:lnTo>
                    <a:lnTo>
                      <a:pt x="64" y="168"/>
                    </a:lnTo>
                    <a:lnTo>
                      <a:pt x="15" y="296"/>
                    </a:lnTo>
                    <a:lnTo>
                      <a:pt x="189" y="128"/>
                    </a:lnTo>
                    <a:lnTo>
                      <a:pt x="126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09" name="Freeform 168"/>
              <p:cNvSpPr/>
              <p:nvPr/>
            </p:nvSpPr>
            <p:spPr bwMode="auto">
              <a:xfrm>
                <a:off x="8170863" y="3201988"/>
                <a:ext cx="300038" cy="409575"/>
              </a:xfrm>
              <a:custGeom>
                <a:avLst/>
                <a:gdLst>
                  <a:gd name="T0" fmla="*/ 53 w 80"/>
                  <a:gd name="T1" fmla="*/ 0 h 109"/>
                  <a:gd name="T2" fmla="*/ 50 w 80"/>
                  <a:gd name="T3" fmla="*/ 8 h 109"/>
                  <a:gd name="T4" fmla="*/ 71 w 80"/>
                  <a:gd name="T5" fmla="*/ 49 h 109"/>
                  <a:gd name="T6" fmla="*/ 20 w 80"/>
                  <a:gd name="T7" fmla="*/ 100 h 109"/>
                  <a:gd name="T8" fmla="*/ 7 w 80"/>
                  <a:gd name="T9" fmla="*/ 98 h 109"/>
                  <a:gd name="T10" fmla="*/ 0 w 80"/>
                  <a:gd name="T11" fmla="*/ 105 h 109"/>
                  <a:gd name="T12" fmla="*/ 20 w 80"/>
                  <a:gd name="T13" fmla="*/ 109 h 109"/>
                  <a:gd name="T14" fmla="*/ 80 w 80"/>
                  <a:gd name="T15" fmla="*/ 49 h 109"/>
                  <a:gd name="T16" fmla="*/ 53 w 80"/>
                  <a:gd name="T1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09">
                    <a:moveTo>
                      <a:pt x="53" y="0"/>
                    </a:moveTo>
                    <a:cubicBezTo>
                      <a:pt x="50" y="8"/>
                      <a:pt x="50" y="8"/>
                      <a:pt x="50" y="8"/>
                    </a:cubicBezTo>
                    <a:cubicBezTo>
                      <a:pt x="62" y="17"/>
                      <a:pt x="71" y="32"/>
                      <a:pt x="71" y="49"/>
                    </a:cubicBezTo>
                    <a:cubicBezTo>
                      <a:pt x="71" y="77"/>
                      <a:pt x="48" y="100"/>
                      <a:pt x="20" y="100"/>
                    </a:cubicBezTo>
                    <a:cubicBezTo>
                      <a:pt x="15" y="100"/>
                      <a:pt x="12" y="99"/>
                      <a:pt x="7" y="98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6" y="108"/>
                      <a:pt x="12" y="109"/>
                      <a:pt x="20" y="109"/>
                    </a:cubicBezTo>
                    <a:cubicBezTo>
                      <a:pt x="53" y="109"/>
                      <a:pt x="80" y="82"/>
                      <a:pt x="80" y="49"/>
                    </a:cubicBezTo>
                    <a:cubicBezTo>
                      <a:pt x="80" y="28"/>
                      <a:pt x="69" y="1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10" name="Freeform 169"/>
              <p:cNvSpPr/>
              <p:nvPr/>
            </p:nvSpPr>
            <p:spPr bwMode="auto">
              <a:xfrm>
                <a:off x="8020051" y="3160713"/>
                <a:ext cx="307975" cy="415925"/>
              </a:xfrm>
              <a:custGeom>
                <a:avLst/>
                <a:gdLst>
                  <a:gd name="T0" fmla="*/ 32 w 82"/>
                  <a:gd name="T1" fmla="*/ 103 h 111"/>
                  <a:gd name="T2" fmla="*/ 9 w 82"/>
                  <a:gd name="T3" fmla="*/ 60 h 111"/>
                  <a:gd name="T4" fmla="*/ 60 w 82"/>
                  <a:gd name="T5" fmla="*/ 9 h 111"/>
                  <a:gd name="T6" fmla="*/ 75 w 82"/>
                  <a:gd name="T7" fmla="*/ 11 h 111"/>
                  <a:gd name="T8" fmla="*/ 74 w 82"/>
                  <a:gd name="T9" fmla="*/ 11 h 111"/>
                  <a:gd name="T10" fmla="*/ 82 w 82"/>
                  <a:gd name="T11" fmla="*/ 5 h 111"/>
                  <a:gd name="T12" fmla="*/ 60 w 82"/>
                  <a:gd name="T13" fmla="*/ 0 h 111"/>
                  <a:gd name="T14" fmla="*/ 0 w 82"/>
                  <a:gd name="T15" fmla="*/ 60 h 111"/>
                  <a:gd name="T16" fmla="*/ 29 w 82"/>
                  <a:gd name="T17" fmla="*/ 111 h 111"/>
                  <a:gd name="T18" fmla="*/ 32 w 82"/>
                  <a:gd name="T19" fmla="*/ 10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11">
                    <a:moveTo>
                      <a:pt x="32" y="103"/>
                    </a:moveTo>
                    <a:cubicBezTo>
                      <a:pt x="18" y="94"/>
                      <a:pt x="9" y="78"/>
                      <a:pt x="9" y="60"/>
                    </a:cubicBezTo>
                    <a:cubicBezTo>
                      <a:pt x="9" y="32"/>
                      <a:pt x="32" y="9"/>
                      <a:pt x="60" y="9"/>
                    </a:cubicBezTo>
                    <a:cubicBezTo>
                      <a:pt x="65" y="9"/>
                      <a:pt x="70" y="10"/>
                      <a:pt x="75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75" y="2"/>
                      <a:pt x="68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82"/>
                      <a:pt x="12" y="100"/>
                      <a:pt x="29" y="111"/>
                    </a:cubicBezTo>
                    <a:lnTo>
                      <a:pt x="32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3" name="组合 3242"/>
            <p:cNvGrpSpPr/>
            <p:nvPr/>
          </p:nvGrpSpPr>
          <p:grpSpPr>
            <a:xfrm>
              <a:off x="10682818" y="3354918"/>
              <a:ext cx="601135" cy="323849"/>
              <a:chOff x="8012113" y="2516188"/>
              <a:chExt cx="450851" cy="242887"/>
            </a:xfrm>
            <a:grpFill/>
          </p:grpSpPr>
          <p:sp>
            <p:nvSpPr>
              <p:cNvPr id="3211" name="Freeform 170"/>
              <p:cNvSpPr>
                <a:spLocks noEditPoints="1"/>
              </p:cNvSpPr>
              <p:nvPr/>
            </p:nvSpPr>
            <p:spPr bwMode="auto">
              <a:xfrm>
                <a:off x="8012113" y="2516188"/>
                <a:ext cx="327025" cy="242887"/>
              </a:xfrm>
              <a:custGeom>
                <a:avLst/>
                <a:gdLst>
                  <a:gd name="T0" fmla="*/ 26 w 87"/>
                  <a:gd name="T1" fmla="*/ 23 h 65"/>
                  <a:gd name="T2" fmla="*/ 26 w 87"/>
                  <a:gd name="T3" fmla="*/ 33 h 65"/>
                  <a:gd name="T4" fmla="*/ 8 w 87"/>
                  <a:gd name="T5" fmla="*/ 17 h 65"/>
                  <a:gd name="T6" fmla="*/ 8 w 87"/>
                  <a:gd name="T7" fmla="*/ 0 h 65"/>
                  <a:gd name="T8" fmla="*/ 0 w 87"/>
                  <a:gd name="T9" fmla="*/ 0 h 65"/>
                  <a:gd name="T10" fmla="*/ 0 w 87"/>
                  <a:gd name="T11" fmla="*/ 17 h 65"/>
                  <a:gd name="T12" fmla="*/ 26 w 87"/>
                  <a:gd name="T13" fmla="*/ 42 h 65"/>
                  <a:gd name="T14" fmla="*/ 26 w 87"/>
                  <a:gd name="T15" fmla="*/ 42 h 65"/>
                  <a:gd name="T16" fmla="*/ 26 w 87"/>
                  <a:gd name="T17" fmla="*/ 49 h 65"/>
                  <a:gd name="T18" fmla="*/ 41 w 87"/>
                  <a:gd name="T19" fmla="*/ 65 h 65"/>
                  <a:gd name="T20" fmla="*/ 87 w 87"/>
                  <a:gd name="T21" fmla="*/ 65 h 65"/>
                  <a:gd name="T22" fmla="*/ 87 w 87"/>
                  <a:gd name="T23" fmla="*/ 9 h 65"/>
                  <a:gd name="T24" fmla="*/ 41 w 87"/>
                  <a:gd name="T25" fmla="*/ 9 h 65"/>
                  <a:gd name="T26" fmla="*/ 26 w 87"/>
                  <a:gd name="T27" fmla="*/ 23 h 65"/>
                  <a:gd name="T28" fmla="*/ 73 w 87"/>
                  <a:gd name="T29" fmla="*/ 19 h 65"/>
                  <a:gd name="T30" fmla="*/ 80 w 87"/>
                  <a:gd name="T31" fmla="*/ 19 h 65"/>
                  <a:gd name="T32" fmla="*/ 80 w 87"/>
                  <a:gd name="T33" fmla="*/ 56 h 65"/>
                  <a:gd name="T34" fmla="*/ 73 w 87"/>
                  <a:gd name="T35" fmla="*/ 56 h 65"/>
                  <a:gd name="T36" fmla="*/ 73 w 87"/>
                  <a:gd name="T37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5">
                    <a:moveTo>
                      <a:pt x="26" y="23"/>
                    </a:moveTo>
                    <a:cubicBezTo>
                      <a:pt x="26" y="33"/>
                      <a:pt x="26" y="33"/>
                      <a:pt x="26" y="33"/>
                    </a:cubicBezTo>
                    <a:cubicBezTo>
                      <a:pt x="7" y="33"/>
                      <a:pt x="8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3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65"/>
                      <a:pt x="41" y="65"/>
                    </a:cubicBezTo>
                    <a:cubicBezTo>
                      <a:pt x="61" y="65"/>
                      <a:pt x="87" y="65"/>
                      <a:pt x="87" y="6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60" y="9"/>
                      <a:pt x="41" y="9"/>
                    </a:cubicBezTo>
                    <a:cubicBezTo>
                      <a:pt x="26" y="9"/>
                      <a:pt x="26" y="23"/>
                      <a:pt x="26" y="23"/>
                    </a:cubicBezTo>
                    <a:close/>
                    <a:moveTo>
                      <a:pt x="73" y="19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12" name="Freeform 171"/>
              <p:cNvSpPr>
                <a:spLocks noEditPoints="1"/>
              </p:cNvSpPr>
              <p:nvPr/>
            </p:nvSpPr>
            <p:spPr bwMode="auto">
              <a:xfrm>
                <a:off x="8353426" y="2692400"/>
                <a:ext cx="109538" cy="38100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10 h 10"/>
                  <a:gd name="T4" fmla="*/ 29 w 29"/>
                  <a:gd name="T5" fmla="*/ 0 h 10"/>
                  <a:gd name="T6" fmla="*/ 0 w 29"/>
                  <a:gd name="T7" fmla="*/ 0 h 10"/>
                  <a:gd name="T8" fmla="*/ 0 w 29"/>
                  <a:gd name="T9" fmla="*/ 10 h 10"/>
                  <a:gd name="T10" fmla="*/ 24 w 29"/>
                  <a:gd name="T11" fmla="*/ 2 h 10"/>
                  <a:gd name="T12" fmla="*/ 27 w 29"/>
                  <a:gd name="T13" fmla="*/ 5 h 10"/>
                  <a:gd name="T14" fmla="*/ 24 w 29"/>
                  <a:gd name="T15" fmla="*/ 8 h 10"/>
                  <a:gd name="T16" fmla="*/ 21 w 29"/>
                  <a:gd name="T17" fmla="*/ 5 h 10"/>
                  <a:gd name="T18" fmla="*/ 24 w 29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4" y="2"/>
                    </a:move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13" name="Freeform 172"/>
              <p:cNvSpPr>
                <a:spLocks noEditPoints="1"/>
              </p:cNvSpPr>
              <p:nvPr/>
            </p:nvSpPr>
            <p:spPr bwMode="auto">
              <a:xfrm>
                <a:off x="8353426" y="2587625"/>
                <a:ext cx="109538" cy="36512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10 h 10"/>
                  <a:gd name="T4" fmla="*/ 29 w 29"/>
                  <a:gd name="T5" fmla="*/ 10 h 10"/>
                  <a:gd name="T6" fmla="*/ 29 w 29"/>
                  <a:gd name="T7" fmla="*/ 0 h 10"/>
                  <a:gd name="T8" fmla="*/ 0 w 29"/>
                  <a:gd name="T9" fmla="*/ 0 h 10"/>
                  <a:gd name="T10" fmla="*/ 24 w 29"/>
                  <a:gd name="T11" fmla="*/ 8 h 10"/>
                  <a:gd name="T12" fmla="*/ 21 w 29"/>
                  <a:gd name="T13" fmla="*/ 5 h 10"/>
                  <a:gd name="T14" fmla="*/ 24 w 29"/>
                  <a:gd name="T15" fmla="*/ 2 h 10"/>
                  <a:gd name="T16" fmla="*/ 27 w 29"/>
                  <a:gd name="T17" fmla="*/ 5 h 10"/>
                  <a:gd name="T18" fmla="*/ 24 w 29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0"/>
                    </a:lnTo>
                    <a:close/>
                    <a:moveTo>
                      <a:pt x="24" y="8"/>
                    </a:move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2" name="组合 3271"/>
            <p:cNvGrpSpPr/>
            <p:nvPr/>
          </p:nvGrpSpPr>
          <p:grpSpPr>
            <a:xfrm>
              <a:off x="948269" y="5149851"/>
              <a:ext cx="495300" cy="569383"/>
              <a:chOff x="711201" y="3862388"/>
              <a:chExt cx="371475" cy="427037"/>
            </a:xfrm>
            <a:grpFill/>
          </p:grpSpPr>
          <p:sp>
            <p:nvSpPr>
              <p:cNvPr id="3214" name="Rectangle 173"/>
              <p:cNvSpPr>
                <a:spLocks noChangeArrowheads="1"/>
              </p:cNvSpPr>
              <p:nvPr/>
            </p:nvSpPr>
            <p:spPr bwMode="auto">
              <a:xfrm>
                <a:off x="917576" y="3944938"/>
                <a:ext cx="63500" cy="344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15" name="Rectangle 174"/>
              <p:cNvSpPr>
                <a:spLocks noChangeArrowheads="1"/>
              </p:cNvSpPr>
              <p:nvPr/>
            </p:nvSpPr>
            <p:spPr bwMode="auto">
              <a:xfrm>
                <a:off x="815976" y="4016375"/>
                <a:ext cx="63500" cy="273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16" name="Rectangle 175"/>
              <p:cNvSpPr>
                <a:spLocks noChangeArrowheads="1"/>
              </p:cNvSpPr>
              <p:nvPr/>
            </p:nvSpPr>
            <p:spPr bwMode="auto">
              <a:xfrm>
                <a:off x="711201" y="4068763"/>
                <a:ext cx="63500" cy="220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17" name="Rectangle 176"/>
              <p:cNvSpPr>
                <a:spLocks noChangeArrowheads="1"/>
              </p:cNvSpPr>
              <p:nvPr/>
            </p:nvSpPr>
            <p:spPr bwMode="auto">
              <a:xfrm>
                <a:off x="1019176" y="3862388"/>
                <a:ext cx="63500" cy="4270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1" name="组合 3270"/>
            <p:cNvGrpSpPr/>
            <p:nvPr/>
          </p:nvGrpSpPr>
          <p:grpSpPr>
            <a:xfrm>
              <a:off x="1913468" y="5099051"/>
              <a:ext cx="668867" cy="675216"/>
              <a:chOff x="1435101" y="3824288"/>
              <a:chExt cx="501650" cy="506412"/>
            </a:xfrm>
            <a:grpFill/>
          </p:grpSpPr>
          <p:sp>
            <p:nvSpPr>
              <p:cNvPr id="3218" name="Freeform 177"/>
              <p:cNvSpPr>
                <a:spLocks noEditPoints="1"/>
              </p:cNvSpPr>
              <p:nvPr/>
            </p:nvSpPr>
            <p:spPr bwMode="auto">
              <a:xfrm>
                <a:off x="1435101" y="3824288"/>
                <a:ext cx="501650" cy="506412"/>
              </a:xfrm>
              <a:custGeom>
                <a:avLst/>
                <a:gdLst>
                  <a:gd name="T0" fmla="*/ 67 w 134"/>
                  <a:gd name="T1" fmla="*/ 0 h 135"/>
                  <a:gd name="T2" fmla="*/ 0 w 134"/>
                  <a:gd name="T3" fmla="*/ 67 h 135"/>
                  <a:gd name="T4" fmla="*/ 67 w 134"/>
                  <a:gd name="T5" fmla="*/ 135 h 135"/>
                  <a:gd name="T6" fmla="*/ 134 w 134"/>
                  <a:gd name="T7" fmla="*/ 67 h 135"/>
                  <a:gd name="T8" fmla="*/ 67 w 134"/>
                  <a:gd name="T9" fmla="*/ 0 h 135"/>
                  <a:gd name="T10" fmla="*/ 70 w 134"/>
                  <a:gd name="T11" fmla="*/ 124 h 135"/>
                  <a:gd name="T12" fmla="*/ 70 w 134"/>
                  <a:gd name="T13" fmla="*/ 114 h 135"/>
                  <a:gd name="T14" fmla="*/ 67 w 134"/>
                  <a:gd name="T15" fmla="*/ 111 h 135"/>
                  <a:gd name="T16" fmla="*/ 64 w 134"/>
                  <a:gd name="T17" fmla="*/ 114 h 135"/>
                  <a:gd name="T18" fmla="*/ 64 w 134"/>
                  <a:gd name="T19" fmla="*/ 124 h 135"/>
                  <a:gd name="T20" fmla="*/ 11 w 134"/>
                  <a:gd name="T21" fmla="*/ 70 h 135"/>
                  <a:gd name="T22" fmla="*/ 20 w 134"/>
                  <a:gd name="T23" fmla="*/ 70 h 135"/>
                  <a:gd name="T24" fmla="*/ 23 w 134"/>
                  <a:gd name="T25" fmla="*/ 67 h 135"/>
                  <a:gd name="T26" fmla="*/ 20 w 134"/>
                  <a:gd name="T27" fmla="*/ 65 h 135"/>
                  <a:gd name="T28" fmla="*/ 11 w 134"/>
                  <a:gd name="T29" fmla="*/ 65 h 135"/>
                  <a:gd name="T30" fmla="*/ 64 w 134"/>
                  <a:gd name="T31" fmla="*/ 11 h 135"/>
                  <a:gd name="T32" fmla="*/ 64 w 134"/>
                  <a:gd name="T33" fmla="*/ 11 h 135"/>
                  <a:gd name="T34" fmla="*/ 64 w 134"/>
                  <a:gd name="T35" fmla="*/ 22 h 135"/>
                  <a:gd name="T36" fmla="*/ 67 w 134"/>
                  <a:gd name="T37" fmla="*/ 25 h 135"/>
                  <a:gd name="T38" fmla="*/ 70 w 134"/>
                  <a:gd name="T39" fmla="*/ 22 h 135"/>
                  <a:gd name="T40" fmla="*/ 70 w 134"/>
                  <a:gd name="T41" fmla="*/ 11 h 135"/>
                  <a:gd name="T42" fmla="*/ 70 w 134"/>
                  <a:gd name="T43" fmla="*/ 11 h 135"/>
                  <a:gd name="T44" fmla="*/ 123 w 134"/>
                  <a:gd name="T45" fmla="*/ 65 h 135"/>
                  <a:gd name="T46" fmla="*/ 114 w 134"/>
                  <a:gd name="T47" fmla="*/ 65 h 135"/>
                  <a:gd name="T48" fmla="*/ 111 w 134"/>
                  <a:gd name="T49" fmla="*/ 67 h 135"/>
                  <a:gd name="T50" fmla="*/ 114 w 134"/>
                  <a:gd name="T51" fmla="*/ 70 h 135"/>
                  <a:gd name="T52" fmla="*/ 123 w 134"/>
                  <a:gd name="T53" fmla="*/ 70 h 135"/>
                  <a:gd name="T54" fmla="*/ 70 w 134"/>
                  <a:gd name="T55" fmla="*/ 12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135"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105"/>
                      <a:pt x="30" y="135"/>
                      <a:pt x="67" y="135"/>
                    </a:cubicBezTo>
                    <a:cubicBezTo>
                      <a:pt x="104" y="135"/>
                      <a:pt x="134" y="105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  <a:close/>
                    <a:moveTo>
                      <a:pt x="70" y="124"/>
                    </a:moveTo>
                    <a:cubicBezTo>
                      <a:pt x="70" y="114"/>
                      <a:pt x="70" y="114"/>
                      <a:pt x="70" y="114"/>
                    </a:cubicBezTo>
                    <a:cubicBezTo>
                      <a:pt x="70" y="112"/>
                      <a:pt x="69" y="111"/>
                      <a:pt x="67" y="111"/>
                    </a:cubicBezTo>
                    <a:cubicBezTo>
                      <a:pt x="65" y="111"/>
                      <a:pt x="64" y="112"/>
                      <a:pt x="64" y="114"/>
                    </a:cubicBezTo>
                    <a:cubicBezTo>
                      <a:pt x="64" y="124"/>
                      <a:pt x="64" y="124"/>
                      <a:pt x="64" y="124"/>
                    </a:cubicBezTo>
                    <a:cubicBezTo>
                      <a:pt x="35" y="122"/>
                      <a:pt x="12" y="99"/>
                      <a:pt x="11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2" y="70"/>
                      <a:pt x="23" y="69"/>
                      <a:pt x="23" y="67"/>
                    </a:cubicBezTo>
                    <a:cubicBezTo>
                      <a:pt x="23" y="66"/>
                      <a:pt x="22" y="65"/>
                      <a:pt x="20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12" y="36"/>
                      <a:pt x="35" y="13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23"/>
                      <a:pt x="65" y="25"/>
                      <a:pt x="67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99" y="13"/>
                      <a:pt x="122" y="36"/>
                      <a:pt x="123" y="65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2" y="65"/>
                      <a:pt x="111" y="66"/>
                      <a:pt x="111" y="67"/>
                    </a:cubicBezTo>
                    <a:cubicBezTo>
                      <a:pt x="111" y="69"/>
                      <a:pt x="112" y="70"/>
                      <a:pt x="114" y="70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2" y="99"/>
                      <a:pt x="99" y="122"/>
                      <a:pt x="7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19" name="Freeform 178"/>
              <p:cNvSpPr/>
              <p:nvPr/>
            </p:nvSpPr>
            <p:spPr bwMode="auto">
              <a:xfrm>
                <a:off x="1577976" y="3971925"/>
                <a:ext cx="258763" cy="127000"/>
              </a:xfrm>
              <a:custGeom>
                <a:avLst/>
                <a:gdLst>
                  <a:gd name="T0" fmla="*/ 66 w 69"/>
                  <a:gd name="T1" fmla="*/ 26 h 34"/>
                  <a:gd name="T2" fmla="*/ 34 w 69"/>
                  <a:gd name="T3" fmla="*/ 26 h 34"/>
                  <a:gd name="T4" fmla="*/ 29 w 69"/>
                  <a:gd name="T5" fmla="*/ 23 h 34"/>
                  <a:gd name="T6" fmla="*/ 27 w 69"/>
                  <a:gd name="T7" fmla="*/ 23 h 34"/>
                  <a:gd name="T8" fmla="*/ 5 w 69"/>
                  <a:gd name="T9" fmla="*/ 1 h 34"/>
                  <a:gd name="T10" fmla="*/ 1 w 69"/>
                  <a:gd name="T11" fmla="*/ 1 h 34"/>
                  <a:gd name="T12" fmla="*/ 1 w 69"/>
                  <a:gd name="T13" fmla="*/ 5 h 34"/>
                  <a:gd name="T14" fmla="*/ 24 w 69"/>
                  <a:gd name="T15" fmla="*/ 28 h 34"/>
                  <a:gd name="T16" fmla="*/ 23 w 69"/>
                  <a:gd name="T17" fmla="*/ 28 h 34"/>
                  <a:gd name="T18" fmla="*/ 29 w 69"/>
                  <a:gd name="T19" fmla="*/ 34 h 34"/>
                  <a:gd name="T20" fmla="*/ 34 w 69"/>
                  <a:gd name="T21" fmla="*/ 31 h 34"/>
                  <a:gd name="T22" fmla="*/ 66 w 69"/>
                  <a:gd name="T23" fmla="*/ 31 h 34"/>
                  <a:gd name="T24" fmla="*/ 69 w 69"/>
                  <a:gd name="T25" fmla="*/ 28 h 34"/>
                  <a:gd name="T26" fmla="*/ 66 w 69"/>
                  <a:gd name="T27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34">
                    <a:moveTo>
                      <a:pt x="66" y="26"/>
                    </a:move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24"/>
                      <a:pt x="31" y="23"/>
                      <a:pt x="29" y="23"/>
                    </a:cubicBezTo>
                    <a:cubicBezTo>
                      <a:pt x="28" y="23"/>
                      <a:pt x="28" y="23"/>
                      <a:pt x="27" y="2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3" y="28"/>
                      <a:pt x="23" y="28"/>
                    </a:cubicBezTo>
                    <a:cubicBezTo>
                      <a:pt x="23" y="31"/>
                      <a:pt x="26" y="34"/>
                      <a:pt x="29" y="34"/>
                    </a:cubicBezTo>
                    <a:cubicBezTo>
                      <a:pt x="31" y="34"/>
                      <a:pt x="33" y="33"/>
                      <a:pt x="34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7" y="31"/>
                      <a:pt x="69" y="30"/>
                      <a:pt x="69" y="28"/>
                    </a:cubicBezTo>
                    <a:cubicBezTo>
                      <a:pt x="69" y="27"/>
                      <a:pt x="67" y="26"/>
                      <a:pt x="6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70" name="组合 3269"/>
            <p:cNvGrpSpPr/>
            <p:nvPr/>
          </p:nvGrpSpPr>
          <p:grpSpPr>
            <a:xfrm>
              <a:off x="2988736" y="5080001"/>
              <a:ext cx="690033" cy="740833"/>
              <a:chOff x="2241551" y="3810000"/>
              <a:chExt cx="517525" cy="555625"/>
            </a:xfrm>
            <a:grpFill/>
          </p:grpSpPr>
          <p:sp>
            <p:nvSpPr>
              <p:cNvPr id="3220" name="Freeform 179"/>
              <p:cNvSpPr>
                <a:spLocks noEditPoints="1"/>
              </p:cNvSpPr>
              <p:nvPr/>
            </p:nvSpPr>
            <p:spPr bwMode="auto">
              <a:xfrm>
                <a:off x="2241551" y="3810000"/>
                <a:ext cx="517525" cy="555625"/>
              </a:xfrm>
              <a:custGeom>
                <a:avLst/>
                <a:gdLst>
                  <a:gd name="T0" fmla="*/ 135 w 138"/>
                  <a:gd name="T1" fmla="*/ 71 h 148"/>
                  <a:gd name="T2" fmla="*/ 127 w 138"/>
                  <a:gd name="T3" fmla="*/ 38 h 148"/>
                  <a:gd name="T4" fmla="*/ 133 w 138"/>
                  <a:gd name="T5" fmla="*/ 36 h 148"/>
                  <a:gd name="T6" fmla="*/ 127 w 138"/>
                  <a:gd name="T7" fmla="*/ 12 h 148"/>
                  <a:gd name="T8" fmla="*/ 103 w 138"/>
                  <a:gd name="T9" fmla="*/ 5 h 148"/>
                  <a:gd name="T10" fmla="*/ 100 w 138"/>
                  <a:gd name="T11" fmla="*/ 12 h 148"/>
                  <a:gd name="T12" fmla="*/ 68 w 138"/>
                  <a:gd name="T13" fmla="*/ 4 h 148"/>
                  <a:gd name="T14" fmla="*/ 39 w 138"/>
                  <a:gd name="T15" fmla="*/ 11 h 148"/>
                  <a:gd name="T16" fmla="*/ 37 w 138"/>
                  <a:gd name="T17" fmla="*/ 5 h 148"/>
                  <a:gd name="T18" fmla="*/ 12 w 138"/>
                  <a:gd name="T19" fmla="*/ 12 h 148"/>
                  <a:gd name="T20" fmla="*/ 6 w 138"/>
                  <a:gd name="T21" fmla="*/ 36 h 148"/>
                  <a:gd name="T22" fmla="*/ 9 w 138"/>
                  <a:gd name="T23" fmla="*/ 38 h 148"/>
                  <a:gd name="T24" fmla="*/ 0 w 138"/>
                  <a:gd name="T25" fmla="*/ 71 h 148"/>
                  <a:gd name="T26" fmla="*/ 28 w 138"/>
                  <a:gd name="T27" fmla="*/ 125 h 148"/>
                  <a:gd name="T28" fmla="*/ 13 w 138"/>
                  <a:gd name="T29" fmla="*/ 140 h 148"/>
                  <a:gd name="T30" fmla="*/ 22 w 138"/>
                  <a:gd name="T31" fmla="*/ 148 h 148"/>
                  <a:gd name="T32" fmla="*/ 38 w 138"/>
                  <a:gd name="T33" fmla="*/ 132 h 148"/>
                  <a:gd name="T34" fmla="*/ 68 w 138"/>
                  <a:gd name="T35" fmla="*/ 139 h 148"/>
                  <a:gd name="T36" fmla="*/ 98 w 138"/>
                  <a:gd name="T37" fmla="*/ 132 h 148"/>
                  <a:gd name="T38" fmla="*/ 114 w 138"/>
                  <a:gd name="T39" fmla="*/ 148 h 148"/>
                  <a:gd name="T40" fmla="*/ 122 w 138"/>
                  <a:gd name="T41" fmla="*/ 140 h 148"/>
                  <a:gd name="T42" fmla="*/ 108 w 138"/>
                  <a:gd name="T43" fmla="*/ 125 h 148"/>
                  <a:gd name="T44" fmla="*/ 135 w 138"/>
                  <a:gd name="T45" fmla="*/ 71 h 148"/>
                  <a:gd name="T46" fmla="*/ 12 w 138"/>
                  <a:gd name="T47" fmla="*/ 74 h 148"/>
                  <a:gd name="T48" fmla="*/ 21 w 138"/>
                  <a:gd name="T49" fmla="*/ 74 h 148"/>
                  <a:gd name="T50" fmla="*/ 24 w 138"/>
                  <a:gd name="T51" fmla="*/ 71 h 148"/>
                  <a:gd name="T52" fmla="*/ 21 w 138"/>
                  <a:gd name="T53" fmla="*/ 69 h 148"/>
                  <a:gd name="T54" fmla="*/ 12 w 138"/>
                  <a:gd name="T55" fmla="*/ 69 h 148"/>
                  <a:gd name="T56" fmla="*/ 65 w 138"/>
                  <a:gd name="T57" fmla="*/ 15 h 148"/>
                  <a:gd name="T58" fmla="*/ 65 w 138"/>
                  <a:gd name="T59" fmla="*/ 15 h 148"/>
                  <a:gd name="T60" fmla="*/ 65 w 138"/>
                  <a:gd name="T61" fmla="*/ 26 h 148"/>
                  <a:gd name="T62" fmla="*/ 68 w 138"/>
                  <a:gd name="T63" fmla="*/ 29 h 148"/>
                  <a:gd name="T64" fmla="*/ 71 w 138"/>
                  <a:gd name="T65" fmla="*/ 26 h 148"/>
                  <a:gd name="T66" fmla="*/ 71 w 138"/>
                  <a:gd name="T67" fmla="*/ 15 h 148"/>
                  <a:gd name="T68" fmla="*/ 71 w 138"/>
                  <a:gd name="T69" fmla="*/ 15 h 148"/>
                  <a:gd name="T70" fmla="*/ 124 w 138"/>
                  <a:gd name="T71" fmla="*/ 69 h 148"/>
                  <a:gd name="T72" fmla="*/ 114 w 138"/>
                  <a:gd name="T73" fmla="*/ 69 h 148"/>
                  <a:gd name="T74" fmla="*/ 112 w 138"/>
                  <a:gd name="T75" fmla="*/ 71 h 148"/>
                  <a:gd name="T76" fmla="*/ 114 w 138"/>
                  <a:gd name="T77" fmla="*/ 74 h 148"/>
                  <a:gd name="T78" fmla="*/ 124 w 138"/>
                  <a:gd name="T79" fmla="*/ 74 h 148"/>
                  <a:gd name="T80" fmla="*/ 71 w 138"/>
                  <a:gd name="T81" fmla="*/ 128 h 148"/>
                  <a:gd name="T82" fmla="*/ 71 w 138"/>
                  <a:gd name="T83" fmla="*/ 118 h 148"/>
                  <a:gd name="T84" fmla="*/ 68 w 138"/>
                  <a:gd name="T85" fmla="*/ 115 h 148"/>
                  <a:gd name="T86" fmla="*/ 65 w 138"/>
                  <a:gd name="T87" fmla="*/ 118 h 148"/>
                  <a:gd name="T88" fmla="*/ 65 w 138"/>
                  <a:gd name="T89" fmla="*/ 128 h 148"/>
                  <a:gd name="T90" fmla="*/ 12 w 138"/>
                  <a:gd name="T91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48">
                    <a:moveTo>
                      <a:pt x="135" y="71"/>
                    </a:moveTo>
                    <a:cubicBezTo>
                      <a:pt x="135" y="59"/>
                      <a:pt x="132" y="48"/>
                      <a:pt x="127" y="38"/>
                    </a:cubicBezTo>
                    <a:cubicBezTo>
                      <a:pt x="129" y="38"/>
                      <a:pt x="132" y="38"/>
                      <a:pt x="133" y="36"/>
                    </a:cubicBezTo>
                    <a:cubicBezTo>
                      <a:pt x="138" y="31"/>
                      <a:pt x="135" y="20"/>
                      <a:pt x="127" y="12"/>
                    </a:cubicBezTo>
                    <a:cubicBezTo>
                      <a:pt x="118" y="3"/>
                      <a:pt x="107" y="0"/>
                      <a:pt x="103" y="5"/>
                    </a:cubicBezTo>
                    <a:cubicBezTo>
                      <a:pt x="101" y="7"/>
                      <a:pt x="100" y="9"/>
                      <a:pt x="100" y="12"/>
                    </a:cubicBezTo>
                    <a:cubicBezTo>
                      <a:pt x="91" y="7"/>
                      <a:pt x="80" y="4"/>
                      <a:pt x="68" y="4"/>
                    </a:cubicBezTo>
                    <a:cubicBezTo>
                      <a:pt x="57" y="4"/>
                      <a:pt x="48" y="6"/>
                      <a:pt x="39" y="11"/>
                    </a:cubicBezTo>
                    <a:cubicBezTo>
                      <a:pt x="39" y="8"/>
                      <a:pt x="38" y="7"/>
                      <a:pt x="37" y="5"/>
                    </a:cubicBezTo>
                    <a:cubicBezTo>
                      <a:pt x="32" y="0"/>
                      <a:pt x="21" y="3"/>
                      <a:pt x="12" y="12"/>
                    </a:cubicBezTo>
                    <a:cubicBezTo>
                      <a:pt x="4" y="20"/>
                      <a:pt x="1" y="31"/>
                      <a:pt x="6" y="36"/>
                    </a:cubicBezTo>
                    <a:cubicBezTo>
                      <a:pt x="7" y="37"/>
                      <a:pt x="8" y="37"/>
                      <a:pt x="9" y="38"/>
                    </a:cubicBezTo>
                    <a:cubicBezTo>
                      <a:pt x="4" y="48"/>
                      <a:pt x="0" y="59"/>
                      <a:pt x="0" y="71"/>
                    </a:cubicBezTo>
                    <a:cubicBezTo>
                      <a:pt x="0" y="94"/>
                      <a:pt x="11" y="113"/>
                      <a:pt x="28" y="125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47" y="136"/>
                      <a:pt x="57" y="139"/>
                      <a:pt x="68" y="139"/>
                    </a:cubicBezTo>
                    <a:cubicBezTo>
                      <a:pt x="79" y="139"/>
                      <a:pt x="89" y="136"/>
                      <a:pt x="98" y="132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25" y="113"/>
                      <a:pt x="135" y="94"/>
                      <a:pt x="135" y="71"/>
                    </a:cubicBezTo>
                    <a:close/>
                    <a:moveTo>
                      <a:pt x="12" y="74"/>
                    </a:moveTo>
                    <a:cubicBezTo>
                      <a:pt x="21" y="74"/>
                      <a:pt x="21" y="74"/>
                      <a:pt x="21" y="74"/>
                    </a:cubicBezTo>
                    <a:cubicBezTo>
                      <a:pt x="23" y="74"/>
                      <a:pt x="24" y="73"/>
                      <a:pt x="24" y="71"/>
                    </a:cubicBezTo>
                    <a:cubicBezTo>
                      <a:pt x="24" y="70"/>
                      <a:pt x="23" y="69"/>
                      <a:pt x="21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40"/>
                      <a:pt x="36" y="17"/>
                      <a:pt x="65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7"/>
                      <a:pt x="66" y="29"/>
                      <a:pt x="68" y="29"/>
                    </a:cubicBezTo>
                    <a:cubicBezTo>
                      <a:pt x="69" y="29"/>
                      <a:pt x="71" y="27"/>
                      <a:pt x="71" y="26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100" y="17"/>
                      <a:pt x="123" y="40"/>
                      <a:pt x="124" y="69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3" y="69"/>
                      <a:pt x="112" y="70"/>
                      <a:pt x="112" y="71"/>
                    </a:cubicBezTo>
                    <a:cubicBezTo>
                      <a:pt x="112" y="73"/>
                      <a:pt x="113" y="74"/>
                      <a:pt x="114" y="74"/>
                    </a:cubicBezTo>
                    <a:cubicBezTo>
                      <a:pt x="124" y="74"/>
                      <a:pt x="124" y="74"/>
                      <a:pt x="124" y="74"/>
                    </a:cubicBezTo>
                    <a:cubicBezTo>
                      <a:pt x="123" y="103"/>
                      <a:pt x="100" y="126"/>
                      <a:pt x="71" y="128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71" y="116"/>
                      <a:pt x="69" y="115"/>
                      <a:pt x="68" y="115"/>
                    </a:cubicBezTo>
                    <a:cubicBezTo>
                      <a:pt x="66" y="115"/>
                      <a:pt x="65" y="116"/>
                      <a:pt x="65" y="118"/>
                    </a:cubicBezTo>
                    <a:cubicBezTo>
                      <a:pt x="65" y="128"/>
                      <a:pt x="65" y="128"/>
                      <a:pt x="65" y="128"/>
                    </a:cubicBezTo>
                    <a:cubicBezTo>
                      <a:pt x="36" y="126"/>
                      <a:pt x="13" y="103"/>
                      <a:pt x="12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21" name="Freeform 180"/>
              <p:cNvSpPr/>
              <p:nvPr/>
            </p:nvSpPr>
            <p:spPr bwMode="auto">
              <a:xfrm>
                <a:off x="2484438" y="3941763"/>
                <a:ext cx="157163" cy="146050"/>
              </a:xfrm>
              <a:custGeom>
                <a:avLst/>
                <a:gdLst>
                  <a:gd name="T0" fmla="*/ 2 w 42"/>
                  <a:gd name="T1" fmla="*/ 39 h 39"/>
                  <a:gd name="T2" fmla="*/ 3 w 42"/>
                  <a:gd name="T3" fmla="*/ 39 h 39"/>
                  <a:gd name="T4" fmla="*/ 40 w 42"/>
                  <a:gd name="T5" fmla="*/ 39 h 39"/>
                  <a:gd name="T6" fmla="*/ 42 w 42"/>
                  <a:gd name="T7" fmla="*/ 36 h 39"/>
                  <a:gd name="T8" fmla="*/ 40 w 42"/>
                  <a:gd name="T9" fmla="*/ 34 h 39"/>
                  <a:gd name="T10" fmla="*/ 6 w 42"/>
                  <a:gd name="T11" fmla="*/ 34 h 39"/>
                  <a:gd name="T12" fmla="*/ 6 w 42"/>
                  <a:gd name="T13" fmla="*/ 3 h 39"/>
                  <a:gd name="T14" fmla="*/ 3 w 42"/>
                  <a:gd name="T15" fmla="*/ 0 h 39"/>
                  <a:gd name="T16" fmla="*/ 0 w 42"/>
                  <a:gd name="T17" fmla="*/ 3 h 39"/>
                  <a:gd name="T18" fmla="*/ 0 w 42"/>
                  <a:gd name="T19" fmla="*/ 36 h 39"/>
                  <a:gd name="T20" fmla="*/ 2 w 42"/>
                  <a:gd name="T2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9">
                    <a:moveTo>
                      <a:pt x="2" y="39"/>
                    </a:moveTo>
                    <a:cubicBezTo>
                      <a:pt x="2" y="39"/>
                      <a:pt x="3" y="39"/>
                      <a:pt x="3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39"/>
                      <a:pt x="42" y="38"/>
                      <a:pt x="42" y="36"/>
                    </a:cubicBezTo>
                    <a:cubicBezTo>
                      <a:pt x="42" y="35"/>
                      <a:pt x="41" y="34"/>
                      <a:pt x="4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8"/>
                      <a:pt x="1" y="39"/>
                      <a:pt x="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69" name="组合 3268"/>
            <p:cNvGrpSpPr/>
            <p:nvPr/>
          </p:nvGrpSpPr>
          <p:grpSpPr>
            <a:xfrm>
              <a:off x="4042835" y="5130800"/>
              <a:ext cx="670984" cy="668867"/>
              <a:chOff x="3032126" y="3848100"/>
              <a:chExt cx="503238" cy="501650"/>
            </a:xfrm>
            <a:grpFill/>
          </p:grpSpPr>
          <p:sp>
            <p:nvSpPr>
              <p:cNvPr id="3222" name="Freeform 181"/>
              <p:cNvSpPr>
                <a:spLocks noEditPoints="1"/>
              </p:cNvSpPr>
              <p:nvPr/>
            </p:nvSpPr>
            <p:spPr bwMode="auto">
              <a:xfrm>
                <a:off x="3032126" y="3848100"/>
                <a:ext cx="503238" cy="501650"/>
              </a:xfrm>
              <a:custGeom>
                <a:avLst/>
                <a:gdLst>
                  <a:gd name="T0" fmla="*/ 67 w 134"/>
                  <a:gd name="T1" fmla="*/ 0 h 134"/>
                  <a:gd name="T2" fmla="*/ 0 w 134"/>
                  <a:gd name="T3" fmla="*/ 67 h 134"/>
                  <a:gd name="T4" fmla="*/ 67 w 134"/>
                  <a:gd name="T5" fmla="*/ 134 h 134"/>
                  <a:gd name="T6" fmla="*/ 134 w 134"/>
                  <a:gd name="T7" fmla="*/ 67 h 134"/>
                  <a:gd name="T8" fmla="*/ 67 w 134"/>
                  <a:gd name="T9" fmla="*/ 0 h 134"/>
                  <a:gd name="T10" fmla="*/ 70 w 134"/>
                  <a:gd name="T11" fmla="*/ 123 h 134"/>
                  <a:gd name="T12" fmla="*/ 70 w 134"/>
                  <a:gd name="T13" fmla="*/ 113 h 134"/>
                  <a:gd name="T14" fmla="*/ 67 w 134"/>
                  <a:gd name="T15" fmla="*/ 110 h 134"/>
                  <a:gd name="T16" fmla="*/ 64 w 134"/>
                  <a:gd name="T17" fmla="*/ 113 h 134"/>
                  <a:gd name="T18" fmla="*/ 64 w 134"/>
                  <a:gd name="T19" fmla="*/ 123 h 134"/>
                  <a:gd name="T20" fmla="*/ 11 w 134"/>
                  <a:gd name="T21" fmla="*/ 70 h 134"/>
                  <a:gd name="T22" fmla="*/ 20 w 134"/>
                  <a:gd name="T23" fmla="*/ 70 h 134"/>
                  <a:gd name="T24" fmla="*/ 23 w 134"/>
                  <a:gd name="T25" fmla="*/ 67 h 134"/>
                  <a:gd name="T26" fmla="*/ 20 w 134"/>
                  <a:gd name="T27" fmla="*/ 64 h 134"/>
                  <a:gd name="T28" fmla="*/ 11 w 134"/>
                  <a:gd name="T29" fmla="*/ 64 h 134"/>
                  <a:gd name="T30" fmla="*/ 64 w 134"/>
                  <a:gd name="T31" fmla="*/ 11 h 134"/>
                  <a:gd name="T32" fmla="*/ 64 w 134"/>
                  <a:gd name="T33" fmla="*/ 11 h 134"/>
                  <a:gd name="T34" fmla="*/ 64 w 134"/>
                  <a:gd name="T35" fmla="*/ 21 h 134"/>
                  <a:gd name="T36" fmla="*/ 67 w 134"/>
                  <a:gd name="T37" fmla="*/ 24 h 134"/>
                  <a:gd name="T38" fmla="*/ 70 w 134"/>
                  <a:gd name="T39" fmla="*/ 21 h 134"/>
                  <a:gd name="T40" fmla="*/ 70 w 134"/>
                  <a:gd name="T41" fmla="*/ 11 h 134"/>
                  <a:gd name="T42" fmla="*/ 70 w 134"/>
                  <a:gd name="T43" fmla="*/ 11 h 134"/>
                  <a:gd name="T44" fmla="*/ 123 w 134"/>
                  <a:gd name="T45" fmla="*/ 64 h 134"/>
                  <a:gd name="T46" fmla="*/ 114 w 134"/>
                  <a:gd name="T47" fmla="*/ 64 h 134"/>
                  <a:gd name="T48" fmla="*/ 111 w 134"/>
                  <a:gd name="T49" fmla="*/ 67 h 134"/>
                  <a:gd name="T50" fmla="*/ 114 w 134"/>
                  <a:gd name="T51" fmla="*/ 70 h 134"/>
                  <a:gd name="T52" fmla="*/ 123 w 134"/>
                  <a:gd name="T53" fmla="*/ 70 h 134"/>
                  <a:gd name="T54" fmla="*/ 70 w 134"/>
                  <a:gd name="T55" fmla="*/ 12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104"/>
                      <a:pt x="30" y="134"/>
                      <a:pt x="67" y="134"/>
                    </a:cubicBezTo>
                    <a:cubicBezTo>
                      <a:pt x="104" y="134"/>
                      <a:pt x="134" y="104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  <a:close/>
                    <a:moveTo>
                      <a:pt x="70" y="123"/>
                    </a:moveTo>
                    <a:cubicBezTo>
                      <a:pt x="70" y="113"/>
                      <a:pt x="70" y="113"/>
                      <a:pt x="70" y="113"/>
                    </a:cubicBezTo>
                    <a:cubicBezTo>
                      <a:pt x="70" y="112"/>
                      <a:pt x="69" y="110"/>
                      <a:pt x="67" y="110"/>
                    </a:cubicBezTo>
                    <a:cubicBezTo>
                      <a:pt x="66" y="110"/>
                      <a:pt x="64" y="112"/>
                      <a:pt x="64" y="11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35" y="122"/>
                      <a:pt x="12" y="99"/>
                      <a:pt x="11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2" y="70"/>
                      <a:pt x="23" y="69"/>
                      <a:pt x="23" y="67"/>
                    </a:cubicBezTo>
                    <a:cubicBezTo>
                      <a:pt x="23" y="65"/>
                      <a:pt x="22" y="64"/>
                      <a:pt x="2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35"/>
                      <a:pt x="35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3"/>
                      <a:pt x="66" y="24"/>
                      <a:pt x="67" y="24"/>
                    </a:cubicBezTo>
                    <a:cubicBezTo>
                      <a:pt x="69" y="24"/>
                      <a:pt x="70" y="23"/>
                      <a:pt x="70" y="21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99" y="12"/>
                      <a:pt x="122" y="35"/>
                      <a:pt x="123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2" y="64"/>
                      <a:pt x="111" y="65"/>
                      <a:pt x="111" y="67"/>
                    </a:cubicBezTo>
                    <a:cubicBezTo>
                      <a:pt x="111" y="69"/>
                      <a:pt x="112" y="70"/>
                      <a:pt x="114" y="70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2" y="99"/>
                      <a:pt x="99" y="122"/>
                      <a:pt x="70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23" name="Freeform 182"/>
              <p:cNvSpPr/>
              <p:nvPr/>
            </p:nvSpPr>
            <p:spPr bwMode="auto">
              <a:xfrm>
                <a:off x="3260726" y="4079875"/>
                <a:ext cx="139700" cy="123825"/>
              </a:xfrm>
              <a:custGeom>
                <a:avLst/>
                <a:gdLst>
                  <a:gd name="T0" fmla="*/ 11 w 37"/>
                  <a:gd name="T1" fmla="*/ 7 h 33"/>
                  <a:gd name="T2" fmla="*/ 12 w 37"/>
                  <a:gd name="T3" fmla="*/ 5 h 33"/>
                  <a:gd name="T4" fmla="*/ 6 w 37"/>
                  <a:gd name="T5" fmla="*/ 0 h 33"/>
                  <a:gd name="T6" fmla="*/ 0 w 37"/>
                  <a:gd name="T7" fmla="*/ 5 h 33"/>
                  <a:gd name="T8" fmla="*/ 6 w 37"/>
                  <a:gd name="T9" fmla="*/ 11 h 33"/>
                  <a:gd name="T10" fmla="*/ 7 w 37"/>
                  <a:gd name="T11" fmla="*/ 11 h 33"/>
                  <a:gd name="T12" fmla="*/ 7 w 37"/>
                  <a:gd name="T13" fmla="*/ 11 h 33"/>
                  <a:gd name="T14" fmla="*/ 30 w 37"/>
                  <a:gd name="T15" fmla="*/ 31 h 33"/>
                  <a:gd name="T16" fmla="*/ 37 w 37"/>
                  <a:gd name="T17" fmla="*/ 33 h 33"/>
                  <a:gd name="T18" fmla="*/ 34 w 37"/>
                  <a:gd name="T19" fmla="*/ 26 h 33"/>
                  <a:gd name="T20" fmla="*/ 11 w 37"/>
                  <a:gd name="T21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3">
                    <a:moveTo>
                      <a:pt x="11" y="7"/>
                    </a:moveTo>
                    <a:cubicBezTo>
                      <a:pt x="12" y="7"/>
                      <a:pt x="12" y="6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4" y="26"/>
                      <a:pt x="34" y="26"/>
                      <a:pt x="34" y="26"/>
                    </a:cubicBez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60" name="组合 3259"/>
            <p:cNvGrpSpPr/>
            <p:nvPr/>
          </p:nvGrpSpPr>
          <p:grpSpPr>
            <a:xfrm>
              <a:off x="5143502" y="5075767"/>
              <a:ext cx="675217" cy="723900"/>
              <a:chOff x="3857626" y="3806825"/>
              <a:chExt cx="506413" cy="542925"/>
            </a:xfrm>
            <a:grpFill/>
          </p:grpSpPr>
          <p:sp>
            <p:nvSpPr>
              <p:cNvPr id="3224" name="Freeform 183"/>
              <p:cNvSpPr>
                <a:spLocks noEditPoints="1"/>
              </p:cNvSpPr>
              <p:nvPr/>
            </p:nvSpPr>
            <p:spPr bwMode="auto">
              <a:xfrm>
                <a:off x="3857626" y="3806825"/>
                <a:ext cx="506413" cy="542925"/>
              </a:xfrm>
              <a:custGeom>
                <a:avLst/>
                <a:gdLst>
                  <a:gd name="T0" fmla="*/ 74 w 135"/>
                  <a:gd name="T1" fmla="*/ 11 h 145"/>
                  <a:gd name="T2" fmla="*/ 74 w 135"/>
                  <a:gd name="T3" fmla="*/ 8 h 145"/>
                  <a:gd name="T4" fmla="*/ 78 w 135"/>
                  <a:gd name="T5" fmla="*/ 8 h 145"/>
                  <a:gd name="T6" fmla="*/ 78 w 135"/>
                  <a:gd name="T7" fmla="*/ 0 h 145"/>
                  <a:gd name="T8" fmla="*/ 57 w 135"/>
                  <a:gd name="T9" fmla="*/ 0 h 145"/>
                  <a:gd name="T10" fmla="*/ 57 w 135"/>
                  <a:gd name="T11" fmla="*/ 8 h 145"/>
                  <a:gd name="T12" fmla="*/ 61 w 135"/>
                  <a:gd name="T13" fmla="*/ 8 h 145"/>
                  <a:gd name="T14" fmla="*/ 61 w 135"/>
                  <a:gd name="T15" fmla="*/ 11 h 145"/>
                  <a:gd name="T16" fmla="*/ 20 w 135"/>
                  <a:gd name="T17" fmla="*/ 30 h 145"/>
                  <a:gd name="T18" fmla="*/ 18 w 135"/>
                  <a:gd name="T19" fmla="*/ 28 h 145"/>
                  <a:gd name="T20" fmla="*/ 21 w 135"/>
                  <a:gd name="T21" fmla="*/ 26 h 145"/>
                  <a:gd name="T22" fmla="*/ 18 w 135"/>
                  <a:gd name="T23" fmla="*/ 23 h 145"/>
                  <a:gd name="T24" fmla="*/ 9 w 135"/>
                  <a:gd name="T25" fmla="*/ 32 h 145"/>
                  <a:gd name="T26" fmla="*/ 12 w 135"/>
                  <a:gd name="T27" fmla="*/ 35 h 145"/>
                  <a:gd name="T28" fmla="*/ 14 w 135"/>
                  <a:gd name="T29" fmla="*/ 32 h 145"/>
                  <a:gd name="T30" fmla="*/ 16 w 135"/>
                  <a:gd name="T31" fmla="*/ 34 h 145"/>
                  <a:gd name="T32" fmla="*/ 0 w 135"/>
                  <a:gd name="T33" fmla="*/ 78 h 145"/>
                  <a:gd name="T34" fmla="*/ 67 w 135"/>
                  <a:gd name="T35" fmla="*/ 145 h 145"/>
                  <a:gd name="T36" fmla="*/ 135 w 135"/>
                  <a:gd name="T37" fmla="*/ 78 h 145"/>
                  <a:gd name="T38" fmla="*/ 74 w 135"/>
                  <a:gd name="T39" fmla="*/ 11 h 145"/>
                  <a:gd name="T40" fmla="*/ 70 w 135"/>
                  <a:gd name="T41" fmla="*/ 134 h 145"/>
                  <a:gd name="T42" fmla="*/ 70 w 135"/>
                  <a:gd name="T43" fmla="*/ 124 h 145"/>
                  <a:gd name="T44" fmla="*/ 67 w 135"/>
                  <a:gd name="T45" fmla="*/ 121 h 145"/>
                  <a:gd name="T46" fmla="*/ 64 w 135"/>
                  <a:gd name="T47" fmla="*/ 124 h 145"/>
                  <a:gd name="T48" fmla="*/ 64 w 135"/>
                  <a:gd name="T49" fmla="*/ 134 h 145"/>
                  <a:gd name="T50" fmla="*/ 11 w 135"/>
                  <a:gd name="T51" fmla="*/ 81 h 145"/>
                  <a:gd name="T52" fmla="*/ 21 w 135"/>
                  <a:gd name="T53" fmla="*/ 81 h 145"/>
                  <a:gd name="T54" fmla="*/ 24 w 135"/>
                  <a:gd name="T55" fmla="*/ 78 h 145"/>
                  <a:gd name="T56" fmla="*/ 21 w 135"/>
                  <a:gd name="T57" fmla="*/ 75 h 145"/>
                  <a:gd name="T58" fmla="*/ 11 w 135"/>
                  <a:gd name="T59" fmla="*/ 75 h 145"/>
                  <a:gd name="T60" fmla="*/ 64 w 135"/>
                  <a:gd name="T61" fmla="*/ 22 h 145"/>
                  <a:gd name="T62" fmla="*/ 64 w 135"/>
                  <a:gd name="T63" fmla="*/ 22 h 145"/>
                  <a:gd name="T64" fmla="*/ 64 w 135"/>
                  <a:gd name="T65" fmla="*/ 32 h 145"/>
                  <a:gd name="T66" fmla="*/ 67 w 135"/>
                  <a:gd name="T67" fmla="*/ 35 h 145"/>
                  <a:gd name="T68" fmla="*/ 70 w 135"/>
                  <a:gd name="T69" fmla="*/ 32 h 145"/>
                  <a:gd name="T70" fmla="*/ 70 w 135"/>
                  <a:gd name="T71" fmla="*/ 22 h 145"/>
                  <a:gd name="T72" fmla="*/ 70 w 135"/>
                  <a:gd name="T73" fmla="*/ 22 h 145"/>
                  <a:gd name="T74" fmla="*/ 124 w 135"/>
                  <a:gd name="T75" fmla="*/ 75 h 145"/>
                  <a:gd name="T76" fmla="*/ 114 w 135"/>
                  <a:gd name="T77" fmla="*/ 75 h 145"/>
                  <a:gd name="T78" fmla="*/ 111 w 135"/>
                  <a:gd name="T79" fmla="*/ 78 h 145"/>
                  <a:gd name="T80" fmla="*/ 114 w 135"/>
                  <a:gd name="T81" fmla="*/ 81 h 145"/>
                  <a:gd name="T82" fmla="*/ 124 w 135"/>
                  <a:gd name="T83" fmla="*/ 81 h 145"/>
                  <a:gd name="T84" fmla="*/ 70 w 135"/>
                  <a:gd name="T85" fmla="*/ 13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145">
                    <a:moveTo>
                      <a:pt x="74" y="11"/>
                    </a:moveTo>
                    <a:cubicBezTo>
                      <a:pt x="74" y="8"/>
                      <a:pt x="74" y="8"/>
                      <a:pt x="74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45" y="12"/>
                      <a:pt x="31" y="19"/>
                      <a:pt x="20" y="30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6" y="46"/>
                      <a:pt x="0" y="61"/>
                      <a:pt x="0" y="78"/>
                    </a:cubicBezTo>
                    <a:cubicBezTo>
                      <a:pt x="0" y="115"/>
                      <a:pt x="30" y="145"/>
                      <a:pt x="67" y="145"/>
                    </a:cubicBezTo>
                    <a:cubicBezTo>
                      <a:pt x="105" y="145"/>
                      <a:pt x="135" y="115"/>
                      <a:pt x="135" y="78"/>
                    </a:cubicBezTo>
                    <a:cubicBezTo>
                      <a:pt x="135" y="43"/>
                      <a:pt x="108" y="14"/>
                      <a:pt x="74" y="11"/>
                    </a:cubicBezTo>
                    <a:close/>
                    <a:moveTo>
                      <a:pt x="70" y="134"/>
                    </a:moveTo>
                    <a:cubicBezTo>
                      <a:pt x="70" y="124"/>
                      <a:pt x="70" y="124"/>
                      <a:pt x="70" y="124"/>
                    </a:cubicBezTo>
                    <a:cubicBezTo>
                      <a:pt x="70" y="123"/>
                      <a:pt x="69" y="121"/>
                      <a:pt x="67" y="121"/>
                    </a:cubicBezTo>
                    <a:cubicBezTo>
                      <a:pt x="66" y="121"/>
                      <a:pt x="64" y="123"/>
                      <a:pt x="64" y="124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36" y="133"/>
                      <a:pt x="13" y="110"/>
                      <a:pt x="11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2" y="81"/>
                      <a:pt x="24" y="80"/>
                      <a:pt x="24" y="78"/>
                    </a:cubicBezTo>
                    <a:cubicBezTo>
                      <a:pt x="24" y="76"/>
                      <a:pt x="22" y="75"/>
                      <a:pt x="21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3" y="46"/>
                      <a:pt x="36" y="23"/>
                      <a:pt x="64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4"/>
                      <a:pt x="66" y="35"/>
                      <a:pt x="67" y="35"/>
                    </a:cubicBezTo>
                    <a:cubicBezTo>
                      <a:pt x="69" y="35"/>
                      <a:pt x="70" y="34"/>
                      <a:pt x="70" y="3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99" y="23"/>
                      <a:pt x="122" y="46"/>
                      <a:pt x="124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2" y="75"/>
                      <a:pt x="111" y="76"/>
                      <a:pt x="111" y="78"/>
                    </a:cubicBezTo>
                    <a:cubicBezTo>
                      <a:pt x="111" y="80"/>
                      <a:pt x="112" y="81"/>
                      <a:pt x="114" y="81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22" y="110"/>
                      <a:pt x="99" y="133"/>
                      <a:pt x="70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25" name="Freeform 184"/>
              <p:cNvSpPr/>
              <p:nvPr/>
            </p:nvSpPr>
            <p:spPr bwMode="auto">
              <a:xfrm>
                <a:off x="4089401" y="4079875"/>
                <a:ext cx="134938" cy="123825"/>
              </a:xfrm>
              <a:custGeom>
                <a:avLst/>
                <a:gdLst>
                  <a:gd name="T0" fmla="*/ 11 w 36"/>
                  <a:gd name="T1" fmla="*/ 7 h 33"/>
                  <a:gd name="T2" fmla="*/ 11 w 36"/>
                  <a:gd name="T3" fmla="*/ 5 h 33"/>
                  <a:gd name="T4" fmla="*/ 5 w 36"/>
                  <a:gd name="T5" fmla="*/ 0 h 33"/>
                  <a:gd name="T6" fmla="*/ 0 w 36"/>
                  <a:gd name="T7" fmla="*/ 5 h 33"/>
                  <a:gd name="T8" fmla="*/ 5 w 36"/>
                  <a:gd name="T9" fmla="*/ 11 h 33"/>
                  <a:gd name="T10" fmla="*/ 6 w 36"/>
                  <a:gd name="T11" fmla="*/ 11 h 33"/>
                  <a:gd name="T12" fmla="*/ 6 w 36"/>
                  <a:gd name="T13" fmla="*/ 11 h 33"/>
                  <a:gd name="T14" fmla="*/ 30 w 36"/>
                  <a:gd name="T15" fmla="*/ 31 h 33"/>
                  <a:gd name="T16" fmla="*/ 36 w 36"/>
                  <a:gd name="T17" fmla="*/ 33 h 33"/>
                  <a:gd name="T18" fmla="*/ 33 w 36"/>
                  <a:gd name="T19" fmla="*/ 26 h 33"/>
                  <a:gd name="T20" fmla="*/ 11 w 36"/>
                  <a:gd name="T21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3">
                    <a:moveTo>
                      <a:pt x="11" y="7"/>
                    </a:moveTo>
                    <a:cubicBezTo>
                      <a:pt x="11" y="7"/>
                      <a:pt x="11" y="6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3" y="26"/>
                      <a:pt x="33" y="26"/>
                      <a:pt x="33" y="26"/>
                    </a:cubicBez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59" name="组合 3258"/>
            <p:cNvGrpSpPr/>
            <p:nvPr/>
          </p:nvGrpSpPr>
          <p:grpSpPr>
            <a:xfrm>
              <a:off x="6263217" y="5149851"/>
              <a:ext cx="594784" cy="630767"/>
              <a:chOff x="4697413" y="3862388"/>
              <a:chExt cx="446088" cy="473075"/>
            </a:xfrm>
            <a:grpFill/>
          </p:grpSpPr>
          <p:sp>
            <p:nvSpPr>
              <p:cNvPr id="3226" name="Freeform 185"/>
              <p:cNvSpPr/>
              <p:nvPr/>
            </p:nvSpPr>
            <p:spPr bwMode="auto">
              <a:xfrm>
                <a:off x="4697413" y="3900488"/>
                <a:ext cx="446088" cy="434975"/>
              </a:xfrm>
              <a:custGeom>
                <a:avLst/>
                <a:gdLst>
                  <a:gd name="T0" fmla="*/ 80 w 119"/>
                  <a:gd name="T1" fmla="*/ 0 h 116"/>
                  <a:gd name="T2" fmla="*/ 80 w 119"/>
                  <a:gd name="T3" fmla="*/ 16 h 116"/>
                  <a:gd name="T4" fmla="*/ 105 w 119"/>
                  <a:gd name="T5" fmla="*/ 56 h 116"/>
                  <a:gd name="T6" fmla="*/ 60 w 119"/>
                  <a:gd name="T7" fmla="*/ 101 h 116"/>
                  <a:gd name="T8" fmla="*/ 15 w 119"/>
                  <a:gd name="T9" fmla="*/ 56 h 116"/>
                  <a:gd name="T10" fmla="*/ 36 w 119"/>
                  <a:gd name="T11" fmla="*/ 18 h 116"/>
                  <a:gd name="T12" fmla="*/ 36 w 119"/>
                  <a:gd name="T13" fmla="*/ 1 h 116"/>
                  <a:gd name="T14" fmla="*/ 0 w 119"/>
                  <a:gd name="T15" fmla="*/ 56 h 116"/>
                  <a:gd name="T16" fmla="*/ 60 w 119"/>
                  <a:gd name="T17" fmla="*/ 116 h 116"/>
                  <a:gd name="T18" fmla="*/ 119 w 119"/>
                  <a:gd name="T19" fmla="*/ 56 h 116"/>
                  <a:gd name="T20" fmla="*/ 80 w 119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116">
                    <a:moveTo>
                      <a:pt x="80" y="0"/>
                    </a:moveTo>
                    <a:cubicBezTo>
                      <a:pt x="80" y="16"/>
                      <a:pt x="80" y="16"/>
                      <a:pt x="80" y="16"/>
                    </a:cubicBezTo>
                    <a:cubicBezTo>
                      <a:pt x="95" y="23"/>
                      <a:pt x="105" y="39"/>
                      <a:pt x="105" y="56"/>
                    </a:cubicBezTo>
                    <a:cubicBezTo>
                      <a:pt x="105" y="81"/>
                      <a:pt x="85" y="101"/>
                      <a:pt x="60" y="101"/>
                    </a:cubicBezTo>
                    <a:cubicBezTo>
                      <a:pt x="35" y="101"/>
                      <a:pt x="15" y="81"/>
                      <a:pt x="15" y="56"/>
                    </a:cubicBezTo>
                    <a:cubicBezTo>
                      <a:pt x="15" y="40"/>
                      <a:pt x="23" y="26"/>
                      <a:pt x="36" y="1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15" y="11"/>
                      <a:pt x="0" y="32"/>
                      <a:pt x="0" y="56"/>
                    </a:cubicBezTo>
                    <a:cubicBezTo>
                      <a:pt x="0" y="89"/>
                      <a:pt x="27" y="116"/>
                      <a:pt x="60" y="116"/>
                    </a:cubicBezTo>
                    <a:cubicBezTo>
                      <a:pt x="93" y="116"/>
                      <a:pt x="119" y="89"/>
                      <a:pt x="119" y="56"/>
                    </a:cubicBezTo>
                    <a:cubicBezTo>
                      <a:pt x="119" y="30"/>
                      <a:pt x="103" y="9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27" name="Freeform 186"/>
              <p:cNvSpPr/>
              <p:nvPr/>
            </p:nvSpPr>
            <p:spPr bwMode="auto">
              <a:xfrm>
                <a:off x="4889501" y="3862388"/>
                <a:ext cx="55563" cy="277812"/>
              </a:xfrm>
              <a:custGeom>
                <a:avLst/>
                <a:gdLst>
                  <a:gd name="T0" fmla="*/ 8 w 15"/>
                  <a:gd name="T1" fmla="*/ 74 h 74"/>
                  <a:gd name="T2" fmla="*/ 15 w 15"/>
                  <a:gd name="T3" fmla="*/ 65 h 74"/>
                  <a:gd name="T4" fmla="*/ 15 w 15"/>
                  <a:gd name="T5" fmla="*/ 9 h 74"/>
                  <a:gd name="T6" fmla="*/ 8 w 15"/>
                  <a:gd name="T7" fmla="*/ 0 h 74"/>
                  <a:gd name="T8" fmla="*/ 0 w 15"/>
                  <a:gd name="T9" fmla="*/ 9 h 74"/>
                  <a:gd name="T10" fmla="*/ 0 w 15"/>
                  <a:gd name="T11" fmla="*/ 65 h 74"/>
                  <a:gd name="T12" fmla="*/ 8 w 15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4">
                    <a:moveTo>
                      <a:pt x="8" y="74"/>
                    </a:moveTo>
                    <a:cubicBezTo>
                      <a:pt x="14" y="74"/>
                      <a:pt x="15" y="70"/>
                      <a:pt x="15" y="65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4" y="0"/>
                      <a:pt x="8" y="0"/>
                    </a:cubicBezTo>
                    <a:cubicBezTo>
                      <a:pt x="1" y="0"/>
                      <a:pt x="0" y="4"/>
                      <a:pt x="0" y="9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0"/>
                      <a:pt x="1" y="74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3228" name="Freeform 187"/>
            <p:cNvSpPr>
              <a:spLocks noEditPoints="1"/>
            </p:cNvSpPr>
            <p:nvPr/>
          </p:nvSpPr>
          <p:spPr bwMode="auto">
            <a:xfrm>
              <a:off x="7313085" y="5099051"/>
              <a:ext cx="656167" cy="675216"/>
            </a:xfrm>
            <a:custGeom>
              <a:avLst/>
              <a:gdLst>
                <a:gd name="T0" fmla="*/ 112 w 131"/>
                <a:gd name="T1" fmla="*/ 84 h 135"/>
                <a:gd name="T2" fmla="*/ 112 w 131"/>
                <a:gd name="T3" fmla="*/ 57 h 135"/>
                <a:gd name="T4" fmla="*/ 76 w 131"/>
                <a:gd name="T5" fmla="*/ 11 h 135"/>
                <a:gd name="T6" fmla="*/ 65 w 131"/>
                <a:gd name="T7" fmla="*/ 0 h 135"/>
                <a:gd name="T8" fmla="*/ 54 w 131"/>
                <a:gd name="T9" fmla="*/ 11 h 135"/>
                <a:gd name="T10" fmla="*/ 18 w 131"/>
                <a:gd name="T11" fmla="*/ 57 h 135"/>
                <a:gd name="T12" fmla="*/ 18 w 131"/>
                <a:gd name="T13" fmla="*/ 83 h 135"/>
                <a:gd name="T14" fmla="*/ 0 w 131"/>
                <a:gd name="T15" fmla="*/ 109 h 135"/>
                <a:gd name="T16" fmla="*/ 131 w 131"/>
                <a:gd name="T17" fmla="*/ 109 h 135"/>
                <a:gd name="T18" fmla="*/ 112 w 131"/>
                <a:gd name="T19" fmla="*/ 84 h 135"/>
                <a:gd name="T20" fmla="*/ 65 w 131"/>
                <a:gd name="T21" fmla="*/ 135 h 135"/>
                <a:gd name="T22" fmla="*/ 89 w 131"/>
                <a:gd name="T23" fmla="*/ 114 h 135"/>
                <a:gd name="T24" fmla="*/ 41 w 131"/>
                <a:gd name="T25" fmla="*/ 114 h 135"/>
                <a:gd name="T26" fmla="*/ 65 w 13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35">
                  <a:moveTo>
                    <a:pt x="112" y="84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36"/>
                    <a:pt x="98" y="16"/>
                    <a:pt x="76" y="11"/>
                  </a:cubicBezTo>
                  <a:cubicBezTo>
                    <a:pt x="76" y="11"/>
                    <a:pt x="76" y="0"/>
                    <a:pt x="65" y="0"/>
                  </a:cubicBezTo>
                  <a:cubicBezTo>
                    <a:pt x="54" y="0"/>
                    <a:pt x="54" y="11"/>
                    <a:pt x="54" y="11"/>
                  </a:cubicBezTo>
                  <a:cubicBezTo>
                    <a:pt x="32" y="16"/>
                    <a:pt x="18" y="36"/>
                    <a:pt x="18" y="57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96"/>
                    <a:pt x="10" y="98"/>
                    <a:pt x="0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1" y="98"/>
                    <a:pt x="112" y="97"/>
                    <a:pt x="112" y="84"/>
                  </a:cubicBezTo>
                  <a:close/>
                  <a:moveTo>
                    <a:pt x="65" y="135"/>
                  </a:moveTo>
                  <a:cubicBezTo>
                    <a:pt x="77" y="135"/>
                    <a:pt x="86" y="126"/>
                    <a:pt x="89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4" y="126"/>
                    <a:pt x="54" y="135"/>
                    <a:pt x="65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29" name="Freeform 188"/>
            <p:cNvSpPr>
              <a:spLocks noEditPoints="1"/>
            </p:cNvSpPr>
            <p:nvPr/>
          </p:nvSpPr>
          <p:spPr bwMode="auto">
            <a:xfrm>
              <a:off x="8417985" y="5124451"/>
              <a:ext cx="565151" cy="560916"/>
            </a:xfrm>
            <a:custGeom>
              <a:avLst/>
              <a:gdLst>
                <a:gd name="T0" fmla="*/ 14 w 113"/>
                <a:gd name="T1" fmla="*/ 13 h 112"/>
                <a:gd name="T2" fmla="*/ 14 w 113"/>
                <a:gd name="T3" fmla="*/ 62 h 112"/>
                <a:gd name="T4" fmla="*/ 49 w 113"/>
                <a:gd name="T5" fmla="*/ 71 h 112"/>
                <a:gd name="T6" fmla="*/ 60 w 113"/>
                <a:gd name="T7" fmla="*/ 82 h 112"/>
                <a:gd name="T8" fmla="*/ 75 w 113"/>
                <a:gd name="T9" fmla="*/ 79 h 112"/>
                <a:gd name="T10" fmla="*/ 75 w 113"/>
                <a:gd name="T11" fmla="*/ 93 h 112"/>
                <a:gd name="T12" fmla="*/ 79 w 113"/>
                <a:gd name="T13" fmla="*/ 97 h 112"/>
                <a:gd name="T14" fmla="*/ 92 w 113"/>
                <a:gd name="T15" fmla="*/ 97 h 112"/>
                <a:gd name="T16" fmla="*/ 92 w 113"/>
                <a:gd name="T17" fmla="*/ 112 h 112"/>
                <a:gd name="T18" fmla="*/ 113 w 113"/>
                <a:gd name="T19" fmla="*/ 112 h 112"/>
                <a:gd name="T20" fmla="*/ 113 w 113"/>
                <a:gd name="T21" fmla="*/ 91 h 112"/>
                <a:gd name="T22" fmla="*/ 71 w 113"/>
                <a:gd name="T23" fmla="*/ 49 h 112"/>
                <a:gd name="T24" fmla="*/ 63 w 113"/>
                <a:gd name="T25" fmla="*/ 13 h 112"/>
                <a:gd name="T26" fmla="*/ 14 w 113"/>
                <a:gd name="T27" fmla="*/ 13 h 112"/>
                <a:gd name="T28" fmla="*/ 17 w 113"/>
                <a:gd name="T29" fmla="*/ 53 h 112"/>
                <a:gd name="T30" fmla="*/ 21 w 113"/>
                <a:gd name="T31" fmla="*/ 20 h 112"/>
                <a:gd name="T32" fmla="*/ 53 w 113"/>
                <a:gd name="T33" fmla="*/ 17 h 112"/>
                <a:gd name="T34" fmla="*/ 17 w 113"/>
                <a:gd name="T35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2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9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2" y="112"/>
                    <a:pt x="92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1" y="20"/>
                  </a:cubicBezTo>
                  <a:cubicBezTo>
                    <a:pt x="29" y="11"/>
                    <a:pt x="43" y="10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254" name="组合 3253"/>
            <p:cNvGrpSpPr/>
            <p:nvPr/>
          </p:nvGrpSpPr>
          <p:grpSpPr>
            <a:xfrm>
              <a:off x="7488769" y="2199217"/>
              <a:ext cx="613833" cy="609600"/>
              <a:chOff x="5616576" y="1649413"/>
              <a:chExt cx="460375" cy="457200"/>
            </a:xfrm>
            <a:grpFill/>
          </p:grpSpPr>
          <p:sp>
            <p:nvSpPr>
              <p:cNvPr id="3230" name="Freeform 189"/>
              <p:cNvSpPr>
                <a:spLocks noEditPoints="1"/>
              </p:cNvSpPr>
              <p:nvPr/>
            </p:nvSpPr>
            <p:spPr bwMode="auto">
              <a:xfrm>
                <a:off x="5616576" y="1649413"/>
                <a:ext cx="460375" cy="457200"/>
              </a:xfrm>
              <a:custGeom>
                <a:avLst/>
                <a:gdLst>
                  <a:gd name="T0" fmla="*/ 62 w 123"/>
                  <a:gd name="T1" fmla="*/ 0 h 122"/>
                  <a:gd name="T2" fmla="*/ 0 w 123"/>
                  <a:gd name="T3" fmla="*/ 61 h 122"/>
                  <a:gd name="T4" fmla="*/ 62 w 123"/>
                  <a:gd name="T5" fmla="*/ 122 h 122"/>
                  <a:gd name="T6" fmla="*/ 123 w 123"/>
                  <a:gd name="T7" fmla="*/ 61 h 122"/>
                  <a:gd name="T8" fmla="*/ 62 w 123"/>
                  <a:gd name="T9" fmla="*/ 0 h 122"/>
                  <a:gd name="T10" fmla="*/ 62 w 123"/>
                  <a:gd name="T11" fmla="*/ 112 h 122"/>
                  <a:gd name="T12" fmla="*/ 10 w 123"/>
                  <a:gd name="T13" fmla="*/ 61 h 122"/>
                  <a:gd name="T14" fmla="*/ 62 w 123"/>
                  <a:gd name="T15" fmla="*/ 10 h 122"/>
                  <a:gd name="T16" fmla="*/ 113 w 123"/>
                  <a:gd name="T17" fmla="*/ 61 h 122"/>
                  <a:gd name="T18" fmla="*/ 62 w 123"/>
                  <a:gd name="T19" fmla="*/ 1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2">
                    <a:moveTo>
                      <a:pt x="62" y="0"/>
                    </a:moveTo>
                    <a:cubicBezTo>
                      <a:pt x="28" y="0"/>
                      <a:pt x="0" y="27"/>
                      <a:pt x="0" y="61"/>
                    </a:cubicBezTo>
                    <a:cubicBezTo>
                      <a:pt x="0" y="95"/>
                      <a:pt x="28" y="122"/>
                      <a:pt x="62" y="122"/>
                    </a:cubicBezTo>
                    <a:cubicBezTo>
                      <a:pt x="96" y="122"/>
                      <a:pt x="123" y="95"/>
                      <a:pt x="123" y="61"/>
                    </a:cubicBezTo>
                    <a:cubicBezTo>
                      <a:pt x="123" y="27"/>
                      <a:pt x="96" y="0"/>
                      <a:pt x="62" y="0"/>
                    </a:cubicBezTo>
                    <a:close/>
                    <a:moveTo>
                      <a:pt x="62" y="112"/>
                    </a:moveTo>
                    <a:cubicBezTo>
                      <a:pt x="33" y="112"/>
                      <a:pt x="10" y="89"/>
                      <a:pt x="10" y="61"/>
                    </a:cubicBezTo>
                    <a:cubicBezTo>
                      <a:pt x="10" y="33"/>
                      <a:pt x="33" y="10"/>
                      <a:pt x="62" y="10"/>
                    </a:cubicBezTo>
                    <a:cubicBezTo>
                      <a:pt x="90" y="10"/>
                      <a:pt x="113" y="33"/>
                      <a:pt x="113" y="61"/>
                    </a:cubicBezTo>
                    <a:cubicBezTo>
                      <a:pt x="113" y="89"/>
                      <a:pt x="90" y="112"/>
                      <a:pt x="62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31" name="Freeform 190"/>
              <p:cNvSpPr/>
              <p:nvPr/>
            </p:nvSpPr>
            <p:spPr bwMode="auto">
              <a:xfrm>
                <a:off x="5789613" y="1822450"/>
                <a:ext cx="111125" cy="209550"/>
              </a:xfrm>
              <a:custGeom>
                <a:avLst/>
                <a:gdLst>
                  <a:gd name="T0" fmla="*/ 56 w 70"/>
                  <a:gd name="T1" fmla="*/ 0 h 132"/>
                  <a:gd name="T2" fmla="*/ 16 w 70"/>
                  <a:gd name="T3" fmla="*/ 0 h 132"/>
                  <a:gd name="T4" fmla="*/ 16 w 70"/>
                  <a:gd name="T5" fmla="*/ 0 h 132"/>
                  <a:gd name="T6" fmla="*/ 2 w 70"/>
                  <a:gd name="T7" fmla="*/ 0 h 132"/>
                  <a:gd name="T8" fmla="*/ 2 w 70"/>
                  <a:gd name="T9" fmla="*/ 23 h 132"/>
                  <a:gd name="T10" fmla="*/ 16 w 70"/>
                  <a:gd name="T11" fmla="*/ 23 h 132"/>
                  <a:gd name="T12" fmla="*/ 16 w 70"/>
                  <a:gd name="T13" fmla="*/ 108 h 132"/>
                  <a:gd name="T14" fmla="*/ 0 w 70"/>
                  <a:gd name="T15" fmla="*/ 108 h 132"/>
                  <a:gd name="T16" fmla="*/ 0 w 70"/>
                  <a:gd name="T17" fmla="*/ 130 h 132"/>
                  <a:gd name="T18" fmla="*/ 16 w 70"/>
                  <a:gd name="T19" fmla="*/ 130 h 132"/>
                  <a:gd name="T20" fmla="*/ 16 w 70"/>
                  <a:gd name="T21" fmla="*/ 132 h 132"/>
                  <a:gd name="T22" fmla="*/ 56 w 70"/>
                  <a:gd name="T23" fmla="*/ 132 h 132"/>
                  <a:gd name="T24" fmla="*/ 56 w 70"/>
                  <a:gd name="T25" fmla="*/ 130 h 132"/>
                  <a:gd name="T26" fmla="*/ 70 w 70"/>
                  <a:gd name="T27" fmla="*/ 130 h 132"/>
                  <a:gd name="T28" fmla="*/ 70 w 70"/>
                  <a:gd name="T29" fmla="*/ 108 h 132"/>
                  <a:gd name="T30" fmla="*/ 56 w 70"/>
                  <a:gd name="T31" fmla="*/ 108 h 132"/>
                  <a:gd name="T32" fmla="*/ 56 w 70"/>
                  <a:gd name="T3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32">
                    <a:moveTo>
                      <a:pt x="5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2" y="0"/>
                    </a:lnTo>
                    <a:lnTo>
                      <a:pt x="2" y="23"/>
                    </a:lnTo>
                    <a:lnTo>
                      <a:pt x="16" y="23"/>
                    </a:lnTo>
                    <a:lnTo>
                      <a:pt x="16" y="108"/>
                    </a:lnTo>
                    <a:lnTo>
                      <a:pt x="0" y="108"/>
                    </a:lnTo>
                    <a:lnTo>
                      <a:pt x="0" y="130"/>
                    </a:lnTo>
                    <a:lnTo>
                      <a:pt x="16" y="130"/>
                    </a:lnTo>
                    <a:lnTo>
                      <a:pt x="16" y="132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70" y="130"/>
                    </a:lnTo>
                    <a:lnTo>
                      <a:pt x="70" y="108"/>
                    </a:lnTo>
                    <a:lnTo>
                      <a:pt x="56" y="108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32" name="Oval 191"/>
              <p:cNvSpPr>
                <a:spLocks noChangeArrowheads="1"/>
              </p:cNvSpPr>
              <p:nvPr/>
            </p:nvSpPr>
            <p:spPr bwMode="auto">
              <a:xfrm>
                <a:off x="5815013" y="1731963"/>
                <a:ext cx="68263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50" name="组合 3249"/>
            <p:cNvGrpSpPr/>
            <p:nvPr/>
          </p:nvGrpSpPr>
          <p:grpSpPr>
            <a:xfrm>
              <a:off x="8538635" y="2199217"/>
              <a:ext cx="609600" cy="609600"/>
              <a:chOff x="6403976" y="1649413"/>
              <a:chExt cx="457200" cy="457200"/>
            </a:xfrm>
            <a:grpFill/>
          </p:grpSpPr>
          <p:sp>
            <p:nvSpPr>
              <p:cNvPr id="3233" name="Freeform 192"/>
              <p:cNvSpPr>
                <a:spLocks noEditPoints="1"/>
              </p:cNvSpPr>
              <p:nvPr/>
            </p:nvSpPr>
            <p:spPr bwMode="auto">
              <a:xfrm>
                <a:off x="6403976" y="1649413"/>
                <a:ext cx="457200" cy="457200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1 w 122"/>
                  <a:gd name="T11" fmla="*/ 112 h 122"/>
                  <a:gd name="T12" fmla="*/ 10 w 122"/>
                  <a:gd name="T13" fmla="*/ 61 h 122"/>
                  <a:gd name="T14" fmla="*/ 61 w 122"/>
                  <a:gd name="T15" fmla="*/ 10 h 122"/>
                  <a:gd name="T16" fmla="*/ 112 w 122"/>
                  <a:gd name="T17" fmla="*/ 61 h 122"/>
                  <a:gd name="T18" fmla="*/ 61 w 122"/>
                  <a:gd name="T19" fmla="*/ 1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1" y="112"/>
                    </a:moveTo>
                    <a:cubicBezTo>
                      <a:pt x="33" y="112"/>
                      <a:pt x="10" y="89"/>
                      <a:pt x="10" y="61"/>
                    </a:cubicBezTo>
                    <a:cubicBezTo>
                      <a:pt x="10" y="33"/>
                      <a:pt x="33" y="10"/>
                      <a:pt x="61" y="10"/>
                    </a:cubicBezTo>
                    <a:cubicBezTo>
                      <a:pt x="89" y="10"/>
                      <a:pt x="112" y="33"/>
                      <a:pt x="112" y="61"/>
                    </a:cubicBezTo>
                    <a:cubicBezTo>
                      <a:pt x="112" y="89"/>
                      <a:pt x="89" y="112"/>
                      <a:pt x="61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34" name="Oval 193"/>
              <p:cNvSpPr>
                <a:spLocks noChangeArrowheads="1"/>
              </p:cNvSpPr>
              <p:nvPr/>
            </p:nvSpPr>
            <p:spPr bwMode="auto">
              <a:xfrm>
                <a:off x="6591301" y="1949450"/>
                <a:ext cx="71438" cy="746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35" name="Freeform 194"/>
              <p:cNvSpPr/>
              <p:nvPr/>
            </p:nvSpPr>
            <p:spPr bwMode="auto">
              <a:xfrm>
                <a:off x="6565901" y="1743075"/>
                <a:ext cx="146050" cy="187325"/>
              </a:xfrm>
              <a:custGeom>
                <a:avLst/>
                <a:gdLst>
                  <a:gd name="T0" fmla="*/ 18 w 39"/>
                  <a:gd name="T1" fmla="*/ 0 h 50"/>
                  <a:gd name="T2" fmla="*/ 0 w 39"/>
                  <a:gd name="T3" fmla="*/ 4 h 50"/>
                  <a:gd name="T4" fmla="*/ 4 w 39"/>
                  <a:gd name="T5" fmla="*/ 16 h 50"/>
                  <a:gd name="T6" fmla="*/ 14 w 39"/>
                  <a:gd name="T7" fmla="*/ 13 h 50"/>
                  <a:gd name="T8" fmla="*/ 22 w 39"/>
                  <a:gd name="T9" fmla="*/ 19 h 50"/>
                  <a:gd name="T10" fmla="*/ 16 w 39"/>
                  <a:gd name="T11" fmla="*/ 30 h 50"/>
                  <a:gd name="T12" fmla="*/ 10 w 39"/>
                  <a:gd name="T13" fmla="*/ 47 h 50"/>
                  <a:gd name="T14" fmla="*/ 10 w 39"/>
                  <a:gd name="T15" fmla="*/ 50 h 50"/>
                  <a:gd name="T16" fmla="*/ 24 w 39"/>
                  <a:gd name="T17" fmla="*/ 50 h 50"/>
                  <a:gd name="T18" fmla="*/ 24 w 39"/>
                  <a:gd name="T19" fmla="*/ 48 h 50"/>
                  <a:gd name="T20" fmla="*/ 29 w 39"/>
                  <a:gd name="T21" fmla="*/ 35 h 50"/>
                  <a:gd name="T22" fmla="*/ 39 w 39"/>
                  <a:gd name="T23" fmla="*/ 17 h 50"/>
                  <a:gd name="T24" fmla="*/ 18 w 39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0">
                    <a:moveTo>
                      <a:pt x="18" y="0"/>
                    </a:moveTo>
                    <a:cubicBezTo>
                      <a:pt x="10" y="0"/>
                      <a:pt x="4" y="2"/>
                      <a:pt x="0" y="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4"/>
                      <a:pt x="11" y="13"/>
                      <a:pt x="14" y="13"/>
                    </a:cubicBezTo>
                    <a:cubicBezTo>
                      <a:pt x="20" y="13"/>
                      <a:pt x="22" y="16"/>
                      <a:pt x="22" y="19"/>
                    </a:cubicBezTo>
                    <a:cubicBezTo>
                      <a:pt x="22" y="23"/>
                      <a:pt x="19" y="26"/>
                      <a:pt x="16" y="30"/>
                    </a:cubicBezTo>
                    <a:cubicBezTo>
                      <a:pt x="11" y="36"/>
                      <a:pt x="9" y="42"/>
                      <a:pt x="10" y="47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3"/>
                      <a:pt x="26" y="39"/>
                      <a:pt x="29" y="35"/>
                    </a:cubicBezTo>
                    <a:cubicBezTo>
                      <a:pt x="33" y="30"/>
                      <a:pt x="39" y="25"/>
                      <a:pt x="39" y="17"/>
                    </a:cubicBezTo>
                    <a:cubicBezTo>
                      <a:pt x="39" y="8"/>
                      <a:pt x="32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3247" name="组合 3246"/>
            <p:cNvGrpSpPr/>
            <p:nvPr/>
          </p:nvGrpSpPr>
          <p:grpSpPr>
            <a:xfrm>
              <a:off x="9548284" y="2199217"/>
              <a:ext cx="609600" cy="609600"/>
              <a:chOff x="7161213" y="1649413"/>
              <a:chExt cx="457200" cy="457200"/>
            </a:xfrm>
            <a:grpFill/>
          </p:grpSpPr>
          <p:sp>
            <p:nvSpPr>
              <p:cNvPr id="3236" name="Freeform 195"/>
              <p:cNvSpPr>
                <a:spLocks noEditPoints="1"/>
              </p:cNvSpPr>
              <p:nvPr/>
            </p:nvSpPr>
            <p:spPr bwMode="auto">
              <a:xfrm>
                <a:off x="7161213" y="1649413"/>
                <a:ext cx="457200" cy="457200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1 w 122"/>
                  <a:gd name="T11" fmla="*/ 112 h 122"/>
                  <a:gd name="T12" fmla="*/ 10 w 122"/>
                  <a:gd name="T13" fmla="*/ 61 h 122"/>
                  <a:gd name="T14" fmla="*/ 61 w 122"/>
                  <a:gd name="T15" fmla="*/ 10 h 122"/>
                  <a:gd name="T16" fmla="*/ 112 w 122"/>
                  <a:gd name="T17" fmla="*/ 61 h 122"/>
                  <a:gd name="T18" fmla="*/ 61 w 122"/>
                  <a:gd name="T19" fmla="*/ 1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1" y="112"/>
                    </a:moveTo>
                    <a:cubicBezTo>
                      <a:pt x="33" y="112"/>
                      <a:pt x="10" y="89"/>
                      <a:pt x="10" y="61"/>
                    </a:cubicBezTo>
                    <a:cubicBezTo>
                      <a:pt x="10" y="33"/>
                      <a:pt x="33" y="10"/>
                      <a:pt x="61" y="10"/>
                    </a:cubicBezTo>
                    <a:cubicBezTo>
                      <a:pt x="89" y="10"/>
                      <a:pt x="112" y="33"/>
                      <a:pt x="112" y="61"/>
                    </a:cubicBezTo>
                    <a:cubicBezTo>
                      <a:pt x="112" y="89"/>
                      <a:pt x="89" y="112"/>
                      <a:pt x="61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37" name="Freeform 196"/>
              <p:cNvSpPr/>
              <p:nvPr/>
            </p:nvSpPr>
            <p:spPr bwMode="auto">
              <a:xfrm>
                <a:off x="7356476" y="1735138"/>
                <a:ext cx="68263" cy="192087"/>
              </a:xfrm>
              <a:custGeom>
                <a:avLst/>
                <a:gdLst>
                  <a:gd name="T0" fmla="*/ 35 w 43"/>
                  <a:gd name="T1" fmla="*/ 121 h 121"/>
                  <a:gd name="T2" fmla="*/ 43 w 43"/>
                  <a:gd name="T3" fmla="*/ 0 h 121"/>
                  <a:gd name="T4" fmla="*/ 0 w 43"/>
                  <a:gd name="T5" fmla="*/ 0 h 121"/>
                  <a:gd name="T6" fmla="*/ 7 w 43"/>
                  <a:gd name="T7" fmla="*/ 121 h 121"/>
                  <a:gd name="T8" fmla="*/ 35 w 43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1">
                    <a:moveTo>
                      <a:pt x="35" y="121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7" y="121"/>
                    </a:lnTo>
                    <a:lnTo>
                      <a:pt x="35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38" name="Freeform 197"/>
              <p:cNvSpPr/>
              <p:nvPr/>
            </p:nvSpPr>
            <p:spPr bwMode="auto">
              <a:xfrm>
                <a:off x="7353301" y="1949450"/>
                <a:ext cx="74613" cy="79375"/>
              </a:xfrm>
              <a:custGeom>
                <a:avLst/>
                <a:gdLst>
                  <a:gd name="T0" fmla="*/ 10 w 20"/>
                  <a:gd name="T1" fmla="*/ 0 h 21"/>
                  <a:gd name="T2" fmla="*/ 0 w 20"/>
                  <a:gd name="T3" fmla="*/ 10 h 21"/>
                  <a:gd name="T4" fmla="*/ 10 w 20"/>
                  <a:gd name="T5" fmla="*/ 21 h 21"/>
                  <a:gd name="T6" fmla="*/ 10 w 20"/>
                  <a:gd name="T7" fmla="*/ 21 h 21"/>
                  <a:gd name="T8" fmla="*/ 20 w 20"/>
                  <a:gd name="T9" fmla="*/ 10 h 21"/>
                  <a:gd name="T10" fmla="*/ 10 w 20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6" y="21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3239" name="Freeform 198"/>
            <p:cNvSpPr>
              <a:spLocks noEditPoints="1"/>
            </p:cNvSpPr>
            <p:nvPr/>
          </p:nvSpPr>
          <p:spPr bwMode="auto">
            <a:xfrm>
              <a:off x="10612968" y="5135034"/>
              <a:ext cx="601133" cy="590549"/>
            </a:xfrm>
            <a:custGeom>
              <a:avLst/>
              <a:gdLst>
                <a:gd name="T0" fmla="*/ 54 w 120"/>
                <a:gd name="T1" fmla="*/ 35 h 118"/>
                <a:gd name="T2" fmla="*/ 47 w 120"/>
                <a:gd name="T3" fmla="*/ 9 h 118"/>
                <a:gd name="T4" fmla="*/ 21 w 120"/>
                <a:gd name="T5" fmla="*/ 2 h 118"/>
                <a:gd name="T6" fmla="*/ 36 w 120"/>
                <a:gd name="T7" fmla="*/ 17 h 118"/>
                <a:gd name="T8" fmla="*/ 32 w 120"/>
                <a:gd name="T9" fmla="*/ 32 h 118"/>
                <a:gd name="T10" fmla="*/ 18 w 120"/>
                <a:gd name="T11" fmla="*/ 36 h 118"/>
                <a:gd name="T12" fmla="*/ 3 w 120"/>
                <a:gd name="T13" fmla="*/ 21 h 118"/>
                <a:gd name="T14" fmla="*/ 9 w 120"/>
                <a:gd name="T15" fmla="*/ 46 h 118"/>
                <a:gd name="T16" fmla="*/ 36 w 120"/>
                <a:gd name="T17" fmla="*/ 53 h 118"/>
                <a:gd name="T18" fmla="*/ 36 w 120"/>
                <a:gd name="T19" fmla="*/ 53 h 118"/>
                <a:gd name="T20" fmla="*/ 98 w 120"/>
                <a:gd name="T21" fmla="*/ 114 h 118"/>
                <a:gd name="T22" fmla="*/ 107 w 120"/>
                <a:gd name="T23" fmla="*/ 118 h 118"/>
                <a:gd name="T24" fmla="*/ 116 w 120"/>
                <a:gd name="T25" fmla="*/ 114 h 118"/>
                <a:gd name="T26" fmla="*/ 116 w 120"/>
                <a:gd name="T27" fmla="*/ 97 h 118"/>
                <a:gd name="T28" fmla="*/ 54 w 120"/>
                <a:gd name="T29" fmla="*/ 35 h 118"/>
                <a:gd name="T30" fmla="*/ 108 w 120"/>
                <a:gd name="T31" fmla="*/ 112 h 118"/>
                <a:gd name="T32" fmla="*/ 103 w 120"/>
                <a:gd name="T33" fmla="*/ 107 h 118"/>
                <a:gd name="T34" fmla="*/ 108 w 120"/>
                <a:gd name="T35" fmla="*/ 103 h 118"/>
                <a:gd name="T36" fmla="*/ 113 w 120"/>
                <a:gd name="T37" fmla="*/ 107 h 118"/>
                <a:gd name="T38" fmla="*/ 108 w 120"/>
                <a:gd name="T39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18">
                  <a:moveTo>
                    <a:pt x="54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9"/>
                    <a:pt x="2" y="39"/>
                    <a:pt x="9" y="46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4" y="118"/>
                    <a:pt x="107" y="118"/>
                  </a:cubicBezTo>
                  <a:cubicBezTo>
                    <a:pt x="110" y="118"/>
                    <a:pt x="113" y="117"/>
                    <a:pt x="116" y="114"/>
                  </a:cubicBezTo>
                  <a:cubicBezTo>
                    <a:pt x="120" y="109"/>
                    <a:pt x="120" y="102"/>
                    <a:pt x="116" y="97"/>
                  </a:cubicBezTo>
                  <a:lnTo>
                    <a:pt x="54" y="35"/>
                  </a:lnTo>
                  <a:close/>
                  <a:moveTo>
                    <a:pt x="108" y="112"/>
                  </a:moveTo>
                  <a:cubicBezTo>
                    <a:pt x="105" y="112"/>
                    <a:pt x="103" y="110"/>
                    <a:pt x="103" y="107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1" y="103"/>
                    <a:pt x="113" y="105"/>
                    <a:pt x="113" y="107"/>
                  </a:cubicBezTo>
                  <a:cubicBezTo>
                    <a:pt x="113" y="110"/>
                    <a:pt x="111" y="112"/>
                    <a:pt x="10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40" name="Freeform 199"/>
            <p:cNvSpPr>
              <a:spLocks noEditPoints="1"/>
            </p:cNvSpPr>
            <p:nvPr/>
          </p:nvSpPr>
          <p:spPr bwMode="auto">
            <a:xfrm>
              <a:off x="9522884" y="5139267"/>
              <a:ext cx="670984" cy="594783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4290" y="1621933"/>
            <a:ext cx="9163421" cy="4431947"/>
            <a:chOff x="1575670" y="1621933"/>
            <a:chExt cx="9163421" cy="4431947"/>
          </a:xfrm>
        </p:grpSpPr>
        <p:sp>
          <p:nvSpPr>
            <p:cNvPr id="3" name="出自【趣你的PPT】(微信:qunideppt)：最优质的PPT资源库"/>
            <p:cNvSpPr/>
            <p:nvPr/>
          </p:nvSpPr>
          <p:spPr bwMode="auto">
            <a:xfrm>
              <a:off x="4278992" y="3320068"/>
              <a:ext cx="2611617" cy="2045503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4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" name="出自【趣你的PPT】(微信:qunideppt)：最优质的PPT资源库"/>
            <p:cNvSpPr/>
            <p:nvPr/>
          </p:nvSpPr>
          <p:spPr bwMode="auto">
            <a:xfrm>
              <a:off x="6292767" y="3141979"/>
              <a:ext cx="2611617" cy="2223591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4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 bwMode="auto">
            <a:xfrm>
              <a:off x="7299654" y="4096125"/>
              <a:ext cx="2611617" cy="1269446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4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>
              <a:off x="3272105" y="3619054"/>
              <a:ext cx="2611617" cy="1746518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4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 bwMode="auto">
            <a:xfrm>
              <a:off x="2265217" y="4224294"/>
              <a:ext cx="2611617" cy="1141278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4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>
              <a:off x="5285879" y="2648162"/>
              <a:ext cx="2611617" cy="2717409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4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>
            <a:xfrm>
              <a:off x="1575670" y="5545623"/>
              <a:ext cx="210825" cy="21082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出自【趣你的PPT】(微信:qunideppt)：最优质的PPT资源库"/>
            <p:cNvSpPr txBox="1"/>
            <p:nvPr/>
          </p:nvSpPr>
          <p:spPr>
            <a:xfrm>
              <a:off x="1811712" y="5434525"/>
              <a:ext cx="1296837" cy="399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请编辑内容</a:t>
              </a:r>
              <a:endParaRPr 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13" name="出自【趣你的PPT】(微信:qunideppt)：最优质的PPT资源库"/>
            <p:cNvSpPr txBox="1"/>
            <p:nvPr/>
          </p:nvSpPr>
          <p:spPr>
            <a:xfrm>
              <a:off x="1811714" y="5667604"/>
              <a:ext cx="1296836" cy="36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输入数字</a:t>
              </a:r>
              <a:endParaRPr 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>
            <a:xfrm>
              <a:off x="3100086" y="5544821"/>
              <a:ext cx="210825" cy="21082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7" name="出自【趣你的PPT】(微信:qunideppt)：最优质的PPT资源库"/>
            <p:cNvSpPr txBox="1"/>
            <p:nvPr/>
          </p:nvSpPr>
          <p:spPr>
            <a:xfrm>
              <a:off x="3336128" y="5432049"/>
              <a:ext cx="1296837" cy="399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请编辑内容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3361349" y="5681317"/>
              <a:ext cx="1296836" cy="36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输入数字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>
            <a:xfrm>
              <a:off x="4624501" y="5544822"/>
              <a:ext cx="210825" cy="21082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2" name="出自【趣你的PPT】(微信:qunideppt)：最优质的PPT资源库"/>
            <p:cNvSpPr txBox="1"/>
            <p:nvPr/>
          </p:nvSpPr>
          <p:spPr>
            <a:xfrm>
              <a:off x="4860543" y="5432046"/>
              <a:ext cx="1296837" cy="399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请编辑内容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4860545" y="5681317"/>
              <a:ext cx="1296836" cy="36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输入数字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>
            <a:xfrm>
              <a:off x="6148916" y="5544827"/>
              <a:ext cx="210825" cy="21082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7" name="出自【趣你的PPT】(微信:qunideppt)：最优质的PPT资源库"/>
            <p:cNvSpPr txBox="1"/>
            <p:nvPr/>
          </p:nvSpPr>
          <p:spPr>
            <a:xfrm>
              <a:off x="6384958" y="5432051"/>
              <a:ext cx="1296837" cy="399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请编辑内容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28" name="出自【趣你的PPT】(微信:qunideppt)：最优质的PPT资源库"/>
            <p:cNvSpPr txBox="1"/>
            <p:nvPr/>
          </p:nvSpPr>
          <p:spPr>
            <a:xfrm>
              <a:off x="6384960" y="5692627"/>
              <a:ext cx="1296836" cy="36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输入数字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>
            <a:xfrm>
              <a:off x="7673331" y="5544821"/>
              <a:ext cx="210825" cy="21082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2" name="出自【趣你的PPT】(微信:qunideppt)：最优质的PPT资源库"/>
            <p:cNvSpPr txBox="1"/>
            <p:nvPr/>
          </p:nvSpPr>
          <p:spPr>
            <a:xfrm>
              <a:off x="7909373" y="5432046"/>
              <a:ext cx="1296837" cy="399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请编辑内容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33" name="出自【趣你的PPT】(微信:qunideppt)：最优质的PPT资源库"/>
            <p:cNvSpPr txBox="1"/>
            <p:nvPr/>
          </p:nvSpPr>
          <p:spPr>
            <a:xfrm>
              <a:off x="7909375" y="5692627"/>
              <a:ext cx="1296836" cy="36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输入数字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>
            <a:xfrm>
              <a:off x="9206211" y="5541596"/>
              <a:ext cx="210825" cy="21082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7" name="出自【趣你的PPT】(微信:qunideppt)：最优质的PPT资源库"/>
            <p:cNvSpPr txBox="1"/>
            <p:nvPr/>
          </p:nvSpPr>
          <p:spPr>
            <a:xfrm>
              <a:off x="9442253" y="5432046"/>
              <a:ext cx="1296837" cy="399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请编辑内容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38" name="出自【趣你的PPT】(微信:qunideppt)：最优质的PPT资源库"/>
            <p:cNvSpPr txBox="1"/>
            <p:nvPr/>
          </p:nvSpPr>
          <p:spPr>
            <a:xfrm>
              <a:off x="9442255" y="5692627"/>
              <a:ext cx="1296836" cy="36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输入数字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grpSp>
          <p:nvGrpSpPr>
            <p:cNvPr id="39" name="Group 80出自【趣你的PPT】(微信:qunideppt)：最优质的PPT资源库"/>
            <p:cNvGrpSpPr/>
            <p:nvPr/>
          </p:nvGrpSpPr>
          <p:grpSpPr bwMode="auto">
            <a:xfrm>
              <a:off x="3284358" y="3185002"/>
              <a:ext cx="579704" cy="873456"/>
              <a:chOff x="0" y="0"/>
              <a:chExt cx="300" cy="450"/>
            </a:xfrm>
          </p:grpSpPr>
          <p:sp>
            <p:nvSpPr>
              <p:cNvPr id="40" name="出自【趣你的PPT】(微信:qunideppt)：最优质的PPT资源库"/>
              <p:cNvSpPr/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32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41" name="出自【趣你的PPT】(微信:qunideppt)：最优质的PPT资源库"/>
              <p:cNvSpPr/>
              <p:nvPr/>
            </p:nvSpPr>
            <p:spPr bwMode="auto">
              <a:xfrm>
                <a:off x="21" y="21"/>
                <a:ext cx="257" cy="257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40%</a:t>
                </a:r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42" name="Group 80出自【趣你的PPT】(微信:qunideppt)：最优质的PPT资源库"/>
            <p:cNvGrpSpPr/>
            <p:nvPr/>
          </p:nvGrpSpPr>
          <p:grpSpPr bwMode="auto">
            <a:xfrm>
              <a:off x="4291950" y="2623556"/>
              <a:ext cx="579704" cy="873456"/>
              <a:chOff x="0" y="0"/>
              <a:chExt cx="300" cy="450"/>
            </a:xfrm>
          </p:grpSpPr>
          <p:sp>
            <p:nvSpPr>
              <p:cNvPr id="43" name="出自【趣你的PPT】(微信:qunideppt)：最优质的PPT资源库"/>
              <p:cNvSpPr/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44" name="出自【趣你的PPT】(微信:qunideppt)：最优质的PPT资源库"/>
              <p:cNvSpPr/>
              <p:nvPr/>
            </p:nvSpPr>
            <p:spPr bwMode="auto">
              <a:xfrm>
                <a:off x="21" y="21"/>
                <a:ext cx="257" cy="257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50%</a:t>
                </a:r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45" name="Group 80出自【趣你的PPT】(微信:qunideppt)：最优质的PPT资源库"/>
            <p:cNvGrpSpPr/>
            <p:nvPr/>
          </p:nvGrpSpPr>
          <p:grpSpPr bwMode="auto">
            <a:xfrm>
              <a:off x="5300649" y="2297119"/>
              <a:ext cx="579704" cy="873456"/>
              <a:chOff x="0" y="0"/>
              <a:chExt cx="300" cy="450"/>
            </a:xfrm>
          </p:grpSpPr>
          <p:sp>
            <p:nvSpPr>
              <p:cNvPr id="46" name="出自【趣你的PPT】(微信:qunideppt)：最优质的PPT资源库"/>
              <p:cNvSpPr/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47" name="出自【趣你的PPT】(微信:qunideppt)：最优质的PPT资源库"/>
              <p:cNvSpPr/>
              <p:nvPr/>
            </p:nvSpPr>
            <p:spPr bwMode="auto">
              <a:xfrm>
                <a:off x="21" y="21"/>
                <a:ext cx="257" cy="257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60%</a:t>
                </a:r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48" name="Group 80出自【趣你的PPT】(微信:qunideppt)：最优质的PPT资源库"/>
            <p:cNvGrpSpPr/>
            <p:nvPr/>
          </p:nvGrpSpPr>
          <p:grpSpPr bwMode="auto">
            <a:xfrm>
              <a:off x="6302015" y="1621933"/>
              <a:ext cx="579704" cy="873456"/>
              <a:chOff x="0" y="0"/>
              <a:chExt cx="300" cy="450"/>
            </a:xfrm>
          </p:grpSpPr>
          <p:sp>
            <p:nvSpPr>
              <p:cNvPr id="49" name="出自【趣你的PPT】(微信:qunideppt)：最优质的PPT资源库"/>
              <p:cNvSpPr/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50" name="出自【趣你的PPT】(微信:qunideppt)：最优质的PPT资源库"/>
              <p:cNvSpPr/>
              <p:nvPr/>
            </p:nvSpPr>
            <p:spPr bwMode="auto">
              <a:xfrm>
                <a:off x="21" y="21"/>
                <a:ext cx="257" cy="257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80%</a:t>
                </a:r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51" name="Group 80出自【趣你的PPT】(微信:qunideppt)：最优质的PPT资源库"/>
            <p:cNvGrpSpPr/>
            <p:nvPr/>
          </p:nvGrpSpPr>
          <p:grpSpPr bwMode="auto">
            <a:xfrm>
              <a:off x="7310714" y="2138915"/>
              <a:ext cx="579704" cy="873456"/>
              <a:chOff x="0" y="0"/>
              <a:chExt cx="300" cy="450"/>
            </a:xfrm>
          </p:grpSpPr>
          <p:sp>
            <p:nvSpPr>
              <p:cNvPr id="52" name="出自【趣你的PPT】(微信:qunideppt)：最优质的PPT资源库"/>
              <p:cNvSpPr/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53" name="出自【趣你的PPT】(微信:qunideppt)：最优质的PPT资源库"/>
              <p:cNvSpPr/>
              <p:nvPr/>
            </p:nvSpPr>
            <p:spPr bwMode="auto">
              <a:xfrm>
                <a:off x="21" y="21"/>
                <a:ext cx="257" cy="257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66%</a:t>
                </a:r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54" name="Group 80出自【趣你的PPT】(微信:qunideppt)：最优质的PPT资源库"/>
            <p:cNvGrpSpPr/>
            <p:nvPr/>
          </p:nvGrpSpPr>
          <p:grpSpPr bwMode="auto">
            <a:xfrm>
              <a:off x="8317399" y="3046638"/>
              <a:ext cx="579704" cy="873456"/>
              <a:chOff x="0" y="0"/>
              <a:chExt cx="300" cy="450"/>
            </a:xfrm>
          </p:grpSpPr>
          <p:sp>
            <p:nvSpPr>
              <p:cNvPr id="55" name="出自【趣你的PPT】(微信:qunideppt)：最优质的PPT资源库"/>
              <p:cNvSpPr/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56" name="出自【趣你的PPT】(微信:qunideppt)：最优质的PPT资源库"/>
              <p:cNvSpPr/>
              <p:nvPr/>
            </p:nvSpPr>
            <p:spPr bwMode="auto">
              <a:xfrm>
                <a:off x="21" y="21"/>
                <a:ext cx="257" cy="257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42%</a:t>
                </a:r>
                <a:endParaRPr lang="en-US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6657" y="1724516"/>
            <a:ext cx="9278686" cy="4069367"/>
            <a:chOff x="1456657" y="1724516"/>
            <a:chExt cx="9278686" cy="4069367"/>
          </a:xfrm>
        </p:grpSpPr>
        <p:cxnSp>
          <p:nvCxnSpPr>
            <p:cNvPr id="3" name="出自【趣你的PPT】(微信:qunideppt)：最优质的PPT资源库"/>
            <p:cNvCxnSpPr/>
            <p:nvPr/>
          </p:nvCxnSpPr>
          <p:spPr>
            <a:xfrm>
              <a:off x="2364373" y="2696684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出自【趣你的PPT】(微信:qunideppt)：最优质的PPT资源库"/>
            <p:cNvCxnSpPr/>
            <p:nvPr/>
          </p:nvCxnSpPr>
          <p:spPr>
            <a:xfrm>
              <a:off x="2364373" y="1875704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出自【趣你的PPT】(微信:qunideppt)：最优质的PPT资源库"/>
            <p:cNvCxnSpPr/>
            <p:nvPr/>
          </p:nvCxnSpPr>
          <p:spPr>
            <a:xfrm>
              <a:off x="2364373" y="3517663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出自【趣你的PPT】(微信:qunideppt)：最优质的PPT资源库"/>
            <p:cNvCxnSpPr/>
            <p:nvPr/>
          </p:nvCxnSpPr>
          <p:spPr>
            <a:xfrm>
              <a:off x="2364373" y="4338643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出自【趣你的PPT】(微信:qunideppt)：最优质的PPT资源库"/>
            <p:cNvCxnSpPr/>
            <p:nvPr/>
          </p:nvCxnSpPr>
          <p:spPr>
            <a:xfrm>
              <a:off x="2364373" y="5159623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出自【趣你的PPT】(微信:qunideppt)：最优质的PPT资源库"/>
            <p:cNvSpPr/>
            <p:nvPr/>
          </p:nvSpPr>
          <p:spPr>
            <a:xfrm>
              <a:off x="2711366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>
            <a:xfrm>
              <a:off x="2711366" y="4296491"/>
              <a:ext cx="426137" cy="10535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18%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>
            <a:xfrm>
              <a:off x="3623590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>
            <a:xfrm>
              <a:off x="4535814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>
            <a:xfrm>
              <a:off x="4535814" y="3889631"/>
              <a:ext cx="426137" cy="146041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40%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>
            <a:xfrm>
              <a:off x="5448039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>
            <a:xfrm>
              <a:off x="6360263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>
            <a:xfrm>
              <a:off x="6360263" y="3322670"/>
              <a:ext cx="426137" cy="20273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62%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>
            <a:xfrm>
              <a:off x="7272488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>
            <a:xfrm>
              <a:off x="8184712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>
            <a:xfrm>
              <a:off x="8197412" y="3348070"/>
              <a:ext cx="426137" cy="20273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64%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>
            <a:xfrm>
              <a:off x="9096940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>
            <a:xfrm>
              <a:off x="9096940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2018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>
            <a:xfrm>
              <a:off x="8184712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2017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>
            <a:xfrm>
              <a:off x="7277162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2016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>
            <a:xfrm>
              <a:off x="6360262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2015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>
            <a:xfrm>
              <a:off x="5443363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2014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>
            <a:xfrm>
              <a:off x="4526463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2013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>
            <a:xfrm>
              <a:off x="3609564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2012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>
            <a:xfrm>
              <a:off x="2724975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2011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>
            <a:xfrm>
              <a:off x="1456657" y="1724516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100%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>
            <a:xfrm>
              <a:off x="1456657" y="2554281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75%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>
            <a:xfrm>
              <a:off x="1456657" y="3384046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50%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>
            <a:xfrm>
              <a:off x="1456657" y="5043578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0%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>
            <a:xfrm>
              <a:off x="1456657" y="4213811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25%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>
            <a:xfrm>
              <a:off x="10009168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>
            <a:xfrm>
              <a:off x="10009168" y="2797070"/>
              <a:ext cx="426137" cy="255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80%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>
            <a:xfrm>
              <a:off x="10009168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2019</a:t>
              </a:r>
              <a:endParaRPr lang="en-US" sz="1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>
            <a:xfrm>
              <a:off x="9122340" y="2247929"/>
              <a:ext cx="426137" cy="315291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94%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>
            <a:xfrm>
              <a:off x="3636290" y="3749687"/>
              <a:ext cx="426137" cy="16384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45%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>
            <a:xfrm>
              <a:off x="5460739" y="3066154"/>
              <a:ext cx="426137" cy="22711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68%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>
            <a:xfrm>
              <a:off x="7259788" y="2822470"/>
              <a:ext cx="426137" cy="25529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80%</a:t>
              </a:r>
              <a:endPara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76184" y="1702538"/>
            <a:ext cx="9839632" cy="3783124"/>
            <a:chOff x="1176184" y="1702538"/>
            <a:chExt cx="9839632" cy="3783124"/>
          </a:xfrm>
        </p:grpSpPr>
        <p:sp>
          <p:nvSpPr>
            <p:cNvPr id="4" name="出自【趣你的PPT】(微信:qunideppt)：最优质的PPT资源库"/>
            <p:cNvSpPr/>
            <p:nvPr/>
          </p:nvSpPr>
          <p:spPr>
            <a:xfrm>
              <a:off x="1176184" y="2908349"/>
              <a:ext cx="3127078" cy="28541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>
            <a:xfrm rot="5400000">
              <a:off x="3371119" y="1143971"/>
              <a:ext cx="349910" cy="460249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>
            <a:xfrm>
              <a:off x="1244826" y="3270263"/>
              <a:ext cx="4056498" cy="3499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r"/>
              <a:r>
                <a:rPr lang="en-US" sz="20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85%</a:t>
              </a:r>
              <a:endPara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>
            <a:xfrm>
              <a:off x="2338096" y="1751704"/>
              <a:ext cx="3093116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>
            <a:xfrm>
              <a:off x="1244826" y="1702538"/>
              <a:ext cx="951032" cy="951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>
            <a:xfrm>
              <a:off x="6344679" y="1702538"/>
              <a:ext cx="951032" cy="951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>
            <a:xfrm>
              <a:off x="1176184" y="3841092"/>
              <a:ext cx="3127078" cy="36191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>
            <a:xfrm rot="5400000">
              <a:off x="3371119" y="2076715"/>
              <a:ext cx="349910" cy="460249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>
            <a:xfrm>
              <a:off x="1244827" y="4203007"/>
              <a:ext cx="2644604" cy="3499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r"/>
              <a:r>
                <a:rPr lang="en-US" sz="20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55%</a:t>
              </a:r>
              <a:endPara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>
            <a:xfrm>
              <a:off x="1176184" y="4773836"/>
              <a:ext cx="3127078" cy="36191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>
            <a:xfrm rot="5400000">
              <a:off x="3371119" y="3009458"/>
              <a:ext cx="349910" cy="460249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>
            <a:xfrm>
              <a:off x="1244826" y="5135750"/>
              <a:ext cx="4222507" cy="3499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r"/>
              <a:r>
                <a:rPr lang="en-US" sz="20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90%</a:t>
              </a:r>
              <a:endPara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>
            <a:xfrm>
              <a:off x="6344679" y="2908349"/>
              <a:ext cx="3127078" cy="28541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>
            <a:xfrm rot="5400000">
              <a:off x="8539613" y="1143971"/>
              <a:ext cx="349910" cy="460249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>
            <a:xfrm>
              <a:off x="6413320" y="3270263"/>
              <a:ext cx="4056498" cy="3499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r"/>
              <a:r>
                <a:rPr lang="en-US" sz="20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85%</a:t>
              </a:r>
              <a:endPara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>
            <a:xfrm>
              <a:off x="6344679" y="3841092"/>
              <a:ext cx="3127078" cy="36191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>
            <a:xfrm rot="5400000">
              <a:off x="8539613" y="2076715"/>
              <a:ext cx="349910" cy="460249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>
            <a:xfrm>
              <a:off x="6413321" y="4203007"/>
              <a:ext cx="2644604" cy="3499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r"/>
              <a:r>
                <a:rPr lang="en-US" sz="20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55%</a:t>
              </a:r>
              <a:endPara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>
            <a:xfrm>
              <a:off x="6344679" y="4773836"/>
              <a:ext cx="3127078" cy="36191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>
            <a:xfrm rot="5400000">
              <a:off x="8539613" y="3009458"/>
              <a:ext cx="349910" cy="460249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>
            <a:xfrm>
              <a:off x="6413320" y="5135750"/>
              <a:ext cx="4222507" cy="3499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r"/>
              <a:r>
                <a:rPr lang="en-US" sz="20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90%</a:t>
              </a:r>
              <a:endPara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>
            <a:xfrm>
              <a:off x="2342872" y="2041340"/>
              <a:ext cx="3093116" cy="621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更多使用说明和作品请详阅模版最末的使用手册</a:t>
              </a: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>
            <a:xfrm>
              <a:off x="7433673" y="1751704"/>
              <a:ext cx="3093116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>
            <a:xfrm>
              <a:off x="7438450" y="2041340"/>
              <a:ext cx="3093116" cy="621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更多使用说明和作品请详阅模版最末的使用手册</a:t>
              </a: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出自【趣你的PPT】(微信:qunideppt)：最优质的PPT资源库"/>
            <p:cNvSpPr txBox="1"/>
            <p:nvPr/>
          </p:nvSpPr>
          <p:spPr>
            <a:xfrm>
              <a:off x="6514665" y="1898633"/>
              <a:ext cx="654534" cy="605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2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35" name="出自【趣你的PPT】(微信:qunideppt)：最优质的PPT资源库"/>
            <p:cNvSpPr txBox="1"/>
            <p:nvPr/>
          </p:nvSpPr>
          <p:spPr>
            <a:xfrm>
              <a:off x="1393075" y="1898633"/>
              <a:ext cx="654534" cy="605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 Light" charset="0"/>
                </a:rPr>
                <a:t>1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8623" y="668424"/>
            <a:ext cx="10594755" cy="6189576"/>
            <a:chOff x="1031188" y="668424"/>
            <a:chExt cx="10594755" cy="6189576"/>
          </a:xfrm>
        </p:grpSpPr>
        <p:sp>
          <p:nvSpPr>
            <p:cNvPr id="3" name="出自【趣你的PPT】(微信:qunideppt)：最优质的PPT资源库"/>
            <p:cNvSpPr/>
            <p:nvPr/>
          </p:nvSpPr>
          <p:spPr bwMode="auto">
            <a:xfrm>
              <a:off x="10592571" y="24125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" name="出自【趣你的PPT】(微信:qunideppt)：最优质的PPT资源库"/>
            <p:cNvSpPr/>
            <p:nvPr/>
          </p:nvSpPr>
          <p:spPr bwMode="auto">
            <a:xfrm>
              <a:off x="6507787" y="3020832"/>
              <a:ext cx="851505" cy="693649"/>
            </a:xfrm>
            <a:custGeom>
              <a:avLst/>
              <a:gdLst>
                <a:gd name="T0" fmla="*/ 280 w 280"/>
                <a:gd name="T1" fmla="*/ 27 h 228"/>
                <a:gd name="T2" fmla="*/ 247 w 280"/>
                <a:gd name="T3" fmla="*/ 36 h 228"/>
                <a:gd name="T4" fmla="*/ 272 w 280"/>
                <a:gd name="T5" fmla="*/ 5 h 228"/>
                <a:gd name="T6" fmla="*/ 236 w 280"/>
                <a:gd name="T7" fmla="*/ 19 h 228"/>
                <a:gd name="T8" fmla="*/ 194 w 280"/>
                <a:gd name="T9" fmla="*/ 0 h 228"/>
                <a:gd name="T10" fmla="*/ 136 w 280"/>
                <a:gd name="T11" fmla="*/ 58 h 228"/>
                <a:gd name="T12" fmla="*/ 138 w 280"/>
                <a:gd name="T13" fmla="*/ 71 h 228"/>
                <a:gd name="T14" fmla="*/ 19 w 280"/>
                <a:gd name="T15" fmla="*/ 11 h 228"/>
                <a:gd name="T16" fmla="*/ 12 w 280"/>
                <a:gd name="T17" fmla="*/ 40 h 228"/>
                <a:gd name="T18" fmla="*/ 37 w 280"/>
                <a:gd name="T19" fmla="*/ 88 h 228"/>
                <a:gd name="T20" fmla="*/ 11 w 280"/>
                <a:gd name="T21" fmla="*/ 80 h 228"/>
                <a:gd name="T22" fmla="*/ 11 w 280"/>
                <a:gd name="T23" fmla="*/ 81 h 228"/>
                <a:gd name="T24" fmla="*/ 57 w 280"/>
                <a:gd name="T25" fmla="*/ 138 h 228"/>
                <a:gd name="T26" fmla="*/ 42 w 280"/>
                <a:gd name="T27" fmla="*/ 140 h 228"/>
                <a:gd name="T28" fmla="*/ 31 w 280"/>
                <a:gd name="T29" fmla="*/ 139 h 228"/>
                <a:gd name="T30" fmla="*/ 85 w 280"/>
                <a:gd name="T31" fmla="*/ 178 h 228"/>
                <a:gd name="T32" fmla="*/ 14 w 280"/>
                <a:gd name="T33" fmla="*/ 203 h 228"/>
                <a:gd name="T34" fmla="*/ 0 w 280"/>
                <a:gd name="T35" fmla="*/ 202 h 228"/>
                <a:gd name="T36" fmla="*/ 88 w 280"/>
                <a:gd name="T37" fmla="*/ 228 h 228"/>
                <a:gd name="T38" fmla="*/ 251 w 280"/>
                <a:gd name="T39" fmla="*/ 65 h 228"/>
                <a:gd name="T40" fmla="*/ 251 w 280"/>
                <a:gd name="T41" fmla="*/ 57 h 228"/>
                <a:gd name="T42" fmla="*/ 280 w 280"/>
                <a:gd name="T43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 bwMode="auto">
            <a:xfrm>
              <a:off x="7906414" y="2797564"/>
              <a:ext cx="2363514" cy="4060436"/>
            </a:xfrm>
            <a:custGeom>
              <a:avLst/>
              <a:gdLst>
                <a:gd name="T0" fmla="*/ 470 w 588"/>
                <a:gd name="T1" fmla="*/ 274 h 1010"/>
                <a:gd name="T2" fmla="*/ 543 w 588"/>
                <a:gd name="T3" fmla="*/ 164 h 1010"/>
                <a:gd name="T4" fmla="*/ 588 w 588"/>
                <a:gd name="T5" fmla="*/ 13 h 1010"/>
                <a:gd name="T6" fmla="*/ 580 w 588"/>
                <a:gd name="T7" fmla="*/ 9 h 1010"/>
                <a:gd name="T8" fmla="*/ 531 w 588"/>
                <a:gd name="T9" fmla="*/ 143 h 1010"/>
                <a:gd name="T10" fmla="*/ 456 w 588"/>
                <a:gd name="T11" fmla="*/ 237 h 1010"/>
                <a:gd name="T12" fmla="*/ 454 w 588"/>
                <a:gd name="T13" fmla="*/ 238 h 1010"/>
                <a:gd name="T14" fmla="*/ 310 w 588"/>
                <a:gd name="T15" fmla="*/ 0 h 1010"/>
                <a:gd name="T16" fmla="*/ 272 w 588"/>
                <a:gd name="T17" fmla="*/ 25 h 1010"/>
                <a:gd name="T18" fmla="*/ 401 w 588"/>
                <a:gd name="T19" fmla="*/ 434 h 1010"/>
                <a:gd name="T20" fmla="*/ 234 w 588"/>
                <a:gd name="T21" fmla="*/ 365 h 1010"/>
                <a:gd name="T22" fmla="*/ 106 w 588"/>
                <a:gd name="T23" fmla="*/ 257 h 1010"/>
                <a:gd name="T24" fmla="*/ 12 w 588"/>
                <a:gd name="T25" fmla="*/ 95 h 1010"/>
                <a:gd name="T26" fmla="*/ 0 w 588"/>
                <a:gd name="T27" fmla="*/ 101 h 1010"/>
                <a:gd name="T28" fmla="*/ 90 w 588"/>
                <a:gd name="T29" fmla="*/ 284 h 1010"/>
                <a:gd name="T30" fmla="*/ 218 w 588"/>
                <a:gd name="T31" fmla="*/ 413 h 1010"/>
                <a:gd name="T32" fmla="*/ 406 w 588"/>
                <a:gd name="T33" fmla="*/ 511 h 1010"/>
                <a:gd name="T34" fmla="*/ 331 w 588"/>
                <a:gd name="T35" fmla="*/ 1010 h 1010"/>
                <a:gd name="T36" fmla="*/ 557 w 588"/>
                <a:gd name="T37" fmla="*/ 1010 h 1010"/>
                <a:gd name="T38" fmla="*/ 546 w 588"/>
                <a:gd name="T39" fmla="*/ 509 h 1010"/>
                <a:gd name="T40" fmla="*/ 470 w 588"/>
                <a:gd name="T41" fmla="*/ 274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8" h="1010">
                  <a:moveTo>
                    <a:pt x="470" y="274"/>
                  </a:moveTo>
                  <a:cubicBezTo>
                    <a:pt x="498" y="243"/>
                    <a:pt x="523" y="207"/>
                    <a:pt x="543" y="164"/>
                  </a:cubicBezTo>
                  <a:cubicBezTo>
                    <a:pt x="564" y="120"/>
                    <a:pt x="581" y="71"/>
                    <a:pt x="588" y="13"/>
                  </a:cubicBezTo>
                  <a:cubicBezTo>
                    <a:pt x="580" y="9"/>
                    <a:pt x="580" y="9"/>
                    <a:pt x="580" y="9"/>
                  </a:cubicBezTo>
                  <a:cubicBezTo>
                    <a:pt x="571" y="60"/>
                    <a:pt x="552" y="106"/>
                    <a:pt x="531" y="143"/>
                  </a:cubicBezTo>
                  <a:cubicBezTo>
                    <a:pt x="509" y="181"/>
                    <a:pt x="483" y="212"/>
                    <a:pt x="456" y="237"/>
                  </a:cubicBezTo>
                  <a:cubicBezTo>
                    <a:pt x="455" y="238"/>
                    <a:pt x="455" y="238"/>
                    <a:pt x="454" y="238"/>
                  </a:cubicBezTo>
                  <a:cubicBezTo>
                    <a:pt x="415" y="153"/>
                    <a:pt x="366" y="73"/>
                    <a:pt x="310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46" y="158"/>
                    <a:pt x="386" y="295"/>
                    <a:pt x="401" y="434"/>
                  </a:cubicBezTo>
                  <a:cubicBezTo>
                    <a:pt x="344" y="419"/>
                    <a:pt x="287" y="397"/>
                    <a:pt x="234" y="365"/>
                  </a:cubicBezTo>
                  <a:cubicBezTo>
                    <a:pt x="188" y="337"/>
                    <a:pt x="145" y="301"/>
                    <a:pt x="106" y="257"/>
                  </a:cubicBezTo>
                  <a:cubicBezTo>
                    <a:pt x="68" y="212"/>
                    <a:pt x="32" y="157"/>
                    <a:pt x="12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172"/>
                    <a:pt x="52" y="232"/>
                    <a:pt x="90" y="284"/>
                  </a:cubicBezTo>
                  <a:cubicBezTo>
                    <a:pt x="128" y="335"/>
                    <a:pt x="172" y="378"/>
                    <a:pt x="218" y="413"/>
                  </a:cubicBezTo>
                  <a:cubicBezTo>
                    <a:pt x="278" y="457"/>
                    <a:pt x="341" y="489"/>
                    <a:pt x="406" y="511"/>
                  </a:cubicBezTo>
                  <a:cubicBezTo>
                    <a:pt x="412" y="679"/>
                    <a:pt x="383" y="847"/>
                    <a:pt x="331" y="1010"/>
                  </a:cubicBezTo>
                  <a:cubicBezTo>
                    <a:pt x="557" y="1010"/>
                    <a:pt x="557" y="1010"/>
                    <a:pt x="557" y="1010"/>
                  </a:cubicBezTo>
                  <a:cubicBezTo>
                    <a:pt x="583" y="820"/>
                    <a:pt x="587" y="695"/>
                    <a:pt x="546" y="509"/>
                  </a:cubicBezTo>
                  <a:cubicBezTo>
                    <a:pt x="528" y="428"/>
                    <a:pt x="503" y="349"/>
                    <a:pt x="470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346023" y="2207066"/>
              <a:ext cx="459615" cy="458092"/>
            </a:xfrm>
            <a:custGeom>
              <a:avLst/>
              <a:gdLst>
                <a:gd name="T0" fmla="*/ 106 w 114"/>
                <a:gd name="T1" fmla="*/ 0 h 114"/>
                <a:gd name="T2" fmla="*/ 8 w 114"/>
                <a:gd name="T3" fmla="*/ 0 h 114"/>
                <a:gd name="T4" fmla="*/ 0 w 114"/>
                <a:gd name="T5" fmla="*/ 8 h 114"/>
                <a:gd name="T6" fmla="*/ 0 w 114"/>
                <a:gd name="T7" fmla="*/ 106 h 114"/>
                <a:gd name="T8" fmla="*/ 8 w 114"/>
                <a:gd name="T9" fmla="*/ 114 h 114"/>
                <a:gd name="T10" fmla="*/ 106 w 114"/>
                <a:gd name="T11" fmla="*/ 114 h 114"/>
                <a:gd name="T12" fmla="*/ 114 w 114"/>
                <a:gd name="T13" fmla="*/ 106 h 114"/>
                <a:gd name="T14" fmla="*/ 114 w 114"/>
                <a:gd name="T15" fmla="*/ 8 h 114"/>
                <a:gd name="T16" fmla="*/ 106 w 114"/>
                <a:gd name="T17" fmla="*/ 0 h 114"/>
                <a:gd name="T18" fmla="*/ 35 w 114"/>
                <a:gd name="T19" fmla="*/ 96 h 114"/>
                <a:gd name="T20" fmla="*/ 17 w 114"/>
                <a:gd name="T21" fmla="*/ 96 h 114"/>
                <a:gd name="T22" fmla="*/ 17 w 114"/>
                <a:gd name="T23" fmla="*/ 44 h 114"/>
                <a:gd name="T24" fmla="*/ 35 w 114"/>
                <a:gd name="T25" fmla="*/ 44 h 114"/>
                <a:gd name="T26" fmla="*/ 35 w 114"/>
                <a:gd name="T27" fmla="*/ 96 h 114"/>
                <a:gd name="T28" fmla="*/ 26 w 114"/>
                <a:gd name="T29" fmla="*/ 37 h 114"/>
                <a:gd name="T30" fmla="*/ 26 w 114"/>
                <a:gd name="T31" fmla="*/ 37 h 114"/>
                <a:gd name="T32" fmla="*/ 16 w 114"/>
                <a:gd name="T33" fmla="*/ 28 h 114"/>
                <a:gd name="T34" fmla="*/ 26 w 114"/>
                <a:gd name="T35" fmla="*/ 19 h 114"/>
                <a:gd name="T36" fmla="*/ 36 w 114"/>
                <a:gd name="T37" fmla="*/ 28 h 114"/>
                <a:gd name="T38" fmla="*/ 26 w 114"/>
                <a:gd name="T39" fmla="*/ 37 h 114"/>
                <a:gd name="T40" fmla="*/ 97 w 114"/>
                <a:gd name="T41" fmla="*/ 96 h 114"/>
                <a:gd name="T42" fmla="*/ 80 w 114"/>
                <a:gd name="T43" fmla="*/ 96 h 114"/>
                <a:gd name="T44" fmla="*/ 80 w 114"/>
                <a:gd name="T45" fmla="*/ 68 h 114"/>
                <a:gd name="T46" fmla="*/ 71 w 114"/>
                <a:gd name="T47" fmla="*/ 56 h 114"/>
                <a:gd name="T48" fmla="*/ 62 w 114"/>
                <a:gd name="T49" fmla="*/ 63 h 114"/>
                <a:gd name="T50" fmla="*/ 61 w 114"/>
                <a:gd name="T51" fmla="*/ 67 h 114"/>
                <a:gd name="T52" fmla="*/ 61 w 114"/>
                <a:gd name="T53" fmla="*/ 96 h 114"/>
                <a:gd name="T54" fmla="*/ 44 w 114"/>
                <a:gd name="T55" fmla="*/ 96 h 114"/>
                <a:gd name="T56" fmla="*/ 44 w 114"/>
                <a:gd name="T57" fmla="*/ 44 h 114"/>
                <a:gd name="T58" fmla="*/ 61 w 114"/>
                <a:gd name="T59" fmla="*/ 44 h 114"/>
                <a:gd name="T60" fmla="*/ 61 w 114"/>
                <a:gd name="T61" fmla="*/ 51 h 114"/>
                <a:gd name="T62" fmla="*/ 77 w 114"/>
                <a:gd name="T63" fmla="*/ 43 h 114"/>
                <a:gd name="T64" fmla="*/ 97 w 114"/>
                <a:gd name="T65" fmla="*/ 66 h 114"/>
                <a:gd name="T66" fmla="*/ 97 w 114"/>
                <a:gd name="T67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14">
                  <a:moveTo>
                    <a:pt x="10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1"/>
                    <a:pt x="4" y="114"/>
                    <a:pt x="8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10" y="114"/>
                    <a:pt x="114" y="111"/>
                    <a:pt x="114" y="106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3"/>
                    <a:pt x="110" y="0"/>
                    <a:pt x="106" y="0"/>
                  </a:cubicBezTo>
                  <a:close/>
                  <a:moveTo>
                    <a:pt x="35" y="96"/>
                  </a:moveTo>
                  <a:cubicBezTo>
                    <a:pt x="17" y="96"/>
                    <a:pt x="17" y="96"/>
                    <a:pt x="17" y="9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35" y="44"/>
                    <a:pt x="35" y="44"/>
                    <a:pt x="35" y="44"/>
                  </a:cubicBezTo>
                  <a:lnTo>
                    <a:pt x="35" y="96"/>
                  </a:lnTo>
                  <a:close/>
                  <a:moveTo>
                    <a:pt x="26" y="37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0" y="37"/>
                    <a:pt x="16" y="33"/>
                    <a:pt x="16" y="28"/>
                  </a:cubicBezTo>
                  <a:cubicBezTo>
                    <a:pt x="16" y="23"/>
                    <a:pt x="20" y="19"/>
                    <a:pt x="26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6" y="37"/>
                  </a:cubicBezTo>
                  <a:close/>
                  <a:moveTo>
                    <a:pt x="97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1"/>
                    <a:pt x="77" y="56"/>
                    <a:pt x="71" y="56"/>
                  </a:cubicBezTo>
                  <a:cubicBezTo>
                    <a:pt x="66" y="56"/>
                    <a:pt x="63" y="59"/>
                    <a:pt x="62" y="63"/>
                  </a:cubicBezTo>
                  <a:cubicBezTo>
                    <a:pt x="61" y="64"/>
                    <a:pt x="61" y="65"/>
                    <a:pt x="61" y="67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49"/>
                    <a:pt x="44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4" y="48"/>
                    <a:pt x="68" y="43"/>
                    <a:pt x="77" y="43"/>
                  </a:cubicBezTo>
                  <a:cubicBezTo>
                    <a:pt x="88" y="43"/>
                    <a:pt x="97" y="50"/>
                    <a:pt x="97" y="66"/>
                  </a:cubicBezTo>
                  <a:lnTo>
                    <a:pt x="97" y="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34" name="Group 33出自【趣你的PPT】(微信:qunideppt)：最优质的PPT资源库"/>
            <p:cNvGrpSpPr/>
            <p:nvPr/>
          </p:nvGrpSpPr>
          <p:grpSpPr>
            <a:xfrm>
              <a:off x="10254709" y="4173364"/>
              <a:ext cx="872050" cy="872049"/>
              <a:chOff x="4127501" y="4194175"/>
              <a:chExt cx="909638" cy="909637"/>
            </a:xfrm>
            <a:solidFill>
              <a:schemeClr val="accent2"/>
            </a:solidFill>
          </p:grpSpPr>
          <p:sp>
            <p:nvSpPr>
              <p:cNvPr id="51" name="出自【趣你的PPT】(微信:qunideppt)：最优质的PPT资源库"/>
              <p:cNvSpPr/>
              <p:nvPr/>
            </p:nvSpPr>
            <p:spPr bwMode="auto">
              <a:xfrm>
                <a:off x="4386263" y="4659313"/>
                <a:ext cx="96838" cy="192087"/>
              </a:xfrm>
              <a:custGeom>
                <a:avLst/>
                <a:gdLst>
                  <a:gd name="T0" fmla="*/ 0 w 61"/>
                  <a:gd name="T1" fmla="*/ 18 h 121"/>
                  <a:gd name="T2" fmla="*/ 22 w 61"/>
                  <a:gd name="T3" fmla="*/ 18 h 121"/>
                  <a:gd name="T4" fmla="*/ 22 w 61"/>
                  <a:gd name="T5" fmla="*/ 121 h 121"/>
                  <a:gd name="T6" fmla="*/ 40 w 61"/>
                  <a:gd name="T7" fmla="*/ 121 h 121"/>
                  <a:gd name="T8" fmla="*/ 40 w 61"/>
                  <a:gd name="T9" fmla="*/ 18 h 121"/>
                  <a:gd name="T10" fmla="*/ 61 w 61"/>
                  <a:gd name="T11" fmla="*/ 18 h 121"/>
                  <a:gd name="T12" fmla="*/ 61 w 61"/>
                  <a:gd name="T13" fmla="*/ 0 h 121"/>
                  <a:gd name="T14" fmla="*/ 0 w 61"/>
                  <a:gd name="T15" fmla="*/ 0 h 121"/>
                  <a:gd name="T16" fmla="*/ 0 w 61"/>
                  <a:gd name="T17" fmla="*/ 1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21">
                    <a:moveTo>
                      <a:pt x="0" y="18"/>
                    </a:moveTo>
                    <a:lnTo>
                      <a:pt x="22" y="18"/>
                    </a:lnTo>
                    <a:lnTo>
                      <a:pt x="22" y="121"/>
                    </a:lnTo>
                    <a:lnTo>
                      <a:pt x="40" y="121"/>
                    </a:lnTo>
                    <a:lnTo>
                      <a:pt x="40" y="18"/>
                    </a:lnTo>
                    <a:lnTo>
                      <a:pt x="61" y="18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出自【趣你的PPT】(微信:qunideppt)：最优质的PPT资源库"/>
              <p:cNvSpPr/>
              <p:nvPr/>
            </p:nvSpPr>
            <p:spPr bwMode="auto">
              <a:xfrm>
                <a:off x="4572001" y="4440238"/>
                <a:ext cx="25400" cy="109537"/>
              </a:xfrm>
              <a:custGeom>
                <a:avLst/>
                <a:gdLst>
                  <a:gd name="T0" fmla="*/ 3 w 6"/>
                  <a:gd name="T1" fmla="*/ 26 h 26"/>
                  <a:gd name="T2" fmla="*/ 5 w 6"/>
                  <a:gd name="T3" fmla="*/ 25 h 26"/>
                  <a:gd name="T4" fmla="*/ 6 w 6"/>
                  <a:gd name="T5" fmla="*/ 23 h 26"/>
                  <a:gd name="T6" fmla="*/ 6 w 6"/>
                  <a:gd name="T7" fmla="*/ 3 h 26"/>
                  <a:gd name="T8" fmla="*/ 5 w 6"/>
                  <a:gd name="T9" fmla="*/ 1 h 26"/>
                  <a:gd name="T10" fmla="*/ 3 w 6"/>
                  <a:gd name="T11" fmla="*/ 0 h 26"/>
                  <a:gd name="T12" fmla="*/ 0 w 6"/>
                  <a:gd name="T13" fmla="*/ 1 h 26"/>
                  <a:gd name="T14" fmla="*/ 0 w 6"/>
                  <a:gd name="T15" fmla="*/ 3 h 26"/>
                  <a:gd name="T16" fmla="*/ 0 w 6"/>
                  <a:gd name="T17" fmla="*/ 23 h 26"/>
                  <a:gd name="T18" fmla="*/ 0 w 6"/>
                  <a:gd name="T19" fmla="*/ 25 h 26"/>
                  <a:gd name="T20" fmla="*/ 3 w 6"/>
                  <a:gd name="T2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6">
                    <a:moveTo>
                      <a:pt x="3" y="26"/>
                    </a:moveTo>
                    <a:cubicBezTo>
                      <a:pt x="4" y="26"/>
                      <a:pt x="5" y="26"/>
                      <a:pt x="5" y="25"/>
                    </a:cubicBezTo>
                    <a:cubicBezTo>
                      <a:pt x="6" y="25"/>
                      <a:pt x="6" y="24"/>
                      <a:pt x="6" y="2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4600576" y="4659313"/>
                <a:ext cx="79375" cy="192087"/>
              </a:xfrm>
              <a:custGeom>
                <a:avLst/>
                <a:gdLst>
                  <a:gd name="T0" fmla="*/ 13 w 19"/>
                  <a:gd name="T1" fmla="*/ 12 h 46"/>
                  <a:gd name="T2" fmla="*/ 9 w 19"/>
                  <a:gd name="T3" fmla="*/ 12 h 46"/>
                  <a:gd name="T4" fmla="*/ 6 w 19"/>
                  <a:gd name="T5" fmla="*/ 15 h 46"/>
                  <a:gd name="T6" fmla="*/ 6 w 19"/>
                  <a:gd name="T7" fmla="*/ 0 h 46"/>
                  <a:gd name="T8" fmla="*/ 0 w 19"/>
                  <a:gd name="T9" fmla="*/ 0 h 46"/>
                  <a:gd name="T10" fmla="*/ 0 w 19"/>
                  <a:gd name="T11" fmla="*/ 46 h 46"/>
                  <a:gd name="T12" fmla="*/ 6 w 19"/>
                  <a:gd name="T13" fmla="*/ 46 h 46"/>
                  <a:gd name="T14" fmla="*/ 6 w 19"/>
                  <a:gd name="T15" fmla="*/ 43 h 46"/>
                  <a:gd name="T16" fmla="*/ 9 w 19"/>
                  <a:gd name="T17" fmla="*/ 45 h 46"/>
                  <a:gd name="T18" fmla="*/ 13 w 19"/>
                  <a:gd name="T19" fmla="*/ 46 h 46"/>
                  <a:gd name="T20" fmla="*/ 18 w 19"/>
                  <a:gd name="T21" fmla="*/ 44 h 46"/>
                  <a:gd name="T22" fmla="*/ 19 w 19"/>
                  <a:gd name="T23" fmla="*/ 39 h 46"/>
                  <a:gd name="T24" fmla="*/ 19 w 19"/>
                  <a:gd name="T25" fmla="*/ 20 h 46"/>
                  <a:gd name="T26" fmla="*/ 17 w 19"/>
                  <a:gd name="T27" fmla="*/ 14 h 46"/>
                  <a:gd name="T28" fmla="*/ 13 w 19"/>
                  <a:gd name="T29" fmla="*/ 12 h 46"/>
                  <a:gd name="T30" fmla="*/ 12 w 19"/>
                  <a:gd name="T31" fmla="*/ 38 h 46"/>
                  <a:gd name="T32" fmla="*/ 12 w 19"/>
                  <a:gd name="T33" fmla="*/ 40 h 46"/>
                  <a:gd name="T34" fmla="*/ 10 w 19"/>
                  <a:gd name="T35" fmla="*/ 41 h 46"/>
                  <a:gd name="T36" fmla="*/ 8 w 19"/>
                  <a:gd name="T37" fmla="*/ 41 h 46"/>
                  <a:gd name="T38" fmla="*/ 6 w 19"/>
                  <a:gd name="T39" fmla="*/ 39 h 46"/>
                  <a:gd name="T40" fmla="*/ 6 w 19"/>
                  <a:gd name="T41" fmla="*/ 18 h 46"/>
                  <a:gd name="T42" fmla="*/ 8 w 19"/>
                  <a:gd name="T43" fmla="*/ 17 h 46"/>
                  <a:gd name="T44" fmla="*/ 9 w 19"/>
                  <a:gd name="T45" fmla="*/ 17 h 46"/>
                  <a:gd name="T46" fmla="*/ 11 w 19"/>
                  <a:gd name="T47" fmla="*/ 18 h 46"/>
                  <a:gd name="T48" fmla="*/ 12 w 19"/>
                  <a:gd name="T49" fmla="*/ 20 h 46"/>
                  <a:gd name="T50" fmla="*/ 12 w 19"/>
                  <a:gd name="T5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46">
                    <a:moveTo>
                      <a:pt x="13" y="12"/>
                    </a:moveTo>
                    <a:cubicBezTo>
                      <a:pt x="11" y="12"/>
                      <a:pt x="10" y="12"/>
                      <a:pt x="9" y="12"/>
                    </a:cubicBezTo>
                    <a:cubicBezTo>
                      <a:pt x="8" y="13"/>
                      <a:pt x="7" y="14"/>
                      <a:pt x="6" y="1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8" y="45"/>
                      <a:pt x="9" y="45"/>
                    </a:cubicBezTo>
                    <a:cubicBezTo>
                      <a:pt x="10" y="46"/>
                      <a:pt x="12" y="46"/>
                      <a:pt x="13" y="46"/>
                    </a:cubicBezTo>
                    <a:cubicBezTo>
                      <a:pt x="15" y="46"/>
                      <a:pt x="16" y="46"/>
                      <a:pt x="18" y="44"/>
                    </a:cubicBezTo>
                    <a:cubicBezTo>
                      <a:pt x="19" y="43"/>
                      <a:pt x="19" y="41"/>
                      <a:pt x="19" y="3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7"/>
                      <a:pt x="19" y="15"/>
                      <a:pt x="17" y="14"/>
                    </a:cubicBezTo>
                    <a:cubicBezTo>
                      <a:pt x="16" y="12"/>
                      <a:pt x="15" y="12"/>
                      <a:pt x="13" y="12"/>
                    </a:cubicBezTo>
                    <a:close/>
                    <a:moveTo>
                      <a:pt x="12" y="38"/>
                    </a:moveTo>
                    <a:cubicBezTo>
                      <a:pt x="12" y="39"/>
                      <a:pt x="12" y="40"/>
                      <a:pt x="12" y="40"/>
                    </a:cubicBezTo>
                    <a:cubicBezTo>
                      <a:pt x="11" y="41"/>
                      <a:pt x="11" y="41"/>
                      <a:pt x="10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0"/>
                      <a:pt x="7" y="40"/>
                      <a:pt x="6" y="3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8"/>
                    </a:cubicBezTo>
                    <a:cubicBezTo>
                      <a:pt x="12" y="18"/>
                      <a:pt x="12" y="19"/>
                      <a:pt x="12" y="20"/>
                    </a:cubicBezTo>
                    <a:lnTo>
                      <a:pt x="12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出自【趣你的PPT】(微信:qunideppt)：最优质的PPT资源库"/>
              <p:cNvSpPr/>
              <p:nvPr/>
            </p:nvSpPr>
            <p:spPr bwMode="auto">
              <a:xfrm>
                <a:off x="4495801" y="4710113"/>
                <a:ext cx="84138" cy="141287"/>
              </a:xfrm>
              <a:custGeom>
                <a:avLst/>
                <a:gdLst>
                  <a:gd name="T0" fmla="*/ 13 w 20"/>
                  <a:gd name="T1" fmla="*/ 26 h 34"/>
                  <a:gd name="T2" fmla="*/ 11 w 20"/>
                  <a:gd name="T3" fmla="*/ 27 h 34"/>
                  <a:gd name="T4" fmla="*/ 9 w 20"/>
                  <a:gd name="T5" fmla="*/ 28 h 34"/>
                  <a:gd name="T6" fmla="*/ 7 w 20"/>
                  <a:gd name="T7" fmla="*/ 28 h 34"/>
                  <a:gd name="T8" fmla="*/ 7 w 20"/>
                  <a:gd name="T9" fmla="*/ 26 h 34"/>
                  <a:gd name="T10" fmla="*/ 7 w 20"/>
                  <a:gd name="T11" fmla="*/ 0 h 34"/>
                  <a:gd name="T12" fmla="*/ 0 w 20"/>
                  <a:gd name="T13" fmla="*/ 0 h 34"/>
                  <a:gd name="T14" fmla="*/ 0 w 20"/>
                  <a:gd name="T15" fmla="*/ 28 h 34"/>
                  <a:gd name="T16" fmla="*/ 1 w 20"/>
                  <a:gd name="T17" fmla="*/ 33 h 34"/>
                  <a:gd name="T18" fmla="*/ 5 w 20"/>
                  <a:gd name="T19" fmla="*/ 34 h 34"/>
                  <a:gd name="T20" fmla="*/ 9 w 20"/>
                  <a:gd name="T21" fmla="*/ 33 h 34"/>
                  <a:gd name="T22" fmla="*/ 13 w 20"/>
                  <a:gd name="T23" fmla="*/ 30 h 34"/>
                  <a:gd name="T24" fmla="*/ 13 w 20"/>
                  <a:gd name="T25" fmla="*/ 34 h 34"/>
                  <a:gd name="T26" fmla="*/ 20 w 20"/>
                  <a:gd name="T27" fmla="*/ 34 h 34"/>
                  <a:gd name="T28" fmla="*/ 20 w 20"/>
                  <a:gd name="T29" fmla="*/ 0 h 34"/>
                  <a:gd name="T30" fmla="*/ 13 w 20"/>
                  <a:gd name="T31" fmla="*/ 0 h 34"/>
                  <a:gd name="T32" fmla="*/ 13 w 20"/>
                  <a:gd name="T33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34">
                    <a:moveTo>
                      <a:pt x="13" y="26"/>
                    </a:moveTo>
                    <a:cubicBezTo>
                      <a:pt x="12" y="26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7"/>
                      <a:pt x="7" y="27"/>
                      <a:pt x="7" y="2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1" y="32"/>
                      <a:pt x="1" y="33"/>
                    </a:cubicBezTo>
                    <a:cubicBezTo>
                      <a:pt x="2" y="34"/>
                      <a:pt x="3" y="34"/>
                      <a:pt x="5" y="34"/>
                    </a:cubicBezTo>
                    <a:cubicBezTo>
                      <a:pt x="6" y="34"/>
                      <a:pt x="8" y="34"/>
                      <a:pt x="9" y="33"/>
                    </a:cubicBezTo>
                    <a:cubicBezTo>
                      <a:pt x="10" y="32"/>
                      <a:pt x="12" y="31"/>
                      <a:pt x="13" y="30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3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4127501" y="4194175"/>
                <a:ext cx="909638" cy="909637"/>
              </a:xfrm>
              <a:custGeom>
                <a:avLst/>
                <a:gdLst>
                  <a:gd name="T0" fmla="*/ 108 w 217"/>
                  <a:gd name="T1" fmla="*/ 0 h 217"/>
                  <a:gd name="T2" fmla="*/ 0 w 217"/>
                  <a:gd name="T3" fmla="*/ 108 h 217"/>
                  <a:gd name="T4" fmla="*/ 108 w 217"/>
                  <a:gd name="T5" fmla="*/ 217 h 217"/>
                  <a:gd name="T6" fmla="*/ 217 w 217"/>
                  <a:gd name="T7" fmla="*/ 108 h 217"/>
                  <a:gd name="T8" fmla="*/ 108 w 217"/>
                  <a:gd name="T9" fmla="*/ 0 h 217"/>
                  <a:gd name="T10" fmla="*/ 126 w 217"/>
                  <a:gd name="T11" fmla="*/ 53 h 217"/>
                  <a:gd name="T12" fmla="*/ 134 w 217"/>
                  <a:gd name="T13" fmla="*/ 53 h 217"/>
                  <a:gd name="T14" fmla="*/ 134 w 217"/>
                  <a:gd name="T15" fmla="*/ 82 h 217"/>
                  <a:gd name="T16" fmla="*/ 134 w 217"/>
                  <a:gd name="T17" fmla="*/ 84 h 217"/>
                  <a:gd name="T18" fmla="*/ 136 w 217"/>
                  <a:gd name="T19" fmla="*/ 84 h 217"/>
                  <a:gd name="T20" fmla="*/ 138 w 217"/>
                  <a:gd name="T21" fmla="*/ 84 h 217"/>
                  <a:gd name="T22" fmla="*/ 140 w 217"/>
                  <a:gd name="T23" fmla="*/ 82 h 217"/>
                  <a:gd name="T24" fmla="*/ 140 w 217"/>
                  <a:gd name="T25" fmla="*/ 53 h 217"/>
                  <a:gd name="T26" fmla="*/ 148 w 217"/>
                  <a:gd name="T27" fmla="*/ 53 h 217"/>
                  <a:gd name="T28" fmla="*/ 148 w 217"/>
                  <a:gd name="T29" fmla="*/ 91 h 217"/>
                  <a:gd name="T30" fmla="*/ 140 w 217"/>
                  <a:gd name="T31" fmla="*/ 91 h 217"/>
                  <a:gd name="T32" fmla="*/ 140 w 217"/>
                  <a:gd name="T33" fmla="*/ 86 h 217"/>
                  <a:gd name="T34" fmla="*/ 136 w 217"/>
                  <a:gd name="T35" fmla="*/ 90 h 217"/>
                  <a:gd name="T36" fmla="*/ 131 w 217"/>
                  <a:gd name="T37" fmla="*/ 91 h 217"/>
                  <a:gd name="T38" fmla="*/ 127 w 217"/>
                  <a:gd name="T39" fmla="*/ 89 h 217"/>
                  <a:gd name="T40" fmla="*/ 126 w 217"/>
                  <a:gd name="T41" fmla="*/ 84 h 217"/>
                  <a:gd name="T42" fmla="*/ 126 w 217"/>
                  <a:gd name="T43" fmla="*/ 53 h 217"/>
                  <a:gd name="T44" fmla="*/ 98 w 217"/>
                  <a:gd name="T45" fmla="*/ 62 h 217"/>
                  <a:gd name="T46" fmla="*/ 101 w 217"/>
                  <a:gd name="T47" fmla="*/ 55 h 217"/>
                  <a:gd name="T48" fmla="*/ 109 w 217"/>
                  <a:gd name="T49" fmla="*/ 52 h 217"/>
                  <a:gd name="T50" fmla="*/ 117 w 217"/>
                  <a:gd name="T51" fmla="*/ 55 h 217"/>
                  <a:gd name="T52" fmla="*/ 120 w 217"/>
                  <a:gd name="T53" fmla="*/ 62 h 217"/>
                  <a:gd name="T54" fmla="*/ 120 w 217"/>
                  <a:gd name="T55" fmla="*/ 81 h 217"/>
                  <a:gd name="T56" fmla="*/ 117 w 217"/>
                  <a:gd name="T57" fmla="*/ 89 h 217"/>
                  <a:gd name="T58" fmla="*/ 109 w 217"/>
                  <a:gd name="T59" fmla="*/ 91 h 217"/>
                  <a:gd name="T60" fmla="*/ 101 w 217"/>
                  <a:gd name="T61" fmla="*/ 89 h 217"/>
                  <a:gd name="T62" fmla="*/ 98 w 217"/>
                  <a:gd name="T63" fmla="*/ 81 h 217"/>
                  <a:gd name="T64" fmla="*/ 98 w 217"/>
                  <a:gd name="T65" fmla="*/ 62 h 217"/>
                  <a:gd name="T66" fmla="*/ 77 w 217"/>
                  <a:gd name="T67" fmla="*/ 40 h 217"/>
                  <a:gd name="T68" fmla="*/ 83 w 217"/>
                  <a:gd name="T69" fmla="*/ 60 h 217"/>
                  <a:gd name="T70" fmla="*/ 83 w 217"/>
                  <a:gd name="T71" fmla="*/ 60 h 217"/>
                  <a:gd name="T72" fmla="*/ 88 w 217"/>
                  <a:gd name="T73" fmla="*/ 40 h 217"/>
                  <a:gd name="T74" fmla="*/ 97 w 217"/>
                  <a:gd name="T75" fmla="*/ 40 h 217"/>
                  <a:gd name="T76" fmla="*/ 87 w 217"/>
                  <a:gd name="T77" fmla="*/ 70 h 217"/>
                  <a:gd name="T78" fmla="*/ 87 w 217"/>
                  <a:gd name="T79" fmla="*/ 91 h 217"/>
                  <a:gd name="T80" fmla="*/ 79 w 217"/>
                  <a:gd name="T81" fmla="*/ 91 h 217"/>
                  <a:gd name="T82" fmla="*/ 79 w 217"/>
                  <a:gd name="T83" fmla="*/ 71 h 217"/>
                  <a:gd name="T84" fmla="*/ 68 w 217"/>
                  <a:gd name="T85" fmla="*/ 40 h 217"/>
                  <a:gd name="T86" fmla="*/ 77 w 217"/>
                  <a:gd name="T87" fmla="*/ 40 h 217"/>
                  <a:gd name="T88" fmla="*/ 177 w 217"/>
                  <a:gd name="T89" fmla="*/ 146 h 217"/>
                  <a:gd name="T90" fmla="*/ 152 w 217"/>
                  <a:gd name="T91" fmla="*/ 171 h 217"/>
                  <a:gd name="T92" fmla="*/ 68 w 217"/>
                  <a:gd name="T93" fmla="*/ 171 h 217"/>
                  <a:gd name="T94" fmla="*/ 43 w 217"/>
                  <a:gd name="T95" fmla="*/ 146 h 217"/>
                  <a:gd name="T96" fmla="*/ 43 w 217"/>
                  <a:gd name="T97" fmla="*/ 127 h 217"/>
                  <a:gd name="T98" fmla="*/ 68 w 217"/>
                  <a:gd name="T99" fmla="*/ 102 h 217"/>
                  <a:gd name="T100" fmla="*/ 152 w 217"/>
                  <a:gd name="T101" fmla="*/ 102 h 217"/>
                  <a:gd name="T102" fmla="*/ 177 w 217"/>
                  <a:gd name="T103" fmla="*/ 127 h 217"/>
                  <a:gd name="T104" fmla="*/ 177 w 217"/>
                  <a:gd name="T105" fmla="*/ 14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9"/>
                      <a:pt x="48" y="217"/>
                      <a:pt x="108" y="217"/>
                    </a:cubicBezTo>
                    <a:cubicBezTo>
                      <a:pt x="169" y="217"/>
                      <a:pt x="217" y="169"/>
                      <a:pt x="217" y="108"/>
                    </a:cubicBezTo>
                    <a:cubicBezTo>
                      <a:pt x="217" y="48"/>
                      <a:pt x="169" y="0"/>
                      <a:pt x="108" y="0"/>
                    </a:cubicBezTo>
                    <a:close/>
                    <a:moveTo>
                      <a:pt x="126" y="53"/>
                    </a:move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82"/>
                      <a:pt x="134" y="82"/>
                      <a:pt x="134" y="82"/>
                    </a:cubicBezTo>
                    <a:cubicBezTo>
                      <a:pt x="134" y="83"/>
                      <a:pt x="134" y="83"/>
                      <a:pt x="134" y="84"/>
                    </a:cubicBezTo>
                    <a:cubicBezTo>
                      <a:pt x="134" y="84"/>
                      <a:pt x="135" y="84"/>
                      <a:pt x="136" y="84"/>
                    </a:cubicBezTo>
                    <a:cubicBezTo>
                      <a:pt x="136" y="84"/>
                      <a:pt x="137" y="84"/>
                      <a:pt x="138" y="84"/>
                    </a:cubicBezTo>
                    <a:cubicBezTo>
                      <a:pt x="139" y="83"/>
                      <a:pt x="139" y="82"/>
                      <a:pt x="140" y="82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91"/>
                      <a:pt x="148" y="91"/>
                      <a:pt x="148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86"/>
                      <a:pt x="140" y="86"/>
                      <a:pt x="140" y="86"/>
                    </a:cubicBezTo>
                    <a:cubicBezTo>
                      <a:pt x="139" y="88"/>
                      <a:pt x="137" y="89"/>
                      <a:pt x="136" y="90"/>
                    </a:cubicBezTo>
                    <a:cubicBezTo>
                      <a:pt x="134" y="91"/>
                      <a:pt x="133" y="91"/>
                      <a:pt x="131" y="91"/>
                    </a:cubicBezTo>
                    <a:cubicBezTo>
                      <a:pt x="130" y="91"/>
                      <a:pt x="128" y="91"/>
                      <a:pt x="127" y="89"/>
                    </a:cubicBezTo>
                    <a:cubicBezTo>
                      <a:pt x="126" y="88"/>
                      <a:pt x="126" y="87"/>
                      <a:pt x="126" y="84"/>
                    </a:cubicBezTo>
                    <a:lnTo>
                      <a:pt x="126" y="53"/>
                    </a:lnTo>
                    <a:close/>
                    <a:moveTo>
                      <a:pt x="98" y="62"/>
                    </a:moveTo>
                    <a:cubicBezTo>
                      <a:pt x="98" y="59"/>
                      <a:pt x="99" y="57"/>
                      <a:pt x="101" y="55"/>
                    </a:cubicBezTo>
                    <a:cubicBezTo>
                      <a:pt x="103" y="53"/>
                      <a:pt x="106" y="52"/>
                      <a:pt x="109" y="52"/>
                    </a:cubicBezTo>
                    <a:cubicBezTo>
                      <a:pt x="112" y="52"/>
                      <a:pt x="115" y="53"/>
                      <a:pt x="117" y="55"/>
                    </a:cubicBezTo>
                    <a:cubicBezTo>
                      <a:pt x="119" y="57"/>
                      <a:pt x="120" y="59"/>
                      <a:pt x="120" y="62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4"/>
                      <a:pt x="119" y="87"/>
                      <a:pt x="117" y="89"/>
                    </a:cubicBezTo>
                    <a:cubicBezTo>
                      <a:pt x="115" y="91"/>
                      <a:pt x="112" y="91"/>
                      <a:pt x="109" y="91"/>
                    </a:cubicBezTo>
                    <a:cubicBezTo>
                      <a:pt x="105" y="91"/>
                      <a:pt x="103" y="91"/>
                      <a:pt x="101" y="89"/>
                    </a:cubicBezTo>
                    <a:cubicBezTo>
                      <a:pt x="99" y="87"/>
                      <a:pt x="98" y="84"/>
                      <a:pt x="98" y="81"/>
                    </a:cubicBezTo>
                    <a:lnTo>
                      <a:pt x="98" y="62"/>
                    </a:lnTo>
                    <a:close/>
                    <a:moveTo>
                      <a:pt x="77" y="40"/>
                    </a:move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68" y="40"/>
                      <a:pt x="68" y="40"/>
                      <a:pt x="68" y="40"/>
                    </a:cubicBezTo>
                    <a:lnTo>
                      <a:pt x="77" y="40"/>
                    </a:lnTo>
                    <a:close/>
                    <a:moveTo>
                      <a:pt x="177" y="146"/>
                    </a:moveTo>
                    <a:cubicBezTo>
                      <a:pt x="177" y="160"/>
                      <a:pt x="166" y="171"/>
                      <a:pt x="152" y="171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54" y="171"/>
                      <a:pt x="43" y="160"/>
                      <a:pt x="43" y="14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13"/>
                      <a:pt x="54" y="102"/>
                      <a:pt x="68" y="102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6" y="102"/>
                      <a:pt x="177" y="113"/>
                      <a:pt x="177" y="127"/>
                    </a:cubicBezTo>
                    <a:lnTo>
                      <a:pt x="177" y="1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4697413" y="4705350"/>
                <a:ext cx="84138" cy="150812"/>
              </a:xfrm>
              <a:custGeom>
                <a:avLst/>
                <a:gdLst>
                  <a:gd name="T0" fmla="*/ 10 w 20"/>
                  <a:gd name="T1" fmla="*/ 0 h 36"/>
                  <a:gd name="T2" fmla="*/ 3 w 20"/>
                  <a:gd name="T3" fmla="*/ 3 h 36"/>
                  <a:gd name="T4" fmla="*/ 0 w 20"/>
                  <a:gd name="T5" fmla="*/ 10 h 36"/>
                  <a:gd name="T6" fmla="*/ 0 w 20"/>
                  <a:gd name="T7" fmla="*/ 25 h 36"/>
                  <a:gd name="T8" fmla="*/ 2 w 20"/>
                  <a:gd name="T9" fmla="*/ 33 h 36"/>
                  <a:gd name="T10" fmla="*/ 9 w 20"/>
                  <a:gd name="T11" fmla="*/ 36 h 36"/>
                  <a:gd name="T12" fmla="*/ 17 w 20"/>
                  <a:gd name="T13" fmla="*/ 33 h 36"/>
                  <a:gd name="T14" fmla="*/ 20 w 20"/>
                  <a:gd name="T15" fmla="*/ 25 h 36"/>
                  <a:gd name="T16" fmla="*/ 20 w 20"/>
                  <a:gd name="T17" fmla="*/ 23 h 36"/>
                  <a:gd name="T18" fmla="*/ 13 w 20"/>
                  <a:gd name="T19" fmla="*/ 23 h 36"/>
                  <a:gd name="T20" fmla="*/ 13 w 20"/>
                  <a:gd name="T21" fmla="*/ 25 h 36"/>
                  <a:gd name="T22" fmla="*/ 12 w 20"/>
                  <a:gd name="T23" fmla="*/ 29 h 36"/>
                  <a:gd name="T24" fmla="*/ 10 w 20"/>
                  <a:gd name="T25" fmla="*/ 30 h 36"/>
                  <a:gd name="T26" fmla="*/ 7 w 20"/>
                  <a:gd name="T27" fmla="*/ 29 h 36"/>
                  <a:gd name="T28" fmla="*/ 7 w 20"/>
                  <a:gd name="T29" fmla="*/ 25 h 36"/>
                  <a:gd name="T30" fmla="*/ 7 w 20"/>
                  <a:gd name="T31" fmla="*/ 19 h 36"/>
                  <a:gd name="T32" fmla="*/ 20 w 20"/>
                  <a:gd name="T33" fmla="*/ 19 h 36"/>
                  <a:gd name="T34" fmla="*/ 20 w 20"/>
                  <a:gd name="T35" fmla="*/ 10 h 36"/>
                  <a:gd name="T36" fmla="*/ 17 w 20"/>
                  <a:gd name="T37" fmla="*/ 3 h 36"/>
                  <a:gd name="T38" fmla="*/ 10 w 20"/>
                  <a:gd name="T39" fmla="*/ 0 h 36"/>
                  <a:gd name="T40" fmla="*/ 13 w 20"/>
                  <a:gd name="T41" fmla="*/ 13 h 36"/>
                  <a:gd name="T42" fmla="*/ 7 w 20"/>
                  <a:gd name="T43" fmla="*/ 13 h 36"/>
                  <a:gd name="T44" fmla="*/ 7 w 20"/>
                  <a:gd name="T45" fmla="*/ 10 h 36"/>
                  <a:gd name="T46" fmla="*/ 7 w 20"/>
                  <a:gd name="T47" fmla="*/ 7 h 36"/>
                  <a:gd name="T48" fmla="*/ 10 w 20"/>
                  <a:gd name="T49" fmla="*/ 6 h 36"/>
                  <a:gd name="T50" fmla="*/ 12 w 20"/>
                  <a:gd name="T51" fmla="*/ 7 h 36"/>
                  <a:gd name="T52" fmla="*/ 13 w 20"/>
                  <a:gd name="T53" fmla="*/ 10 h 36"/>
                  <a:gd name="T54" fmla="*/ 13 w 20"/>
                  <a:gd name="T55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36">
                    <a:moveTo>
                      <a:pt x="10" y="0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1" y="31"/>
                      <a:pt x="2" y="33"/>
                    </a:cubicBezTo>
                    <a:cubicBezTo>
                      <a:pt x="4" y="35"/>
                      <a:pt x="6" y="36"/>
                      <a:pt x="9" y="36"/>
                    </a:cubicBezTo>
                    <a:cubicBezTo>
                      <a:pt x="13" y="36"/>
                      <a:pt x="15" y="35"/>
                      <a:pt x="17" y="33"/>
                    </a:cubicBezTo>
                    <a:cubicBezTo>
                      <a:pt x="19" y="31"/>
                      <a:pt x="20" y="29"/>
                      <a:pt x="20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7"/>
                      <a:pt x="12" y="28"/>
                      <a:pt x="12" y="29"/>
                    </a:cubicBezTo>
                    <a:cubicBezTo>
                      <a:pt x="11" y="29"/>
                      <a:pt x="11" y="30"/>
                      <a:pt x="10" y="30"/>
                    </a:cubicBezTo>
                    <a:cubicBezTo>
                      <a:pt x="8" y="30"/>
                      <a:pt x="8" y="29"/>
                      <a:pt x="7" y="29"/>
                    </a:cubicBezTo>
                    <a:cubicBezTo>
                      <a:pt x="7" y="28"/>
                      <a:pt x="7" y="27"/>
                      <a:pt x="7" y="25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7"/>
                      <a:pt x="19" y="4"/>
                      <a:pt x="17" y="3"/>
                    </a:cubicBezTo>
                    <a:cubicBezTo>
                      <a:pt x="15" y="1"/>
                      <a:pt x="13" y="0"/>
                      <a:pt x="10" y="0"/>
                    </a:cubicBezTo>
                    <a:close/>
                    <a:moveTo>
                      <a:pt x="13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1" y="6"/>
                      <a:pt x="11" y="6"/>
                      <a:pt x="12" y="7"/>
                    </a:cubicBezTo>
                    <a:cubicBezTo>
                      <a:pt x="12" y="8"/>
                      <a:pt x="13" y="9"/>
                      <a:pt x="13" y="10"/>
                    </a:cubicBez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4出自【趣你的PPT】(微信:qunideppt)：最优质的PPT资源库"/>
            <p:cNvGrpSpPr/>
            <p:nvPr/>
          </p:nvGrpSpPr>
          <p:grpSpPr>
            <a:xfrm>
              <a:off x="10861947" y="1773325"/>
              <a:ext cx="534188" cy="534188"/>
              <a:chOff x="11395868" y="1690688"/>
              <a:chExt cx="557213" cy="557212"/>
            </a:xfrm>
            <a:solidFill>
              <a:schemeClr val="accent2"/>
            </a:solidFill>
          </p:grpSpPr>
          <p:sp>
            <p:nvSpPr>
              <p:cNvPr id="48" name="出自【趣你的PPT】(微信:qunideppt)：最优质的PPT资源库"/>
              <p:cNvSpPr/>
              <p:nvPr/>
            </p:nvSpPr>
            <p:spPr bwMode="auto">
              <a:xfrm>
                <a:off x="11580018" y="1857375"/>
                <a:ext cx="71438" cy="93662"/>
              </a:xfrm>
              <a:custGeom>
                <a:avLst/>
                <a:gdLst>
                  <a:gd name="T0" fmla="*/ 10 w 17"/>
                  <a:gd name="T1" fmla="*/ 22 h 22"/>
                  <a:gd name="T2" fmla="*/ 14 w 17"/>
                  <a:gd name="T3" fmla="*/ 20 h 22"/>
                  <a:gd name="T4" fmla="*/ 16 w 17"/>
                  <a:gd name="T5" fmla="*/ 11 h 22"/>
                  <a:gd name="T6" fmla="*/ 6 w 17"/>
                  <a:gd name="T7" fmla="*/ 0 h 22"/>
                  <a:gd name="T8" fmla="*/ 6 w 17"/>
                  <a:gd name="T9" fmla="*/ 0 h 22"/>
                  <a:gd name="T10" fmla="*/ 2 w 17"/>
                  <a:gd name="T11" fmla="*/ 2 h 22"/>
                  <a:gd name="T12" fmla="*/ 0 w 17"/>
                  <a:gd name="T13" fmla="*/ 10 h 22"/>
                  <a:gd name="T14" fmla="*/ 10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10" y="22"/>
                    </a:moveTo>
                    <a:cubicBezTo>
                      <a:pt x="12" y="22"/>
                      <a:pt x="13" y="21"/>
                      <a:pt x="14" y="20"/>
                    </a:cubicBezTo>
                    <a:cubicBezTo>
                      <a:pt x="16" y="18"/>
                      <a:pt x="17" y="15"/>
                      <a:pt x="16" y="11"/>
                    </a:cubicBezTo>
                    <a:cubicBezTo>
                      <a:pt x="15" y="5"/>
                      <a:pt x="11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1" y="16"/>
                      <a:pt x="5" y="22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出自【趣你的PPT】(微信:qunideppt)：最优质的PPT资源库"/>
              <p:cNvSpPr/>
              <p:nvPr/>
            </p:nvSpPr>
            <p:spPr bwMode="auto">
              <a:xfrm>
                <a:off x="11559381" y="2020888"/>
                <a:ext cx="107950" cy="76200"/>
              </a:xfrm>
              <a:custGeom>
                <a:avLst/>
                <a:gdLst>
                  <a:gd name="T0" fmla="*/ 20 w 26"/>
                  <a:gd name="T1" fmla="*/ 1 h 18"/>
                  <a:gd name="T2" fmla="*/ 19 w 26"/>
                  <a:gd name="T3" fmla="*/ 0 h 18"/>
                  <a:gd name="T4" fmla="*/ 14 w 26"/>
                  <a:gd name="T5" fmla="*/ 0 h 18"/>
                  <a:gd name="T6" fmla="*/ 14 w 26"/>
                  <a:gd name="T7" fmla="*/ 0 h 18"/>
                  <a:gd name="T8" fmla="*/ 0 w 26"/>
                  <a:gd name="T9" fmla="*/ 9 h 18"/>
                  <a:gd name="T10" fmla="*/ 13 w 26"/>
                  <a:gd name="T11" fmla="*/ 18 h 18"/>
                  <a:gd name="T12" fmla="*/ 26 w 26"/>
                  <a:gd name="T13" fmla="*/ 9 h 18"/>
                  <a:gd name="T14" fmla="*/ 26 w 26"/>
                  <a:gd name="T15" fmla="*/ 7 h 18"/>
                  <a:gd name="T16" fmla="*/ 20 w 26"/>
                  <a:gd name="T1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20" y="1"/>
                    </a:moveTo>
                    <a:cubicBezTo>
                      <a:pt x="19" y="1"/>
                      <a:pt x="19" y="1"/>
                      <a:pt x="19" y="0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4"/>
                      <a:pt x="0" y="9"/>
                    </a:cubicBezTo>
                    <a:cubicBezTo>
                      <a:pt x="0" y="14"/>
                      <a:pt x="6" y="18"/>
                      <a:pt x="13" y="18"/>
                    </a:cubicBezTo>
                    <a:cubicBezTo>
                      <a:pt x="22" y="18"/>
                      <a:pt x="26" y="15"/>
                      <a:pt x="26" y="9"/>
                    </a:cubicBezTo>
                    <a:cubicBezTo>
                      <a:pt x="26" y="9"/>
                      <a:pt x="26" y="8"/>
                      <a:pt x="26" y="7"/>
                    </a:cubicBezTo>
                    <a:cubicBezTo>
                      <a:pt x="25" y="5"/>
                      <a:pt x="23" y="4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11395868" y="1690688"/>
                <a:ext cx="557213" cy="557212"/>
              </a:xfrm>
              <a:custGeom>
                <a:avLst/>
                <a:gdLst>
                  <a:gd name="T0" fmla="*/ 66 w 133"/>
                  <a:gd name="T1" fmla="*/ 0 h 133"/>
                  <a:gd name="T2" fmla="*/ 0 w 133"/>
                  <a:gd name="T3" fmla="*/ 67 h 133"/>
                  <a:gd name="T4" fmla="*/ 66 w 133"/>
                  <a:gd name="T5" fmla="*/ 133 h 133"/>
                  <a:gd name="T6" fmla="*/ 133 w 133"/>
                  <a:gd name="T7" fmla="*/ 67 h 133"/>
                  <a:gd name="T8" fmla="*/ 66 w 133"/>
                  <a:gd name="T9" fmla="*/ 0 h 133"/>
                  <a:gd name="T10" fmla="*/ 60 w 133"/>
                  <a:gd name="T11" fmla="*/ 103 h 133"/>
                  <a:gd name="T12" fmla="*/ 52 w 133"/>
                  <a:gd name="T13" fmla="*/ 104 h 133"/>
                  <a:gd name="T14" fmla="*/ 42 w 133"/>
                  <a:gd name="T15" fmla="*/ 103 h 133"/>
                  <a:gd name="T16" fmla="*/ 30 w 133"/>
                  <a:gd name="T17" fmla="*/ 95 h 133"/>
                  <a:gd name="T18" fmla="*/ 29 w 133"/>
                  <a:gd name="T19" fmla="*/ 90 h 133"/>
                  <a:gd name="T20" fmla="*/ 30 w 133"/>
                  <a:gd name="T21" fmla="*/ 85 h 133"/>
                  <a:gd name="T22" fmla="*/ 51 w 133"/>
                  <a:gd name="T23" fmla="*/ 74 h 133"/>
                  <a:gd name="T24" fmla="*/ 51 w 133"/>
                  <a:gd name="T25" fmla="*/ 74 h 133"/>
                  <a:gd name="T26" fmla="*/ 50 w 133"/>
                  <a:gd name="T27" fmla="*/ 69 h 133"/>
                  <a:gd name="T28" fmla="*/ 50 w 133"/>
                  <a:gd name="T29" fmla="*/ 67 h 133"/>
                  <a:gd name="T30" fmla="*/ 33 w 133"/>
                  <a:gd name="T31" fmla="*/ 50 h 133"/>
                  <a:gd name="T32" fmla="*/ 46 w 133"/>
                  <a:gd name="T33" fmla="*/ 35 h 133"/>
                  <a:gd name="T34" fmla="*/ 53 w 133"/>
                  <a:gd name="T35" fmla="*/ 33 h 133"/>
                  <a:gd name="T36" fmla="*/ 74 w 133"/>
                  <a:gd name="T37" fmla="*/ 33 h 133"/>
                  <a:gd name="T38" fmla="*/ 75 w 133"/>
                  <a:gd name="T39" fmla="*/ 35 h 133"/>
                  <a:gd name="T40" fmla="*/ 75 w 133"/>
                  <a:gd name="T41" fmla="*/ 36 h 133"/>
                  <a:gd name="T42" fmla="*/ 70 w 133"/>
                  <a:gd name="T43" fmla="*/ 40 h 133"/>
                  <a:gd name="T44" fmla="*/ 69 w 133"/>
                  <a:gd name="T45" fmla="*/ 40 h 133"/>
                  <a:gd name="T46" fmla="*/ 68 w 133"/>
                  <a:gd name="T47" fmla="*/ 40 h 133"/>
                  <a:gd name="T48" fmla="*/ 71 w 133"/>
                  <a:gd name="T49" fmla="*/ 50 h 133"/>
                  <a:gd name="T50" fmla="*/ 64 w 133"/>
                  <a:gd name="T51" fmla="*/ 63 h 133"/>
                  <a:gd name="T52" fmla="*/ 61 w 133"/>
                  <a:gd name="T53" fmla="*/ 67 h 133"/>
                  <a:gd name="T54" fmla="*/ 66 w 133"/>
                  <a:gd name="T55" fmla="*/ 73 h 133"/>
                  <a:gd name="T56" fmla="*/ 74 w 133"/>
                  <a:gd name="T57" fmla="*/ 87 h 133"/>
                  <a:gd name="T58" fmla="*/ 60 w 133"/>
                  <a:gd name="T59" fmla="*/ 103 h 133"/>
                  <a:gd name="T60" fmla="*/ 107 w 133"/>
                  <a:gd name="T61" fmla="*/ 67 h 133"/>
                  <a:gd name="T62" fmla="*/ 106 w 133"/>
                  <a:gd name="T63" fmla="*/ 69 h 133"/>
                  <a:gd name="T64" fmla="*/ 94 w 133"/>
                  <a:gd name="T65" fmla="*/ 69 h 133"/>
                  <a:gd name="T66" fmla="*/ 94 w 133"/>
                  <a:gd name="T67" fmla="*/ 81 h 133"/>
                  <a:gd name="T68" fmla="*/ 92 w 133"/>
                  <a:gd name="T69" fmla="*/ 82 h 133"/>
                  <a:gd name="T70" fmla="*/ 89 w 133"/>
                  <a:gd name="T71" fmla="*/ 82 h 133"/>
                  <a:gd name="T72" fmla="*/ 87 w 133"/>
                  <a:gd name="T73" fmla="*/ 81 h 133"/>
                  <a:gd name="T74" fmla="*/ 87 w 133"/>
                  <a:gd name="T75" fmla="*/ 69 h 133"/>
                  <a:gd name="T76" fmla="*/ 75 w 133"/>
                  <a:gd name="T77" fmla="*/ 69 h 133"/>
                  <a:gd name="T78" fmla="*/ 74 w 133"/>
                  <a:gd name="T79" fmla="*/ 67 h 133"/>
                  <a:gd name="T80" fmla="*/ 74 w 133"/>
                  <a:gd name="T81" fmla="*/ 64 h 133"/>
                  <a:gd name="T82" fmla="*/ 75 w 133"/>
                  <a:gd name="T83" fmla="*/ 62 h 133"/>
                  <a:gd name="T84" fmla="*/ 87 w 133"/>
                  <a:gd name="T85" fmla="*/ 62 h 133"/>
                  <a:gd name="T86" fmla="*/ 87 w 133"/>
                  <a:gd name="T87" fmla="*/ 50 h 133"/>
                  <a:gd name="T88" fmla="*/ 89 w 133"/>
                  <a:gd name="T89" fmla="*/ 49 h 133"/>
                  <a:gd name="T90" fmla="*/ 92 w 133"/>
                  <a:gd name="T91" fmla="*/ 49 h 133"/>
                  <a:gd name="T92" fmla="*/ 94 w 133"/>
                  <a:gd name="T93" fmla="*/ 50 h 133"/>
                  <a:gd name="T94" fmla="*/ 94 w 133"/>
                  <a:gd name="T95" fmla="*/ 62 h 133"/>
                  <a:gd name="T96" fmla="*/ 106 w 133"/>
                  <a:gd name="T97" fmla="*/ 62 h 133"/>
                  <a:gd name="T98" fmla="*/ 107 w 133"/>
                  <a:gd name="T99" fmla="*/ 64 h 133"/>
                  <a:gd name="T100" fmla="*/ 107 w 133"/>
                  <a:gd name="T101" fmla="*/ 6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3" h="133">
                    <a:moveTo>
                      <a:pt x="66" y="0"/>
                    </a:moveTo>
                    <a:cubicBezTo>
                      <a:pt x="29" y="0"/>
                      <a:pt x="0" y="30"/>
                      <a:pt x="0" y="67"/>
                    </a:cubicBezTo>
                    <a:cubicBezTo>
                      <a:pt x="0" y="103"/>
                      <a:pt x="29" y="133"/>
                      <a:pt x="66" y="133"/>
                    </a:cubicBezTo>
                    <a:cubicBezTo>
                      <a:pt x="103" y="133"/>
                      <a:pt x="133" y="103"/>
                      <a:pt x="133" y="67"/>
                    </a:cubicBezTo>
                    <a:cubicBezTo>
                      <a:pt x="133" y="30"/>
                      <a:pt x="103" y="0"/>
                      <a:pt x="66" y="0"/>
                    </a:cubicBezTo>
                    <a:close/>
                    <a:moveTo>
                      <a:pt x="60" y="103"/>
                    </a:moveTo>
                    <a:cubicBezTo>
                      <a:pt x="58" y="104"/>
                      <a:pt x="55" y="104"/>
                      <a:pt x="52" y="104"/>
                    </a:cubicBezTo>
                    <a:cubicBezTo>
                      <a:pt x="48" y="104"/>
                      <a:pt x="45" y="104"/>
                      <a:pt x="42" y="103"/>
                    </a:cubicBezTo>
                    <a:cubicBezTo>
                      <a:pt x="36" y="101"/>
                      <a:pt x="32" y="99"/>
                      <a:pt x="30" y="95"/>
                    </a:cubicBezTo>
                    <a:cubicBezTo>
                      <a:pt x="29" y="94"/>
                      <a:pt x="29" y="92"/>
                      <a:pt x="29" y="90"/>
                    </a:cubicBezTo>
                    <a:cubicBezTo>
                      <a:pt x="29" y="88"/>
                      <a:pt x="29" y="87"/>
                      <a:pt x="30" y="85"/>
                    </a:cubicBezTo>
                    <a:cubicBezTo>
                      <a:pt x="33" y="78"/>
                      <a:pt x="42" y="74"/>
                      <a:pt x="51" y="74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2"/>
                      <a:pt x="50" y="71"/>
                      <a:pt x="50" y="69"/>
                    </a:cubicBezTo>
                    <a:cubicBezTo>
                      <a:pt x="50" y="69"/>
                      <a:pt x="50" y="68"/>
                      <a:pt x="50" y="67"/>
                    </a:cubicBezTo>
                    <a:cubicBezTo>
                      <a:pt x="40" y="67"/>
                      <a:pt x="33" y="60"/>
                      <a:pt x="33" y="50"/>
                    </a:cubicBezTo>
                    <a:cubicBezTo>
                      <a:pt x="33" y="44"/>
                      <a:pt x="39" y="37"/>
                      <a:pt x="46" y="35"/>
                    </a:cubicBezTo>
                    <a:cubicBezTo>
                      <a:pt x="48" y="34"/>
                      <a:pt x="51" y="33"/>
                      <a:pt x="53" y="33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5" y="33"/>
                      <a:pt x="75" y="34"/>
                      <a:pt x="75" y="35"/>
                    </a:cubicBezTo>
                    <a:cubicBezTo>
                      <a:pt x="76" y="35"/>
                      <a:pt x="75" y="36"/>
                      <a:pt x="75" y="36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69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70" y="43"/>
                      <a:pt x="71" y="46"/>
                      <a:pt x="71" y="50"/>
                    </a:cubicBezTo>
                    <a:cubicBezTo>
                      <a:pt x="71" y="55"/>
                      <a:pt x="69" y="59"/>
                      <a:pt x="64" y="63"/>
                    </a:cubicBezTo>
                    <a:cubicBezTo>
                      <a:pt x="61" y="65"/>
                      <a:pt x="61" y="66"/>
                      <a:pt x="61" y="67"/>
                    </a:cubicBezTo>
                    <a:cubicBezTo>
                      <a:pt x="61" y="68"/>
                      <a:pt x="63" y="71"/>
                      <a:pt x="66" y="73"/>
                    </a:cubicBezTo>
                    <a:cubicBezTo>
                      <a:pt x="72" y="77"/>
                      <a:pt x="74" y="81"/>
                      <a:pt x="74" y="87"/>
                    </a:cubicBezTo>
                    <a:cubicBezTo>
                      <a:pt x="74" y="94"/>
                      <a:pt x="69" y="101"/>
                      <a:pt x="60" y="103"/>
                    </a:cubicBezTo>
                    <a:close/>
                    <a:moveTo>
                      <a:pt x="107" y="67"/>
                    </a:moveTo>
                    <a:cubicBezTo>
                      <a:pt x="107" y="68"/>
                      <a:pt x="107" y="69"/>
                      <a:pt x="106" y="69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4" y="81"/>
                      <a:pt x="94" y="81"/>
                      <a:pt x="94" y="81"/>
                    </a:cubicBezTo>
                    <a:cubicBezTo>
                      <a:pt x="94" y="82"/>
                      <a:pt x="93" y="82"/>
                      <a:pt x="92" y="82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8" y="82"/>
                      <a:pt x="87" y="82"/>
                      <a:pt x="87" y="81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4" y="69"/>
                      <a:pt x="74" y="68"/>
                      <a:pt x="74" y="67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3"/>
                      <a:pt x="74" y="62"/>
                      <a:pt x="75" y="62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49"/>
                      <a:pt x="88" y="49"/>
                      <a:pt x="89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3" y="49"/>
                      <a:pt x="94" y="49"/>
                      <a:pt x="94" y="50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7" y="62"/>
                      <a:pt x="107" y="63"/>
                      <a:pt x="107" y="64"/>
                    </a:cubicBezTo>
                    <a:lnTo>
                      <a:pt x="107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002294" y="2797565"/>
              <a:ext cx="957277" cy="479399"/>
            </a:xfrm>
            <a:custGeom>
              <a:avLst/>
              <a:gdLst>
                <a:gd name="T0" fmla="*/ 101 w 238"/>
                <a:gd name="T1" fmla="*/ 35 h 119"/>
                <a:gd name="T2" fmla="*/ 190 w 238"/>
                <a:gd name="T3" fmla="*/ 50 h 119"/>
                <a:gd name="T4" fmla="*/ 157 w 238"/>
                <a:gd name="T5" fmla="*/ 59 h 119"/>
                <a:gd name="T6" fmla="*/ 147 w 238"/>
                <a:gd name="T7" fmla="*/ 41 h 119"/>
                <a:gd name="T8" fmla="*/ 116 w 238"/>
                <a:gd name="T9" fmla="*/ 41 h 119"/>
                <a:gd name="T10" fmla="*/ 139 w 238"/>
                <a:gd name="T11" fmla="*/ 87 h 119"/>
                <a:gd name="T12" fmla="*/ 238 w 238"/>
                <a:gd name="T13" fmla="*/ 59 h 119"/>
                <a:gd name="T14" fmla="*/ 95 w 238"/>
                <a:gd name="T15" fmla="*/ 21 h 119"/>
                <a:gd name="T16" fmla="*/ 93 w 238"/>
                <a:gd name="T17" fmla="*/ 21 h 119"/>
                <a:gd name="T18" fmla="*/ 83 w 238"/>
                <a:gd name="T19" fmla="*/ 0 h 119"/>
                <a:gd name="T20" fmla="*/ 52 w 238"/>
                <a:gd name="T21" fmla="*/ 4 h 119"/>
                <a:gd name="T22" fmla="*/ 65 w 238"/>
                <a:gd name="T23" fmla="*/ 29 h 119"/>
                <a:gd name="T24" fmla="*/ 29 w 238"/>
                <a:gd name="T25" fmla="*/ 119 h 119"/>
                <a:gd name="T26" fmla="*/ 128 w 238"/>
                <a:gd name="T27" fmla="*/ 91 h 119"/>
                <a:gd name="T28" fmla="*/ 101 w 238"/>
                <a:gd name="T29" fmla="*/ 35 h 119"/>
                <a:gd name="T30" fmla="*/ 56 w 238"/>
                <a:gd name="T31" fmla="*/ 86 h 119"/>
                <a:gd name="T32" fmla="*/ 74 w 238"/>
                <a:gd name="T33" fmla="*/ 47 h 119"/>
                <a:gd name="T34" fmla="*/ 89 w 238"/>
                <a:gd name="T35" fmla="*/ 78 h 119"/>
                <a:gd name="T36" fmla="*/ 56 w 238"/>
                <a:gd name="T37" fmla="*/ 8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119">
                  <a:moveTo>
                    <a:pt x="101" y="35"/>
                  </a:moveTo>
                  <a:cubicBezTo>
                    <a:pt x="149" y="21"/>
                    <a:pt x="190" y="50"/>
                    <a:pt x="190" y="50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38" y="40"/>
                    <a:pt x="127" y="39"/>
                    <a:pt x="116" y="4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38" y="59"/>
                    <a:pt x="202" y="3"/>
                    <a:pt x="95" y="21"/>
                  </a:cubicBezTo>
                  <a:cubicBezTo>
                    <a:pt x="95" y="21"/>
                    <a:pt x="94" y="21"/>
                    <a:pt x="93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0" y="56"/>
                    <a:pt x="29" y="119"/>
                    <a:pt x="29" y="119"/>
                  </a:cubicBezTo>
                  <a:cubicBezTo>
                    <a:pt x="128" y="91"/>
                    <a:pt x="128" y="91"/>
                    <a:pt x="128" y="91"/>
                  </a:cubicBezTo>
                  <a:lnTo>
                    <a:pt x="101" y="35"/>
                  </a:lnTo>
                  <a:close/>
                  <a:moveTo>
                    <a:pt x="56" y="86"/>
                  </a:moveTo>
                  <a:cubicBezTo>
                    <a:pt x="56" y="86"/>
                    <a:pt x="46" y="65"/>
                    <a:pt x="74" y="47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56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37" name="Group 36出自【趣你的PPT】(微信:qunideppt)：最优质的PPT资源库"/>
            <p:cNvGrpSpPr/>
            <p:nvPr/>
          </p:nvGrpSpPr>
          <p:grpSpPr>
            <a:xfrm>
              <a:off x="10049252" y="3710706"/>
              <a:ext cx="590498" cy="369823"/>
              <a:chOff x="3913188" y="3711575"/>
              <a:chExt cx="615950" cy="385763"/>
            </a:xfrm>
            <a:solidFill>
              <a:schemeClr val="accent2"/>
            </a:solidFill>
          </p:grpSpPr>
          <p:sp>
            <p:nvSpPr>
              <p:cNvPr id="45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3913188" y="3711575"/>
                <a:ext cx="314325" cy="377825"/>
              </a:xfrm>
              <a:custGeom>
                <a:avLst/>
                <a:gdLst>
                  <a:gd name="T0" fmla="*/ 57 w 75"/>
                  <a:gd name="T1" fmla="*/ 41 h 90"/>
                  <a:gd name="T2" fmla="*/ 71 w 75"/>
                  <a:gd name="T3" fmla="*/ 24 h 90"/>
                  <a:gd name="T4" fmla="*/ 46 w 75"/>
                  <a:gd name="T5" fmla="*/ 0 h 90"/>
                  <a:gd name="T6" fmla="*/ 20 w 75"/>
                  <a:gd name="T7" fmla="*/ 0 h 90"/>
                  <a:gd name="T8" fmla="*/ 19 w 75"/>
                  <a:gd name="T9" fmla="*/ 0 h 90"/>
                  <a:gd name="T10" fmla="*/ 0 w 75"/>
                  <a:gd name="T11" fmla="*/ 0 h 90"/>
                  <a:gd name="T12" fmla="*/ 0 w 75"/>
                  <a:gd name="T13" fmla="*/ 89 h 90"/>
                  <a:gd name="T14" fmla="*/ 19 w 75"/>
                  <a:gd name="T15" fmla="*/ 89 h 90"/>
                  <a:gd name="T16" fmla="*/ 20 w 75"/>
                  <a:gd name="T17" fmla="*/ 89 h 90"/>
                  <a:gd name="T18" fmla="*/ 46 w 75"/>
                  <a:gd name="T19" fmla="*/ 89 h 90"/>
                  <a:gd name="T20" fmla="*/ 74 w 75"/>
                  <a:gd name="T21" fmla="*/ 63 h 90"/>
                  <a:gd name="T22" fmla="*/ 57 w 75"/>
                  <a:gd name="T23" fmla="*/ 41 h 90"/>
                  <a:gd name="T24" fmla="*/ 20 w 75"/>
                  <a:gd name="T25" fmla="*/ 16 h 90"/>
                  <a:gd name="T26" fmla="*/ 42 w 75"/>
                  <a:gd name="T27" fmla="*/ 16 h 90"/>
                  <a:gd name="T28" fmla="*/ 46 w 75"/>
                  <a:gd name="T29" fmla="*/ 16 h 90"/>
                  <a:gd name="T30" fmla="*/ 52 w 75"/>
                  <a:gd name="T31" fmla="*/ 25 h 90"/>
                  <a:gd name="T32" fmla="*/ 44 w 75"/>
                  <a:gd name="T33" fmla="*/ 36 h 90"/>
                  <a:gd name="T34" fmla="*/ 20 w 75"/>
                  <a:gd name="T35" fmla="*/ 36 h 90"/>
                  <a:gd name="T36" fmla="*/ 20 w 75"/>
                  <a:gd name="T37" fmla="*/ 16 h 90"/>
                  <a:gd name="T38" fmla="*/ 44 w 75"/>
                  <a:gd name="T39" fmla="*/ 73 h 90"/>
                  <a:gd name="T40" fmla="*/ 43 w 75"/>
                  <a:gd name="T41" fmla="*/ 73 h 90"/>
                  <a:gd name="T42" fmla="*/ 20 w 75"/>
                  <a:gd name="T43" fmla="*/ 73 h 90"/>
                  <a:gd name="T44" fmla="*/ 20 w 75"/>
                  <a:gd name="T45" fmla="*/ 49 h 90"/>
                  <a:gd name="T46" fmla="*/ 46 w 75"/>
                  <a:gd name="T47" fmla="*/ 49 h 90"/>
                  <a:gd name="T48" fmla="*/ 55 w 75"/>
                  <a:gd name="T49" fmla="*/ 62 h 90"/>
                  <a:gd name="T50" fmla="*/ 44 w 75"/>
                  <a:gd name="T51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90">
                    <a:moveTo>
                      <a:pt x="57" y="41"/>
                    </a:moveTo>
                    <a:cubicBezTo>
                      <a:pt x="57" y="41"/>
                      <a:pt x="71" y="40"/>
                      <a:pt x="71" y="24"/>
                    </a:cubicBezTo>
                    <a:cubicBezTo>
                      <a:pt x="71" y="8"/>
                      <a:pt x="60" y="0"/>
                      <a:pt x="4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74" y="90"/>
                      <a:pt x="74" y="63"/>
                    </a:cubicBezTo>
                    <a:cubicBezTo>
                      <a:pt x="74" y="63"/>
                      <a:pt x="75" y="41"/>
                      <a:pt x="57" y="41"/>
                    </a:cubicBezTo>
                    <a:close/>
                    <a:moveTo>
                      <a:pt x="20" y="16"/>
                    </a:moveTo>
                    <a:cubicBezTo>
                      <a:pt x="42" y="16"/>
                      <a:pt x="42" y="16"/>
                      <a:pt x="42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52" y="16"/>
                      <a:pt x="52" y="25"/>
                    </a:cubicBezTo>
                    <a:cubicBezTo>
                      <a:pt x="52" y="34"/>
                      <a:pt x="48" y="36"/>
                      <a:pt x="44" y="36"/>
                    </a:cubicBezTo>
                    <a:cubicBezTo>
                      <a:pt x="20" y="36"/>
                      <a:pt x="20" y="36"/>
                      <a:pt x="20" y="36"/>
                    </a:cubicBezTo>
                    <a:lnTo>
                      <a:pt x="20" y="16"/>
                    </a:lnTo>
                    <a:close/>
                    <a:moveTo>
                      <a:pt x="44" y="73"/>
                    </a:moveTo>
                    <a:cubicBezTo>
                      <a:pt x="44" y="73"/>
                      <a:pt x="43" y="73"/>
                      <a:pt x="43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55" y="49"/>
                      <a:pt x="55" y="62"/>
                    </a:cubicBezTo>
                    <a:cubicBezTo>
                      <a:pt x="55" y="72"/>
                      <a:pt x="48" y="73"/>
                      <a:pt x="44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4227513" y="3808413"/>
                <a:ext cx="301625" cy="288925"/>
              </a:xfrm>
              <a:custGeom>
                <a:avLst/>
                <a:gdLst>
                  <a:gd name="T0" fmla="*/ 36 w 72"/>
                  <a:gd name="T1" fmla="*/ 0 h 69"/>
                  <a:gd name="T2" fmla="*/ 2 w 72"/>
                  <a:gd name="T3" fmla="*/ 34 h 69"/>
                  <a:gd name="T4" fmla="*/ 36 w 72"/>
                  <a:gd name="T5" fmla="*/ 68 h 69"/>
                  <a:gd name="T6" fmla="*/ 66 w 72"/>
                  <a:gd name="T7" fmla="*/ 44 h 69"/>
                  <a:gd name="T8" fmla="*/ 51 w 72"/>
                  <a:gd name="T9" fmla="*/ 44 h 69"/>
                  <a:gd name="T10" fmla="*/ 37 w 72"/>
                  <a:gd name="T11" fmla="*/ 54 h 69"/>
                  <a:gd name="T12" fmla="*/ 21 w 72"/>
                  <a:gd name="T13" fmla="*/ 38 h 69"/>
                  <a:gd name="T14" fmla="*/ 67 w 72"/>
                  <a:gd name="T15" fmla="*/ 38 h 69"/>
                  <a:gd name="T16" fmla="*/ 36 w 72"/>
                  <a:gd name="T17" fmla="*/ 0 h 69"/>
                  <a:gd name="T18" fmla="*/ 21 w 72"/>
                  <a:gd name="T19" fmla="*/ 26 h 69"/>
                  <a:gd name="T20" fmla="*/ 37 w 72"/>
                  <a:gd name="T21" fmla="*/ 13 h 69"/>
                  <a:gd name="T22" fmla="*/ 50 w 72"/>
                  <a:gd name="T23" fmla="*/ 26 h 69"/>
                  <a:gd name="T24" fmla="*/ 21 w 72"/>
                  <a:gd name="T25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69">
                    <a:moveTo>
                      <a:pt x="36" y="0"/>
                    </a:moveTo>
                    <a:cubicBezTo>
                      <a:pt x="2" y="0"/>
                      <a:pt x="2" y="34"/>
                      <a:pt x="2" y="34"/>
                    </a:cubicBezTo>
                    <a:cubicBezTo>
                      <a:pt x="2" y="34"/>
                      <a:pt x="0" y="68"/>
                      <a:pt x="36" y="68"/>
                    </a:cubicBezTo>
                    <a:cubicBezTo>
                      <a:pt x="36" y="68"/>
                      <a:pt x="66" y="69"/>
                      <a:pt x="66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54"/>
                      <a:pt x="37" y="54"/>
                    </a:cubicBezTo>
                    <a:cubicBezTo>
                      <a:pt x="37" y="54"/>
                      <a:pt x="21" y="55"/>
                      <a:pt x="21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72" y="0"/>
                      <a:pt x="36" y="0"/>
                    </a:cubicBezTo>
                    <a:close/>
                    <a:moveTo>
                      <a:pt x="21" y="26"/>
                    </a:moveTo>
                    <a:cubicBezTo>
                      <a:pt x="21" y="26"/>
                      <a:pt x="23" y="13"/>
                      <a:pt x="37" y="13"/>
                    </a:cubicBezTo>
                    <a:cubicBezTo>
                      <a:pt x="50" y="13"/>
                      <a:pt x="50" y="26"/>
                      <a:pt x="50" y="26"/>
                    </a:cubicBezTo>
                    <a:lnTo>
                      <a:pt x="21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4298951" y="3736975"/>
                <a:ext cx="1555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9329393" y="2449050"/>
              <a:ext cx="837046" cy="80660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39" name="Group 38出自【趣你的PPT】(微信:qunideppt)：最优质的PPT资源库"/>
            <p:cNvGrpSpPr/>
            <p:nvPr/>
          </p:nvGrpSpPr>
          <p:grpSpPr>
            <a:xfrm>
              <a:off x="7407230" y="1217830"/>
              <a:ext cx="905533" cy="905531"/>
              <a:chOff x="1157288" y="1111250"/>
              <a:chExt cx="944563" cy="944562"/>
            </a:xfrm>
            <a:solidFill>
              <a:schemeClr val="accent2"/>
            </a:solidFill>
          </p:grpSpPr>
          <p:sp>
            <p:nvSpPr>
              <p:cNvPr id="40" name="出自【趣你的PPT】(微信:qunideppt)：最优质的PPT资源库"/>
              <p:cNvSpPr/>
              <p:nvPr/>
            </p:nvSpPr>
            <p:spPr bwMode="auto">
              <a:xfrm>
                <a:off x="1463676" y="1111250"/>
                <a:ext cx="360363" cy="357187"/>
              </a:xfrm>
              <a:custGeom>
                <a:avLst/>
                <a:gdLst>
                  <a:gd name="T0" fmla="*/ 86 w 86"/>
                  <a:gd name="T1" fmla="*/ 10 h 85"/>
                  <a:gd name="T2" fmla="*/ 40 w 86"/>
                  <a:gd name="T3" fmla="*/ 0 h 85"/>
                  <a:gd name="T4" fmla="*/ 0 w 86"/>
                  <a:gd name="T5" fmla="*/ 8 h 85"/>
                  <a:gd name="T6" fmla="*/ 86 w 86"/>
                  <a:gd name="T7" fmla="*/ 85 h 85"/>
                  <a:gd name="T8" fmla="*/ 86 w 86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86" y="10"/>
                    </a:moveTo>
                    <a:cubicBezTo>
                      <a:pt x="71" y="4"/>
                      <a:pt x="56" y="0"/>
                      <a:pt x="40" y="0"/>
                    </a:cubicBezTo>
                    <a:cubicBezTo>
                      <a:pt x="26" y="0"/>
                      <a:pt x="13" y="3"/>
                      <a:pt x="0" y="8"/>
                    </a:cubicBezTo>
                    <a:cubicBezTo>
                      <a:pt x="3" y="10"/>
                      <a:pt x="82" y="82"/>
                      <a:pt x="86" y="85"/>
                    </a:cubicBezTo>
                    <a:cubicBezTo>
                      <a:pt x="86" y="80"/>
                      <a:pt x="86" y="12"/>
                      <a:pt x="8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出自【趣你的PPT】(微信:qunideppt)：最优质的PPT资源库"/>
              <p:cNvSpPr/>
              <p:nvPr/>
            </p:nvSpPr>
            <p:spPr bwMode="auto">
              <a:xfrm>
                <a:off x="1190626" y="1581150"/>
                <a:ext cx="196850" cy="406400"/>
              </a:xfrm>
              <a:custGeom>
                <a:avLst/>
                <a:gdLst>
                  <a:gd name="T0" fmla="*/ 47 w 47"/>
                  <a:gd name="T1" fmla="*/ 97 h 97"/>
                  <a:gd name="T2" fmla="*/ 47 w 47"/>
                  <a:gd name="T3" fmla="*/ 0 h 97"/>
                  <a:gd name="T4" fmla="*/ 0 w 47"/>
                  <a:gd name="T5" fmla="*/ 42 h 97"/>
                  <a:gd name="T6" fmla="*/ 47 w 47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7">
                    <a:moveTo>
                      <a:pt x="47" y="97"/>
                    </a:moveTo>
                    <a:cubicBezTo>
                      <a:pt x="47" y="92"/>
                      <a:pt x="47" y="5"/>
                      <a:pt x="47" y="0"/>
                    </a:cubicBezTo>
                    <a:cubicBezTo>
                      <a:pt x="43" y="3"/>
                      <a:pt x="2" y="41"/>
                      <a:pt x="0" y="42"/>
                    </a:cubicBezTo>
                    <a:cubicBezTo>
                      <a:pt x="9" y="65"/>
                      <a:pt x="26" y="84"/>
                      <a:pt x="47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出自【趣你的PPT】(微信:qunideppt)：最优质的PPT资源库"/>
              <p:cNvSpPr/>
              <p:nvPr/>
            </p:nvSpPr>
            <p:spPr bwMode="auto">
              <a:xfrm>
                <a:off x="1157288" y="1166813"/>
                <a:ext cx="436563" cy="539750"/>
              </a:xfrm>
              <a:custGeom>
                <a:avLst/>
                <a:gdLst>
                  <a:gd name="T0" fmla="*/ 0 w 104"/>
                  <a:gd name="T1" fmla="*/ 100 h 129"/>
                  <a:gd name="T2" fmla="*/ 4 w 104"/>
                  <a:gd name="T3" fmla="*/ 129 h 129"/>
                  <a:gd name="T4" fmla="*/ 104 w 104"/>
                  <a:gd name="T5" fmla="*/ 38 h 129"/>
                  <a:gd name="T6" fmla="*/ 61 w 104"/>
                  <a:gd name="T7" fmla="*/ 0 h 129"/>
                  <a:gd name="T8" fmla="*/ 0 w 104"/>
                  <a:gd name="T9" fmla="*/ 10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9">
                    <a:moveTo>
                      <a:pt x="0" y="100"/>
                    </a:moveTo>
                    <a:cubicBezTo>
                      <a:pt x="0" y="109"/>
                      <a:pt x="2" y="119"/>
                      <a:pt x="4" y="129"/>
                    </a:cubicBezTo>
                    <a:cubicBezTo>
                      <a:pt x="7" y="126"/>
                      <a:pt x="102" y="40"/>
                      <a:pt x="104" y="38"/>
                    </a:cubicBezTo>
                    <a:cubicBezTo>
                      <a:pt x="102" y="37"/>
                      <a:pt x="63" y="1"/>
                      <a:pt x="61" y="0"/>
                    </a:cubicBezTo>
                    <a:cubicBezTo>
                      <a:pt x="24" y="19"/>
                      <a:pt x="0" y="57"/>
                      <a:pt x="0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出自【趣你的PPT】(微信:qunideppt)：最优质的PPT资源库"/>
              <p:cNvSpPr/>
              <p:nvPr/>
            </p:nvSpPr>
            <p:spPr bwMode="auto">
              <a:xfrm>
                <a:off x="1438276" y="1790700"/>
                <a:ext cx="615950" cy="265112"/>
              </a:xfrm>
              <a:custGeom>
                <a:avLst/>
                <a:gdLst>
                  <a:gd name="T0" fmla="*/ 0 w 147"/>
                  <a:gd name="T1" fmla="*/ 0 h 63"/>
                  <a:gd name="T2" fmla="*/ 0 w 147"/>
                  <a:gd name="T3" fmla="*/ 53 h 63"/>
                  <a:gd name="T4" fmla="*/ 35 w 147"/>
                  <a:gd name="T5" fmla="*/ 63 h 63"/>
                  <a:gd name="T6" fmla="*/ 56 w 147"/>
                  <a:gd name="T7" fmla="*/ 63 h 63"/>
                  <a:gd name="T8" fmla="*/ 147 w 147"/>
                  <a:gd name="T9" fmla="*/ 0 h 63"/>
                  <a:gd name="T10" fmla="*/ 0 w 147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63">
                    <a:moveTo>
                      <a:pt x="0" y="0"/>
                    </a:moveTo>
                    <a:cubicBezTo>
                      <a:pt x="0" y="2"/>
                      <a:pt x="0" y="52"/>
                      <a:pt x="0" y="53"/>
                    </a:cubicBezTo>
                    <a:cubicBezTo>
                      <a:pt x="11" y="58"/>
                      <a:pt x="23" y="62"/>
                      <a:pt x="35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95" y="59"/>
                      <a:pt x="129" y="35"/>
                      <a:pt x="147" y="0"/>
                    </a:cubicBezTo>
                    <a:cubicBezTo>
                      <a:pt x="14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出自【趣你的PPT】(微信:qunideppt)：最优质的PPT资源库"/>
              <p:cNvSpPr/>
              <p:nvPr/>
            </p:nvSpPr>
            <p:spPr bwMode="auto">
              <a:xfrm>
                <a:off x="1874838" y="1182688"/>
                <a:ext cx="227013" cy="558800"/>
              </a:xfrm>
              <a:custGeom>
                <a:avLst/>
                <a:gdLst>
                  <a:gd name="T0" fmla="*/ 0 w 54"/>
                  <a:gd name="T1" fmla="*/ 0 h 133"/>
                  <a:gd name="T2" fmla="*/ 0 w 54"/>
                  <a:gd name="T3" fmla="*/ 133 h 133"/>
                  <a:gd name="T4" fmla="*/ 48 w 54"/>
                  <a:gd name="T5" fmla="*/ 133 h 133"/>
                  <a:gd name="T6" fmla="*/ 54 w 54"/>
                  <a:gd name="T7" fmla="*/ 96 h 133"/>
                  <a:gd name="T8" fmla="*/ 0 w 54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33">
                    <a:moveTo>
                      <a:pt x="0" y="0"/>
                    </a:moveTo>
                    <a:cubicBezTo>
                      <a:pt x="0" y="4"/>
                      <a:pt x="0" y="130"/>
                      <a:pt x="0" y="133"/>
                    </a:cubicBezTo>
                    <a:cubicBezTo>
                      <a:pt x="2" y="133"/>
                      <a:pt x="46" y="133"/>
                      <a:pt x="48" y="133"/>
                    </a:cubicBezTo>
                    <a:cubicBezTo>
                      <a:pt x="52" y="121"/>
                      <a:pt x="54" y="108"/>
                      <a:pt x="54" y="96"/>
                    </a:cubicBezTo>
                    <a:cubicBezTo>
                      <a:pt x="54" y="57"/>
                      <a:pt x="33" y="2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881732" y="2427743"/>
              <a:ext cx="703118" cy="700075"/>
            </a:xfrm>
            <a:custGeom>
              <a:avLst/>
              <a:gdLst>
                <a:gd name="T0" fmla="*/ 168 w 175"/>
                <a:gd name="T1" fmla="*/ 53 h 174"/>
                <a:gd name="T2" fmla="*/ 149 w 175"/>
                <a:gd name="T3" fmla="*/ 25 h 174"/>
                <a:gd name="T4" fmla="*/ 121 w 175"/>
                <a:gd name="T5" fmla="*/ 6 h 174"/>
                <a:gd name="T6" fmla="*/ 87 w 175"/>
                <a:gd name="T7" fmla="*/ 0 h 174"/>
                <a:gd name="T8" fmla="*/ 53 w 175"/>
                <a:gd name="T9" fmla="*/ 6 h 174"/>
                <a:gd name="T10" fmla="*/ 26 w 175"/>
                <a:gd name="T11" fmla="*/ 25 h 174"/>
                <a:gd name="T12" fmla="*/ 7 w 175"/>
                <a:gd name="T13" fmla="*/ 53 h 174"/>
                <a:gd name="T14" fmla="*/ 0 w 175"/>
                <a:gd name="T15" fmla="*/ 87 h 174"/>
                <a:gd name="T16" fmla="*/ 7 w 175"/>
                <a:gd name="T17" fmla="*/ 121 h 174"/>
                <a:gd name="T18" fmla="*/ 26 w 175"/>
                <a:gd name="T19" fmla="*/ 149 h 174"/>
                <a:gd name="T20" fmla="*/ 53 w 175"/>
                <a:gd name="T21" fmla="*/ 167 h 174"/>
                <a:gd name="T22" fmla="*/ 87 w 175"/>
                <a:gd name="T23" fmla="*/ 174 h 174"/>
                <a:gd name="T24" fmla="*/ 121 w 175"/>
                <a:gd name="T25" fmla="*/ 167 h 174"/>
                <a:gd name="T26" fmla="*/ 149 w 175"/>
                <a:gd name="T27" fmla="*/ 149 h 174"/>
                <a:gd name="T28" fmla="*/ 168 w 175"/>
                <a:gd name="T29" fmla="*/ 121 h 174"/>
                <a:gd name="T30" fmla="*/ 175 w 175"/>
                <a:gd name="T31" fmla="*/ 87 h 174"/>
                <a:gd name="T32" fmla="*/ 162 w 175"/>
                <a:gd name="T33" fmla="*/ 86 h 174"/>
                <a:gd name="T34" fmla="*/ 108 w 175"/>
                <a:gd name="T35" fmla="*/ 80 h 174"/>
                <a:gd name="T36" fmla="*/ 145 w 175"/>
                <a:gd name="T37" fmla="*/ 40 h 174"/>
                <a:gd name="T38" fmla="*/ 137 w 175"/>
                <a:gd name="T39" fmla="*/ 31 h 174"/>
                <a:gd name="T40" fmla="*/ 70 w 175"/>
                <a:gd name="T41" fmla="*/ 14 h 174"/>
                <a:gd name="T42" fmla="*/ 137 w 175"/>
                <a:gd name="T43" fmla="*/ 31 h 174"/>
                <a:gd name="T44" fmla="*/ 70 w 175"/>
                <a:gd name="T45" fmla="*/ 14 h 174"/>
                <a:gd name="T46" fmla="*/ 70 w 175"/>
                <a:gd name="T47" fmla="*/ 14 h 174"/>
                <a:gd name="T48" fmla="*/ 83 w 175"/>
                <a:gd name="T49" fmla="*/ 62 h 174"/>
                <a:gd name="T50" fmla="*/ 56 w 175"/>
                <a:gd name="T51" fmla="*/ 19 h 174"/>
                <a:gd name="T52" fmla="*/ 13 w 175"/>
                <a:gd name="T53" fmla="*/ 85 h 174"/>
                <a:gd name="T54" fmla="*/ 96 w 175"/>
                <a:gd name="T55" fmla="*/ 87 h 174"/>
                <a:gd name="T56" fmla="*/ 32 w 175"/>
                <a:gd name="T57" fmla="*/ 137 h 174"/>
                <a:gd name="T58" fmla="*/ 13 w 175"/>
                <a:gd name="T59" fmla="*/ 87 h 174"/>
                <a:gd name="T60" fmla="*/ 40 w 175"/>
                <a:gd name="T61" fmla="*/ 144 h 174"/>
                <a:gd name="T62" fmla="*/ 100 w 175"/>
                <a:gd name="T63" fmla="*/ 99 h 174"/>
                <a:gd name="T64" fmla="*/ 117 w 175"/>
                <a:gd name="T65" fmla="*/ 156 h 174"/>
                <a:gd name="T66" fmla="*/ 129 w 175"/>
                <a:gd name="T67" fmla="*/ 149 h 174"/>
                <a:gd name="T68" fmla="*/ 161 w 175"/>
                <a:gd name="T69" fmla="*/ 9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" h="174">
                  <a:moveTo>
                    <a:pt x="173" y="69"/>
                  </a:moveTo>
                  <a:cubicBezTo>
                    <a:pt x="172" y="64"/>
                    <a:pt x="170" y="58"/>
                    <a:pt x="168" y="53"/>
                  </a:cubicBezTo>
                  <a:cubicBezTo>
                    <a:pt x="166" y="48"/>
                    <a:pt x="163" y="43"/>
                    <a:pt x="160" y="38"/>
                  </a:cubicBezTo>
                  <a:cubicBezTo>
                    <a:pt x="157" y="33"/>
                    <a:pt x="153" y="29"/>
                    <a:pt x="149" y="25"/>
                  </a:cubicBezTo>
                  <a:cubicBezTo>
                    <a:pt x="145" y="21"/>
                    <a:pt x="141" y="18"/>
                    <a:pt x="136" y="14"/>
                  </a:cubicBezTo>
                  <a:cubicBezTo>
                    <a:pt x="132" y="11"/>
                    <a:pt x="127" y="9"/>
                    <a:pt x="121" y="6"/>
                  </a:cubicBezTo>
                  <a:cubicBezTo>
                    <a:pt x="116" y="4"/>
                    <a:pt x="111" y="2"/>
                    <a:pt x="105" y="1"/>
                  </a:cubicBezTo>
                  <a:cubicBezTo>
                    <a:pt x="99" y="0"/>
                    <a:pt x="93" y="0"/>
                    <a:pt x="87" y="0"/>
                  </a:cubicBezTo>
                  <a:cubicBezTo>
                    <a:pt x="82" y="0"/>
                    <a:pt x="76" y="0"/>
                    <a:pt x="70" y="1"/>
                  </a:cubicBezTo>
                  <a:cubicBezTo>
                    <a:pt x="64" y="2"/>
                    <a:pt x="59" y="4"/>
                    <a:pt x="53" y="6"/>
                  </a:cubicBezTo>
                  <a:cubicBezTo>
                    <a:pt x="48" y="9"/>
                    <a:pt x="43" y="11"/>
                    <a:pt x="39" y="14"/>
                  </a:cubicBezTo>
                  <a:cubicBezTo>
                    <a:pt x="34" y="18"/>
                    <a:pt x="30" y="21"/>
                    <a:pt x="26" y="25"/>
                  </a:cubicBezTo>
                  <a:cubicBezTo>
                    <a:pt x="22" y="29"/>
                    <a:pt x="18" y="33"/>
                    <a:pt x="15" y="38"/>
                  </a:cubicBezTo>
                  <a:cubicBezTo>
                    <a:pt x="12" y="43"/>
                    <a:pt x="9" y="48"/>
                    <a:pt x="7" y="53"/>
                  </a:cubicBezTo>
                  <a:cubicBezTo>
                    <a:pt x="5" y="58"/>
                    <a:pt x="3" y="64"/>
                    <a:pt x="2" y="69"/>
                  </a:cubicBezTo>
                  <a:cubicBezTo>
                    <a:pt x="1" y="75"/>
                    <a:pt x="0" y="81"/>
                    <a:pt x="0" y="87"/>
                  </a:cubicBezTo>
                  <a:cubicBezTo>
                    <a:pt x="0" y="93"/>
                    <a:pt x="1" y="99"/>
                    <a:pt x="2" y="105"/>
                  </a:cubicBezTo>
                  <a:cubicBezTo>
                    <a:pt x="3" y="110"/>
                    <a:pt x="5" y="116"/>
                    <a:pt x="7" y="121"/>
                  </a:cubicBezTo>
                  <a:cubicBezTo>
                    <a:pt x="9" y="126"/>
                    <a:pt x="12" y="131"/>
                    <a:pt x="15" y="136"/>
                  </a:cubicBezTo>
                  <a:cubicBezTo>
                    <a:pt x="18" y="140"/>
                    <a:pt x="22" y="145"/>
                    <a:pt x="26" y="149"/>
                  </a:cubicBezTo>
                  <a:cubicBezTo>
                    <a:pt x="30" y="153"/>
                    <a:pt x="34" y="156"/>
                    <a:pt x="39" y="159"/>
                  </a:cubicBezTo>
                  <a:cubicBezTo>
                    <a:pt x="43" y="163"/>
                    <a:pt x="48" y="165"/>
                    <a:pt x="53" y="167"/>
                  </a:cubicBezTo>
                  <a:cubicBezTo>
                    <a:pt x="59" y="170"/>
                    <a:pt x="64" y="171"/>
                    <a:pt x="70" y="173"/>
                  </a:cubicBezTo>
                  <a:cubicBezTo>
                    <a:pt x="76" y="174"/>
                    <a:pt x="82" y="174"/>
                    <a:pt x="87" y="174"/>
                  </a:cubicBezTo>
                  <a:cubicBezTo>
                    <a:pt x="93" y="174"/>
                    <a:pt x="99" y="174"/>
                    <a:pt x="105" y="173"/>
                  </a:cubicBezTo>
                  <a:cubicBezTo>
                    <a:pt x="111" y="171"/>
                    <a:pt x="116" y="170"/>
                    <a:pt x="121" y="167"/>
                  </a:cubicBezTo>
                  <a:cubicBezTo>
                    <a:pt x="127" y="165"/>
                    <a:pt x="132" y="163"/>
                    <a:pt x="136" y="159"/>
                  </a:cubicBezTo>
                  <a:cubicBezTo>
                    <a:pt x="141" y="156"/>
                    <a:pt x="145" y="153"/>
                    <a:pt x="149" y="149"/>
                  </a:cubicBezTo>
                  <a:cubicBezTo>
                    <a:pt x="153" y="145"/>
                    <a:pt x="157" y="140"/>
                    <a:pt x="160" y="136"/>
                  </a:cubicBezTo>
                  <a:cubicBezTo>
                    <a:pt x="163" y="131"/>
                    <a:pt x="166" y="126"/>
                    <a:pt x="168" y="121"/>
                  </a:cubicBezTo>
                  <a:cubicBezTo>
                    <a:pt x="170" y="116"/>
                    <a:pt x="172" y="110"/>
                    <a:pt x="173" y="105"/>
                  </a:cubicBezTo>
                  <a:cubicBezTo>
                    <a:pt x="174" y="99"/>
                    <a:pt x="175" y="93"/>
                    <a:pt x="175" y="87"/>
                  </a:cubicBezTo>
                  <a:cubicBezTo>
                    <a:pt x="175" y="81"/>
                    <a:pt x="174" y="75"/>
                    <a:pt x="173" y="69"/>
                  </a:cubicBezTo>
                  <a:close/>
                  <a:moveTo>
                    <a:pt x="162" y="86"/>
                  </a:moveTo>
                  <a:cubicBezTo>
                    <a:pt x="161" y="86"/>
                    <a:pt x="136" y="81"/>
                    <a:pt x="110" y="84"/>
                  </a:cubicBezTo>
                  <a:cubicBezTo>
                    <a:pt x="110" y="82"/>
                    <a:pt x="109" y="81"/>
                    <a:pt x="108" y="80"/>
                  </a:cubicBezTo>
                  <a:cubicBezTo>
                    <a:pt x="107" y="76"/>
                    <a:pt x="105" y="73"/>
                    <a:pt x="104" y="69"/>
                  </a:cubicBezTo>
                  <a:cubicBezTo>
                    <a:pt x="133" y="57"/>
                    <a:pt x="145" y="40"/>
                    <a:pt x="145" y="40"/>
                  </a:cubicBezTo>
                  <a:cubicBezTo>
                    <a:pt x="156" y="52"/>
                    <a:pt x="162" y="68"/>
                    <a:pt x="162" y="86"/>
                  </a:cubicBezTo>
                  <a:close/>
                  <a:moveTo>
                    <a:pt x="137" y="31"/>
                  </a:moveTo>
                  <a:cubicBezTo>
                    <a:pt x="137" y="31"/>
                    <a:pt x="126" y="47"/>
                    <a:pt x="98" y="58"/>
                  </a:cubicBezTo>
                  <a:cubicBezTo>
                    <a:pt x="85" y="35"/>
                    <a:pt x="71" y="16"/>
                    <a:pt x="70" y="14"/>
                  </a:cubicBezTo>
                  <a:cubicBezTo>
                    <a:pt x="76" y="13"/>
                    <a:pt x="81" y="12"/>
                    <a:pt x="87" y="12"/>
                  </a:cubicBezTo>
                  <a:cubicBezTo>
                    <a:pt x="106" y="12"/>
                    <a:pt x="124" y="19"/>
                    <a:pt x="137" y="31"/>
                  </a:cubicBezTo>
                  <a:close/>
                  <a:moveTo>
                    <a:pt x="70" y="14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5"/>
                    <a:pt x="69" y="15"/>
                  </a:cubicBezTo>
                  <a:cubicBezTo>
                    <a:pt x="69" y="15"/>
                    <a:pt x="70" y="15"/>
                    <a:pt x="70" y="14"/>
                  </a:cubicBezTo>
                  <a:close/>
                  <a:moveTo>
                    <a:pt x="56" y="19"/>
                  </a:moveTo>
                  <a:cubicBezTo>
                    <a:pt x="57" y="21"/>
                    <a:pt x="70" y="39"/>
                    <a:pt x="83" y="62"/>
                  </a:cubicBezTo>
                  <a:cubicBezTo>
                    <a:pt x="47" y="72"/>
                    <a:pt x="16" y="72"/>
                    <a:pt x="14" y="72"/>
                  </a:cubicBezTo>
                  <a:cubicBezTo>
                    <a:pt x="19" y="48"/>
                    <a:pt x="35" y="29"/>
                    <a:pt x="56" y="19"/>
                  </a:cubicBezTo>
                  <a:close/>
                  <a:moveTo>
                    <a:pt x="13" y="87"/>
                  </a:moveTo>
                  <a:cubicBezTo>
                    <a:pt x="13" y="86"/>
                    <a:pt x="13" y="85"/>
                    <a:pt x="13" y="85"/>
                  </a:cubicBezTo>
                  <a:cubicBezTo>
                    <a:pt x="14" y="85"/>
                    <a:pt x="51" y="85"/>
                    <a:pt x="90" y="74"/>
                  </a:cubicBezTo>
                  <a:cubicBezTo>
                    <a:pt x="92" y="78"/>
                    <a:pt x="94" y="82"/>
                    <a:pt x="96" y="87"/>
                  </a:cubicBezTo>
                  <a:cubicBezTo>
                    <a:pt x="95" y="87"/>
                    <a:pt x="94" y="87"/>
                    <a:pt x="93" y="88"/>
                  </a:cubicBezTo>
                  <a:cubicBezTo>
                    <a:pt x="52" y="101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0" y="124"/>
                    <a:pt x="13" y="106"/>
                    <a:pt x="13" y="87"/>
                  </a:cubicBezTo>
                  <a:close/>
                  <a:moveTo>
                    <a:pt x="87" y="162"/>
                  </a:moveTo>
                  <a:cubicBezTo>
                    <a:pt x="69" y="162"/>
                    <a:pt x="53" y="155"/>
                    <a:pt x="40" y="144"/>
                  </a:cubicBezTo>
                  <a:cubicBezTo>
                    <a:pt x="41" y="145"/>
                    <a:pt x="42" y="146"/>
                    <a:pt x="42" y="146"/>
                  </a:cubicBezTo>
                  <a:cubicBezTo>
                    <a:pt x="42" y="146"/>
                    <a:pt x="56" y="115"/>
                    <a:pt x="100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11" y="126"/>
                    <a:pt x="115" y="149"/>
                    <a:pt x="117" y="156"/>
                  </a:cubicBezTo>
                  <a:cubicBezTo>
                    <a:pt x="108" y="159"/>
                    <a:pt x="98" y="162"/>
                    <a:pt x="87" y="162"/>
                  </a:cubicBezTo>
                  <a:close/>
                  <a:moveTo>
                    <a:pt x="129" y="149"/>
                  </a:moveTo>
                  <a:cubicBezTo>
                    <a:pt x="128" y="144"/>
                    <a:pt x="124" y="122"/>
                    <a:pt x="115" y="96"/>
                  </a:cubicBezTo>
                  <a:cubicBezTo>
                    <a:pt x="139" y="92"/>
                    <a:pt x="160" y="98"/>
                    <a:pt x="161" y="99"/>
                  </a:cubicBezTo>
                  <a:cubicBezTo>
                    <a:pt x="158" y="120"/>
                    <a:pt x="146" y="138"/>
                    <a:pt x="129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10708235" y="3228263"/>
              <a:ext cx="917708" cy="913141"/>
            </a:xfrm>
            <a:custGeom>
              <a:avLst/>
              <a:gdLst>
                <a:gd name="T0" fmla="*/ 114 w 228"/>
                <a:gd name="T1" fmla="*/ 0 h 227"/>
                <a:gd name="T2" fmla="*/ 0 w 228"/>
                <a:gd name="T3" fmla="*/ 114 h 227"/>
                <a:gd name="T4" fmla="*/ 68 w 228"/>
                <a:gd name="T5" fmla="*/ 218 h 227"/>
                <a:gd name="T6" fmla="*/ 70 w 228"/>
                <a:gd name="T7" fmla="*/ 192 h 227"/>
                <a:gd name="T8" fmla="*/ 85 w 228"/>
                <a:gd name="T9" fmla="*/ 130 h 227"/>
                <a:gd name="T10" fmla="*/ 81 w 228"/>
                <a:gd name="T11" fmla="*/ 112 h 227"/>
                <a:gd name="T12" fmla="*/ 103 w 228"/>
                <a:gd name="T13" fmla="*/ 82 h 227"/>
                <a:gd name="T14" fmla="*/ 119 w 228"/>
                <a:gd name="T15" fmla="*/ 99 h 227"/>
                <a:gd name="T16" fmla="*/ 109 w 228"/>
                <a:gd name="T17" fmla="*/ 140 h 227"/>
                <a:gd name="T18" fmla="*/ 127 w 228"/>
                <a:gd name="T19" fmla="*/ 162 h 227"/>
                <a:gd name="T20" fmla="*/ 163 w 228"/>
                <a:gd name="T21" fmla="*/ 101 h 227"/>
                <a:gd name="T22" fmla="*/ 115 w 228"/>
                <a:gd name="T23" fmla="*/ 57 h 227"/>
                <a:gd name="T24" fmla="*/ 59 w 228"/>
                <a:gd name="T25" fmla="*/ 112 h 227"/>
                <a:gd name="T26" fmla="*/ 67 w 228"/>
                <a:gd name="T27" fmla="*/ 134 h 227"/>
                <a:gd name="T28" fmla="*/ 68 w 228"/>
                <a:gd name="T29" fmla="*/ 141 h 227"/>
                <a:gd name="T30" fmla="*/ 66 w 228"/>
                <a:gd name="T31" fmla="*/ 150 h 227"/>
                <a:gd name="T32" fmla="*/ 60 w 228"/>
                <a:gd name="T33" fmla="*/ 153 h 227"/>
                <a:gd name="T34" fmla="*/ 37 w 228"/>
                <a:gd name="T35" fmla="*/ 109 h 227"/>
                <a:gd name="T36" fmla="*/ 118 w 228"/>
                <a:gd name="T37" fmla="*/ 38 h 227"/>
                <a:gd name="T38" fmla="*/ 191 w 228"/>
                <a:gd name="T39" fmla="*/ 103 h 227"/>
                <a:gd name="T40" fmla="*/ 129 w 228"/>
                <a:gd name="T41" fmla="*/ 181 h 227"/>
                <a:gd name="T42" fmla="*/ 101 w 228"/>
                <a:gd name="T43" fmla="*/ 167 h 227"/>
                <a:gd name="T44" fmla="*/ 93 w 228"/>
                <a:gd name="T45" fmla="*/ 198 h 227"/>
                <a:gd name="T46" fmla="*/ 82 w 228"/>
                <a:gd name="T47" fmla="*/ 223 h 227"/>
                <a:gd name="T48" fmla="*/ 114 w 228"/>
                <a:gd name="T49" fmla="*/ 227 h 227"/>
                <a:gd name="T50" fmla="*/ 228 w 228"/>
                <a:gd name="T51" fmla="*/ 114 h 227"/>
                <a:gd name="T52" fmla="*/ 114 w 228"/>
                <a:gd name="T5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7"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60"/>
                    <a:pt x="28" y="200"/>
                    <a:pt x="68" y="218"/>
                  </a:cubicBezTo>
                  <a:cubicBezTo>
                    <a:pt x="68" y="210"/>
                    <a:pt x="68" y="200"/>
                    <a:pt x="70" y="192"/>
                  </a:cubicBezTo>
                  <a:cubicBezTo>
                    <a:pt x="73" y="183"/>
                    <a:pt x="85" y="130"/>
                    <a:pt x="85" y="130"/>
                  </a:cubicBezTo>
                  <a:cubicBezTo>
                    <a:pt x="85" y="130"/>
                    <a:pt x="81" y="122"/>
                    <a:pt x="81" y="112"/>
                  </a:cubicBezTo>
                  <a:cubicBezTo>
                    <a:pt x="81" y="95"/>
                    <a:pt x="91" y="82"/>
                    <a:pt x="103" y="82"/>
                  </a:cubicBezTo>
                  <a:cubicBezTo>
                    <a:pt x="114" y="82"/>
                    <a:pt x="119" y="90"/>
                    <a:pt x="119" y="99"/>
                  </a:cubicBezTo>
                  <a:cubicBezTo>
                    <a:pt x="119" y="110"/>
                    <a:pt x="112" y="125"/>
                    <a:pt x="109" y="140"/>
                  </a:cubicBezTo>
                  <a:cubicBezTo>
                    <a:pt x="106" y="152"/>
                    <a:pt x="115" y="162"/>
                    <a:pt x="127" y="162"/>
                  </a:cubicBezTo>
                  <a:cubicBezTo>
                    <a:pt x="148" y="162"/>
                    <a:pt x="163" y="134"/>
                    <a:pt x="163" y="101"/>
                  </a:cubicBezTo>
                  <a:cubicBezTo>
                    <a:pt x="163" y="76"/>
                    <a:pt x="146" y="57"/>
                    <a:pt x="115" y="57"/>
                  </a:cubicBezTo>
                  <a:cubicBezTo>
                    <a:pt x="81" y="57"/>
                    <a:pt x="59" y="83"/>
                    <a:pt x="59" y="112"/>
                  </a:cubicBezTo>
                  <a:cubicBezTo>
                    <a:pt x="59" y="122"/>
                    <a:pt x="62" y="129"/>
                    <a:pt x="67" y="134"/>
                  </a:cubicBezTo>
                  <a:cubicBezTo>
                    <a:pt x="69" y="137"/>
                    <a:pt x="69" y="138"/>
                    <a:pt x="68" y="141"/>
                  </a:cubicBezTo>
                  <a:cubicBezTo>
                    <a:pt x="68" y="143"/>
                    <a:pt x="67" y="148"/>
                    <a:pt x="66" y="150"/>
                  </a:cubicBezTo>
                  <a:cubicBezTo>
                    <a:pt x="65" y="153"/>
                    <a:pt x="63" y="154"/>
                    <a:pt x="60" y="153"/>
                  </a:cubicBezTo>
                  <a:cubicBezTo>
                    <a:pt x="44" y="146"/>
                    <a:pt x="37" y="129"/>
                    <a:pt x="37" y="109"/>
                  </a:cubicBezTo>
                  <a:cubicBezTo>
                    <a:pt x="37" y="77"/>
                    <a:pt x="64" y="38"/>
                    <a:pt x="118" y="38"/>
                  </a:cubicBezTo>
                  <a:cubicBezTo>
                    <a:pt x="162" y="38"/>
                    <a:pt x="191" y="70"/>
                    <a:pt x="191" y="103"/>
                  </a:cubicBezTo>
                  <a:cubicBezTo>
                    <a:pt x="191" y="148"/>
                    <a:pt x="166" y="181"/>
                    <a:pt x="129" y="181"/>
                  </a:cubicBezTo>
                  <a:cubicBezTo>
                    <a:pt x="117" y="181"/>
                    <a:pt x="105" y="175"/>
                    <a:pt x="101" y="167"/>
                  </a:cubicBezTo>
                  <a:cubicBezTo>
                    <a:pt x="101" y="167"/>
                    <a:pt x="95" y="193"/>
                    <a:pt x="93" y="198"/>
                  </a:cubicBezTo>
                  <a:cubicBezTo>
                    <a:pt x="91" y="207"/>
                    <a:pt x="86" y="216"/>
                    <a:pt x="82" y="223"/>
                  </a:cubicBezTo>
                  <a:cubicBezTo>
                    <a:pt x="92" y="226"/>
                    <a:pt x="103" y="227"/>
                    <a:pt x="114" y="227"/>
                  </a:cubicBezTo>
                  <a:cubicBezTo>
                    <a:pt x="177" y="227"/>
                    <a:pt x="228" y="176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384291" y="1853986"/>
              <a:ext cx="820306" cy="81878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23" name="Group 22出自【趣你的PPT】(微信:qunideppt)：最优质的PPT资源库"/>
            <p:cNvGrpSpPr/>
            <p:nvPr/>
          </p:nvGrpSpPr>
          <p:grpSpPr>
            <a:xfrm>
              <a:off x="9498323" y="820615"/>
              <a:ext cx="739645" cy="687899"/>
              <a:chOff x="3338513" y="696913"/>
              <a:chExt cx="771525" cy="717550"/>
            </a:xfrm>
            <a:solidFill>
              <a:schemeClr val="accent2"/>
            </a:solidFill>
          </p:grpSpPr>
          <p:sp>
            <p:nvSpPr>
              <p:cNvPr id="31" name="出自【趣你的PPT】(微信:qunideppt)：最优质的PPT资源库"/>
              <p:cNvSpPr/>
              <p:nvPr/>
            </p:nvSpPr>
            <p:spPr bwMode="auto">
              <a:xfrm>
                <a:off x="3586163" y="696913"/>
                <a:ext cx="523875" cy="717550"/>
              </a:xfrm>
              <a:custGeom>
                <a:avLst/>
                <a:gdLst>
                  <a:gd name="T0" fmla="*/ 115 w 125"/>
                  <a:gd name="T1" fmla="*/ 63 h 171"/>
                  <a:gd name="T2" fmla="*/ 69 w 125"/>
                  <a:gd name="T3" fmla="*/ 63 h 171"/>
                  <a:gd name="T4" fmla="*/ 85 w 125"/>
                  <a:gd name="T5" fmla="*/ 32 h 171"/>
                  <a:gd name="T6" fmla="*/ 74 w 125"/>
                  <a:gd name="T7" fmla="*/ 0 h 171"/>
                  <a:gd name="T8" fmla="*/ 61 w 125"/>
                  <a:gd name="T9" fmla="*/ 21 h 171"/>
                  <a:gd name="T10" fmla="*/ 37 w 125"/>
                  <a:gd name="T11" fmla="*/ 53 h 171"/>
                  <a:gd name="T12" fmla="*/ 0 w 125"/>
                  <a:gd name="T13" fmla="*/ 70 h 171"/>
                  <a:gd name="T14" fmla="*/ 0 w 125"/>
                  <a:gd name="T15" fmla="*/ 71 h 171"/>
                  <a:gd name="T16" fmla="*/ 0 w 125"/>
                  <a:gd name="T17" fmla="*/ 148 h 171"/>
                  <a:gd name="T18" fmla="*/ 26 w 125"/>
                  <a:gd name="T19" fmla="*/ 155 h 171"/>
                  <a:gd name="T20" fmla="*/ 76 w 125"/>
                  <a:gd name="T21" fmla="*/ 171 h 171"/>
                  <a:gd name="T22" fmla="*/ 91 w 125"/>
                  <a:gd name="T23" fmla="*/ 147 h 171"/>
                  <a:gd name="T24" fmla="*/ 103 w 125"/>
                  <a:gd name="T25" fmla="*/ 121 h 171"/>
                  <a:gd name="T26" fmla="*/ 107 w 125"/>
                  <a:gd name="T27" fmla="*/ 91 h 171"/>
                  <a:gd name="T28" fmla="*/ 115 w 125"/>
                  <a:gd name="T29" fmla="*/ 6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71">
                    <a:moveTo>
                      <a:pt x="115" y="63"/>
                    </a:moveTo>
                    <a:cubicBezTo>
                      <a:pt x="105" y="57"/>
                      <a:pt x="69" y="63"/>
                      <a:pt x="69" y="63"/>
                    </a:cubicBezTo>
                    <a:cubicBezTo>
                      <a:pt x="75" y="59"/>
                      <a:pt x="85" y="38"/>
                      <a:pt x="85" y="32"/>
                    </a:cubicBezTo>
                    <a:cubicBezTo>
                      <a:pt x="86" y="19"/>
                      <a:pt x="83" y="0"/>
                      <a:pt x="74" y="0"/>
                    </a:cubicBezTo>
                    <a:cubicBezTo>
                      <a:pt x="64" y="0"/>
                      <a:pt x="62" y="16"/>
                      <a:pt x="61" y="21"/>
                    </a:cubicBezTo>
                    <a:cubicBezTo>
                      <a:pt x="59" y="35"/>
                      <a:pt x="46" y="48"/>
                      <a:pt x="37" y="53"/>
                    </a:cubicBezTo>
                    <a:cubicBezTo>
                      <a:pt x="25" y="60"/>
                      <a:pt x="16" y="66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9" y="148"/>
                      <a:pt x="18" y="150"/>
                      <a:pt x="26" y="155"/>
                    </a:cubicBezTo>
                    <a:cubicBezTo>
                      <a:pt x="43" y="164"/>
                      <a:pt x="56" y="171"/>
                      <a:pt x="76" y="171"/>
                    </a:cubicBezTo>
                    <a:cubicBezTo>
                      <a:pt x="106" y="171"/>
                      <a:pt x="103" y="148"/>
                      <a:pt x="91" y="147"/>
                    </a:cubicBezTo>
                    <a:cubicBezTo>
                      <a:pt x="115" y="148"/>
                      <a:pt x="117" y="128"/>
                      <a:pt x="103" y="121"/>
                    </a:cubicBezTo>
                    <a:cubicBezTo>
                      <a:pt x="125" y="121"/>
                      <a:pt x="122" y="93"/>
                      <a:pt x="107" y="91"/>
                    </a:cubicBezTo>
                    <a:cubicBezTo>
                      <a:pt x="124" y="92"/>
                      <a:pt x="125" y="70"/>
                      <a:pt x="115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3338513" y="960438"/>
                <a:ext cx="163513" cy="3905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48210" y="4477744"/>
              <a:ext cx="334819" cy="289161"/>
            </a:xfrm>
            <a:custGeom>
              <a:avLst/>
              <a:gdLst>
                <a:gd name="T0" fmla="*/ 42 w 83"/>
                <a:gd name="T1" fmla="*/ 0 h 72"/>
                <a:gd name="T2" fmla="*/ 0 w 83"/>
                <a:gd name="T3" fmla="*/ 31 h 72"/>
                <a:gd name="T4" fmla="*/ 14 w 83"/>
                <a:gd name="T5" fmla="*/ 54 h 72"/>
                <a:gd name="T6" fmla="*/ 4 w 83"/>
                <a:gd name="T7" fmla="*/ 72 h 72"/>
                <a:gd name="T8" fmla="*/ 24 w 83"/>
                <a:gd name="T9" fmla="*/ 59 h 72"/>
                <a:gd name="T10" fmla="*/ 42 w 83"/>
                <a:gd name="T11" fmla="*/ 62 h 72"/>
                <a:gd name="T12" fmla="*/ 83 w 83"/>
                <a:gd name="T13" fmla="*/ 31 h 72"/>
                <a:gd name="T14" fmla="*/ 42 w 83"/>
                <a:gd name="T15" fmla="*/ 0 h 72"/>
                <a:gd name="T16" fmla="*/ 42 w 83"/>
                <a:gd name="T17" fmla="*/ 12 h 72"/>
                <a:gd name="T18" fmla="*/ 9 w 83"/>
                <a:gd name="T19" fmla="*/ 23 h 72"/>
                <a:gd name="T20" fmla="*/ 42 w 83"/>
                <a:gd name="T21" fmla="*/ 7 h 72"/>
                <a:gd name="T22" fmla="*/ 75 w 83"/>
                <a:gd name="T23" fmla="*/ 23 h 72"/>
                <a:gd name="T24" fmla="*/ 42 w 83"/>
                <a:gd name="T25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2">
                  <a:moveTo>
                    <a:pt x="42" y="0"/>
                  </a:moveTo>
                  <a:cubicBezTo>
                    <a:pt x="19" y="0"/>
                    <a:pt x="0" y="14"/>
                    <a:pt x="0" y="31"/>
                  </a:cubicBezTo>
                  <a:cubicBezTo>
                    <a:pt x="0" y="40"/>
                    <a:pt x="6" y="48"/>
                    <a:pt x="14" y="5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9" y="61"/>
                    <a:pt x="35" y="62"/>
                    <a:pt x="42" y="62"/>
                  </a:cubicBezTo>
                  <a:cubicBezTo>
                    <a:pt x="64" y="62"/>
                    <a:pt x="83" y="48"/>
                    <a:pt x="83" y="31"/>
                  </a:cubicBezTo>
                  <a:cubicBezTo>
                    <a:pt x="83" y="14"/>
                    <a:pt x="64" y="0"/>
                    <a:pt x="42" y="0"/>
                  </a:cubicBezTo>
                  <a:close/>
                  <a:moveTo>
                    <a:pt x="42" y="12"/>
                  </a:moveTo>
                  <a:cubicBezTo>
                    <a:pt x="28" y="12"/>
                    <a:pt x="16" y="16"/>
                    <a:pt x="9" y="23"/>
                  </a:cubicBezTo>
                  <a:cubicBezTo>
                    <a:pt x="12" y="14"/>
                    <a:pt x="26" y="7"/>
                    <a:pt x="42" y="7"/>
                  </a:cubicBezTo>
                  <a:cubicBezTo>
                    <a:pt x="58" y="7"/>
                    <a:pt x="72" y="14"/>
                    <a:pt x="75" y="23"/>
                  </a:cubicBezTo>
                  <a:cubicBezTo>
                    <a:pt x="68" y="16"/>
                    <a:pt x="55" y="12"/>
                    <a:pt x="4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25" name="Group 24出自【趣你的PPT】(微信:qunideppt)：最优质的PPT资源库"/>
            <p:cNvGrpSpPr/>
            <p:nvPr/>
          </p:nvGrpSpPr>
          <p:grpSpPr>
            <a:xfrm>
              <a:off x="6819775" y="3311968"/>
              <a:ext cx="1270788" cy="1190127"/>
              <a:chOff x="544513" y="3295650"/>
              <a:chExt cx="1325563" cy="1241425"/>
            </a:xfrm>
            <a:solidFill>
              <a:schemeClr val="accent2"/>
            </a:solidFill>
          </p:grpSpPr>
          <p:sp>
            <p:nvSpPr>
              <p:cNvPr id="28" name="出自【趣你的PPT】(微信:qunideppt)：最优质的PPT资源库"/>
              <p:cNvSpPr/>
              <p:nvPr/>
            </p:nvSpPr>
            <p:spPr bwMode="auto">
              <a:xfrm>
                <a:off x="692151" y="3351213"/>
                <a:ext cx="1077913" cy="1185862"/>
              </a:xfrm>
              <a:custGeom>
                <a:avLst/>
                <a:gdLst>
                  <a:gd name="T0" fmla="*/ 55 w 257"/>
                  <a:gd name="T1" fmla="*/ 128 h 283"/>
                  <a:gd name="T2" fmla="*/ 49 w 257"/>
                  <a:gd name="T3" fmla="*/ 128 h 283"/>
                  <a:gd name="T4" fmla="*/ 43 w 257"/>
                  <a:gd name="T5" fmla="*/ 129 h 283"/>
                  <a:gd name="T6" fmla="*/ 36 w 257"/>
                  <a:gd name="T7" fmla="*/ 133 h 283"/>
                  <a:gd name="T8" fmla="*/ 9 w 257"/>
                  <a:gd name="T9" fmla="*/ 145 h 283"/>
                  <a:gd name="T10" fmla="*/ 4 w 257"/>
                  <a:gd name="T11" fmla="*/ 167 h 283"/>
                  <a:gd name="T12" fmla="*/ 26 w 257"/>
                  <a:gd name="T13" fmla="*/ 218 h 283"/>
                  <a:gd name="T14" fmla="*/ 46 w 257"/>
                  <a:gd name="T15" fmla="*/ 229 h 283"/>
                  <a:gd name="T16" fmla="*/ 61 w 257"/>
                  <a:gd name="T17" fmla="*/ 223 h 283"/>
                  <a:gd name="T18" fmla="*/ 73 w 257"/>
                  <a:gd name="T19" fmla="*/ 243 h 283"/>
                  <a:gd name="T20" fmla="*/ 77 w 257"/>
                  <a:gd name="T21" fmla="*/ 240 h 283"/>
                  <a:gd name="T22" fmla="*/ 106 w 257"/>
                  <a:gd name="T23" fmla="*/ 273 h 283"/>
                  <a:gd name="T24" fmla="*/ 139 w 257"/>
                  <a:gd name="T25" fmla="*/ 275 h 283"/>
                  <a:gd name="T26" fmla="*/ 141 w 257"/>
                  <a:gd name="T27" fmla="*/ 242 h 283"/>
                  <a:gd name="T28" fmla="*/ 138 w 257"/>
                  <a:gd name="T29" fmla="*/ 239 h 283"/>
                  <a:gd name="T30" fmla="*/ 138 w 257"/>
                  <a:gd name="T31" fmla="*/ 239 h 283"/>
                  <a:gd name="T32" fmla="*/ 112 w 257"/>
                  <a:gd name="T33" fmla="*/ 209 h 283"/>
                  <a:gd name="T34" fmla="*/ 128 w 257"/>
                  <a:gd name="T35" fmla="*/ 194 h 283"/>
                  <a:gd name="T36" fmla="*/ 131 w 257"/>
                  <a:gd name="T37" fmla="*/ 193 h 283"/>
                  <a:gd name="T38" fmla="*/ 257 w 257"/>
                  <a:gd name="T39" fmla="*/ 188 h 283"/>
                  <a:gd name="T40" fmla="*/ 174 w 257"/>
                  <a:gd name="T41" fmla="*/ 0 h 283"/>
                  <a:gd name="T42" fmla="*/ 55 w 257"/>
                  <a:gd name="T43" fmla="*/ 12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7" h="283">
                    <a:moveTo>
                      <a:pt x="55" y="128"/>
                    </a:moveTo>
                    <a:cubicBezTo>
                      <a:pt x="53" y="127"/>
                      <a:pt x="51" y="127"/>
                      <a:pt x="49" y="128"/>
                    </a:cubicBezTo>
                    <a:cubicBezTo>
                      <a:pt x="47" y="128"/>
                      <a:pt x="45" y="128"/>
                      <a:pt x="43" y="129"/>
                    </a:cubicBezTo>
                    <a:cubicBezTo>
                      <a:pt x="41" y="130"/>
                      <a:pt x="38" y="131"/>
                      <a:pt x="36" y="133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2" y="148"/>
                      <a:pt x="0" y="158"/>
                      <a:pt x="4" y="167"/>
                    </a:cubicBezTo>
                    <a:cubicBezTo>
                      <a:pt x="26" y="218"/>
                      <a:pt x="26" y="218"/>
                      <a:pt x="26" y="218"/>
                    </a:cubicBezTo>
                    <a:cubicBezTo>
                      <a:pt x="30" y="227"/>
                      <a:pt x="39" y="232"/>
                      <a:pt x="46" y="229"/>
                    </a:cubicBezTo>
                    <a:cubicBezTo>
                      <a:pt x="61" y="223"/>
                      <a:pt x="61" y="223"/>
                      <a:pt x="61" y="223"/>
                    </a:cubicBezTo>
                    <a:cubicBezTo>
                      <a:pt x="73" y="243"/>
                      <a:pt x="73" y="243"/>
                      <a:pt x="73" y="243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106" y="273"/>
                      <a:pt x="106" y="273"/>
                      <a:pt x="106" y="273"/>
                    </a:cubicBezTo>
                    <a:cubicBezTo>
                      <a:pt x="115" y="282"/>
                      <a:pt x="129" y="283"/>
                      <a:pt x="139" y="275"/>
                    </a:cubicBezTo>
                    <a:cubicBezTo>
                      <a:pt x="149" y="266"/>
                      <a:pt x="149" y="251"/>
                      <a:pt x="141" y="242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9" y="194"/>
                      <a:pt x="130" y="193"/>
                      <a:pt x="131" y="193"/>
                    </a:cubicBezTo>
                    <a:cubicBezTo>
                      <a:pt x="197" y="178"/>
                      <a:pt x="257" y="188"/>
                      <a:pt x="257" y="188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1" y="54"/>
                      <a:pt x="86" y="108"/>
                      <a:pt x="5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出自【趣你的PPT】(微信:qunideppt)：最优质的PPT资源库"/>
              <p:cNvSpPr/>
              <p:nvPr/>
            </p:nvSpPr>
            <p:spPr bwMode="auto">
              <a:xfrm>
                <a:off x="1446213" y="3295650"/>
                <a:ext cx="423863" cy="865187"/>
              </a:xfrm>
              <a:custGeom>
                <a:avLst/>
                <a:gdLst>
                  <a:gd name="T0" fmla="*/ 0 w 267"/>
                  <a:gd name="T1" fmla="*/ 16 h 545"/>
                  <a:gd name="T2" fmla="*/ 233 w 267"/>
                  <a:gd name="T3" fmla="*/ 545 h 545"/>
                  <a:gd name="T4" fmla="*/ 267 w 267"/>
                  <a:gd name="T5" fmla="*/ 531 h 545"/>
                  <a:gd name="T6" fmla="*/ 32 w 267"/>
                  <a:gd name="T7" fmla="*/ 0 h 545"/>
                  <a:gd name="T8" fmla="*/ 0 w 267"/>
                  <a:gd name="T9" fmla="*/ 16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545">
                    <a:moveTo>
                      <a:pt x="0" y="16"/>
                    </a:moveTo>
                    <a:lnTo>
                      <a:pt x="233" y="545"/>
                    </a:lnTo>
                    <a:lnTo>
                      <a:pt x="267" y="531"/>
                    </a:lnTo>
                    <a:lnTo>
                      <a:pt x="32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出自【趣你的PPT】(微信:qunideppt)：最优质的PPT资源库"/>
              <p:cNvSpPr/>
              <p:nvPr/>
            </p:nvSpPr>
            <p:spPr bwMode="auto">
              <a:xfrm>
                <a:off x="544513" y="4021138"/>
                <a:ext cx="257175" cy="339725"/>
              </a:xfrm>
              <a:custGeom>
                <a:avLst/>
                <a:gdLst>
                  <a:gd name="T0" fmla="*/ 30 w 61"/>
                  <a:gd name="T1" fmla="*/ 10 h 81"/>
                  <a:gd name="T2" fmla="*/ 28 w 61"/>
                  <a:gd name="T3" fmla="*/ 0 h 81"/>
                  <a:gd name="T4" fmla="*/ 17 w 61"/>
                  <a:gd name="T5" fmla="*/ 5 h 81"/>
                  <a:gd name="T6" fmla="*/ 1 w 61"/>
                  <a:gd name="T7" fmla="*/ 32 h 81"/>
                  <a:gd name="T8" fmla="*/ 15 w 61"/>
                  <a:gd name="T9" fmla="*/ 26 h 81"/>
                  <a:gd name="T10" fmla="*/ 21 w 61"/>
                  <a:gd name="T11" fmla="*/ 28 h 81"/>
                  <a:gd name="T12" fmla="*/ 21 w 61"/>
                  <a:gd name="T13" fmla="*/ 29 h 81"/>
                  <a:gd name="T14" fmla="*/ 22 w 61"/>
                  <a:gd name="T15" fmla="*/ 29 h 81"/>
                  <a:gd name="T16" fmla="*/ 19 w 61"/>
                  <a:gd name="T17" fmla="*/ 35 h 81"/>
                  <a:gd name="T18" fmla="*/ 4 w 61"/>
                  <a:gd name="T19" fmla="*/ 42 h 81"/>
                  <a:gd name="T20" fmla="*/ 6 w 61"/>
                  <a:gd name="T21" fmla="*/ 47 h 81"/>
                  <a:gd name="T22" fmla="*/ 21 w 61"/>
                  <a:gd name="T23" fmla="*/ 40 h 81"/>
                  <a:gd name="T24" fmla="*/ 27 w 61"/>
                  <a:gd name="T25" fmla="*/ 42 h 81"/>
                  <a:gd name="T26" fmla="*/ 28 w 61"/>
                  <a:gd name="T27" fmla="*/ 43 h 81"/>
                  <a:gd name="T28" fmla="*/ 28 w 61"/>
                  <a:gd name="T29" fmla="*/ 43 h 81"/>
                  <a:gd name="T30" fmla="*/ 25 w 61"/>
                  <a:gd name="T31" fmla="*/ 49 h 81"/>
                  <a:gd name="T32" fmla="*/ 10 w 61"/>
                  <a:gd name="T33" fmla="*/ 56 h 81"/>
                  <a:gd name="T34" fmla="*/ 12 w 61"/>
                  <a:gd name="T35" fmla="*/ 61 h 81"/>
                  <a:gd name="T36" fmla="*/ 28 w 61"/>
                  <a:gd name="T37" fmla="*/ 54 h 81"/>
                  <a:gd name="T38" fmla="*/ 34 w 61"/>
                  <a:gd name="T39" fmla="*/ 56 h 81"/>
                  <a:gd name="T40" fmla="*/ 34 w 61"/>
                  <a:gd name="T41" fmla="*/ 56 h 81"/>
                  <a:gd name="T42" fmla="*/ 34 w 61"/>
                  <a:gd name="T43" fmla="*/ 57 h 81"/>
                  <a:gd name="T44" fmla="*/ 31 w 61"/>
                  <a:gd name="T45" fmla="*/ 63 h 81"/>
                  <a:gd name="T46" fmla="*/ 17 w 61"/>
                  <a:gd name="T47" fmla="*/ 69 h 81"/>
                  <a:gd name="T48" fmla="*/ 48 w 61"/>
                  <a:gd name="T49" fmla="*/ 76 h 81"/>
                  <a:gd name="T50" fmla="*/ 61 w 61"/>
                  <a:gd name="T51" fmla="*/ 71 h 81"/>
                  <a:gd name="T52" fmla="*/ 53 w 61"/>
                  <a:gd name="T53" fmla="*/ 61 h 81"/>
                  <a:gd name="T54" fmla="*/ 30 w 61"/>
                  <a:gd name="T55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81">
                    <a:moveTo>
                      <a:pt x="30" y="10"/>
                    </a:moveTo>
                    <a:cubicBezTo>
                      <a:pt x="29" y="6"/>
                      <a:pt x="28" y="3"/>
                      <a:pt x="28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6" y="10"/>
                      <a:pt x="0" y="21"/>
                      <a:pt x="1" y="32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5"/>
                      <a:pt x="20" y="26"/>
                      <a:pt x="21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31"/>
                      <a:pt x="22" y="34"/>
                      <a:pt x="19" y="35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4" y="39"/>
                      <a:pt x="26" y="40"/>
                      <a:pt x="27" y="42"/>
                    </a:cubicBezTo>
                    <a:cubicBezTo>
                      <a:pt x="27" y="42"/>
                      <a:pt x="27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5"/>
                      <a:pt x="28" y="48"/>
                      <a:pt x="25" y="49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53"/>
                      <a:pt x="33" y="54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5" y="59"/>
                      <a:pt x="34" y="62"/>
                      <a:pt x="31" y="63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4" y="78"/>
                      <a:pt x="37" y="81"/>
                      <a:pt x="48" y="76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58" y="68"/>
                      <a:pt x="55" y="65"/>
                      <a:pt x="53" y="61"/>
                    </a:cubicBez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6707155" y="1949866"/>
              <a:ext cx="587454" cy="707684"/>
            </a:xfrm>
            <a:custGeom>
              <a:avLst/>
              <a:gdLst>
                <a:gd name="T0" fmla="*/ 60 w 146"/>
                <a:gd name="T1" fmla="*/ 173 h 176"/>
                <a:gd name="T2" fmla="*/ 40 w 146"/>
                <a:gd name="T3" fmla="*/ 173 h 176"/>
                <a:gd name="T4" fmla="*/ 38 w 146"/>
                <a:gd name="T5" fmla="*/ 172 h 176"/>
                <a:gd name="T6" fmla="*/ 17 w 146"/>
                <a:gd name="T7" fmla="*/ 122 h 176"/>
                <a:gd name="T8" fmla="*/ 40 w 146"/>
                <a:gd name="T9" fmla="*/ 62 h 176"/>
                <a:gd name="T10" fmla="*/ 55 w 146"/>
                <a:gd name="T11" fmla="*/ 24 h 176"/>
                <a:gd name="T12" fmla="*/ 103 w 146"/>
                <a:gd name="T13" fmla="*/ 9 h 176"/>
                <a:gd name="T14" fmla="*/ 141 w 146"/>
                <a:gd name="T15" fmla="*/ 53 h 176"/>
                <a:gd name="T16" fmla="*/ 108 w 146"/>
                <a:gd name="T17" fmla="*/ 142 h 176"/>
                <a:gd name="T18" fmla="*/ 98 w 146"/>
                <a:gd name="T19" fmla="*/ 146 h 176"/>
                <a:gd name="T20" fmla="*/ 94 w 146"/>
                <a:gd name="T21" fmla="*/ 137 h 176"/>
                <a:gd name="T22" fmla="*/ 127 w 146"/>
                <a:gd name="T23" fmla="*/ 49 h 176"/>
                <a:gd name="T24" fmla="*/ 98 w 146"/>
                <a:gd name="T25" fmla="*/ 23 h 176"/>
                <a:gd name="T26" fmla="*/ 69 w 146"/>
                <a:gd name="T27" fmla="*/ 30 h 176"/>
                <a:gd name="T28" fmla="*/ 54 w 146"/>
                <a:gd name="T29" fmla="*/ 67 h 176"/>
                <a:gd name="T30" fmla="*/ 30 w 146"/>
                <a:gd name="T31" fmla="*/ 127 h 176"/>
                <a:gd name="T32" fmla="*/ 44 w 146"/>
                <a:gd name="T33" fmla="*/ 159 h 176"/>
                <a:gd name="T34" fmla="*/ 45 w 146"/>
                <a:gd name="T35" fmla="*/ 159 h 176"/>
                <a:gd name="T36" fmla="*/ 61 w 146"/>
                <a:gd name="T37" fmla="*/ 151 h 176"/>
                <a:gd name="T38" fmla="*/ 67 w 146"/>
                <a:gd name="T39" fmla="*/ 135 h 176"/>
                <a:gd name="T40" fmla="*/ 93 w 146"/>
                <a:gd name="T41" fmla="*/ 68 h 176"/>
                <a:gd name="T42" fmla="*/ 91 w 146"/>
                <a:gd name="T43" fmla="*/ 58 h 176"/>
                <a:gd name="T44" fmla="*/ 82 w 146"/>
                <a:gd name="T45" fmla="*/ 67 h 176"/>
                <a:gd name="T46" fmla="*/ 57 w 146"/>
                <a:gd name="T47" fmla="*/ 130 h 176"/>
                <a:gd name="T48" fmla="*/ 48 w 146"/>
                <a:gd name="T49" fmla="*/ 134 h 176"/>
                <a:gd name="T50" fmla="*/ 44 w 146"/>
                <a:gd name="T51" fmla="*/ 124 h 176"/>
                <a:gd name="T52" fmla="*/ 68 w 146"/>
                <a:gd name="T53" fmla="*/ 62 h 176"/>
                <a:gd name="T54" fmla="*/ 96 w 146"/>
                <a:gd name="T55" fmla="*/ 44 h 176"/>
                <a:gd name="T56" fmla="*/ 107 w 146"/>
                <a:gd name="T57" fmla="*/ 72 h 176"/>
                <a:gd name="T58" fmla="*/ 80 w 146"/>
                <a:gd name="T59" fmla="*/ 141 h 176"/>
                <a:gd name="T60" fmla="*/ 74 w 146"/>
                <a:gd name="T61" fmla="*/ 156 h 176"/>
                <a:gd name="T62" fmla="*/ 60 w 146"/>
                <a:gd name="T63" fmla="*/ 1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176">
                  <a:moveTo>
                    <a:pt x="60" y="173"/>
                  </a:moveTo>
                  <a:cubicBezTo>
                    <a:pt x="54" y="176"/>
                    <a:pt x="47" y="176"/>
                    <a:pt x="40" y="173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1" y="169"/>
                    <a:pt x="0" y="160"/>
                    <a:pt x="17" y="122"/>
                  </a:cubicBezTo>
                  <a:cubicBezTo>
                    <a:pt x="24" y="106"/>
                    <a:pt x="31" y="84"/>
                    <a:pt x="40" y="62"/>
                  </a:cubicBezTo>
                  <a:cubicBezTo>
                    <a:pt x="45" y="50"/>
                    <a:pt x="50" y="37"/>
                    <a:pt x="55" y="24"/>
                  </a:cubicBezTo>
                  <a:cubicBezTo>
                    <a:pt x="64" y="1"/>
                    <a:pt x="78" y="0"/>
                    <a:pt x="103" y="9"/>
                  </a:cubicBezTo>
                  <a:cubicBezTo>
                    <a:pt x="133" y="20"/>
                    <a:pt x="146" y="39"/>
                    <a:pt x="141" y="53"/>
                  </a:cubicBezTo>
                  <a:cubicBezTo>
                    <a:pt x="135" y="73"/>
                    <a:pt x="109" y="139"/>
                    <a:pt x="108" y="142"/>
                  </a:cubicBezTo>
                  <a:cubicBezTo>
                    <a:pt x="106" y="146"/>
                    <a:pt x="102" y="148"/>
                    <a:pt x="98" y="146"/>
                  </a:cubicBezTo>
                  <a:cubicBezTo>
                    <a:pt x="95" y="145"/>
                    <a:pt x="93" y="141"/>
                    <a:pt x="94" y="137"/>
                  </a:cubicBezTo>
                  <a:cubicBezTo>
                    <a:pt x="94" y="136"/>
                    <a:pt x="121" y="68"/>
                    <a:pt x="127" y="49"/>
                  </a:cubicBezTo>
                  <a:cubicBezTo>
                    <a:pt x="129" y="45"/>
                    <a:pt x="124" y="32"/>
                    <a:pt x="98" y="23"/>
                  </a:cubicBezTo>
                  <a:cubicBezTo>
                    <a:pt x="83" y="17"/>
                    <a:pt x="76" y="10"/>
                    <a:pt x="69" y="30"/>
                  </a:cubicBezTo>
                  <a:cubicBezTo>
                    <a:pt x="64" y="42"/>
                    <a:pt x="59" y="55"/>
                    <a:pt x="54" y="67"/>
                  </a:cubicBezTo>
                  <a:cubicBezTo>
                    <a:pt x="45" y="90"/>
                    <a:pt x="37" y="111"/>
                    <a:pt x="30" y="127"/>
                  </a:cubicBezTo>
                  <a:cubicBezTo>
                    <a:pt x="20" y="152"/>
                    <a:pt x="36" y="155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52" y="162"/>
                    <a:pt x="56" y="161"/>
                    <a:pt x="61" y="151"/>
                  </a:cubicBezTo>
                  <a:cubicBezTo>
                    <a:pt x="62" y="148"/>
                    <a:pt x="64" y="142"/>
                    <a:pt x="67" y="135"/>
                  </a:cubicBezTo>
                  <a:cubicBezTo>
                    <a:pt x="75" y="115"/>
                    <a:pt x="91" y="77"/>
                    <a:pt x="93" y="68"/>
                  </a:cubicBezTo>
                  <a:cubicBezTo>
                    <a:pt x="94" y="65"/>
                    <a:pt x="94" y="59"/>
                    <a:pt x="91" y="58"/>
                  </a:cubicBezTo>
                  <a:cubicBezTo>
                    <a:pt x="87" y="56"/>
                    <a:pt x="83" y="65"/>
                    <a:pt x="82" y="67"/>
                  </a:cubicBezTo>
                  <a:cubicBezTo>
                    <a:pt x="72" y="95"/>
                    <a:pt x="58" y="130"/>
                    <a:pt x="57" y="130"/>
                  </a:cubicBezTo>
                  <a:cubicBezTo>
                    <a:pt x="56" y="134"/>
                    <a:pt x="52" y="135"/>
                    <a:pt x="48" y="134"/>
                  </a:cubicBezTo>
                  <a:cubicBezTo>
                    <a:pt x="44" y="132"/>
                    <a:pt x="42" y="128"/>
                    <a:pt x="44" y="124"/>
                  </a:cubicBezTo>
                  <a:cubicBezTo>
                    <a:pt x="44" y="124"/>
                    <a:pt x="58" y="90"/>
                    <a:pt x="68" y="62"/>
                  </a:cubicBezTo>
                  <a:cubicBezTo>
                    <a:pt x="75" y="45"/>
                    <a:pt x="87" y="41"/>
                    <a:pt x="96" y="44"/>
                  </a:cubicBezTo>
                  <a:cubicBezTo>
                    <a:pt x="106" y="47"/>
                    <a:pt x="110" y="62"/>
                    <a:pt x="107" y="72"/>
                  </a:cubicBezTo>
                  <a:cubicBezTo>
                    <a:pt x="105" y="81"/>
                    <a:pt x="93" y="111"/>
                    <a:pt x="80" y="141"/>
                  </a:cubicBezTo>
                  <a:cubicBezTo>
                    <a:pt x="78" y="148"/>
                    <a:pt x="75" y="154"/>
                    <a:pt x="74" y="156"/>
                  </a:cubicBezTo>
                  <a:cubicBezTo>
                    <a:pt x="71" y="165"/>
                    <a:pt x="66" y="171"/>
                    <a:pt x="60" y="1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10195390" y="1259683"/>
              <a:ext cx="587454" cy="707684"/>
            </a:xfrm>
            <a:custGeom>
              <a:avLst/>
              <a:gdLst>
                <a:gd name="T0" fmla="*/ 60 w 146"/>
                <a:gd name="T1" fmla="*/ 173 h 176"/>
                <a:gd name="T2" fmla="*/ 40 w 146"/>
                <a:gd name="T3" fmla="*/ 173 h 176"/>
                <a:gd name="T4" fmla="*/ 38 w 146"/>
                <a:gd name="T5" fmla="*/ 172 h 176"/>
                <a:gd name="T6" fmla="*/ 17 w 146"/>
                <a:gd name="T7" fmla="*/ 122 h 176"/>
                <a:gd name="T8" fmla="*/ 40 w 146"/>
                <a:gd name="T9" fmla="*/ 62 h 176"/>
                <a:gd name="T10" fmla="*/ 55 w 146"/>
                <a:gd name="T11" fmla="*/ 24 h 176"/>
                <a:gd name="T12" fmla="*/ 103 w 146"/>
                <a:gd name="T13" fmla="*/ 9 h 176"/>
                <a:gd name="T14" fmla="*/ 141 w 146"/>
                <a:gd name="T15" fmla="*/ 53 h 176"/>
                <a:gd name="T16" fmla="*/ 108 w 146"/>
                <a:gd name="T17" fmla="*/ 142 h 176"/>
                <a:gd name="T18" fmla="*/ 98 w 146"/>
                <a:gd name="T19" fmla="*/ 146 h 176"/>
                <a:gd name="T20" fmla="*/ 94 w 146"/>
                <a:gd name="T21" fmla="*/ 137 h 176"/>
                <a:gd name="T22" fmla="*/ 127 w 146"/>
                <a:gd name="T23" fmla="*/ 49 h 176"/>
                <a:gd name="T24" fmla="*/ 98 w 146"/>
                <a:gd name="T25" fmla="*/ 23 h 176"/>
                <a:gd name="T26" fmla="*/ 69 w 146"/>
                <a:gd name="T27" fmla="*/ 30 h 176"/>
                <a:gd name="T28" fmla="*/ 54 w 146"/>
                <a:gd name="T29" fmla="*/ 67 h 176"/>
                <a:gd name="T30" fmla="*/ 30 w 146"/>
                <a:gd name="T31" fmla="*/ 127 h 176"/>
                <a:gd name="T32" fmla="*/ 44 w 146"/>
                <a:gd name="T33" fmla="*/ 159 h 176"/>
                <a:gd name="T34" fmla="*/ 45 w 146"/>
                <a:gd name="T35" fmla="*/ 159 h 176"/>
                <a:gd name="T36" fmla="*/ 61 w 146"/>
                <a:gd name="T37" fmla="*/ 151 h 176"/>
                <a:gd name="T38" fmla="*/ 67 w 146"/>
                <a:gd name="T39" fmla="*/ 135 h 176"/>
                <a:gd name="T40" fmla="*/ 93 w 146"/>
                <a:gd name="T41" fmla="*/ 68 h 176"/>
                <a:gd name="T42" fmla="*/ 91 w 146"/>
                <a:gd name="T43" fmla="*/ 58 h 176"/>
                <a:gd name="T44" fmla="*/ 82 w 146"/>
                <a:gd name="T45" fmla="*/ 67 h 176"/>
                <a:gd name="T46" fmla="*/ 57 w 146"/>
                <a:gd name="T47" fmla="*/ 130 h 176"/>
                <a:gd name="T48" fmla="*/ 48 w 146"/>
                <a:gd name="T49" fmla="*/ 134 h 176"/>
                <a:gd name="T50" fmla="*/ 44 w 146"/>
                <a:gd name="T51" fmla="*/ 124 h 176"/>
                <a:gd name="T52" fmla="*/ 68 w 146"/>
                <a:gd name="T53" fmla="*/ 62 h 176"/>
                <a:gd name="T54" fmla="*/ 96 w 146"/>
                <a:gd name="T55" fmla="*/ 44 h 176"/>
                <a:gd name="T56" fmla="*/ 107 w 146"/>
                <a:gd name="T57" fmla="*/ 72 h 176"/>
                <a:gd name="T58" fmla="*/ 80 w 146"/>
                <a:gd name="T59" fmla="*/ 141 h 176"/>
                <a:gd name="T60" fmla="*/ 74 w 146"/>
                <a:gd name="T61" fmla="*/ 156 h 176"/>
                <a:gd name="T62" fmla="*/ 60 w 146"/>
                <a:gd name="T63" fmla="*/ 1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176">
                  <a:moveTo>
                    <a:pt x="60" y="173"/>
                  </a:moveTo>
                  <a:cubicBezTo>
                    <a:pt x="54" y="176"/>
                    <a:pt x="47" y="176"/>
                    <a:pt x="40" y="173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1" y="169"/>
                    <a:pt x="0" y="160"/>
                    <a:pt x="17" y="122"/>
                  </a:cubicBezTo>
                  <a:cubicBezTo>
                    <a:pt x="24" y="106"/>
                    <a:pt x="31" y="84"/>
                    <a:pt x="40" y="62"/>
                  </a:cubicBezTo>
                  <a:cubicBezTo>
                    <a:pt x="45" y="50"/>
                    <a:pt x="50" y="37"/>
                    <a:pt x="55" y="24"/>
                  </a:cubicBezTo>
                  <a:cubicBezTo>
                    <a:pt x="64" y="1"/>
                    <a:pt x="78" y="0"/>
                    <a:pt x="103" y="9"/>
                  </a:cubicBezTo>
                  <a:cubicBezTo>
                    <a:pt x="133" y="20"/>
                    <a:pt x="146" y="39"/>
                    <a:pt x="141" y="53"/>
                  </a:cubicBezTo>
                  <a:cubicBezTo>
                    <a:pt x="135" y="73"/>
                    <a:pt x="109" y="139"/>
                    <a:pt x="108" y="142"/>
                  </a:cubicBezTo>
                  <a:cubicBezTo>
                    <a:pt x="106" y="146"/>
                    <a:pt x="102" y="148"/>
                    <a:pt x="98" y="146"/>
                  </a:cubicBezTo>
                  <a:cubicBezTo>
                    <a:pt x="95" y="145"/>
                    <a:pt x="93" y="141"/>
                    <a:pt x="94" y="137"/>
                  </a:cubicBezTo>
                  <a:cubicBezTo>
                    <a:pt x="94" y="136"/>
                    <a:pt x="121" y="68"/>
                    <a:pt x="127" y="49"/>
                  </a:cubicBezTo>
                  <a:cubicBezTo>
                    <a:pt x="129" y="45"/>
                    <a:pt x="124" y="32"/>
                    <a:pt x="98" y="23"/>
                  </a:cubicBezTo>
                  <a:cubicBezTo>
                    <a:pt x="83" y="17"/>
                    <a:pt x="76" y="10"/>
                    <a:pt x="69" y="30"/>
                  </a:cubicBezTo>
                  <a:cubicBezTo>
                    <a:pt x="64" y="42"/>
                    <a:pt x="59" y="55"/>
                    <a:pt x="54" y="67"/>
                  </a:cubicBezTo>
                  <a:cubicBezTo>
                    <a:pt x="45" y="90"/>
                    <a:pt x="37" y="111"/>
                    <a:pt x="30" y="127"/>
                  </a:cubicBezTo>
                  <a:cubicBezTo>
                    <a:pt x="20" y="152"/>
                    <a:pt x="36" y="155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52" y="162"/>
                    <a:pt x="56" y="161"/>
                    <a:pt x="61" y="151"/>
                  </a:cubicBezTo>
                  <a:cubicBezTo>
                    <a:pt x="62" y="148"/>
                    <a:pt x="64" y="142"/>
                    <a:pt x="67" y="135"/>
                  </a:cubicBezTo>
                  <a:cubicBezTo>
                    <a:pt x="75" y="115"/>
                    <a:pt x="91" y="77"/>
                    <a:pt x="93" y="68"/>
                  </a:cubicBezTo>
                  <a:cubicBezTo>
                    <a:pt x="94" y="65"/>
                    <a:pt x="94" y="59"/>
                    <a:pt x="91" y="58"/>
                  </a:cubicBezTo>
                  <a:cubicBezTo>
                    <a:pt x="87" y="56"/>
                    <a:pt x="83" y="65"/>
                    <a:pt x="82" y="67"/>
                  </a:cubicBezTo>
                  <a:cubicBezTo>
                    <a:pt x="72" y="95"/>
                    <a:pt x="58" y="130"/>
                    <a:pt x="57" y="130"/>
                  </a:cubicBezTo>
                  <a:cubicBezTo>
                    <a:pt x="56" y="134"/>
                    <a:pt x="52" y="135"/>
                    <a:pt x="48" y="134"/>
                  </a:cubicBezTo>
                  <a:cubicBezTo>
                    <a:pt x="44" y="132"/>
                    <a:pt x="42" y="128"/>
                    <a:pt x="44" y="124"/>
                  </a:cubicBezTo>
                  <a:cubicBezTo>
                    <a:pt x="44" y="124"/>
                    <a:pt x="58" y="90"/>
                    <a:pt x="68" y="62"/>
                  </a:cubicBezTo>
                  <a:cubicBezTo>
                    <a:pt x="75" y="45"/>
                    <a:pt x="87" y="41"/>
                    <a:pt x="96" y="44"/>
                  </a:cubicBezTo>
                  <a:cubicBezTo>
                    <a:pt x="106" y="47"/>
                    <a:pt x="110" y="62"/>
                    <a:pt x="107" y="72"/>
                  </a:cubicBezTo>
                  <a:cubicBezTo>
                    <a:pt x="105" y="81"/>
                    <a:pt x="93" y="111"/>
                    <a:pt x="80" y="141"/>
                  </a:cubicBezTo>
                  <a:cubicBezTo>
                    <a:pt x="78" y="148"/>
                    <a:pt x="75" y="154"/>
                    <a:pt x="74" y="156"/>
                  </a:cubicBezTo>
                  <a:cubicBezTo>
                    <a:pt x="71" y="165"/>
                    <a:pt x="66" y="171"/>
                    <a:pt x="60" y="1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45167" y="4763862"/>
              <a:ext cx="977061" cy="97706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10218184" y="2794520"/>
              <a:ext cx="566148" cy="751820"/>
            </a:xfrm>
            <a:custGeom>
              <a:avLst/>
              <a:gdLst>
                <a:gd name="T0" fmla="*/ 3 w 141"/>
                <a:gd name="T1" fmla="*/ 157 h 187"/>
                <a:gd name="T2" fmla="*/ 3 w 141"/>
                <a:gd name="T3" fmla="*/ 155 h 187"/>
                <a:gd name="T4" fmla="*/ 36 w 141"/>
                <a:gd name="T5" fmla="*/ 131 h 187"/>
                <a:gd name="T6" fmla="*/ 38 w 141"/>
                <a:gd name="T7" fmla="*/ 130 h 187"/>
                <a:gd name="T8" fmla="*/ 60 w 141"/>
                <a:gd name="T9" fmla="*/ 139 h 187"/>
                <a:gd name="T10" fmla="*/ 87 w 141"/>
                <a:gd name="T11" fmla="*/ 105 h 187"/>
                <a:gd name="T12" fmla="*/ 99 w 141"/>
                <a:gd name="T13" fmla="*/ 65 h 187"/>
                <a:gd name="T14" fmla="*/ 79 w 141"/>
                <a:gd name="T15" fmla="*/ 50 h 187"/>
                <a:gd name="T16" fmla="*/ 80 w 141"/>
                <a:gd name="T17" fmla="*/ 10 h 187"/>
                <a:gd name="T18" fmla="*/ 82 w 141"/>
                <a:gd name="T19" fmla="*/ 8 h 187"/>
                <a:gd name="T20" fmla="*/ 96 w 141"/>
                <a:gd name="T21" fmla="*/ 0 h 187"/>
                <a:gd name="T22" fmla="*/ 100 w 141"/>
                <a:gd name="T23" fmla="*/ 1 h 187"/>
                <a:gd name="T24" fmla="*/ 123 w 141"/>
                <a:gd name="T25" fmla="*/ 15 h 187"/>
                <a:gd name="T26" fmla="*/ 113 w 141"/>
                <a:gd name="T27" fmla="*/ 123 h 187"/>
                <a:gd name="T28" fmla="*/ 32 w 141"/>
                <a:gd name="T29" fmla="*/ 187 h 187"/>
                <a:gd name="T30" fmla="*/ 32 w 141"/>
                <a:gd name="T31" fmla="*/ 187 h 187"/>
                <a:gd name="T32" fmla="*/ 31 w 141"/>
                <a:gd name="T33" fmla="*/ 187 h 187"/>
                <a:gd name="T34" fmla="*/ 7 w 141"/>
                <a:gd name="T35" fmla="*/ 176 h 187"/>
                <a:gd name="T36" fmla="*/ 3 w 141"/>
                <a:gd name="T37" fmla="*/ 1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87">
                  <a:moveTo>
                    <a:pt x="3" y="157"/>
                  </a:moveTo>
                  <a:cubicBezTo>
                    <a:pt x="3" y="155"/>
                    <a:pt x="3" y="155"/>
                    <a:pt x="3" y="155"/>
                  </a:cubicBezTo>
                  <a:cubicBezTo>
                    <a:pt x="4" y="148"/>
                    <a:pt x="33" y="131"/>
                    <a:pt x="36" y="131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2" y="130"/>
                    <a:pt x="48" y="133"/>
                    <a:pt x="60" y="139"/>
                  </a:cubicBezTo>
                  <a:cubicBezTo>
                    <a:pt x="70" y="132"/>
                    <a:pt x="82" y="114"/>
                    <a:pt x="87" y="105"/>
                  </a:cubicBezTo>
                  <a:cubicBezTo>
                    <a:pt x="92" y="94"/>
                    <a:pt x="99" y="77"/>
                    <a:pt x="99" y="65"/>
                  </a:cubicBezTo>
                  <a:cubicBezTo>
                    <a:pt x="86" y="58"/>
                    <a:pt x="80" y="55"/>
                    <a:pt x="79" y="50"/>
                  </a:cubicBezTo>
                  <a:cubicBezTo>
                    <a:pt x="78" y="48"/>
                    <a:pt x="76" y="14"/>
                    <a:pt x="80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5" y="5"/>
                    <a:pt x="89" y="0"/>
                    <a:pt x="96" y="0"/>
                  </a:cubicBezTo>
                  <a:cubicBezTo>
                    <a:pt x="97" y="0"/>
                    <a:pt x="99" y="0"/>
                    <a:pt x="100" y="1"/>
                  </a:cubicBezTo>
                  <a:cubicBezTo>
                    <a:pt x="105" y="2"/>
                    <a:pt x="117" y="7"/>
                    <a:pt x="123" y="15"/>
                  </a:cubicBezTo>
                  <a:cubicBezTo>
                    <a:pt x="127" y="20"/>
                    <a:pt x="141" y="70"/>
                    <a:pt x="113" y="123"/>
                  </a:cubicBezTo>
                  <a:cubicBezTo>
                    <a:pt x="85" y="174"/>
                    <a:pt x="39" y="187"/>
                    <a:pt x="32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1" y="186"/>
                    <a:pt x="11" y="179"/>
                    <a:pt x="7" y="176"/>
                  </a:cubicBezTo>
                  <a:cubicBezTo>
                    <a:pt x="0" y="171"/>
                    <a:pt x="2" y="162"/>
                    <a:pt x="3" y="1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77128" y="3316534"/>
              <a:ext cx="783780" cy="795954"/>
            </a:xfrm>
            <a:custGeom>
              <a:avLst/>
              <a:gdLst>
                <a:gd name="T0" fmla="*/ 190 w 195"/>
                <a:gd name="T1" fmla="*/ 120 h 198"/>
                <a:gd name="T2" fmla="*/ 192 w 195"/>
                <a:gd name="T3" fmla="*/ 100 h 198"/>
                <a:gd name="T4" fmla="*/ 99 w 195"/>
                <a:gd name="T5" fmla="*/ 7 h 198"/>
                <a:gd name="T6" fmla="*/ 83 w 195"/>
                <a:gd name="T7" fmla="*/ 8 h 198"/>
                <a:gd name="T8" fmla="*/ 54 w 195"/>
                <a:gd name="T9" fmla="*/ 0 h 198"/>
                <a:gd name="T10" fmla="*/ 0 w 195"/>
                <a:gd name="T11" fmla="*/ 54 h 198"/>
                <a:gd name="T12" fmla="*/ 7 w 195"/>
                <a:gd name="T13" fmla="*/ 81 h 198"/>
                <a:gd name="T14" fmla="*/ 5 w 195"/>
                <a:gd name="T15" fmla="*/ 100 h 198"/>
                <a:gd name="T16" fmla="*/ 99 w 195"/>
                <a:gd name="T17" fmla="*/ 193 h 198"/>
                <a:gd name="T18" fmla="*/ 116 w 195"/>
                <a:gd name="T19" fmla="*/ 192 h 198"/>
                <a:gd name="T20" fmla="*/ 141 w 195"/>
                <a:gd name="T21" fmla="*/ 198 h 198"/>
                <a:gd name="T22" fmla="*/ 195 w 195"/>
                <a:gd name="T23" fmla="*/ 144 h 198"/>
                <a:gd name="T24" fmla="*/ 190 w 195"/>
                <a:gd name="T25" fmla="*/ 120 h 198"/>
                <a:gd name="T26" fmla="*/ 146 w 195"/>
                <a:gd name="T27" fmla="*/ 145 h 198"/>
                <a:gd name="T28" fmla="*/ 127 w 195"/>
                <a:gd name="T29" fmla="*/ 159 h 198"/>
                <a:gd name="T30" fmla="*/ 98 w 195"/>
                <a:gd name="T31" fmla="*/ 164 h 198"/>
                <a:gd name="T32" fmla="*/ 65 w 195"/>
                <a:gd name="T33" fmla="*/ 157 h 198"/>
                <a:gd name="T34" fmla="*/ 49 w 195"/>
                <a:gd name="T35" fmla="*/ 144 h 198"/>
                <a:gd name="T36" fmla="*/ 44 w 195"/>
                <a:gd name="T37" fmla="*/ 127 h 198"/>
                <a:gd name="T38" fmla="*/ 47 w 195"/>
                <a:gd name="T39" fmla="*/ 118 h 198"/>
                <a:gd name="T40" fmla="*/ 57 w 195"/>
                <a:gd name="T41" fmla="*/ 114 h 198"/>
                <a:gd name="T42" fmla="*/ 65 w 195"/>
                <a:gd name="T43" fmla="*/ 117 h 198"/>
                <a:gd name="T44" fmla="*/ 71 w 195"/>
                <a:gd name="T45" fmla="*/ 125 h 198"/>
                <a:gd name="T46" fmla="*/ 76 w 195"/>
                <a:gd name="T47" fmla="*/ 135 h 198"/>
                <a:gd name="T48" fmla="*/ 84 w 195"/>
                <a:gd name="T49" fmla="*/ 141 h 198"/>
                <a:gd name="T50" fmla="*/ 98 w 195"/>
                <a:gd name="T51" fmla="*/ 143 h 198"/>
                <a:gd name="T52" fmla="*/ 116 w 195"/>
                <a:gd name="T53" fmla="*/ 138 h 198"/>
                <a:gd name="T54" fmla="*/ 123 w 195"/>
                <a:gd name="T55" fmla="*/ 127 h 198"/>
                <a:gd name="T56" fmla="*/ 120 w 195"/>
                <a:gd name="T57" fmla="*/ 118 h 198"/>
                <a:gd name="T58" fmla="*/ 110 w 195"/>
                <a:gd name="T59" fmla="*/ 112 h 198"/>
                <a:gd name="T60" fmla="*/ 93 w 195"/>
                <a:gd name="T61" fmla="*/ 108 h 198"/>
                <a:gd name="T62" fmla="*/ 68 w 195"/>
                <a:gd name="T63" fmla="*/ 101 h 198"/>
                <a:gd name="T64" fmla="*/ 52 w 195"/>
                <a:gd name="T65" fmla="*/ 89 h 198"/>
                <a:gd name="T66" fmla="*/ 46 w 195"/>
                <a:gd name="T67" fmla="*/ 70 h 198"/>
                <a:gd name="T68" fmla="*/ 52 w 195"/>
                <a:gd name="T69" fmla="*/ 51 h 198"/>
                <a:gd name="T70" fmla="*/ 71 w 195"/>
                <a:gd name="T71" fmla="*/ 39 h 198"/>
                <a:gd name="T72" fmla="*/ 98 w 195"/>
                <a:gd name="T73" fmla="*/ 35 h 198"/>
                <a:gd name="T74" fmla="*/ 120 w 195"/>
                <a:gd name="T75" fmla="*/ 37 h 198"/>
                <a:gd name="T76" fmla="*/ 135 w 195"/>
                <a:gd name="T77" fmla="*/ 45 h 198"/>
                <a:gd name="T78" fmla="*/ 144 w 195"/>
                <a:gd name="T79" fmla="*/ 55 h 198"/>
                <a:gd name="T80" fmla="*/ 147 w 195"/>
                <a:gd name="T81" fmla="*/ 66 h 198"/>
                <a:gd name="T82" fmla="*/ 143 w 195"/>
                <a:gd name="T83" fmla="*/ 75 h 198"/>
                <a:gd name="T84" fmla="*/ 134 w 195"/>
                <a:gd name="T85" fmla="*/ 79 h 198"/>
                <a:gd name="T86" fmla="*/ 126 w 195"/>
                <a:gd name="T87" fmla="*/ 76 h 198"/>
                <a:gd name="T88" fmla="*/ 120 w 195"/>
                <a:gd name="T89" fmla="*/ 69 h 198"/>
                <a:gd name="T90" fmla="*/ 112 w 195"/>
                <a:gd name="T91" fmla="*/ 59 h 198"/>
                <a:gd name="T92" fmla="*/ 96 w 195"/>
                <a:gd name="T93" fmla="*/ 55 h 198"/>
                <a:gd name="T94" fmla="*/ 80 w 195"/>
                <a:gd name="T95" fmla="*/ 59 h 198"/>
                <a:gd name="T96" fmla="*/ 74 w 195"/>
                <a:gd name="T97" fmla="*/ 68 h 198"/>
                <a:gd name="T98" fmla="*/ 76 w 195"/>
                <a:gd name="T99" fmla="*/ 73 h 198"/>
                <a:gd name="T100" fmla="*/ 82 w 195"/>
                <a:gd name="T101" fmla="*/ 78 h 198"/>
                <a:gd name="T102" fmla="*/ 89 w 195"/>
                <a:gd name="T103" fmla="*/ 81 h 198"/>
                <a:gd name="T104" fmla="*/ 102 w 195"/>
                <a:gd name="T105" fmla="*/ 84 h 198"/>
                <a:gd name="T106" fmla="*/ 123 w 195"/>
                <a:gd name="T107" fmla="*/ 89 h 198"/>
                <a:gd name="T108" fmla="*/ 139 w 195"/>
                <a:gd name="T109" fmla="*/ 96 h 198"/>
                <a:gd name="T110" fmla="*/ 149 w 195"/>
                <a:gd name="T111" fmla="*/ 108 h 198"/>
                <a:gd name="T112" fmla="*/ 153 w 195"/>
                <a:gd name="T113" fmla="*/ 124 h 198"/>
                <a:gd name="T114" fmla="*/ 146 w 195"/>
                <a:gd name="T115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198">
                  <a:moveTo>
                    <a:pt x="190" y="120"/>
                  </a:moveTo>
                  <a:cubicBezTo>
                    <a:pt x="191" y="114"/>
                    <a:pt x="192" y="107"/>
                    <a:pt x="192" y="100"/>
                  </a:cubicBezTo>
                  <a:cubicBezTo>
                    <a:pt x="192" y="49"/>
                    <a:pt x="150" y="7"/>
                    <a:pt x="99" y="7"/>
                  </a:cubicBezTo>
                  <a:cubicBezTo>
                    <a:pt x="93" y="7"/>
                    <a:pt x="88" y="7"/>
                    <a:pt x="83" y="8"/>
                  </a:cubicBezTo>
                  <a:cubicBezTo>
                    <a:pt x="74" y="3"/>
                    <a:pt x="6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"/>
                    <a:pt x="2" y="73"/>
                    <a:pt x="7" y="81"/>
                  </a:cubicBezTo>
                  <a:cubicBezTo>
                    <a:pt x="6" y="87"/>
                    <a:pt x="5" y="94"/>
                    <a:pt x="5" y="100"/>
                  </a:cubicBezTo>
                  <a:cubicBezTo>
                    <a:pt x="5" y="152"/>
                    <a:pt x="47" y="193"/>
                    <a:pt x="99" y="193"/>
                  </a:cubicBezTo>
                  <a:cubicBezTo>
                    <a:pt x="104" y="193"/>
                    <a:pt x="110" y="193"/>
                    <a:pt x="116" y="192"/>
                  </a:cubicBezTo>
                  <a:cubicBezTo>
                    <a:pt x="123" y="196"/>
                    <a:pt x="132" y="198"/>
                    <a:pt x="141" y="198"/>
                  </a:cubicBezTo>
                  <a:cubicBezTo>
                    <a:pt x="171" y="198"/>
                    <a:pt x="195" y="174"/>
                    <a:pt x="195" y="144"/>
                  </a:cubicBezTo>
                  <a:cubicBezTo>
                    <a:pt x="195" y="136"/>
                    <a:pt x="193" y="127"/>
                    <a:pt x="190" y="120"/>
                  </a:cubicBezTo>
                  <a:close/>
                  <a:moveTo>
                    <a:pt x="146" y="145"/>
                  </a:moveTo>
                  <a:cubicBezTo>
                    <a:pt x="142" y="151"/>
                    <a:pt x="136" y="156"/>
                    <a:pt x="127" y="159"/>
                  </a:cubicBezTo>
                  <a:cubicBezTo>
                    <a:pt x="119" y="163"/>
                    <a:pt x="109" y="164"/>
                    <a:pt x="98" y="164"/>
                  </a:cubicBezTo>
                  <a:cubicBezTo>
                    <a:pt x="85" y="164"/>
                    <a:pt x="74" y="162"/>
                    <a:pt x="65" y="157"/>
                  </a:cubicBezTo>
                  <a:cubicBezTo>
                    <a:pt x="59" y="154"/>
                    <a:pt x="53" y="149"/>
                    <a:pt x="49" y="144"/>
                  </a:cubicBezTo>
                  <a:cubicBezTo>
                    <a:pt x="46" y="138"/>
                    <a:pt x="44" y="132"/>
                    <a:pt x="44" y="127"/>
                  </a:cubicBezTo>
                  <a:cubicBezTo>
                    <a:pt x="44" y="123"/>
                    <a:pt x="45" y="120"/>
                    <a:pt x="47" y="118"/>
                  </a:cubicBezTo>
                  <a:cubicBezTo>
                    <a:pt x="50" y="116"/>
                    <a:pt x="53" y="114"/>
                    <a:pt x="57" y="114"/>
                  </a:cubicBezTo>
                  <a:cubicBezTo>
                    <a:pt x="60" y="114"/>
                    <a:pt x="63" y="115"/>
                    <a:pt x="65" y="117"/>
                  </a:cubicBezTo>
                  <a:cubicBezTo>
                    <a:pt x="68" y="119"/>
                    <a:pt x="69" y="122"/>
                    <a:pt x="71" y="125"/>
                  </a:cubicBezTo>
                  <a:cubicBezTo>
                    <a:pt x="72" y="129"/>
                    <a:pt x="74" y="132"/>
                    <a:pt x="76" y="135"/>
                  </a:cubicBezTo>
                  <a:cubicBezTo>
                    <a:pt x="78" y="137"/>
                    <a:pt x="81" y="139"/>
                    <a:pt x="84" y="141"/>
                  </a:cubicBezTo>
                  <a:cubicBezTo>
                    <a:pt x="87" y="142"/>
                    <a:pt x="92" y="143"/>
                    <a:pt x="98" y="143"/>
                  </a:cubicBezTo>
                  <a:cubicBezTo>
                    <a:pt x="105" y="143"/>
                    <a:pt x="112" y="142"/>
                    <a:pt x="116" y="138"/>
                  </a:cubicBezTo>
                  <a:cubicBezTo>
                    <a:pt x="121" y="135"/>
                    <a:pt x="123" y="131"/>
                    <a:pt x="123" y="127"/>
                  </a:cubicBezTo>
                  <a:cubicBezTo>
                    <a:pt x="123" y="123"/>
                    <a:pt x="122" y="120"/>
                    <a:pt x="120" y="118"/>
                  </a:cubicBezTo>
                  <a:cubicBezTo>
                    <a:pt x="117" y="115"/>
                    <a:pt x="114" y="114"/>
                    <a:pt x="110" y="112"/>
                  </a:cubicBezTo>
                  <a:cubicBezTo>
                    <a:pt x="105" y="111"/>
                    <a:pt x="100" y="110"/>
                    <a:pt x="93" y="108"/>
                  </a:cubicBezTo>
                  <a:cubicBezTo>
                    <a:pt x="83" y="106"/>
                    <a:pt x="75" y="104"/>
                    <a:pt x="68" y="101"/>
                  </a:cubicBezTo>
                  <a:cubicBezTo>
                    <a:pt x="61" y="98"/>
                    <a:pt x="56" y="94"/>
                    <a:pt x="52" y="89"/>
                  </a:cubicBezTo>
                  <a:cubicBezTo>
                    <a:pt x="48" y="84"/>
                    <a:pt x="46" y="78"/>
                    <a:pt x="46" y="70"/>
                  </a:cubicBezTo>
                  <a:cubicBezTo>
                    <a:pt x="46" y="63"/>
                    <a:pt x="48" y="57"/>
                    <a:pt x="52" y="51"/>
                  </a:cubicBezTo>
                  <a:cubicBezTo>
                    <a:pt x="57" y="46"/>
                    <a:pt x="63" y="42"/>
                    <a:pt x="71" y="39"/>
                  </a:cubicBezTo>
                  <a:cubicBezTo>
                    <a:pt x="78" y="36"/>
                    <a:pt x="87" y="35"/>
                    <a:pt x="98" y="35"/>
                  </a:cubicBezTo>
                  <a:cubicBezTo>
                    <a:pt x="106" y="35"/>
                    <a:pt x="114" y="35"/>
                    <a:pt x="120" y="37"/>
                  </a:cubicBezTo>
                  <a:cubicBezTo>
                    <a:pt x="126" y="39"/>
                    <a:pt x="131" y="42"/>
                    <a:pt x="135" y="45"/>
                  </a:cubicBezTo>
                  <a:cubicBezTo>
                    <a:pt x="139" y="48"/>
                    <a:pt x="142" y="52"/>
                    <a:pt x="144" y="55"/>
                  </a:cubicBezTo>
                  <a:cubicBezTo>
                    <a:pt x="146" y="59"/>
                    <a:pt x="147" y="62"/>
                    <a:pt x="147" y="66"/>
                  </a:cubicBezTo>
                  <a:cubicBezTo>
                    <a:pt x="147" y="69"/>
                    <a:pt x="146" y="72"/>
                    <a:pt x="143" y="75"/>
                  </a:cubicBezTo>
                  <a:cubicBezTo>
                    <a:pt x="141" y="78"/>
                    <a:pt x="137" y="79"/>
                    <a:pt x="134" y="79"/>
                  </a:cubicBezTo>
                  <a:cubicBezTo>
                    <a:pt x="130" y="79"/>
                    <a:pt x="128" y="78"/>
                    <a:pt x="126" y="76"/>
                  </a:cubicBezTo>
                  <a:cubicBezTo>
                    <a:pt x="124" y="75"/>
                    <a:pt x="122" y="72"/>
                    <a:pt x="120" y="69"/>
                  </a:cubicBezTo>
                  <a:cubicBezTo>
                    <a:pt x="118" y="65"/>
                    <a:pt x="115" y="61"/>
                    <a:pt x="112" y="59"/>
                  </a:cubicBezTo>
                  <a:cubicBezTo>
                    <a:pt x="109" y="56"/>
                    <a:pt x="103" y="55"/>
                    <a:pt x="96" y="55"/>
                  </a:cubicBezTo>
                  <a:cubicBezTo>
                    <a:pt x="89" y="55"/>
                    <a:pt x="84" y="56"/>
                    <a:pt x="80" y="59"/>
                  </a:cubicBezTo>
                  <a:cubicBezTo>
                    <a:pt x="76" y="62"/>
                    <a:pt x="74" y="65"/>
                    <a:pt x="74" y="68"/>
                  </a:cubicBezTo>
                  <a:cubicBezTo>
                    <a:pt x="74" y="70"/>
                    <a:pt x="75" y="72"/>
                    <a:pt x="76" y="73"/>
                  </a:cubicBezTo>
                  <a:cubicBezTo>
                    <a:pt x="77" y="75"/>
                    <a:pt x="79" y="76"/>
                    <a:pt x="82" y="78"/>
                  </a:cubicBezTo>
                  <a:cubicBezTo>
                    <a:pt x="84" y="79"/>
                    <a:pt x="87" y="80"/>
                    <a:pt x="89" y="81"/>
                  </a:cubicBezTo>
                  <a:cubicBezTo>
                    <a:pt x="92" y="81"/>
                    <a:pt x="96" y="82"/>
                    <a:pt x="102" y="84"/>
                  </a:cubicBezTo>
                  <a:cubicBezTo>
                    <a:pt x="110" y="85"/>
                    <a:pt x="117" y="87"/>
                    <a:pt x="123" y="89"/>
                  </a:cubicBezTo>
                  <a:cubicBezTo>
                    <a:pt x="129" y="91"/>
                    <a:pt x="134" y="94"/>
                    <a:pt x="139" y="96"/>
                  </a:cubicBezTo>
                  <a:cubicBezTo>
                    <a:pt x="143" y="99"/>
                    <a:pt x="147" y="103"/>
                    <a:pt x="149" y="108"/>
                  </a:cubicBezTo>
                  <a:cubicBezTo>
                    <a:pt x="152" y="112"/>
                    <a:pt x="153" y="118"/>
                    <a:pt x="153" y="124"/>
                  </a:cubicBezTo>
                  <a:cubicBezTo>
                    <a:pt x="153" y="132"/>
                    <a:pt x="151" y="139"/>
                    <a:pt x="146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294610" y="2211632"/>
              <a:ext cx="776170" cy="779214"/>
            </a:xfrm>
            <a:custGeom>
              <a:avLst/>
              <a:gdLst>
                <a:gd name="T0" fmla="*/ 192 w 193"/>
                <a:gd name="T1" fmla="*/ 81 h 194"/>
                <a:gd name="T2" fmla="*/ 191 w 193"/>
                <a:gd name="T3" fmla="*/ 77 h 194"/>
                <a:gd name="T4" fmla="*/ 188 w 193"/>
                <a:gd name="T5" fmla="*/ 75 h 194"/>
                <a:gd name="T6" fmla="*/ 162 w 193"/>
                <a:gd name="T7" fmla="*/ 71 h 194"/>
                <a:gd name="T8" fmla="*/ 157 w 193"/>
                <a:gd name="T9" fmla="*/ 54 h 194"/>
                <a:gd name="T10" fmla="*/ 151 w 193"/>
                <a:gd name="T11" fmla="*/ 34 h 194"/>
                <a:gd name="T12" fmla="*/ 104 w 193"/>
                <a:gd name="T13" fmla="*/ 0 h 194"/>
                <a:gd name="T14" fmla="*/ 61 w 193"/>
                <a:gd name="T15" fmla="*/ 0 h 194"/>
                <a:gd name="T16" fmla="*/ 0 w 193"/>
                <a:gd name="T17" fmla="*/ 61 h 194"/>
                <a:gd name="T18" fmla="*/ 0 w 193"/>
                <a:gd name="T19" fmla="*/ 133 h 194"/>
                <a:gd name="T20" fmla="*/ 61 w 193"/>
                <a:gd name="T21" fmla="*/ 194 h 194"/>
                <a:gd name="T22" fmla="*/ 131 w 193"/>
                <a:gd name="T23" fmla="*/ 194 h 194"/>
                <a:gd name="T24" fmla="*/ 192 w 193"/>
                <a:gd name="T25" fmla="*/ 133 h 194"/>
                <a:gd name="T26" fmla="*/ 193 w 193"/>
                <a:gd name="T27" fmla="*/ 83 h 194"/>
                <a:gd name="T28" fmla="*/ 192 w 193"/>
                <a:gd name="T29" fmla="*/ 81 h 194"/>
                <a:gd name="T30" fmla="*/ 62 w 193"/>
                <a:gd name="T31" fmla="*/ 50 h 194"/>
                <a:gd name="T32" fmla="*/ 96 w 193"/>
                <a:gd name="T33" fmla="*/ 50 h 194"/>
                <a:gd name="T34" fmla="*/ 108 w 193"/>
                <a:gd name="T35" fmla="*/ 62 h 194"/>
                <a:gd name="T36" fmla="*/ 96 w 193"/>
                <a:gd name="T37" fmla="*/ 73 h 194"/>
                <a:gd name="T38" fmla="*/ 62 w 193"/>
                <a:gd name="T39" fmla="*/ 73 h 194"/>
                <a:gd name="T40" fmla="*/ 50 w 193"/>
                <a:gd name="T41" fmla="*/ 62 h 194"/>
                <a:gd name="T42" fmla="*/ 62 w 193"/>
                <a:gd name="T43" fmla="*/ 50 h 194"/>
                <a:gd name="T44" fmla="*/ 131 w 193"/>
                <a:gd name="T45" fmla="*/ 143 h 194"/>
                <a:gd name="T46" fmla="*/ 62 w 193"/>
                <a:gd name="T47" fmla="*/ 143 h 194"/>
                <a:gd name="T48" fmla="*/ 50 w 193"/>
                <a:gd name="T49" fmla="*/ 132 h 194"/>
                <a:gd name="T50" fmla="*/ 62 w 193"/>
                <a:gd name="T51" fmla="*/ 120 h 194"/>
                <a:gd name="T52" fmla="*/ 131 w 193"/>
                <a:gd name="T53" fmla="*/ 120 h 194"/>
                <a:gd name="T54" fmla="*/ 142 w 193"/>
                <a:gd name="T55" fmla="*/ 132 h 194"/>
                <a:gd name="T56" fmla="*/ 131 w 193"/>
                <a:gd name="T57" fmla="*/ 14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3" h="194">
                  <a:moveTo>
                    <a:pt x="192" y="81"/>
                  </a:moveTo>
                  <a:cubicBezTo>
                    <a:pt x="191" y="77"/>
                    <a:pt x="191" y="77"/>
                    <a:pt x="191" y="77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4" y="72"/>
                    <a:pt x="166" y="75"/>
                    <a:pt x="162" y="71"/>
                  </a:cubicBezTo>
                  <a:cubicBezTo>
                    <a:pt x="158" y="68"/>
                    <a:pt x="158" y="62"/>
                    <a:pt x="157" y="54"/>
                  </a:cubicBezTo>
                  <a:cubicBezTo>
                    <a:pt x="155" y="39"/>
                    <a:pt x="153" y="39"/>
                    <a:pt x="151" y="34"/>
                  </a:cubicBezTo>
                  <a:cubicBezTo>
                    <a:pt x="143" y="16"/>
                    <a:pt x="120" y="2"/>
                    <a:pt x="10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66"/>
                    <a:pt x="28" y="194"/>
                    <a:pt x="61" y="194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65" y="194"/>
                    <a:pt x="192" y="166"/>
                    <a:pt x="192" y="133"/>
                  </a:cubicBezTo>
                  <a:cubicBezTo>
                    <a:pt x="193" y="83"/>
                    <a:pt x="193" y="83"/>
                    <a:pt x="193" y="83"/>
                  </a:cubicBezTo>
                  <a:lnTo>
                    <a:pt x="192" y="81"/>
                  </a:lnTo>
                  <a:close/>
                  <a:moveTo>
                    <a:pt x="62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102" y="50"/>
                    <a:pt x="108" y="55"/>
                    <a:pt x="108" y="62"/>
                  </a:cubicBezTo>
                  <a:cubicBezTo>
                    <a:pt x="108" y="68"/>
                    <a:pt x="102" y="73"/>
                    <a:pt x="96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6" y="73"/>
                    <a:pt x="50" y="68"/>
                    <a:pt x="50" y="62"/>
                  </a:cubicBezTo>
                  <a:cubicBezTo>
                    <a:pt x="50" y="55"/>
                    <a:pt x="56" y="50"/>
                    <a:pt x="62" y="50"/>
                  </a:cubicBezTo>
                  <a:close/>
                  <a:moveTo>
                    <a:pt x="131" y="143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56" y="143"/>
                    <a:pt x="50" y="138"/>
                    <a:pt x="50" y="132"/>
                  </a:cubicBezTo>
                  <a:cubicBezTo>
                    <a:pt x="50" y="125"/>
                    <a:pt x="56" y="120"/>
                    <a:pt x="6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7" y="120"/>
                    <a:pt x="142" y="125"/>
                    <a:pt x="142" y="132"/>
                  </a:cubicBezTo>
                  <a:cubicBezTo>
                    <a:pt x="142" y="138"/>
                    <a:pt x="137" y="143"/>
                    <a:pt x="131" y="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13" name="Group 12出自【趣你的PPT】(微信:qunideppt)：最优质的PPT资源库"/>
            <p:cNvGrpSpPr/>
            <p:nvPr/>
          </p:nvGrpSpPr>
          <p:grpSpPr>
            <a:xfrm>
              <a:off x="8396467" y="668424"/>
              <a:ext cx="937492" cy="931403"/>
              <a:chOff x="2189163" y="538163"/>
              <a:chExt cx="977900" cy="971549"/>
            </a:xfrm>
            <a:solidFill>
              <a:schemeClr val="accent2"/>
            </a:solidFill>
          </p:grpSpPr>
          <p:sp>
            <p:nvSpPr>
              <p:cNvPr id="18" name="出自【趣你的PPT】(微信:qunideppt)：最优质的PPT资源库"/>
              <p:cNvSpPr/>
              <p:nvPr/>
            </p:nvSpPr>
            <p:spPr bwMode="auto">
              <a:xfrm>
                <a:off x="2189163" y="538163"/>
                <a:ext cx="733425" cy="677862"/>
              </a:xfrm>
              <a:custGeom>
                <a:avLst/>
                <a:gdLst>
                  <a:gd name="T0" fmla="*/ 75 w 175"/>
                  <a:gd name="T1" fmla="*/ 162 h 162"/>
                  <a:gd name="T2" fmla="*/ 87 w 175"/>
                  <a:gd name="T3" fmla="*/ 152 h 162"/>
                  <a:gd name="T4" fmla="*/ 76 w 175"/>
                  <a:gd name="T5" fmla="*/ 142 h 162"/>
                  <a:gd name="T6" fmla="*/ 69 w 175"/>
                  <a:gd name="T7" fmla="*/ 142 h 162"/>
                  <a:gd name="T8" fmla="*/ 37 w 175"/>
                  <a:gd name="T9" fmla="*/ 109 h 162"/>
                  <a:gd name="T10" fmla="*/ 70 w 175"/>
                  <a:gd name="T11" fmla="*/ 78 h 162"/>
                  <a:gd name="T12" fmla="*/ 114 w 175"/>
                  <a:gd name="T13" fmla="*/ 78 h 162"/>
                  <a:gd name="T14" fmla="*/ 146 w 175"/>
                  <a:gd name="T15" fmla="*/ 110 h 162"/>
                  <a:gd name="T16" fmla="*/ 146 w 175"/>
                  <a:gd name="T17" fmla="*/ 151 h 162"/>
                  <a:gd name="T18" fmla="*/ 158 w 175"/>
                  <a:gd name="T19" fmla="*/ 162 h 162"/>
                  <a:gd name="T20" fmla="*/ 163 w 175"/>
                  <a:gd name="T21" fmla="*/ 162 h 162"/>
                  <a:gd name="T22" fmla="*/ 175 w 175"/>
                  <a:gd name="T23" fmla="*/ 151 h 162"/>
                  <a:gd name="T24" fmla="*/ 175 w 175"/>
                  <a:gd name="T25" fmla="*/ 15 h 162"/>
                  <a:gd name="T26" fmla="*/ 117 w 175"/>
                  <a:gd name="T27" fmla="*/ 0 h 162"/>
                  <a:gd name="T28" fmla="*/ 0 w 175"/>
                  <a:gd name="T29" fmla="*/ 116 h 162"/>
                  <a:gd name="T30" fmla="*/ 10 w 175"/>
                  <a:gd name="T31" fmla="*/ 162 h 162"/>
                  <a:gd name="T32" fmla="*/ 75 w 175"/>
                  <a:gd name="T3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5" h="162">
                    <a:moveTo>
                      <a:pt x="75" y="162"/>
                    </a:moveTo>
                    <a:cubicBezTo>
                      <a:pt x="82" y="162"/>
                      <a:pt x="87" y="158"/>
                      <a:pt x="87" y="152"/>
                    </a:cubicBezTo>
                    <a:cubicBezTo>
                      <a:pt x="87" y="147"/>
                      <a:pt x="82" y="143"/>
                      <a:pt x="76" y="142"/>
                    </a:cubicBezTo>
                    <a:cubicBezTo>
                      <a:pt x="69" y="142"/>
                      <a:pt x="69" y="142"/>
                      <a:pt x="69" y="142"/>
                    </a:cubicBezTo>
                    <a:cubicBezTo>
                      <a:pt x="52" y="141"/>
                      <a:pt x="37" y="126"/>
                      <a:pt x="37" y="109"/>
                    </a:cubicBezTo>
                    <a:cubicBezTo>
                      <a:pt x="37" y="92"/>
                      <a:pt x="52" y="78"/>
                      <a:pt x="70" y="78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32" y="78"/>
                      <a:pt x="146" y="92"/>
                      <a:pt x="146" y="110"/>
                    </a:cubicBezTo>
                    <a:cubicBezTo>
                      <a:pt x="146" y="151"/>
                      <a:pt x="146" y="151"/>
                      <a:pt x="146" y="151"/>
                    </a:cubicBezTo>
                    <a:cubicBezTo>
                      <a:pt x="146" y="157"/>
                      <a:pt x="152" y="162"/>
                      <a:pt x="158" y="162"/>
                    </a:cubicBezTo>
                    <a:cubicBezTo>
                      <a:pt x="163" y="162"/>
                      <a:pt x="163" y="162"/>
                      <a:pt x="163" y="162"/>
                    </a:cubicBezTo>
                    <a:cubicBezTo>
                      <a:pt x="169" y="162"/>
                      <a:pt x="175" y="157"/>
                      <a:pt x="175" y="151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58" y="5"/>
                      <a:pt x="138" y="0"/>
                      <a:pt x="117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32"/>
                      <a:pt x="4" y="148"/>
                      <a:pt x="10" y="162"/>
                    </a:cubicBezTo>
                    <a:lnTo>
                      <a:pt x="75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出自【趣你的PPT】(微信:qunideppt)：最优质的PPT资源库"/>
              <p:cNvSpPr/>
              <p:nvPr/>
            </p:nvSpPr>
            <p:spPr bwMode="auto">
              <a:xfrm>
                <a:off x="2281238" y="666750"/>
                <a:ext cx="885825" cy="842962"/>
              </a:xfrm>
              <a:custGeom>
                <a:avLst/>
                <a:gdLst>
                  <a:gd name="T0" fmla="*/ 174 w 211"/>
                  <a:gd name="T1" fmla="*/ 0 h 201"/>
                  <a:gd name="T2" fmla="*/ 174 w 211"/>
                  <a:gd name="T3" fmla="*/ 120 h 201"/>
                  <a:gd name="T4" fmla="*/ 141 w 211"/>
                  <a:gd name="T5" fmla="*/ 152 h 201"/>
                  <a:gd name="T6" fmla="*/ 136 w 211"/>
                  <a:gd name="T7" fmla="*/ 152 h 201"/>
                  <a:gd name="T8" fmla="*/ 103 w 211"/>
                  <a:gd name="T9" fmla="*/ 120 h 201"/>
                  <a:gd name="T10" fmla="*/ 103 w 211"/>
                  <a:gd name="T11" fmla="*/ 79 h 201"/>
                  <a:gd name="T12" fmla="*/ 92 w 211"/>
                  <a:gd name="T13" fmla="*/ 67 h 201"/>
                  <a:gd name="T14" fmla="*/ 48 w 211"/>
                  <a:gd name="T15" fmla="*/ 67 h 201"/>
                  <a:gd name="T16" fmla="*/ 36 w 211"/>
                  <a:gd name="T17" fmla="*/ 78 h 201"/>
                  <a:gd name="T18" fmla="*/ 48 w 211"/>
                  <a:gd name="T19" fmla="*/ 90 h 201"/>
                  <a:gd name="T20" fmla="*/ 55 w 211"/>
                  <a:gd name="T21" fmla="*/ 90 h 201"/>
                  <a:gd name="T22" fmla="*/ 86 w 211"/>
                  <a:gd name="T23" fmla="*/ 122 h 201"/>
                  <a:gd name="T24" fmla="*/ 53 w 211"/>
                  <a:gd name="T25" fmla="*/ 152 h 201"/>
                  <a:gd name="T26" fmla="*/ 0 w 211"/>
                  <a:gd name="T27" fmla="*/ 152 h 201"/>
                  <a:gd name="T28" fmla="*/ 95 w 211"/>
                  <a:gd name="T29" fmla="*/ 201 h 201"/>
                  <a:gd name="T30" fmla="*/ 211 w 211"/>
                  <a:gd name="T31" fmla="*/ 85 h 201"/>
                  <a:gd name="T32" fmla="*/ 174 w 211"/>
                  <a:gd name="T3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201">
                    <a:moveTo>
                      <a:pt x="174" y="0"/>
                    </a:move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38"/>
                      <a:pt x="159" y="152"/>
                      <a:pt x="141" y="152"/>
                    </a:cubicBezTo>
                    <a:cubicBezTo>
                      <a:pt x="136" y="152"/>
                      <a:pt x="136" y="152"/>
                      <a:pt x="136" y="152"/>
                    </a:cubicBezTo>
                    <a:cubicBezTo>
                      <a:pt x="118" y="152"/>
                      <a:pt x="103" y="138"/>
                      <a:pt x="103" y="12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3"/>
                      <a:pt x="98" y="67"/>
                      <a:pt x="92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2" y="67"/>
                      <a:pt x="36" y="72"/>
                      <a:pt x="36" y="78"/>
                    </a:cubicBezTo>
                    <a:cubicBezTo>
                      <a:pt x="36" y="84"/>
                      <a:pt x="42" y="90"/>
                      <a:pt x="48" y="90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73" y="91"/>
                      <a:pt x="87" y="106"/>
                      <a:pt x="86" y="122"/>
                    </a:cubicBezTo>
                    <a:cubicBezTo>
                      <a:pt x="86" y="139"/>
                      <a:pt x="71" y="152"/>
                      <a:pt x="53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1" y="182"/>
                      <a:pt x="55" y="201"/>
                      <a:pt x="95" y="201"/>
                    </a:cubicBezTo>
                    <a:cubicBezTo>
                      <a:pt x="159" y="201"/>
                      <a:pt x="211" y="149"/>
                      <a:pt x="211" y="85"/>
                    </a:cubicBezTo>
                    <a:cubicBezTo>
                      <a:pt x="211" y="51"/>
                      <a:pt x="197" y="21"/>
                      <a:pt x="1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13出自【趣你的PPT】(微信:qunideppt)：最优质的PPT资源库"/>
            <p:cNvGrpSpPr/>
            <p:nvPr/>
          </p:nvGrpSpPr>
          <p:grpSpPr>
            <a:xfrm>
              <a:off x="7684216" y="4511744"/>
              <a:ext cx="600555" cy="562067"/>
              <a:chOff x="7904163" y="-96838"/>
              <a:chExt cx="1436687" cy="1344613"/>
            </a:xfrm>
            <a:solidFill>
              <a:schemeClr val="accent2"/>
            </a:solidFill>
          </p:grpSpPr>
          <p:sp>
            <p:nvSpPr>
              <p:cNvPr id="16" name="出自【趣你的PPT】(微信:qunideppt)：最优质的PPT资源库"/>
              <p:cNvSpPr/>
              <p:nvPr/>
            </p:nvSpPr>
            <p:spPr bwMode="auto">
              <a:xfrm>
                <a:off x="8097838" y="1054100"/>
                <a:ext cx="1050925" cy="193675"/>
              </a:xfrm>
              <a:custGeom>
                <a:avLst/>
                <a:gdLst>
                  <a:gd name="T0" fmla="*/ 273 w 278"/>
                  <a:gd name="T1" fmla="*/ 0 h 51"/>
                  <a:gd name="T2" fmla="*/ 5 w 278"/>
                  <a:gd name="T3" fmla="*/ 0 h 51"/>
                  <a:gd name="T4" fmla="*/ 0 w 278"/>
                  <a:gd name="T5" fmla="*/ 5 h 51"/>
                  <a:gd name="T6" fmla="*/ 0 w 278"/>
                  <a:gd name="T7" fmla="*/ 46 h 51"/>
                  <a:gd name="T8" fmla="*/ 5 w 278"/>
                  <a:gd name="T9" fmla="*/ 51 h 51"/>
                  <a:gd name="T10" fmla="*/ 273 w 278"/>
                  <a:gd name="T11" fmla="*/ 51 h 51"/>
                  <a:gd name="T12" fmla="*/ 278 w 278"/>
                  <a:gd name="T13" fmla="*/ 46 h 51"/>
                  <a:gd name="T14" fmla="*/ 278 w 278"/>
                  <a:gd name="T15" fmla="*/ 5 h 51"/>
                  <a:gd name="T16" fmla="*/ 273 w 278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51">
                    <a:moveTo>
                      <a:pt x="27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8"/>
                      <a:pt x="2" y="51"/>
                      <a:pt x="5" y="51"/>
                    </a:cubicBezTo>
                    <a:cubicBezTo>
                      <a:pt x="273" y="51"/>
                      <a:pt x="273" y="51"/>
                      <a:pt x="273" y="51"/>
                    </a:cubicBezTo>
                    <a:cubicBezTo>
                      <a:pt x="276" y="51"/>
                      <a:pt x="278" y="48"/>
                      <a:pt x="278" y="46"/>
                    </a:cubicBezTo>
                    <a:cubicBezTo>
                      <a:pt x="278" y="5"/>
                      <a:pt x="278" y="5"/>
                      <a:pt x="278" y="5"/>
                    </a:cubicBezTo>
                    <a:cubicBezTo>
                      <a:pt x="278" y="2"/>
                      <a:pt x="276" y="0"/>
                      <a:pt x="2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出自【趣你的PPT】(微信:qunideppt)：最优质的PPT资源库"/>
              <p:cNvSpPr/>
              <p:nvPr/>
            </p:nvSpPr>
            <p:spPr bwMode="auto">
              <a:xfrm>
                <a:off x="7904163" y="-96838"/>
                <a:ext cx="1436687" cy="1055688"/>
              </a:xfrm>
              <a:custGeom>
                <a:avLst/>
                <a:gdLst>
                  <a:gd name="T0" fmla="*/ 380 w 380"/>
                  <a:gd name="T1" fmla="*/ 38 h 279"/>
                  <a:gd name="T2" fmla="*/ 342 w 380"/>
                  <a:gd name="T3" fmla="*/ 0 h 279"/>
                  <a:gd name="T4" fmla="*/ 304 w 380"/>
                  <a:gd name="T5" fmla="*/ 38 h 279"/>
                  <a:gd name="T6" fmla="*/ 320 w 380"/>
                  <a:gd name="T7" fmla="*/ 69 h 279"/>
                  <a:gd name="T8" fmla="*/ 253 w 380"/>
                  <a:gd name="T9" fmla="*/ 203 h 279"/>
                  <a:gd name="T10" fmla="*/ 209 w 380"/>
                  <a:gd name="T11" fmla="*/ 71 h 279"/>
                  <a:gd name="T12" fmla="*/ 228 w 380"/>
                  <a:gd name="T13" fmla="*/ 38 h 279"/>
                  <a:gd name="T14" fmla="*/ 190 w 380"/>
                  <a:gd name="T15" fmla="*/ 0 h 279"/>
                  <a:gd name="T16" fmla="*/ 152 w 380"/>
                  <a:gd name="T17" fmla="*/ 38 h 279"/>
                  <a:gd name="T18" fmla="*/ 171 w 380"/>
                  <a:gd name="T19" fmla="*/ 71 h 279"/>
                  <a:gd name="T20" fmla="*/ 127 w 380"/>
                  <a:gd name="T21" fmla="*/ 203 h 279"/>
                  <a:gd name="T22" fmla="*/ 60 w 380"/>
                  <a:gd name="T23" fmla="*/ 69 h 279"/>
                  <a:gd name="T24" fmla="*/ 76 w 380"/>
                  <a:gd name="T25" fmla="*/ 38 h 279"/>
                  <a:gd name="T26" fmla="*/ 38 w 380"/>
                  <a:gd name="T27" fmla="*/ 0 h 279"/>
                  <a:gd name="T28" fmla="*/ 0 w 380"/>
                  <a:gd name="T29" fmla="*/ 38 h 279"/>
                  <a:gd name="T30" fmla="*/ 28 w 380"/>
                  <a:gd name="T31" fmla="*/ 74 h 279"/>
                  <a:gd name="T32" fmla="*/ 51 w 380"/>
                  <a:gd name="T33" fmla="*/ 279 h 279"/>
                  <a:gd name="T34" fmla="*/ 329 w 380"/>
                  <a:gd name="T35" fmla="*/ 279 h 279"/>
                  <a:gd name="T36" fmla="*/ 352 w 380"/>
                  <a:gd name="T37" fmla="*/ 74 h 279"/>
                  <a:gd name="T38" fmla="*/ 380 w 380"/>
                  <a:gd name="T39" fmla="*/ 3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0" h="279">
                    <a:moveTo>
                      <a:pt x="380" y="38"/>
                    </a:moveTo>
                    <a:cubicBezTo>
                      <a:pt x="380" y="17"/>
                      <a:pt x="363" y="0"/>
                      <a:pt x="342" y="0"/>
                    </a:cubicBezTo>
                    <a:cubicBezTo>
                      <a:pt x="321" y="0"/>
                      <a:pt x="304" y="17"/>
                      <a:pt x="304" y="38"/>
                    </a:cubicBezTo>
                    <a:cubicBezTo>
                      <a:pt x="304" y="51"/>
                      <a:pt x="310" y="62"/>
                      <a:pt x="320" y="69"/>
                    </a:cubicBezTo>
                    <a:cubicBezTo>
                      <a:pt x="253" y="203"/>
                      <a:pt x="253" y="203"/>
                      <a:pt x="253" y="203"/>
                    </a:cubicBezTo>
                    <a:cubicBezTo>
                      <a:pt x="209" y="71"/>
                      <a:pt x="209" y="71"/>
                      <a:pt x="209" y="71"/>
                    </a:cubicBezTo>
                    <a:cubicBezTo>
                      <a:pt x="220" y="64"/>
                      <a:pt x="228" y="52"/>
                      <a:pt x="228" y="38"/>
                    </a:cubicBezTo>
                    <a:cubicBezTo>
                      <a:pt x="228" y="17"/>
                      <a:pt x="211" y="0"/>
                      <a:pt x="190" y="0"/>
                    </a:cubicBezTo>
                    <a:cubicBezTo>
                      <a:pt x="169" y="0"/>
                      <a:pt x="152" y="17"/>
                      <a:pt x="152" y="38"/>
                    </a:cubicBezTo>
                    <a:cubicBezTo>
                      <a:pt x="152" y="52"/>
                      <a:pt x="160" y="64"/>
                      <a:pt x="171" y="71"/>
                    </a:cubicBezTo>
                    <a:cubicBezTo>
                      <a:pt x="127" y="203"/>
                      <a:pt x="127" y="203"/>
                      <a:pt x="127" y="203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70" y="62"/>
                      <a:pt x="76" y="51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5"/>
                      <a:pt x="12" y="70"/>
                      <a:pt x="28" y="74"/>
                    </a:cubicBezTo>
                    <a:cubicBezTo>
                      <a:pt x="51" y="279"/>
                      <a:pt x="51" y="279"/>
                      <a:pt x="51" y="279"/>
                    </a:cubicBezTo>
                    <a:cubicBezTo>
                      <a:pt x="329" y="279"/>
                      <a:pt x="329" y="279"/>
                      <a:pt x="329" y="279"/>
                    </a:cubicBezTo>
                    <a:cubicBezTo>
                      <a:pt x="352" y="74"/>
                      <a:pt x="352" y="74"/>
                      <a:pt x="352" y="74"/>
                    </a:cubicBezTo>
                    <a:cubicBezTo>
                      <a:pt x="368" y="70"/>
                      <a:pt x="380" y="55"/>
                      <a:pt x="38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9389896" y="1811869"/>
              <a:ext cx="737351" cy="672183"/>
            </a:xfrm>
            <a:custGeom>
              <a:avLst/>
              <a:gdLst>
                <a:gd name="T0" fmla="*/ 189 w 255"/>
                <a:gd name="T1" fmla="*/ 10 h 233"/>
                <a:gd name="T2" fmla="*/ 104 w 255"/>
                <a:gd name="T3" fmla="*/ 16 h 233"/>
                <a:gd name="T4" fmla="*/ 18 w 255"/>
                <a:gd name="T5" fmla="*/ 30 h 233"/>
                <a:gd name="T6" fmla="*/ 6 w 255"/>
                <a:gd name="T7" fmla="*/ 30 h 233"/>
                <a:gd name="T8" fmla="*/ 3 w 255"/>
                <a:gd name="T9" fmla="*/ 46 h 233"/>
                <a:gd name="T10" fmla="*/ 115 w 255"/>
                <a:gd name="T11" fmla="*/ 228 h 233"/>
                <a:gd name="T12" fmla="*/ 124 w 255"/>
                <a:gd name="T13" fmla="*/ 233 h 233"/>
                <a:gd name="T14" fmla="*/ 130 w 255"/>
                <a:gd name="T15" fmla="*/ 231 h 233"/>
                <a:gd name="T16" fmla="*/ 134 w 255"/>
                <a:gd name="T17" fmla="*/ 216 h 233"/>
                <a:gd name="T18" fmla="*/ 84 w 255"/>
                <a:gd name="T19" fmla="*/ 135 h 233"/>
                <a:gd name="T20" fmla="*/ 170 w 255"/>
                <a:gd name="T21" fmla="*/ 121 h 233"/>
                <a:gd name="T22" fmla="*/ 255 w 255"/>
                <a:gd name="T23" fmla="*/ 115 h 233"/>
                <a:gd name="T24" fmla="*/ 189 w 255"/>
                <a:gd name="T2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33">
                  <a:moveTo>
                    <a:pt x="189" y="10"/>
                  </a:moveTo>
                  <a:cubicBezTo>
                    <a:pt x="189" y="10"/>
                    <a:pt x="146" y="31"/>
                    <a:pt x="104" y="16"/>
                  </a:cubicBezTo>
                  <a:cubicBezTo>
                    <a:pt x="58" y="0"/>
                    <a:pt x="37" y="6"/>
                    <a:pt x="18" y="30"/>
                  </a:cubicBezTo>
                  <a:cubicBezTo>
                    <a:pt x="14" y="28"/>
                    <a:pt x="10" y="28"/>
                    <a:pt x="6" y="30"/>
                  </a:cubicBezTo>
                  <a:cubicBezTo>
                    <a:pt x="1" y="33"/>
                    <a:pt x="0" y="40"/>
                    <a:pt x="3" y="46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17" y="231"/>
                    <a:pt x="121" y="233"/>
                    <a:pt x="124" y="233"/>
                  </a:cubicBezTo>
                  <a:cubicBezTo>
                    <a:pt x="126" y="233"/>
                    <a:pt x="128" y="232"/>
                    <a:pt x="130" y="231"/>
                  </a:cubicBezTo>
                  <a:cubicBezTo>
                    <a:pt x="135" y="228"/>
                    <a:pt x="137" y="221"/>
                    <a:pt x="134" y="21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104" y="111"/>
                    <a:pt x="124" y="105"/>
                    <a:pt x="170" y="121"/>
                  </a:cubicBezTo>
                  <a:cubicBezTo>
                    <a:pt x="213" y="135"/>
                    <a:pt x="255" y="115"/>
                    <a:pt x="255" y="115"/>
                  </a:cubicBezTo>
                  <a:lnTo>
                    <a:pt x="189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cxnSp>
          <p:nvCxnSpPr>
            <p:cNvPr id="57" name="出自【趣你的PPT】(微信:qunideppt)：最优质的PPT资源库"/>
            <p:cNvCxnSpPr/>
            <p:nvPr/>
          </p:nvCxnSpPr>
          <p:spPr>
            <a:xfrm>
              <a:off x="1031188" y="2448475"/>
              <a:ext cx="4840160" cy="0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出自【趣你的PPT】(微信:qunideppt)：最优质的PPT资源库"/>
            <p:cNvSpPr/>
            <p:nvPr/>
          </p:nvSpPr>
          <p:spPr>
            <a:xfrm>
              <a:off x="2845566" y="1892781"/>
              <a:ext cx="1171954" cy="1171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0" name="出自【趣你的PPT】(微信:qunideppt)：最优质的PPT资源库"/>
            <p:cNvSpPr txBox="1"/>
            <p:nvPr/>
          </p:nvSpPr>
          <p:spPr>
            <a:xfrm>
              <a:off x="2723658" y="308715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id-ID" sz="1600" b="1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grpSp>
          <p:nvGrpSpPr>
            <p:cNvPr id="61" name="Group 61出自【趣你的PPT】(微信:qunideppt)：最优质的PPT资源库"/>
            <p:cNvGrpSpPr/>
            <p:nvPr/>
          </p:nvGrpSpPr>
          <p:grpSpPr>
            <a:xfrm>
              <a:off x="2858195" y="1886661"/>
              <a:ext cx="351513" cy="351513"/>
              <a:chOff x="2220749" y="1315936"/>
              <a:chExt cx="274320" cy="274320"/>
            </a:xfrm>
          </p:grpSpPr>
          <p:sp>
            <p:nvSpPr>
              <p:cNvPr id="62" name="出自【趣你的PPT】(微信:qunideppt)：最优质的PPT资源库"/>
              <p:cNvSpPr/>
              <p:nvPr/>
            </p:nvSpPr>
            <p:spPr>
              <a:xfrm>
                <a:off x="2220749" y="1315936"/>
                <a:ext cx="274320" cy="2743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63" name="出自【趣你的PPT】(微信:qunideppt)：最优质的PPT资源库"/>
              <p:cNvSpPr txBox="1"/>
              <p:nvPr/>
            </p:nvSpPr>
            <p:spPr>
              <a:xfrm>
                <a:off x="2238288" y="1322106"/>
                <a:ext cx="251941" cy="213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ko-KR" sz="1600" dirty="0">
                    <a:solidFill>
                      <a:srgbClr val="FFFFFF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01</a:t>
                </a:r>
                <a:endParaRPr lang="en-US" altLang="ko-KR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sp>
          <p:nvSpPr>
            <p:cNvPr id="65" name="出自【趣你的PPT】(微信:qunideppt)：最优质的PPT资源库"/>
            <p:cNvSpPr/>
            <p:nvPr/>
          </p:nvSpPr>
          <p:spPr>
            <a:xfrm>
              <a:off x="4668335" y="2020300"/>
              <a:ext cx="911573" cy="9115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6" name="出自【趣你的PPT】(微信:qunideppt)：最优质的PPT资源库"/>
            <p:cNvSpPr txBox="1"/>
            <p:nvPr/>
          </p:nvSpPr>
          <p:spPr>
            <a:xfrm>
              <a:off x="4385458" y="2917957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id-ID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Group 68出自【趣你的PPT】(微信:qunideppt)：最优质的PPT资源库"/>
            <p:cNvGrpSpPr/>
            <p:nvPr/>
          </p:nvGrpSpPr>
          <p:grpSpPr>
            <a:xfrm>
              <a:off x="4616654" y="2005749"/>
              <a:ext cx="351513" cy="351513"/>
              <a:chOff x="563399" y="4338801"/>
              <a:chExt cx="274320" cy="274320"/>
            </a:xfrm>
          </p:grpSpPr>
          <p:sp>
            <p:nvSpPr>
              <p:cNvPr id="68" name="出自【趣你的PPT】(微信:qunideppt)：最优质的PPT资源库"/>
              <p:cNvSpPr/>
              <p:nvPr/>
            </p:nvSpPr>
            <p:spPr>
              <a:xfrm>
                <a:off x="563399" y="4338801"/>
                <a:ext cx="274320" cy="2743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69" name="出自【趣你的PPT】(微信:qunideppt)：最优质的PPT资源库"/>
              <p:cNvSpPr txBox="1"/>
              <p:nvPr/>
            </p:nvSpPr>
            <p:spPr>
              <a:xfrm>
                <a:off x="580938" y="4344971"/>
                <a:ext cx="251941" cy="213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ko-KR" sz="1600" dirty="0">
                    <a:solidFill>
                      <a:srgbClr val="FFFFFF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03</a:t>
                </a:r>
                <a:endParaRPr lang="en-US" altLang="ko-KR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sp>
          <p:nvSpPr>
            <p:cNvPr id="70" name="出自【趣你的PPT】(微信:qunideppt)：最优质的PPT资源库"/>
            <p:cNvSpPr/>
            <p:nvPr/>
          </p:nvSpPr>
          <p:spPr>
            <a:xfrm>
              <a:off x="1357711" y="4423158"/>
              <a:ext cx="5279304" cy="30162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建议您在展示时采用微软雅黑字体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72" name="出自【趣你的PPT】(微信:qunideppt)：最优质的PPT资源库"/>
            <p:cNvSpPr/>
            <p:nvPr/>
          </p:nvSpPr>
          <p:spPr>
            <a:xfrm>
              <a:off x="1377518" y="2020300"/>
              <a:ext cx="911573" cy="9115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3" name="出自【趣你的PPT】(微信:qunideppt)：最优质的PPT资源库"/>
            <p:cNvSpPr txBox="1"/>
            <p:nvPr/>
          </p:nvSpPr>
          <p:spPr>
            <a:xfrm>
              <a:off x="1115207" y="2935238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id-ID" sz="1600" b="1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grpSp>
          <p:nvGrpSpPr>
            <p:cNvPr id="74" name="Group 80出自【趣你的PPT】(微信:qunideppt)：最优质的PPT资源库"/>
            <p:cNvGrpSpPr/>
            <p:nvPr/>
          </p:nvGrpSpPr>
          <p:grpSpPr>
            <a:xfrm>
              <a:off x="1274154" y="2022309"/>
              <a:ext cx="351513" cy="351513"/>
              <a:chOff x="563399" y="3865726"/>
              <a:chExt cx="274320" cy="274320"/>
            </a:xfrm>
          </p:grpSpPr>
          <p:sp>
            <p:nvSpPr>
              <p:cNvPr id="75" name="出自【趣你的PPT】(微信:qunideppt)：最优质的PPT资源库"/>
              <p:cNvSpPr/>
              <p:nvPr/>
            </p:nvSpPr>
            <p:spPr>
              <a:xfrm>
                <a:off x="563399" y="3865726"/>
                <a:ext cx="274320" cy="2743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76" name="出自【趣你的PPT】(微信:qunideppt)：最优质的PPT资源库"/>
              <p:cNvSpPr txBox="1"/>
              <p:nvPr/>
            </p:nvSpPr>
            <p:spPr>
              <a:xfrm>
                <a:off x="580938" y="3871896"/>
                <a:ext cx="251941" cy="213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ko-KR" sz="1600" dirty="0">
                    <a:solidFill>
                      <a:srgbClr val="FFFFFF"/>
                    </a:solidFill>
                    <a:latin typeface="Roboto Condensed Light" charset="0"/>
                    <a:ea typeface="Roboto Condensed Light" charset="0"/>
                    <a:cs typeface="Roboto Condensed Light" charset="0"/>
                  </a:rPr>
                  <a:t>02</a:t>
                </a:r>
                <a:endParaRPr lang="en-US" altLang="ko-KR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sp>
          <p:nvSpPr>
            <p:cNvPr id="79" name="出自【趣你的PPT】(微信:qunideppt)：最优质的PPT资源库"/>
            <p:cNvSpPr/>
            <p:nvPr/>
          </p:nvSpPr>
          <p:spPr bwMode="auto">
            <a:xfrm>
              <a:off x="3258426" y="2332805"/>
              <a:ext cx="376803" cy="374637"/>
            </a:xfrm>
            <a:custGeom>
              <a:avLst/>
              <a:gdLst>
                <a:gd name="T0" fmla="*/ 249 w 287"/>
                <a:gd name="T1" fmla="*/ 220 h 287"/>
                <a:gd name="T2" fmla="*/ 168 w 287"/>
                <a:gd name="T3" fmla="*/ 191 h 287"/>
                <a:gd name="T4" fmla="*/ 196 w 287"/>
                <a:gd name="T5" fmla="*/ 136 h 287"/>
                <a:gd name="T6" fmla="*/ 196 w 287"/>
                <a:gd name="T7" fmla="*/ 135 h 287"/>
                <a:gd name="T8" fmla="*/ 203 w 287"/>
                <a:gd name="T9" fmla="*/ 134 h 287"/>
                <a:gd name="T10" fmla="*/ 211 w 287"/>
                <a:gd name="T11" fmla="*/ 107 h 287"/>
                <a:gd name="T12" fmla="*/ 205 w 287"/>
                <a:gd name="T13" fmla="*/ 96 h 287"/>
                <a:gd name="T14" fmla="*/ 205 w 287"/>
                <a:gd name="T15" fmla="*/ 96 h 287"/>
                <a:gd name="T16" fmla="*/ 205 w 287"/>
                <a:gd name="T17" fmla="*/ 93 h 287"/>
                <a:gd name="T18" fmla="*/ 204 w 287"/>
                <a:gd name="T19" fmla="*/ 54 h 287"/>
                <a:gd name="T20" fmla="*/ 183 w 287"/>
                <a:gd name="T21" fmla="*/ 22 h 287"/>
                <a:gd name="T22" fmla="*/ 143 w 287"/>
                <a:gd name="T23" fmla="*/ 0 h 287"/>
                <a:gd name="T24" fmla="*/ 103 w 287"/>
                <a:gd name="T25" fmla="*/ 22 h 287"/>
                <a:gd name="T26" fmla="*/ 82 w 287"/>
                <a:gd name="T27" fmla="*/ 54 h 287"/>
                <a:gd name="T28" fmla="*/ 81 w 287"/>
                <a:gd name="T29" fmla="*/ 93 h 287"/>
                <a:gd name="T30" fmla="*/ 81 w 287"/>
                <a:gd name="T31" fmla="*/ 96 h 287"/>
                <a:gd name="T32" fmla="*/ 81 w 287"/>
                <a:gd name="T33" fmla="*/ 96 h 287"/>
                <a:gd name="T34" fmla="*/ 75 w 287"/>
                <a:gd name="T35" fmla="*/ 107 h 287"/>
                <a:gd name="T36" fmla="*/ 83 w 287"/>
                <a:gd name="T37" fmla="*/ 134 h 287"/>
                <a:gd name="T38" fmla="*/ 89 w 287"/>
                <a:gd name="T39" fmla="*/ 135 h 287"/>
                <a:gd name="T40" fmla="*/ 90 w 287"/>
                <a:gd name="T41" fmla="*/ 136 h 287"/>
                <a:gd name="T42" fmla="*/ 118 w 287"/>
                <a:gd name="T43" fmla="*/ 191 h 287"/>
                <a:gd name="T44" fmla="*/ 38 w 287"/>
                <a:gd name="T45" fmla="*/ 220 h 287"/>
                <a:gd name="T46" fmla="*/ 0 w 287"/>
                <a:gd name="T47" fmla="*/ 256 h 287"/>
                <a:gd name="T48" fmla="*/ 0 w 287"/>
                <a:gd name="T49" fmla="*/ 287 h 287"/>
                <a:gd name="T50" fmla="*/ 287 w 287"/>
                <a:gd name="T51" fmla="*/ 287 h 287"/>
                <a:gd name="T52" fmla="*/ 287 w 287"/>
                <a:gd name="T53" fmla="*/ 256 h 287"/>
                <a:gd name="T54" fmla="*/ 249 w 287"/>
                <a:gd name="T55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7" h="287">
                  <a:moveTo>
                    <a:pt x="249" y="220"/>
                  </a:moveTo>
                  <a:cubicBezTo>
                    <a:pt x="230" y="212"/>
                    <a:pt x="208" y="196"/>
                    <a:pt x="168" y="191"/>
                  </a:cubicBezTo>
                  <a:cubicBezTo>
                    <a:pt x="180" y="181"/>
                    <a:pt x="186" y="162"/>
                    <a:pt x="196" y="136"/>
                  </a:cubicBezTo>
                  <a:cubicBezTo>
                    <a:pt x="196" y="136"/>
                    <a:pt x="196" y="135"/>
                    <a:pt x="196" y="135"/>
                  </a:cubicBezTo>
                  <a:cubicBezTo>
                    <a:pt x="199" y="135"/>
                    <a:pt x="201" y="135"/>
                    <a:pt x="203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5" y="96"/>
                    <a:pt x="205" y="96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4" y="54"/>
                  </a:cubicBezTo>
                  <a:cubicBezTo>
                    <a:pt x="200" y="39"/>
                    <a:pt x="194" y="26"/>
                    <a:pt x="183" y="22"/>
                  </a:cubicBezTo>
                  <a:cubicBezTo>
                    <a:pt x="169" y="16"/>
                    <a:pt x="149" y="0"/>
                    <a:pt x="143" y="0"/>
                  </a:cubicBezTo>
                  <a:cubicBezTo>
                    <a:pt x="135" y="0"/>
                    <a:pt x="115" y="16"/>
                    <a:pt x="103" y="22"/>
                  </a:cubicBezTo>
                  <a:cubicBezTo>
                    <a:pt x="93" y="27"/>
                    <a:pt x="86" y="39"/>
                    <a:pt x="82" y="54"/>
                  </a:cubicBezTo>
                  <a:cubicBezTo>
                    <a:pt x="79" y="64"/>
                    <a:pt x="81" y="82"/>
                    <a:pt x="81" y="93"/>
                  </a:cubicBezTo>
                  <a:cubicBezTo>
                    <a:pt x="81" y="94"/>
                    <a:pt x="81" y="95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75" y="95"/>
                    <a:pt x="75" y="107"/>
                  </a:cubicBezTo>
                  <a:cubicBezTo>
                    <a:pt x="75" y="115"/>
                    <a:pt x="78" y="131"/>
                    <a:pt x="83" y="134"/>
                  </a:cubicBezTo>
                  <a:cubicBezTo>
                    <a:pt x="85" y="135"/>
                    <a:pt x="87" y="135"/>
                    <a:pt x="89" y="135"/>
                  </a:cubicBezTo>
                  <a:cubicBezTo>
                    <a:pt x="89" y="135"/>
                    <a:pt x="90" y="136"/>
                    <a:pt x="90" y="136"/>
                  </a:cubicBezTo>
                  <a:cubicBezTo>
                    <a:pt x="100" y="163"/>
                    <a:pt x="105" y="182"/>
                    <a:pt x="118" y="191"/>
                  </a:cubicBezTo>
                  <a:cubicBezTo>
                    <a:pt x="78" y="196"/>
                    <a:pt x="56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7" y="287"/>
                    <a:pt x="287" y="287"/>
                    <a:pt x="287" y="287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287" y="256"/>
                    <a:pt x="287" y="237"/>
                    <a:pt x="249" y="2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出自【趣你的PPT】(微信:qunideppt)：最优质的PPT资源库"/>
            <p:cNvSpPr/>
            <p:nvPr/>
          </p:nvSpPr>
          <p:spPr bwMode="auto">
            <a:xfrm>
              <a:off x="1673883" y="2315678"/>
              <a:ext cx="341772" cy="388681"/>
            </a:xfrm>
            <a:custGeom>
              <a:avLst/>
              <a:gdLst>
                <a:gd name="T0" fmla="*/ 253 w 253"/>
                <a:gd name="T1" fmla="*/ 30 h 288"/>
                <a:gd name="T2" fmla="*/ 185 w 253"/>
                <a:gd name="T3" fmla="*/ 38 h 288"/>
                <a:gd name="T4" fmla="*/ 127 w 253"/>
                <a:gd name="T5" fmla="*/ 0 h 288"/>
                <a:gd name="T6" fmla="*/ 126 w 253"/>
                <a:gd name="T7" fmla="*/ 0 h 288"/>
                <a:gd name="T8" fmla="*/ 69 w 253"/>
                <a:gd name="T9" fmla="*/ 38 h 288"/>
                <a:gd name="T10" fmla="*/ 0 w 253"/>
                <a:gd name="T11" fmla="*/ 30 h 288"/>
                <a:gd name="T12" fmla="*/ 0 w 253"/>
                <a:gd name="T13" fmla="*/ 31 h 288"/>
                <a:gd name="T14" fmla="*/ 0 w 253"/>
                <a:gd name="T15" fmla="*/ 98 h 288"/>
                <a:gd name="T16" fmla="*/ 0 w 253"/>
                <a:gd name="T17" fmla="*/ 98 h 288"/>
                <a:gd name="T18" fmla="*/ 14 w 253"/>
                <a:gd name="T19" fmla="*/ 171 h 288"/>
                <a:gd name="T20" fmla="*/ 49 w 253"/>
                <a:gd name="T21" fmla="*/ 230 h 288"/>
                <a:gd name="T22" fmla="*/ 121 w 253"/>
                <a:gd name="T23" fmla="*/ 285 h 288"/>
                <a:gd name="T24" fmla="*/ 127 w 253"/>
                <a:gd name="T25" fmla="*/ 288 h 288"/>
                <a:gd name="T26" fmla="*/ 127 w 253"/>
                <a:gd name="T27" fmla="*/ 288 h 288"/>
                <a:gd name="T28" fmla="*/ 132 w 253"/>
                <a:gd name="T29" fmla="*/ 285 h 288"/>
                <a:gd name="T30" fmla="*/ 204 w 253"/>
                <a:gd name="T31" fmla="*/ 230 h 288"/>
                <a:gd name="T32" fmla="*/ 240 w 253"/>
                <a:gd name="T33" fmla="*/ 171 h 288"/>
                <a:gd name="T34" fmla="*/ 253 w 253"/>
                <a:gd name="T35" fmla="*/ 98 h 288"/>
                <a:gd name="T36" fmla="*/ 253 w 253"/>
                <a:gd name="T37" fmla="*/ 31 h 288"/>
                <a:gd name="T38" fmla="*/ 253 w 253"/>
                <a:gd name="T3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" h="288">
                  <a:moveTo>
                    <a:pt x="253" y="30"/>
                  </a:moveTo>
                  <a:cubicBezTo>
                    <a:pt x="252" y="30"/>
                    <a:pt x="214" y="43"/>
                    <a:pt x="185" y="38"/>
                  </a:cubicBezTo>
                  <a:cubicBezTo>
                    <a:pt x="156" y="33"/>
                    <a:pt x="128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98" y="33"/>
                    <a:pt x="69" y="38"/>
                  </a:cubicBezTo>
                  <a:cubicBezTo>
                    <a:pt x="39" y="43"/>
                    <a:pt x="1" y="30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3" y="141"/>
                    <a:pt x="14" y="171"/>
                  </a:cubicBezTo>
                  <a:cubicBezTo>
                    <a:pt x="24" y="200"/>
                    <a:pt x="44" y="224"/>
                    <a:pt x="49" y="230"/>
                  </a:cubicBezTo>
                  <a:cubicBezTo>
                    <a:pt x="53" y="233"/>
                    <a:pt x="81" y="263"/>
                    <a:pt x="121" y="285"/>
                  </a:cubicBezTo>
                  <a:cubicBezTo>
                    <a:pt x="127" y="288"/>
                    <a:pt x="127" y="288"/>
                    <a:pt x="127" y="288"/>
                  </a:cubicBezTo>
                  <a:cubicBezTo>
                    <a:pt x="127" y="288"/>
                    <a:pt x="127" y="288"/>
                    <a:pt x="127" y="288"/>
                  </a:cubicBezTo>
                  <a:cubicBezTo>
                    <a:pt x="132" y="285"/>
                    <a:pt x="132" y="285"/>
                    <a:pt x="132" y="285"/>
                  </a:cubicBezTo>
                  <a:cubicBezTo>
                    <a:pt x="172" y="263"/>
                    <a:pt x="201" y="233"/>
                    <a:pt x="204" y="230"/>
                  </a:cubicBezTo>
                  <a:cubicBezTo>
                    <a:pt x="210" y="224"/>
                    <a:pt x="230" y="200"/>
                    <a:pt x="240" y="171"/>
                  </a:cubicBezTo>
                  <a:cubicBezTo>
                    <a:pt x="250" y="141"/>
                    <a:pt x="253" y="100"/>
                    <a:pt x="253" y="98"/>
                  </a:cubicBezTo>
                  <a:cubicBezTo>
                    <a:pt x="253" y="31"/>
                    <a:pt x="253" y="31"/>
                    <a:pt x="253" y="31"/>
                  </a:cubicBezTo>
                  <a:lnTo>
                    <a:pt x="253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1" name="Group 80出自【趣你的PPT】(微信:qunideppt)：最优质的PPT资源库"/>
            <p:cNvGrpSpPr/>
            <p:nvPr/>
          </p:nvGrpSpPr>
          <p:grpSpPr>
            <a:xfrm>
              <a:off x="4914144" y="2300191"/>
              <a:ext cx="402892" cy="400690"/>
              <a:chOff x="9890126" y="4225925"/>
              <a:chExt cx="290513" cy="288925"/>
            </a:xfrm>
            <a:solidFill>
              <a:schemeClr val="bg1"/>
            </a:solidFill>
          </p:grpSpPr>
          <p:sp>
            <p:nvSpPr>
              <p:cNvPr id="82" name="出自【趣你的PPT】(微信:qunideppt)：最优质的PPT资源库"/>
              <p:cNvSpPr/>
              <p:nvPr/>
            </p:nvSpPr>
            <p:spPr bwMode="auto">
              <a:xfrm>
                <a:off x="9982201" y="44656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出自【趣你的PPT】(微信:qunideppt)：最优质的PPT资源库"/>
              <p:cNvSpPr/>
              <p:nvPr/>
            </p:nvSpPr>
            <p:spPr bwMode="auto">
              <a:xfrm>
                <a:off x="9990138" y="4467225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出自【趣你的PPT】(微信:qunideppt)：最优质的PPT资源库"/>
              <p:cNvSpPr/>
              <p:nvPr/>
            </p:nvSpPr>
            <p:spPr bwMode="auto">
              <a:xfrm>
                <a:off x="9986963" y="44672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出自【趣你的PPT】(微信:qunideppt)：最优质的PPT资源库"/>
              <p:cNvSpPr/>
              <p:nvPr/>
            </p:nvSpPr>
            <p:spPr bwMode="auto">
              <a:xfrm>
                <a:off x="9993313" y="4467225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出自【趣你的PPT】(微信:qunideppt)：最优质的PPT资源库"/>
              <p:cNvSpPr/>
              <p:nvPr/>
            </p:nvSpPr>
            <p:spPr bwMode="auto">
              <a:xfrm>
                <a:off x="9967913" y="445928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出自【趣你的PPT】(微信:qunideppt)：最优质的PPT资源库"/>
              <p:cNvSpPr/>
              <p:nvPr/>
            </p:nvSpPr>
            <p:spPr bwMode="auto">
              <a:xfrm>
                <a:off x="9979026" y="4464050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出自【趣你的PPT】(微信:qunideppt)：最优质的PPT资源库"/>
              <p:cNvSpPr/>
              <p:nvPr/>
            </p:nvSpPr>
            <p:spPr bwMode="auto">
              <a:xfrm>
                <a:off x="9964738" y="4457700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出自【趣你的PPT】(微信:qunideppt)：最优质的PPT资源库"/>
              <p:cNvSpPr/>
              <p:nvPr/>
            </p:nvSpPr>
            <p:spPr bwMode="auto">
              <a:xfrm>
                <a:off x="9971088" y="4462463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出自【趣你的PPT】(微信:qunideppt)：最优质的PPT资源库"/>
              <p:cNvSpPr/>
              <p:nvPr/>
            </p:nvSpPr>
            <p:spPr bwMode="auto">
              <a:xfrm>
                <a:off x="9975851" y="44640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出自【趣你的PPT】(微信:qunideppt)：最优质的PPT资源库"/>
              <p:cNvSpPr/>
              <p:nvPr/>
            </p:nvSpPr>
            <p:spPr bwMode="auto">
              <a:xfrm>
                <a:off x="9998076" y="44672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出自【趣你的PPT】(微信:qunideppt)：最优质的PPT资源库"/>
              <p:cNvSpPr/>
              <p:nvPr/>
            </p:nvSpPr>
            <p:spPr bwMode="auto">
              <a:xfrm>
                <a:off x="10015538" y="4459288"/>
                <a:ext cx="1588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出自【趣你的PPT】(微信:qunideppt)：最优质的PPT资源库"/>
              <p:cNvSpPr/>
              <p:nvPr/>
            </p:nvSpPr>
            <p:spPr bwMode="auto">
              <a:xfrm>
                <a:off x="9955213" y="4300538"/>
                <a:ext cx="6350" cy="9525"/>
              </a:xfrm>
              <a:custGeom>
                <a:avLst/>
                <a:gdLst>
                  <a:gd name="T0" fmla="*/ 0 w 7"/>
                  <a:gd name="T1" fmla="*/ 9 h 9"/>
                  <a:gd name="T2" fmla="*/ 7 w 7"/>
                  <a:gd name="T3" fmla="*/ 0 h 9"/>
                  <a:gd name="T4" fmla="*/ 6 w 7"/>
                  <a:gd name="T5" fmla="*/ 1 h 9"/>
                  <a:gd name="T6" fmla="*/ 0 w 7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6"/>
                      <a:pt x="4" y="3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3"/>
                      <a:pt x="2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出自【趣你的PPT】(微信:qunideppt)：最优质的PPT资源库"/>
              <p:cNvSpPr/>
              <p:nvPr/>
            </p:nvSpPr>
            <p:spPr bwMode="auto">
              <a:xfrm>
                <a:off x="10012363" y="4460875"/>
                <a:ext cx="1588" cy="158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出自【趣你的PPT】(微信:qunideppt)：最优质的PPT资源库"/>
              <p:cNvSpPr/>
              <p:nvPr/>
            </p:nvSpPr>
            <p:spPr bwMode="auto">
              <a:xfrm>
                <a:off x="10006013" y="4464050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出自【趣你的PPT】(微信:qunideppt)：最优质的PPT资源库"/>
              <p:cNvSpPr/>
              <p:nvPr/>
            </p:nvSpPr>
            <p:spPr bwMode="auto">
              <a:xfrm>
                <a:off x="10002838" y="4465638"/>
                <a:ext cx="1588" cy="158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出自【趣你的PPT】(微信:qunideppt)：最优质的PPT资源库"/>
              <p:cNvSpPr/>
              <p:nvPr/>
            </p:nvSpPr>
            <p:spPr bwMode="auto">
              <a:xfrm>
                <a:off x="10009188" y="4462463"/>
                <a:ext cx="1588" cy="158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出自【趣你的PPT】(微信:qunideppt)：最优质的PPT资源库"/>
              <p:cNvSpPr/>
              <p:nvPr/>
            </p:nvSpPr>
            <p:spPr bwMode="auto">
              <a:xfrm>
                <a:off x="9999663" y="44672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出自【趣你的PPT】(微信:qunideppt)：最优质的PPT资源库"/>
              <p:cNvSpPr/>
              <p:nvPr/>
            </p:nvSpPr>
            <p:spPr bwMode="auto">
              <a:xfrm>
                <a:off x="9934576" y="43402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出自【趣你的PPT】(微信:qunideppt)：最优质的PPT资源库"/>
              <p:cNvSpPr/>
              <p:nvPr/>
            </p:nvSpPr>
            <p:spPr bwMode="auto">
              <a:xfrm>
                <a:off x="9925051" y="43418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出自【趣你的PPT】(微信:qunideppt)：最优质的PPT资源库"/>
              <p:cNvSpPr/>
              <p:nvPr/>
            </p:nvSpPr>
            <p:spPr bwMode="auto">
              <a:xfrm>
                <a:off x="9920288" y="4343400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出自【趣你的PPT】(微信:qunideppt)：最优质的PPT资源库"/>
              <p:cNvSpPr/>
              <p:nvPr/>
            </p:nvSpPr>
            <p:spPr bwMode="auto">
              <a:xfrm>
                <a:off x="9918701" y="4344988"/>
                <a:ext cx="0" cy="1587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出自【趣你的PPT】(微信:qunideppt)：最优质的PPT资源库"/>
              <p:cNvSpPr/>
              <p:nvPr/>
            </p:nvSpPr>
            <p:spPr bwMode="auto">
              <a:xfrm>
                <a:off x="9929813" y="4340225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出自【趣你的PPT】(微信:qunideppt)：最优质的PPT资源库"/>
              <p:cNvSpPr/>
              <p:nvPr/>
            </p:nvSpPr>
            <p:spPr bwMode="auto">
              <a:xfrm>
                <a:off x="9959976" y="4454525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出自【趣你的PPT】(微信:qunideppt)：最优质的PPT资源库"/>
              <p:cNvSpPr/>
              <p:nvPr/>
            </p:nvSpPr>
            <p:spPr bwMode="auto">
              <a:xfrm>
                <a:off x="9915526" y="4346575"/>
                <a:ext cx="0" cy="1587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出自【趣你的PPT】(微信:qunideppt)：最优质的PPT资源库"/>
              <p:cNvSpPr/>
              <p:nvPr/>
            </p:nvSpPr>
            <p:spPr bwMode="auto">
              <a:xfrm>
                <a:off x="9928226" y="4341813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出自【趣你的PPT】(微信:qunideppt)：最优质的PPT资源库"/>
              <p:cNvSpPr/>
              <p:nvPr/>
            </p:nvSpPr>
            <p:spPr bwMode="auto">
              <a:xfrm>
                <a:off x="9956801" y="445293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出自【趣你的PPT】(微信:qunideppt)：最优质的PPT资源库"/>
              <p:cNvSpPr/>
              <p:nvPr/>
            </p:nvSpPr>
            <p:spPr bwMode="auto">
              <a:xfrm>
                <a:off x="9948863" y="4448175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出自【趣你的PPT】(微信:qunideppt)：最优质的PPT资源库"/>
              <p:cNvSpPr/>
              <p:nvPr/>
            </p:nvSpPr>
            <p:spPr bwMode="auto">
              <a:xfrm>
                <a:off x="9937751" y="4438650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出自【趣你的PPT】(微信:qunideppt)：最优质的PPT资源库"/>
              <p:cNvSpPr/>
              <p:nvPr/>
            </p:nvSpPr>
            <p:spPr bwMode="auto">
              <a:xfrm>
                <a:off x="9952038" y="4449763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出自【趣你的PPT】(微信:qunideppt)：最优质的PPT资源库"/>
              <p:cNvSpPr/>
              <p:nvPr/>
            </p:nvSpPr>
            <p:spPr bwMode="auto">
              <a:xfrm>
                <a:off x="9945688" y="44450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出自【趣你的PPT】(微信:qunideppt)：最优质的PPT资源库"/>
              <p:cNvSpPr/>
              <p:nvPr/>
            </p:nvSpPr>
            <p:spPr bwMode="auto">
              <a:xfrm>
                <a:off x="9942513" y="4440238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出自【趣你的PPT】(微信:qunideppt)：最优质的PPT资源库"/>
              <p:cNvSpPr/>
              <p:nvPr/>
            </p:nvSpPr>
            <p:spPr bwMode="auto">
              <a:xfrm>
                <a:off x="10002838" y="4225925"/>
                <a:ext cx="139700" cy="141287"/>
              </a:xfrm>
              <a:custGeom>
                <a:avLst/>
                <a:gdLst>
                  <a:gd name="T0" fmla="*/ 56 w 147"/>
                  <a:gd name="T1" fmla="*/ 91 h 147"/>
                  <a:gd name="T2" fmla="*/ 92 w 147"/>
                  <a:gd name="T3" fmla="*/ 143 h 147"/>
                  <a:gd name="T4" fmla="*/ 93 w 147"/>
                  <a:gd name="T5" fmla="*/ 147 h 147"/>
                  <a:gd name="T6" fmla="*/ 123 w 147"/>
                  <a:gd name="T7" fmla="*/ 135 h 147"/>
                  <a:gd name="T8" fmla="*/ 99 w 147"/>
                  <a:gd name="T9" fmla="*/ 48 h 147"/>
                  <a:gd name="T10" fmla="*/ 11 w 147"/>
                  <a:gd name="T11" fmla="*/ 24 h 147"/>
                  <a:gd name="T12" fmla="*/ 0 w 147"/>
                  <a:gd name="T13" fmla="*/ 54 h 147"/>
                  <a:gd name="T14" fmla="*/ 56 w 147"/>
                  <a:gd name="T15" fmla="*/ 9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47">
                    <a:moveTo>
                      <a:pt x="56" y="91"/>
                    </a:moveTo>
                    <a:cubicBezTo>
                      <a:pt x="74" y="109"/>
                      <a:pt x="86" y="126"/>
                      <a:pt x="92" y="143"/>
                    </a:cubicBezTo>
                    <a:cubicBezTo>
                      <a:pt x="92" y="144"/>
                      <a:pt x="93" y="145"/>
                      <a:pt x="93" y="147"/>
                    </a:cubicBezTo>
                    <a:cubicBezTo>
                      <a:pt x="104" y="147"/>
                      <a:pt x="114" y="144"/>
                      <a:pt x="123" y="135"/>
                    </a:cubicBezTo>
                    <a:cubicBezTo>
                      <a:pt x="147" y="111"/>
                      <a:pt x="128" y="77"/>
                      <a:pt x="99" y="48"/>
                    </a:cubicBezTo>
                    <a:cubicBezTo>
                      <a:pt x="70" y="19"/>
                      <a:pt x="36" y="0"/>
                      <a:pt x="11" y="24"/>
                    </a:cubicBezTo>
                    <a:cubicBezTo>
                      <a:pt x="3" y="33"/>
                      <a:pt x="0" y="43"/>
                      <a:pt x="0" y="54"/>
                    </a:cubicBezTo>
                    <a:cubicBezTo>
                      <a:pt x="18" y="59"/>
                      <a:pt x="37" y="71"/>
                      <a:pt x="56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出自【趣你的PPT】(微信:qunideppt)：最优质的PPT资源库"/>
              <p:cNvSpPr/>
              <p:nvPr/>
            </p:nvSpPr>
            <p:spPr bwMode="auto">
              <a:xfrm>
                <a:off x="9890126" y="4338638"/>
                <a:ext cx="152400" cy="128587"/>
              </a:xfrm>
              <a:custGeom>
                <a:avLst/>
                <a:gdLst>
                  <a:gd name="T0" fmla="*/ 66 w 160"/>
                  <a:gd name="T1" fmla="*/ 3 h 134"/>
                  <a:gd name="T2" fmla="*/ 62 w 160"/>
                  <a:gd name="T3" fmla="*/ 2 h 134"/>
                  <a:gd name="T4" fmla="*/ 58 w 160"/>
                  <a:gd name="T5" fmla="*/ 1 h 134"/>
                  <a:gd name="T6" fmla="*/ 54 w 160"/>
                  <a:gd name="T7" fmla="*/ 1 h 134"/>
                  <a:gd name="T8" fmla="*/ 51 w 160"/>
                  <a:gd name="T9" fmla="*/ 0 h 134"/>
                  <a:gd name="T10" fmla="*/ 47 w 160"/>
                  <a:gd name="T11" fmla="*/ 1 h 134"/>
                  <a:gd name="T12" fmla="*/ 44 w 160"/>
                  <a:gd name="T13" fmla="*/ 1 h 134"/>
                  <a:gd name="T14" fmla="*/ 41 w 160"/>
                  <a:gd name="T15" fmla="*/ 2 h 134"/>
                  <a:gd name="T16" fmla="*/ 37 w 160"/>
                  <a:gd name="T17" fmla="*/ 3 h 134"/>
                  <a:gd name="T18" fmla="*/ 34 w 160"/>
                  <a:gd name="T19" fmla="*/ 5 h 134"/>
                  <a:gd name="T20" fmla="*/ 31 w 160"/>
                  <a:gd name="T21" fmla="*/ 6 h 134"/>
                  <a:gd name="T22" fmla="*/ 28 w 160"/>
                  <a:gd name="T23" fmla="*/ 8 h 134"/>
                  <a:gd name="T24" fmla="*/ 24 w 160"/>
                  <a:gd name="T25" fmla="*/ 12 h 134"/>
                  <a:gd name="T26" fmla="*/ 51 w 160"/>
                  <a:gd name="T27" fmla="*/ 103 h 134"/>
                  <a:gd name="T28" fmla="*/ 55 w 160"/>
                  <a:gd name="T29" fmla="*/ 106 h 134"/>
                  <a:gd name="T30" fmla="*/ 59 w 160"/>
                  <a:gd name="T31" fmla="*/ 110 h 134"/>
                  <a:gd name="T32" fmla="*/ 62 w 160"/>
                  <a:gd name="T33" fmla="*/ 113 h 134"/>
                  <a:gd name="T34" fmla="*/ 66 w 160"/>
                  <a:gd name="T35" fmla="*/ 116 h 134"/>
                  <a:gd name="T36" fmla="*/ 70 w 160"/>
                  <a:gd name="T37" fmla="*/ 119 h 134"/>
                  <a:gd name="T38" fmla="*/ 74 w 160"/>
                  <a:gd name="T39" fmla="*/ 121 h 134"/>
                  <a:gd name="T40" fmla="*/ 78 w 160"/>
                  <a:gd name="T41" fmla="*/ 124 h 134"/>
                  <a:gd name="T42" fmla="*/ 82 w 160"/>
                  <a:gd name="T43" fmla="*/ 126 h 134"/>
                  <a:gd name="T44" fmla="*/ 86 w 160"/>
                  <a:gd name="T45" fmla="*/ 128 h 134"/>
                  <a:gd name="T46" fmla="*/ 90 w 160"/>
                  <a:gd name="T47" fmla="*/ 130 h 134"/>
                  <a:gd name="T48" fmla="*/ 94 w 160"/>
                  <a:gd name="T49" fmla="*/ 131 h 134"/>
                  <a:gd name="T50" fmla="*/ 97 w 160"/>
                  <a:gd name="T51" fmla="*/ 132 h 134"/>
                  <a:gd name="T52" fmla="*/ 102 w 160"/>
                  <a:gd name="T53" fmla="*/ 133 h 134"/>
                  <a:gd name="T54" fmla="*/ 105 w 160"/>
                  <a:gd name="T55" fmla="*/ 134 h 134"/>
                  <a:gd name="T56" fmla="*/ 109 w 160"/>
                  <a:gd name="T57" fmla="*/ 134 h 134"/>
                  <a:gd name="T58" fmla="*/ 113 w 160"/>
                  <a:gd name="T59" fmla="*/ 134 h 134"/>
                  <a:gd name="T60" fmla="*/ 116 w 160"/>
                  <a:gd name="T61" fmla="*/ 133 h 134"/>
                  <a:gd name="T62" fmla="*/ 119 w 160"/>
                  <a:gd name="T63" fmla="*/ 133 h 134"/>
                  <a:gd name="T64" fmla="*/ 122 w 160"/>
                  <a:gd name="T65" fmla="*/ 131 h 134"/>
                  <a:gd name="T66" fmla="*/ 126 w 160"/>
                  <a:gd name="T67" fmla="*/ 130 h 134"/>
                  <a:gd name="T68" fmla="*/ 129 w 160"/>
                  <a:gd name="T69" fmla="*/ 128 h 134"/>
                  <a:gd name="T70" fmla="*/ 132 w 160"/>
                  <a:gd name="T71" fmla="*/ 126 h 134"/>
                  <a:gd name="T72" fmla="*/ 135 w 160"/>
                  <a:gd name="T73" fmla="*/ 12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34">
                    <a:moveTo>
                      <a:pt x="112" y="35"/>
                    </a:moveTo>
                    <a:cubicBezTo>
                      <a:pt x="97" y="20"/>
                      <a:pt x="81" y="8"/>
                      <a:pt x="66" y="3"/>
                    </a:cubicBezTo>
                    <a:cubicBezTo>
                      <a:pt x="66" y="3"/>
                      <a:pt x="65" y="3"/>
                      <a:pt x="65" y="3"/>
                    </a:cubicBezTo>
                    <a:cubicBezTo>
                      <a:pt x="64" y="3"/>
                      <a:pt x="63" y="2"/>
                      <a:pt x="62" y="2"/>
                    </a:cubicBezTo>
                    <a:cubicBezTo>
                      <a:pt x="62" y="2"/>
                      <a:pt x="62" y="2"/>
                      <a:pt x="61" y="2"/>
                    </a:cubicBezTo>
                    <a:cubicBezTo>
                      <a:pt x="60" y="2"/>
                      <a:pt x="59" y="1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7" y="1"/>
                      <a:pt x="56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3" y="0"/>
                      <a:pt x="52" y="0"/>
                      <a:pt x="51" y="0"/>
                    </a:cubicBezTo>
                    <a:cubicBezTo>
                      <a:pt x="51" y="0"/>
                      <a:pt x="50" y="0"/>
                      <a:pt x="50" y="0"/>
                    </a:cubicBezTo>
                    <a:cubicBezTo>
                      <a:pt x="49" y="0"/>
                      <a:pt x="48" y="0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6" y="1"/>
                      <a:pt x="45" y="1"/>
                      <a:pt x="44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1" y="2"/>
                      <a:pt x="41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2"/>
                      <a:pt x="38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4"/>
                      <a:pt x="35" y="4"/>
                      <a:pt x="34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5"/>
                      <a:pt x="32" y="6"/>
                      <a:pt x="31" y="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8" y="8"/>
                      <a:pt x="28" y="8"/>
                    </a:cubicBezTo>
                    <a:cubicBezTo>
                      <a:pt x="28" y="9"/>
                      <a:pt x="27" y="9"/>
                      <a:pt x="27" y="9"/>
                    </a:cubicBezTo>
                    <a:cubicBezTo>
                      <a:pt x="26" y="10"/>
                      <a:pt x="25" y="11"/>
                      <a:pt x="24" y="12"/>
                    </a:cubicBezTo>
                    <a:cubicBezTo>
                      <a:pt x="0" y="36"/>
                      <a:pt x="19" y="70"/>
                      <a:pt x="48" y="99"/>
                    </a:cubicBezTo>
                    <a:cubicBezTo>
                      <a:pt x="49" y="100"/>
                      <a:pt x="50" y="102"/>
                      <a:pt x="51" y="103"/>
                    </a:cubicBezTo>
                    <a:cubicBezTo>
                      <a:pt x="51" y="103"/>
                      <a:pt x="52" y="103"/>
                      <a:pt x="52" y="104"/>
                    </a:cubicBezTo>
                    <a:cubicBezTo>
                      <a:pt x="53" y="104"/>
                      <a:pt x="54" y="105"/>
                      <a:pt x="55" y="106"/>
                    </a:cubicBezTo>
                    <a:cubicBezTo>
                      <a:pt x="55" y="106"/>
                      <a:pt x="55" y="106"/>
                      <a:pt x="55" y="107"/>
                    </a:cubicBezTo>
                    <a:cubicBezTo>
                      <a:pt x="57" y="108"/>
                      <a:pt x="58" y="109"/>
                      <a:pt x="59" y="110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0" y="111"/>
                      <a:pt x="61" y="112"/>
                      <a:pt x="62" y="113"/>
                    </a:cubicBezTo>
                    <a:cubicBezTo>
                      <a:pt x="63" y="113"/>
                      <a:pt x="63" y="113"/>
                      <a:pt x="63" y="114"/>
                    </a:cubicBezTo>
                    <a:cubicBezTo>
                      <a:pt x="64" y="114"/>
                      <a:pt x="65" y="115"/>
                      <a:pt x="66" y="116"/>
                    </a:cubicBezTo>
                    <a:cubicBezTo>
                      <a:pt x="66" y="116"/>
                      <a:pt x="67" y="116"/>
                      <a:pt x="67" y="116"/>
                    </a:cubicBezTo>
                    <a:cubicBezTo>
                      <a:pt x="68" y="117"/>
                      <a:pt x="69" y="118"/>
                      <a:pt x="70" y="119"/>
                    </a:cubicBezTo>
                    <a:cubicBezTo>
                      <a:pt x="71" y="119"/>
                      <a:pt x="71" y="119"/>
                      <a:pt x="71" y="119"/>
                    </a:cubicBezTo>
                    <a:cubicBezTo>
                      <a:pt x="72" y="120"/>
                      <a:pt x="73" y="121"/>
                      <a:pt x="74" y="121"/>
                    </a:cubicBezTo>
                    <a:cubicBezTo>
                      <a:pt x="74" y="121"/>
                      <a:pt x="75" y="122"/>
                      <a:pt x="75" y="122"/>
                    </a:cubicBezTo>
                    <a:cubicBezTo>
                      <a:pt x="76" y="123"/>
                      <a:pt x="77" y="123"/>
                      <a:pt x="78" y="124"/>
                    </a:cubicBezTo>
                    <a:cubicBezTo>
                      <a:pt x="78" y="124"/>
                      <a:pt x="78" y="124"/>
                      <a:pt x="79" y="124"/>
                    </a:cubicBezTo>
                    <a:cubicBezTo>
                      <a:pt x="80" y="125"/>
                      <a:pt x="81" y="125"/>
                      <a:pt x="82" y="126"/>
                    </a:cubicBezTo>
                    <a:cubicBezTo>
                      <a:pt x="82" y="126"/>
                      <a:pt x="83" y="126"/>
                      <a:pt x="83" y="127"/>
                    </a:cubicBezTo>
                    <a:cubicBezTo>
                      <a:pt x="84" y="127"/>
                      <a:pt x="85" y="127"/>
                      <a:pt x="86" y="128"/>
                    </a:cubicBezTo>
                    <a:cubicBezTo>
                      <a:pt x="86" y="128"/>
                      <a:pt x="86" y="128"/>
                      <a:pt x="87" y="128"/>
                    </a:cubicBezTo>
                    <a:cubicBezTo>
                      <a:pt x="88" y="129"/>
                      <a:pt x="89" y="129"/>
                      <a:pt x="90" y="130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30"/>
                      <a:pt x="93" y="131"/>
                      <a:pt x="94" y="131"/>
                    </a:cubicBezTo>
                    <a:cubicBezTo>
                      <a:pt x="94" y="131"/>
                      <a:pt x="94" y="131"/>
                      <a:pt x="95" y="131"/>
                    </a:cubicBezTo>
                    <a:cubicBezTo>
                      <a:pt x="95" y="132"/>
                      <a:pt x="96" y="132"/>
                      <a:pt x="97" y="132"/>
                    </a:cubicBezTo>
                    <a:cubicBezTo>
                      <a:pt x="98" y="132"/>
                      <a:pt x="98" y="132"/>
                      <a:pt x="98" y="133"/>
                    </a:cubicBezTo>
                    <a:cubicBezTo>
                      <a:pt x="99" y="133"/>
                      <a:pt x="100" y="133"/>
                      <a:pt x="102" y="13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103" y="133"/>
                      <a:pt x="104" y="134"/>
                      <a:pt x="105" y="134"/>
                    </a:cubicBezTo>
                    <a:cubicBezTo>
                      <a:pt x="105" y="134"/>
                      <a:pt x="106" y="134"/>
                      <a:pt x="106" y="134"/>
                    </a:cubicBezTo>
                    <a:cubicBezTo>
                      <a:pt x="107" y="134"/>
                      <a:pt x="108" y="134"/>
                      <a:pt x="109" y="134"/>
                    </a:cubicBezTo>
                    <a:cubicBezTo>
                      <a:pt x="109" y="134"/>
                      <a:pt x="109" y="134"/>
                      <a:pt x="110" y="134"/>
                    </a:cubicBezTo>
                    <a:cubicBezTo>
                      <a:pt x="111" y="134"/>
                      <a:pt x="112" y="134"/>
                      <a:pt x="113" y="134"/>
                    </a:cubicBezTo>
                    <a:cubicBezTo>
                      <a:pt x="113" y="134"/>
                      <a:pt x="113" y="134"/>
                      <a:pt x="113" y="134"/>
                    </a:cubicBezTo>
                    <a:cubicBezTo>
                      <a:pt x="114" y="134"/>
                      <a:pt x="115" y="134"/>
                      <a:pt x="116" y="133"/>
                    </a:cubicBezTo>
                    <a:cubicBezTo>
                      <a:pt x="116" y="133"/>
                      <a:pt x="116" y="133"/>
                      <a:pt x="117" y="133"/>
                    </a:cubicBezTo>
                    <a:cubicBezTo>
                      <a:pt x="117" y="133"/>
                      <a:pt x="118" y="133"/>
                      <a:pt x="119" y="133"/>
                    </a:cubicBezTo>
                    <a:cubicBezTo>
                      <a:pt x="119" y="133"/>
                      <a:pt x="120" y="132"/>
                      <a:pt x="120" y="132"/>
                    </a:cubicBezTo>
                    <a:cubicBezTo>
                      <a:pt x="121" y="132"/>
                      <a:pt x="122" y="132"/>
                      <a:pt x="122" y="131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4" y="131"/>
                      <a:pt x="125" y="130"/>
                      <a:pt x="126" y="130"/>
                    </a:cubicBezTo>
                    <a:cubicBezTo>
                      <a:pt x="126" y="130"/>
                      <a:pt x="126" y="130"/>
                      <a:pt x="127" y="129"/>
                    </a:cubicBezTo>
                    <a:cubicBezTo>
                      <a:pt x="127" y="129"/>
                      <a:pt x="128" y="129"/>
                      <a:pt x="129" y="128"/>
                    </a:cubicBezTo>
                    <a:cubicBezTo>
                      <a:pt x="129" y="128"/>
                      <a:pt x="129" y="128"/>
                      <a:pt x="130" y="127"/>
                    </a:cubicBezTo>
                    <a:cubicBezTo>
                      <a:pt x="130" y="127"/>
                      <a:pt x="131" y="126"/>
                      <a:pt x="132" y="126"/>
                    </a:cubicBezTo>
                    <a:cubicBezTo>
                      <a:pt x="132" y="126"/>
                      <a:pt x="132" y="125"/>
                      <a:pt x="133" y="125"/>
                    </a:cubicBezTo>
                    <a:cubicBezTo>
                      <a:pt x="134" y="124"/>
                      <a:pt x="134" y="124"/>
                      <a:pt x="135" y="123"/>
                    </a:cubicBezTo>
                    <a:cubicBezTo>
                      <a:pt x="160" y="98"/>
                      <a:pt x="141" y="64"/>
                      <a:pt x="11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出自【趣你的PPT】(微信:qunideppt)：最优质的PPT资源库"/>
              <p:cNvSpPr/>
              <p:nvPr/>
            </p:nvSpPr>
            <p:spPr bwMode="auto">
              <a:xfrm>
                <a:off x="9950451" y="4291013"/>
                <a:ext cx="230188" cy="223837"/>
              </a:xfrm>
              <a:custGeom>
                <a:avLst/>
                <a:gdLst>
                  <a:gd name="T0" fmla="*/ 228 w 240"/>
                  <a:gd name="T1" fmla="*/ 183 h 233"/>
                  <a:gd name="T2" fmla="*/ 149 w 240"/>
                  <a:gd name="T3" fmla="*/ 104 h 233"/>
                  <a:gd name="T4" fmla="*/ 132 w 240"/>
                  <a:gd name="T5" fmla="*/ 88 h 233"/>
                  <a:gd name="T6" fmla="*/ 99 w 240"/>
                  <a:gd name="T7" fmla="*/ 34 h 233"/>
                  <a:gd name="T8" fmla="*/ 37 w 240"/>
                  <a:gd name="T9" fmla="*/ 0 h 233"/>
                  <a:gd name="T10" fmla="*/ 12 w 240"/>
                  <a:gd name="T11" fmla="*/ 10 h 233"/>
                  <a:gd name="T12" fmla="*/ 5 w 240"/>
                  <a:gd name="T13" fmla="*/ 19 h 233"/>
                  <a:gd name="T14" fmla="*/ 0 w 240"/>
                  <a:gd name="T15" fmla="*/ 35 h 233"/>
                  <a:gd name="T16" fmla="*/ 60 w 240"/>
                  <a:gd name="T17" fmla="*/ 73 h 233"/>
                  <a:gd name="T18" fmla="*/ 98 w 240"/>
                  <a:gd name="T19" fmla="*/ 135 h 233"/>
                  <a:gd name="T20" fmla="*/ 111 w 240"/>
                  <a:gd name="T21" fmla="*/ 148 h 233"/>
                  <a:gd name="T22" fmla="*/ 187 w 240"/>
                  <a:gd name="T23" fmla="*/ 224 h 233"/>
                  <a:gd name="T24" fmla="*/ 208 w 240"/>
                  <a:gd name="T25" fmla="*/ 233 h 233"/>
                  <a:gd name="T26" fmla="*/ 228 w 240"/>
                  <a:gd name="T27" fmla="*/ 224 h 233"/>
                  <a:gd name="T28" fmla="*/ 228 w 240"/>
                  <a:gd name="T29" fmla="*/ 18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" h="233">
                    <a:moveTo>
                      <a:pt x="228" y="183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32" y="88"/>
                      <a:pt x="132" y="88"/>
                      <a:pt x="132" y="88"/>
                    </a:cubicBezTo>
                    <a:cubicBezTo>
                      <a:pt x="129" y="70"/>
                      <a:pt x="116" y="51"/>
                      <a:pt x="99" y="34"/>
                    </a:cubicBezTo>
                    <a:cubicBezTo>
                      <a:pt x="79" y="15"/>
                      <a:pt x="57" y="0"/>
                      <a:pt x="37" y="0"/>
                    </a:cubicBezTo>
                    <a:cubicBezTo>
                      <a:pt x="28" y="0"/>
                      <a:pt x="19" y="3"/>
                      <a:pt x="12" y="10"/>
                    </a:cubicBezTo>
                    <a:cubicBezTo>
                      <a:pt x="9" y="13"/>
                      <a:pt x="7" y="16"/>
                      <a:pt x="5" y="19"/>
                    </a:cubicBezTo>
                    <a:cubicBezTo>
                      <a:pt x="2" y="24"/>
                      <a:pt x="0" y="30"/>
                      <a:pt x="0" y="35"/>
                    </a:cubicBezTo>
                    <a:cubicBezTo>
                      <a:pt x="18" y="40"/>
                      <a:pt x="39" y="52"/>
                      <a:pt x="60" y="73"/>
                    </a:cubicBezTo>
                    <a:cubicBezTo>
                      <a:pt x="84" y="98"/>
                      <a:pt x="95" y="118"/>
                      <a:pt x="98" y="135"/>
                    </a:cubicBezTo>
                    <a:cubicBezTo>
                      <a:pt x="111" y="148"/>
                      <a:pt x="111" y="148"/>
                      <a:pt x="111" y="148"/>
                    </a:cubicBezTo>
                    <a:cubicBezTo>
                      <a:pt x="187" y="224"/>
                      <a:pt x="187" y="224"/>
                      <a:pt x="187" y="224"/>
                    </a:cubicBezTo>
                    <a:cubicBezTo>
                      <a:pt x="193" y="230"/>
                      <a:pt x="200" y="233"/>
                      <a:pt x="208" y="233"/>
                    </a:cubicBezTo>
                    <a:cubicBezTo>
                      <a:pt x="215" y="233"/>
                      <a:pt x="223" y="230"/>
                      <a:pt x="228" y="224"/>
                    </a:cubicBezTo>
                    <a:cubicBezTo>
                      <a:pt x="240" y="213"/>
                      <a:pt x="240" y="195"/>
                      <a:pt x="228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6" name="出自【趣你的PPT】(微信:qunideppt)：最优质的PPT资源库"/>
            <p:cNvSpPr/>
            <p:nvPr/>
          </p:nvSpPr>
          <p:spPr>
            <a:xfrm>
              <a:off x="1357711" y="5285542"/>
              <a:ext cx="5279304" cy="30162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建议您在展示时采用微软雅黑字体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  <p:sp>
          <p:nvSpPr>
            <p:cNvPr id="117" name="出自【趣你的PPT】(微信:qunideppt)：最优质的PPT资源库"/>
            <p:cNvSpPr/>
            <p:nvPr/>
          </p:nvSpPr>
          <p:spPr>
            <a:xfrm>
              <a:off x="1357711" y="4854350"/>
              <a:ext cx="5279304" cy="30162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建议您在展示时采用微软雅黑字体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出自【趣你的PPT】(微信:qunideppt)：最优质的PPT资源库"/>
          <p:cNvSpPr txBox="1"/>
          <p:nvPr/>
        </p:nvSpPr>
        <p:spPr>
          <a:xfrm>
            <a:off x="1645420" y="2258422"/>
            <a:ext cx="3710208" cy="830962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1645420" y="3567243"/>
            <a:ext cx="3710208" cy="830962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1645420" y="4593577"/>
            <a:ext cx="3710208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id-ID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03.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1645420" y="4876064"/>
            <a:ext cx="3710208" cy="830962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7035800" y="1971659"/>
            <a:ext cx="6452636" cy="5352313"/>
            <a:chOff x="5809943" y="768404"/>
            <a:chExt cx="7881693" cy="6537683"/>
          </a:xfrm>
          <a:solidFill>
            <a:schemeClr val="accent1"/>
          </a:solidFill>
        </p:grpSpPr>
        <p:sp>
          <p:nvSpPr>
            <p:cNvPr id="2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722574" y="787140"/>
              <a:ext cx="642027" cy="5381035"/>
            </a:xfrm>
            <a:custGeom>
              <a:avLst/>
              <a:gdLst>
                <a:gd name="T0" fmla="*/ 0 w 217"/>
                <a:gd name="T1" fmla="*/ 0 h 1821"/>
                <a:gd name="T2" fmla="*/ 0 w 217"/>
                <a:gd name="T3" fmla="*/ 1821 h 1821"/>
                <a:gd name="T4" fmla="*/ 217 w 217"/>
                <a:gd name="T5" fmla="*/ 1761 h 1821"/>
                <a:gd name="T6" fmla="*/ 217 w 217"/>
                <a:gd name="T7" fmla="*/ 73 h 1821"/>
                <a:gd name="T8" fmla="*/ 0 w 217"/>
                <a:gd name="T9" fmla="*/ 0 h 1821"/>
                <a:gd name="T10" fmla="*/ 166 w 217"/>
                <a:gd name="T11" fmla="*/ 1705 h 1821"/>
                <a:gd name="T12" fmla="*/ 43 w 217"/>
                <a:gd name="T13" fmla="*/ 1738 h 1821"/>
                <a:gd name="T14" fmla="*/ 43 w 217"/>
                <a:gd name="T15" fmla="*/ 1689 h 1821"/>
                <a:gd name="T16" fmla="*/ 166 w 217"/>
                <a:gd name="T17" fmla="*/ 1666 h 1821"/>
                <a:gd name="T18" fmla="*/ 166 w 217"/>
                <a:gd name="T19" fmla="*/ 1705 h 1821"/>
                <a:gd name="T20" fmla="*/ 166 w 217"/>
                <a:gd name="T21" fmla="*/ 1536 h 1821"/>
                <a:gd name="T22" fmla="*/ 43 w 217"/>
                <a:gd name="T23" fmla="*/ 1562 h 1821"/>
                <a:gd name="T24" fmla="*/ 43 w 217"/>
                <a:gd name="T25" fmla="*/ 1513 h 1821"/>
                <a:gd name="T26" fmla="*/ 166 w 217"/>
                <a:gd name="T27" fmla="*/ 1496 h 1821"/>
                <a:gd name="T28" fmla="*/ 166 w 217"/>
                <a:gd name="T29" fmla="*/ 1536 h 1821"/>
                <a:gd name="T30" fmla="*/ 166 w 217"/>
                <a:gd name="T31" fmla="*/ 1366 h 1821"/>
                <a:gd name="T32" fmla="*/ 43 w 217"/>
                <a:gd name="T33" fmla="*/ 1385 h 1821"/>
                <a:gd name="T34" fmla="*/ 43 w 217"/>
                <a:gd name="T35" fmla="*/ 1336 h 1821"/>
                <a:gd name="T36" fmla="*/ 166 w 217"/>
                <a:gd name="T37" fmla="*/ 1326 h 1821"/>
                <a:gd name="T38" fmla="*/ 166 w 217"/>
                <a:gd name="T39" fmla="*/ 1366 h 1821"/>
                <a:gd name="T40" fmla="*/ 166 w 217"/>
                <a:gd name="T41" fmla="*/ 1197 h 1821"/>
                <a:gd name="T42" fmla="*/ 43 w 217"/>
                <a:gd name="T43" fmla="*/ 1209 h 1821"/>
                <a:gd name="T44" fmla="*/ 43 w 217"/>
                <a:gd name="T45" fmla="*/ 1160 h 1821"/>
                <a:gd name="T46" fmla="*/ 166 w 217"/>
                <a:gd name="T47" fmla="*/ 1156 h 1821"/>
                <a:gd name="T48" fmla="*/ 166 w 217"/>
                <a:gd name="T49" fmla="*/ 1197 h 1821"/>
                <a:gd name="T50" fmla="*/ 166 w 217"/>
                <a:gd name="T51" fmla="*/ 1027 h 1821"/>
                <a:gd name="T52" fmla="*/ 43 w 217"/>
                <a:gd name="T53" fmla="*/ 1032 h 1821"/>
                <a:gd name="T54" fmla="*/ 43 w 217"/>
                <a:gd name="T55" fmla="*/ 983 h 1821"/>
                <a:gd name="T56" fmla="*/ 166 w 217"/>
                <a:gd name="T57" fmla="*/ 986 h 1821"/>
                <a:gd name="T58" fmla="*/ 166 w 217"/>
                <a:gd name="T59" fmla="*/ 1027 h 1821"/>
                <a:gd name="T60" fmla="*/ 166 w 217"/>
                <a:gd name="T61" fmla="*/ 858 h 1821"/>
                <a:gd name="T62" fmla="*/ 43 w 217"/>
                <a:gd name="T63" fmla="*/ 856 h 1821"/>
                <a:gd name="T64" fmla="*/ 43 w 217"/>
                <a:gd name="T65" fmla="*/ 807 h 1821"/>
                <a:gd name="T66" fmla="*/ 166 w 217"/>
                <a:gd name="T67" fmla="*/ 815 h 1821"/>
                <a:gd name="T68" fmla="*/ 166 w 217"/>
                <a:gd name="T69" fmla="*/ 858 h 1821"/>
                <a:gd name="T70" fmla="*/ 166 w 217"/>
                <a:gd name="T71" fmla="*/ 688 h 1821"/>
                <a:gd name="T72" fmla="*/ 43 w 217"/>
                <a:gd name="T73" fmla="*/ 679 h 1821"/>
                <a:gd name="T74" fmla="*/ 43 w 217"/>
                <a:gd name="T75" fmla="*/ 630 h 1821"/>
                <a:gd name="T76" fmla="*/ 166 w 217"/>
                <a:gd name="T77" fmla="*/ 645 h 1821"/>
                <a:gd name="T78" fmla="*/ 166 w 217"/>
                <a:gd name="T79" fmla="*/ 688 h 1821"/>
                <a:gd name="T80" fmla="*/ 166 w 217"/>
                <a:gd name="T81" fmla="*/ 519 h 1821"/>
                <a:gd name="T82" fmla="*/ 43 w 217"/>
                <a:gd name="T83" fmla="*/ 502 h 1821"/>
                <a:gd name="T84" fmla="*/ 43 w 217"/>
                <a:gd name="T85" fmla="*/ 454 h 1821"/>
                <a:gd name="T86" fmla="*/ 166 w 217"/>
                <a:gd name="T87" fmla="*/ 475 h 1821"/>
                <a:gd name="T88" fmla="*/ 166 w 217"/>
                <a:gd name="T89" fmla="*/ 519 h 1821"/>
                <a:gd name="T90" fmla="*/ 166 w 217"/>
                <a:gd name="T91" fmla="*/ 349 h 1821"/>
                <a:gd name="T92" fmla="*/ 43 w 217"/>
                <a:gd name="T93" fmla="*/ 326 h 1821"/>
                <a:gd name="T94" fmla="*/ 43 w 217"/>
                <a:gd name="T95" fmla="*/ 277 h 1821"/>
                <a:gd name="T96" fmla="*/ 166 w 217"/>
                <a:gd name="T97" fmla="*/ 305 h 1821"/>
                <a:gd name="T98" fmla="*/ 166 w 217"/>
                <a:gd name="T99" fmla="*/ 349 h 1821"/>
                <a:gd name="T100" fmla="*/ 166 w 217"/>
                <a:gd name="T101" fmla="*/ 180 h 1821"/>
                <a:gd name="T102" fmla="*/ 43 w 217"/>
                <a:gd name="T103" fmla="*/ 150 h 1821"/>
                <a:gd name="T104" fmla="*/ 43 w 217"/>
                <a:gd name="T105" fmla="*/ 101 h 1821"/>
                <a:gd name="T106" fmla="*/ 166 w 217"/>
                <a:gd name="T107" fmla="*/ 135 h 1821"/>
                <a:gd name="T108" fmla="*/ 166 w 217"/>
                <a:gd name="T109" fmla="*/ 18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" h="1821">
                  <a:moveTo>
                    <a:pt x="0" y="0"/>
                  </a:moveTo>
                  <a:cubicBezTo>
                    <a:pt x="0" y="1821"/>
                    <a:pt x="0" y="1821"/>
                    <a:pt x="0" y="1821"/>
                  </a:cubicBezTo>
                  <a:cubicBezTo>
                    <a:pt x="217" y="1761"/>
                    <a:pt x="217" y="1761"/>
                    <a:pt x="217" y="1761"/>
                  </a:cubicBezTo>
                  <a:cubicBezTo>
                    <a:pt x="217" y="73"/>
                    <a:pt x="217" y="73"/>
                    <a:pt x="217" y="73"/>
                  </a:cubicBezTo>
                  <a:lnTo>
                    <a:pt x="0" y="0"/>
                  </a:lnTo>
                  <a:close/>
                  <a:moveTo>
                    <a:pt x="166" y="1705"/>
                  </a:moveTo>
                  <a:cubicBezTo>
                    <a:pt x="43" y="1738"/>
                    <a:pt x="43" y="1738"/>
                    <a:pt x="43" y="1738"/>
                  </a:cubicBezTo>
                  <a:cubicBezTo>
                    <a:pt x="43" y="1689"/>
                    <a:pt x="43" y="1689"/>
                    <a:pt x="43" y="1689"/>
                  </a:cubicBezTo>
                  <a:cubicBezTo>
                    <a:pt x="166" y="1666"/>
                    <a:pt x="166" y="1666"/>
                    <a:pt x="166" y="1666"/>
                  </a:cubicBezTo>
                  <a:lnTo>
                    <a:pt x="166" y="1705"/>
                  </a:lnTo>
                  <a:close/>
                  <a:moveTo>
                    <a:pt x="166" y="1536"/>
                  </a:moveTo>
                  <a:cubicBezTo>
                    <a:pt x="125" y="1544"/>
                    <a:pt x="84" y="1553"/>
                    <a:pt x="43" y="1562"/>
                  </a:cubicBezTo>
                  <a:cubicBezTo>
                    <a:pt x="43" y="1545"/>
                    <a:pt x="43" y="1529"/>
                    <a:pt x="43" y="1513"/>
                  </a:cubicBezTo>
                  <a:cubicBezTo>
                    <a:pt x="84" y="1507"/>
                    <a:pt x="125" y="1502"/>
                    <a:pt x="166" y="1496"/>
                  </a:cubicBezTo>
                  <a:cubicBezTo>
                    <a:pt x="166" y="1509"/>
                    <a:pt x="166" y="1522"/>
                    <a:pt x="166" y="1536"/>
                  </a:cubicBezTo>
                  <a:close/>
                  <a:moveTo>
                    <a:pt x="166" y="1366"/>
                  </a:moveTo>
                  <a:cubicBezTo>
                    <a:pt x="125" y="1372"/>
                    <a:pt x="84" y="1379"/>
                    <a:pt x="43" y="1385"/>
                  </a:cubicBezTo>
                  <a:cubicBezTo>
                    <a:pt x="43" y="1369"/>
                    <a:pt x="43" y="1353"/>
                    <a:pt x="43" y="1336"/>
                  </a:cubicBezTo>
                  <a:cubicBezTo>
                    <a:pt x="84" y="1333"/>
                    <a:pt x="125" y="1329"/>
                    <a:pt x="166" y="1326"/>
                  </a:cubicBezTo>
                  <a:cubicBezTo>
                    <a:pt x="166" y="1339"/>
                    <a:pt x="166" y="1353"/>
                    <a:pt x="166" y="1366"/>
                  </a:cubicBezTo>
                  <a:close/>
                  <a:moveTo>
                    <a:pt x="166" y="1197"/>
                  </a:moveTo>
                  <a:cubicBezTo>
                    <a:pt x="125" y="1201"/>
                    <a:pt x="84" y="1205"/>
                    <a:pt x="43" y="1209"/>
                  </a:cubicBezTo>
                  <a:cubicBezTo>
                    <a:pt x="43" y="1192"/>
                    <a:pt x="43" y="1176"/>
                    <a:pt x="43" y="1160"/>
                  </a:cubicBezTo>
                  <a:cubicBezTo>
                    <a:pt x="84" y="1159"/>
                    <a:pt x="125" y="1157"/>
                    <a:pt x="166" y="1156"/>
                  </a:cubicBezTo>
                  <a:cubicBezTo>
                    <a:pt x="166" y="1169"/>
                    <a:pt x="166" y="1183"/>
                    <a:pt x="166" y="1197"/>
                  </a:cubicBezTo>
                  <a:close/>
                  <a:moveTo>
                    <a:pt x="166" y="1027"/>
                  </a:moveTo>
                  <a:cubicBezTo>
                    <a:pt x="125" y="1029"/>
                    <a:pt x="84" y="1030"/>
                    <a:pt x="43" y="1032"/>
                  </a:cubicBezTo>
                  <a:cubicBezTo>
                    <a:pt x="43" y="1016"/>
                    <a:pt x="43" y="1000"/>
                    <a:pt x="43" y="983"/>
                  </a:cubicBezTo>
                  <a:cubicBezTo>
                    <a:pt x="84" y="984"/>
                    <a:pt x="125" y="985"/>
                    <a:pt x="166" y="986"/>
                  </a:cubicBezTo>
                  <a:cubicBezTo>
                    <a:pt x="166" y="999"/>
                    <a:pt x="166" y="1013"/>
                    <a:pt x="166" y="1027"/>
                  </a:cubicBezTo>
                  <a:close/>
                  <a:moveTo>
                    <a:pt x="166" y="858"/>
                  </a:moveTo>
                  <a:cubicBezTo>
                    <a:pt x="125" y="857"/>
                    <a:pt x="84" y="856"/>
                    <a:pt x="43" y="856"/>
                  </a:cubicBezTo>
                  <a:cubicBezTo>
                    <a:pt x="43" y="839"/>
                    <a:pt x="43" y="823"/>
                    <a:pt x="43" y="807"/>
                  </a:cubicBezTo>
                  <a:cubicBezTo>
                    <a:pt x="84" y="810"/>
                    <a:pt x="125" y="813"/>
                    <a:pt x="166" y="815"/>
                  </a:cubicBezTo>
                  <a:cubicBezTo>
                    <a:pt x="166" y="830"/>
                    <a:pt x="166" y="844"/>
                    <a:pt x="166" y="858"/>
                  </a:cubicBezTo>
                  <a:close/>
                  <a:moveTo>
                    <a:pt x="166" y="688"/>
                  </a:moveTo>
                  <a:cubicBezTo>
                    <a:pt x="125" y="685"/>
                    <a:pt x="84" y="682"/>
                    <a:pt x="43" y="679"/>
                  </a:cubicBezTo>
                  <a:cubicBezTo>
                    <a:pt x="43" y="663"/>
                    <a:pt x="43" y="647"/>
                    <a:pt x="43" y="630"/>
                  </a:cubicBezTo>
                  <a:cubicBezTo>
                    <a:pt x="84" y="635"/>
                    <a:pt x="125" y="640"/>
                    <a:pt x="166" y="645"/>
                  </a:cubicBezTo>
                  <a:cubicBezTo>
                    <a:pt x="166" y="660"/>
                    <a:pt x="166" y="674"/>
                    <a:pt x="166" y="688"/>
                  </a:cubicBezTo>
                  <a:close/>
                  <a:moveTo>
                    <a:pt x="166" y="519"/>
                  </a:moveTo>
                  <a:cubicBezTo>
                    <a:pt x="125" y="513"/>
                    <a:pt x="84" y="508"/>
                    <a:pt x="43" y="502"/>
                  </a:cubicBezTo>
                  <a:cubicBezTo>
                    <a:pt x="43" y="486"/>
                    <a:pt x="43" y="470"/>
                    <a:pt x="43" y="454"/>
                  </a:cubicBezTo>
                  <a:cubicBezTo>
                    <a:pt x="84" y="461"/>
                    <a:pt x="125" y="468"/>
                    <a:pt x="166" y="475"/>
                  </a:cubicBezTo>
                  <a:cubicBezTo>
                    <a:pt x="166" y="490"/>
                    <a:pt x="166" y="504"/>
                    <a:pt x="166" y="519"/>
                  </a:cubicBezTo>
                  <a:close/>
                  <a:moveTo>
                    <a:pt x="166" y="349"/>
                  </a:moveTo>
                  <a:cubicBezTo>
                    <a:pt x="125" y="342"/>
                    <a:pt x="84" y="334"/>
                    <a:pt x="43" y="326"/>
                  </a:cubicBezTo>
                  <a:cubicBezTo>
                    <a:pt x="43" y="310"/>
                    <a:pt x="43" y="294"/>
                    <a:pt x="43" y="277"/>
                  </a:cubicBezTo>
                  <a:cubicBezTo>
                    <a:pt x="84" y="287"/>
                    <a:pt x="125" y="296"/>
                    <a:pt x="166" y="305"/>
                  </a:cubicBezTo>
                  <a:cubicBezTo>
                    <a:pt x="166" y="320"/>
                    <a:pt x="166" y="335"/>
                    <a:pt x="166" y="349"/>
                  </a:cubicBezTo>
                  <a:close/>
                  <a:moveTo>
                    <a:pt x="166" y="180"/>
                  </a:moveTo>
                  <a:cubicBezTo>
                    <a:pt x="43" y="150"/>
                    <a:pt x="43" y="150"/>
                    <a:pt x="43" y="15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166" y="135"/>
                    <a:pt x="166" y="135"/>
                    <a:pt x="166" y="135"/>
                  </a:cubicBezTo>
                  <a:lnTo>
                    <a:pt x="166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969378" y="768404"/>
              <a:ext cx="703232" cy="5417259"/>
            </a:xfrm>
            <a:custGeom>
              <a:avLst/>
              <a:gdLst>
                <a:gd name="T0" fmla="*/ 101 w 238"/>
                <a:gd name="T1" fmla="*/ 338 h 1833"/>
                <a:gd name="T2" fmla="*/ 238 w 238"/>
                <a:gd name="T3" fmla="*/ 1833 h 1833"/>
                <a:gd name="T4" fmla="*/ 0 w 238"/>
                <a:gd name="T5" fmla="*/ 116 h 1833"/>
                <a:gd name="T6" fmla="*/ 191 w 238"/>
                <a:gd name="T7" fmla="*/ 1675 h 1833"/>
                <a:gd name="T8" fmla="*/ 124 w 238"/>
                <a:gd name="T9" fmla="*/ 1613 h 1833"/>
                <a:gd name="T10" fmla="*/ 191 w 238"/>
                <a:gd name="T11" fmla="*/ 1675 h 1833"/>
                <a:gd name="T12" fmla="*/ 124 w 238"/>
                <a:gd name="T13" fmla="*/ 1569 h 1833"/>
                <a:gd name="T14" fmla="*/ 191 w 238"/>
                <a:gd name="T15" fmla="*/ 1529 h 1833"/>
                <a:gd name="T16" fmla="*/ 191 w 238"/>
                <a:gd name="T17" fmla="*/ 1487 h 1833"/>
                <a:gd name="T18" fmla="*/ 124 w 238"/>
                <a:gd name="T19" fmla="*/ 1429 h 1833"/>
                <a:gd name="T20" fmla="*/ 191 w 238"/>
                <a:gd name="T21" fmla="*/ 1487 h 1833"/>
                <a:gd name="T22" fmla="*/ 124 w 238"/>
                <a:gd name="T23" fmla="*/ 1386 h 1833"/>
                <a:gd name="T24" fmla="*/ 191 w 238"/>
                <a:gd name="T25" fmla="*/ 1341 h 1833"/>
                <a:gd name="T26" fmla="*/ 191 w 238"/>
                <a:gd name="T27" fmla="*/ 1299 h 1833"/>
                <a:gd name="T28" fmla="*/ 124 w 238"/>
                <a:gd name="T29" fmla="*/ 1245 h 1833"/>
                <a:gd name="T30" fmla="*/ 191 w 238"/>
                <a:gd name="T31" fmla="*/ 1299 h 1833"/>
                <a:gd name="T32" fmla="*/ 124 w 238"/>
                <a:gd name="T33" fmla="*/ 1202 h 1833"/>
                <a:gd name="T34" fmla="*/ 191 w 238"/>
                <a:gd name="T35" fmla="*/ 1153 h 1833"/>
                <a:gd name="T36" fmla="*/ 191 w 238"/>
                <a:gd name="T37" fmla="*/ 1111 h 1833"/>
                <a:gd name="T38" fmla="*/ 124 w 238"/>
                <a:gd name="T39" fmla="*/ 1062 h 1833"/>
                <a:gd name="T40" fmla="*/ 191 w 238"/>
                <a:gd name="T41" fmla="*/ 1111 h 1833"/>
                <a:gd name="T42" fmla="*/ 124 w 238"/>
                <a:gd name="T43" fmla="*/ 1018 h 1833"/>
                <a:gd name="T44" fmla="*/ 191 w 238"/>
                <a:gd name="T45" fmla="*/ 965 h 1833"/>
                <a:gd name="T46" fmla="*/ 191 w 238"/>
                <a:gd name="T47" fmla="*/ 923 h 1833"/>
                <a:gd name="T48" fmla="*/ 124 w 238"/>
                <a:gd name="T49" fmla="*/ 878 h 1833"/>
                <a:gd name="T50" fmla="*/ 191 w 238"/>
                <a:gd name="T51" fmla="*/ 923 h 1833"/>
                <a:gd name="T52" fmla="*/ 124 w 238"/>
                <a:gd name="T53" fmla="*/ 834 h 1833"/>
                <a:gd name="T54" fmla="*/ 191 w 238"/>
                <a:gd name="T55" fmla="*/ 777 h 1833"/>
                <a:gd name="T56" fmla="*/ 191 w 238"/>
                <a:gd name="T57" fmla="*/ 734 h 1833"/>
                <a:gd name="T58" fmla="*/ 124 w 238"/>
                <a:gd name="T59" fmla="*/ 694 h 1833"/>
                <a:gd name="T60" fmla="*/ 191 w 238"/>
                <a:gd name="T61" fmla="*/ 734 h 1833"/>
                <a:gd name="T62" fmla="*/ 124 w 238"/>
                <a:gd name="T63" fmla="*/ 650 h 1833"/>
                <a:gd name="T64" fmla="*/ 191 w 238"/>
                <a:gd name="T65" fmla="*/ 588 h 1833"/>
                <a:gd name="T66" fmla="*/ 191 w 238"/>
                <a:gd name="T67" fmla="*/ 546 h 1833"/>
                <a:gd name="T68" fmla="*/ 124 w 238"/>
                <a:gd name="T69" fmla="*/ 510 h 1833"/>
                <a:gd name="T70" fmla="*/ 191 w 238"/>
                <a:gd name="T71" fmla="*/ 546 h 1833"/>
                <a:gd name="T72" fmla="*/ 124 w 238"/>
                <a:gd name="T73" fmla="*/ 467 h 1833"/>
                <a:gd name="T74" fmla="*/ 191 w 238"/>
                <a:gd name="T75" fmla="*/ 400 h 1833"/>
                <a:gd name="T76" fmla="*/ 191 w 238"/>
                <a:gd name="T77" fmla="*/ 358 h 1833"/>
                <a:gd name="T78" fmla="*/ 124 w 238"/>
                <a:gd name="T79" fmla="*/ 326 h 1833"/>
                <a:gd name="T80" fmla="*/ 191 w 238"/>
                <a:gd name="T81" fmla="*/ 358 h 1833"/>
                <a:gd name="T82" fmla="*/ 124 w 238"/>
                <a:gd name="T83" fmla="*/ 283 h 1833"/>
                <a:gd name="T84" fmla="*/ 191 w 238"/>
                <a:gd name="T85" fmla="*/ 212 h 1833"/>
                <a:gd name="T86" fmla="*/ 124 w 238"/>
                <a:gd name="T87" fmla="*/ 143 h 1833"/>
                <a:gd name="T88" fmla="*/ 191 w 238"/>
                <a:gd name="T89" fmla="*/ 170 h 1833"/>
                <a:gd name="T90" fmla="*/ 124 w 238"/>
                <a:gd name="T91" fmla="*/ 143 h 1833"/>
                <a:gd name="T92" fmla="*/ 191 w 238"/>
                <a:gd name="T93" fmla="*/ 1717 h 1833"/>
                <a:gd name="T94" fmla="*/ 124 w 238"/>
                <a:gd name="T95" fmla="*/ 1753 h 1833"/>
                <a:gd name="T96" fmla="*/ 83 w 238"/>
                <a:gd name="T97" fmla="*/ 291 h 1833"/>
                <a:gd name="T98" fmla="*/ 31 w 238"/>
                <a:gd name="T99" fmla="*/ 270 h 1833"/>
                <a:gd name="T100" fmla="*/ 83 w 238"/>
                <a:gd name="T101" fmla="*/ 291 h 1833"/>
                <a:gd name="T102" fmla="*/ 83 w 238"/>
                <a:gd name="T103" fmla="*/ 160 h 1833"/>
                <a:gd name="T104" fmla="*/ 31 w 238"/>
                <a:gd name="T105" fmla="*/ 219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33">
                  <a:moveTo>
                    <a:pt x="0" y="306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818"/>
                    <a:pt x="101" y="1818"/>
                    <a:pt x="101" y="1818"/>
                  </a:cubicBezTo>
                  <a:cubicBezTo>
                    <a:pt x="238" y="1833"/>
                    <a:pt x="238" y="1833"/>
                    <a:pt x="238" y="183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306"/>
                  </a:lnTo>
                  <a:close/>
                  <a:moveTo>
                    <a:pt x="191" y="1675"/>
                  </a:moveTo>
                  <a:cubicBezTo>
                    <a:pt x="169" y="1670"/>
                    <a:pt x="146" y="1666"/>
                    <a:pt x="124" y="1661"/>
                  </a:cubicBezTo>
                  <a:cubicBezTo>
                    <a:pt x="124" y="1645"/>
                    <a:pt x="124" y="1629"/>
                    <a:pt x="124" y="1613"/>
                  </a:cubicBezTo>
                  <a:cubicBezTo>
                    <a:pt x="146" y="1616"/>
                    <a:pt x="169" y="1620"/>
                    <a:pt x="191" y="1623"/>
                  </a:cubicBezTo>
                  <a:cubicBezTo>
                    <a:pt x="191" y="1640"/>
                    <a:pt x="191" y="1658"/>
                    <a:pt x="191" y="1675"/>
                  </a:cubicBezTo>
                  <a:close/>
                  <a:moveTo>
                    <a:pt x="191" y="1581"/>
                  </a:moveTo>
                  <a:cubicBezTo>
                    <a:pt x="169" y="1577"/>
                    <a:pt x="146" y="1573"/>
                    <a:pt x="124" y="1569"/>
                  </a:cubicBezTo>
                  <a:cubicBezTo>
                    <a:pt x="124" y="1553"/>
                    <a:pt x="124" y="1537"/>
                    <a:pt x="124" y="1521"/>
                  </a:cubicBezTo>
                  <a:cubicBezTo>
                    <a:pt x="146" y="1524"/>
                    <a:pt x="169" y="1526"/>
                    <a:pt x="191" y="1529"/>
                  </a:cubicBezTo>
                  <a:cubicBezTo>
                    <a:pt x="191" y="1546"/>
                    <a:pt x="191" y="1564"/>
                    <a:pt x="191" y="1581"/>
                  </a:cubicBezTo>
                  <a:close/>
                  <a:moveTo>
                    <a:pt x="191" y="1487"/>
                  </a:moveTo>
                  <a:cubicBezTo>
                    <a:pt x="169" y="1484"/>
                    <a:pt x="146" y="1481"/>
                    <a:pt x="124" y="1477"/>
                  </a:cubicBezTo>
                  <a:cubicBezTo>
                    <a:pt x="124" y="1461"/>
                    <a:pt x="124" y="1445"/>
                    <a:pt x="124" y="1429"/>
                  </a:cubicBezTo>
                  <a:cubicBezTo>
                    <a:pt x="146" y="1431"/>
                    <a:pt x="169" y="1433"/>
                    <a:pt x="191" y="1435"/>
                  </a:cubicBezTo>
                  <a:cubicBezTo>
                    <a:pt x="191" y="1452"/>
                    <a:pt x="191" y="1470"/>
                    <a:pt x="191" y="1487"/>
                  </a:cubicBezTo>
                  <a:close/>
                  <a:moveTo>
                    <a:pt x="191" y="1393"/>
                  </a:moveTo>
                  <a:cubicBezTo>
                    <a:pt x="169" y="1390"/>
                    <a:pt x="146" y="1388"/>
                    <a:pt x="124" y="1386"/>
                  </a:cubicBezTo>
                  <a:cubicBezTo>
                    <a:pt x="124" y="1369"/>
                    <a:pt x="124" y="1353"/>
                    <a:pt x="124" y="1337"/>
                  </a:cubicBezTo>
                  <a:cubicBezTo>
                    <a:pt x="146" y="1338"/>
                    <a:pt x="169" y="1340"/>
                    <a:pt x="191" y="1341"/>
                  </a:cubicBezTo>
                  <a:cubicBezTo>
                    <a:pt x="191" y="1358"/>
                    <a:pt x="191" y="1376"/>
                    <a:pt x="191" y="1393"/>
                  </a:cubicBezTo>
                  <a:close/>
                  <a:moveTo>
                    <a:pt x="191" y="1299"/>
                  </a:moveTo>
                  <a:cubicBezTo>
                    <a:pt x="169" y="1297"/>
                    <a:pt x="146" y="1295"/>
                    <a:pt x="124" y="1294"/>
                  </a:cubicBezTo>
                  <a:cubicBezTo>
                    <a:pt x="124" y="1278"/>
                    <a:pt x="124" y="1261"/>
                    <a:pt x="124" y="1245"/>
                  </a:cubicBezTo>
                  <a:cubicBezTo>
                    <a:pt x="146" y="1246"/>
                    <a:pt x="169" y="1246"/>
                    <a:pt x="191" y="1247"/>
                  </a:cubicBezTo>
                  <a:cubicBezTo>
                    <a:pt x="191" y="1264"/>
                    <a:pt x="191" y="1281"/>
                    <a:pt x="191" y="1299"/>
                  </a:cubicBezTo>
                  <a:close/>
                  <a:moveTo>
                    <a:pt x="191" y="1205"/>
                  </a:moveTo>
                  <a:cubicBezTo>
                    <a:pt x="169" y="1204"/>
                    <a:pt x="146" y="1203"/>
                    <a:pt x="124" y="1202"/>
                  </a:cubicBezTo>
                  <a:cubicBezTo>
                    <a:pt x="124" y="1186"/>
                    <a:pt x="124" y="1170"/>
                    <a:pt x="124" y="1153"/>
                  </a:cubicBezTo>
                  <a:cubicBezTo>
                    <a:pt x="146" y="1153"/>
                    <a:pt x="169" y="1153"/>
                    <a:pt x="191" y="1153"/>
                  </a:cubicBezTo>
                  <a:cubicBezTo>
                    <a:pt x="191" y="1170"/>
                    <a:pt x="191" y="1187"/>
                    <a:pt x="191" y="1205"/>
                  </a:cubicBezTo>
                  <a:close/>
                  <a:moveTo>
                    <a:pt x="191" y="1111"/>
                  </a:moveTo>
                  <a:cubicBezTo>
                    <a:pt x="169" y="1110"/>
                    <a:pt x="146" y="1110"/>
                    <a:pt x="124" y="1110"/>
                  </a:cubicBezTo>
                  <a:cubicBezTo>
                    <a:pt x="124" y="1094"/>
                    <a:pt x="124" y="1078"/>
                    <a:pt x="124" y="1062"/>
                  </a:cubicBezTo>
                  <a:cubicBezTo>
                    <a:pt x="146" y="1061"/>
                    <a:pt x="169" y="1060"/>
                    <a:pt x="191" y="1059"/>
                  </a:cubicBezTo>
                  <a:cubicBezTo>
                    <a:pt x="191" y="1076"/>
                    <a:pt x="191" y="1093"/>
                    <a:pt x="191" y="1111"/>
                  </a:cubicBezTo>
                  <a:close/>
                  <a:moveTo>
                    <a:pt x="191" y="1017"/>
                  </a:moveTo>
                  <a:cubicBezTo>
                    <a:pt x="169" y="1017"/>
                    <a:pt x="146" y="1018"/>
                    <a:pt x="124" y="1018"/>
                  </a:cubicBezTo>
                  <a:cubicBezTo>
                    <a:pt x="124" y="1002"/>
                    <a:pt x="124" y="986"/>
                    <a:pt x="124" y="970"/>
                  </a:cubicBezTo>
                  <a:cubicBezTo>
                    <a:pt x="146" y="968"/>
                    <a:pt x="169" y="966"/>
                    <a:pt x="191" y="965"/>
                  </a:cubicBezTo>
                  <a:cubicBezTo>
                    <a:pt x="191" y="982"/>
                    <a:pt x="191" y="999"/>
                    <a:pt x="191" y="1017"/>
                  </a:cubicBezTo>
                  <a:close/>
                  <a:moveTo>
                    <a:pt x="191" y="923"/>
                  </a:moveTo>
                  <a:cubicBezTo>
                    <a:pt x="169" y="924"/>
                    <a:pt x="146" y="925"/>
                    <a:pt x="124" y="926"/>
                  </a:cubicBezTo>
                  <a:cubicBezTo>
                    <a:pt x="124" y="910"/>
                    <a:pt x="124" y="894"/>
                    <a:pt x="124" y="878"/>
                  </a:cubicBezTo>
                  <a:cubicBezTo>
                    <a:pt x="146" y="875"/>
                    <a:pt x="169" y="873"/>
                    <a:pt x="191" y="871"/>
                  </a:cubicBezTo>
                  <a:cubicBezTo>
                    <a:pt x="191" y="888"/>
                    <a:pt x="191" y="905"/>
                    <a:pt x="191" y="923"/>
                  </a:cubicBezTo>
                  <a:close/>
                  <a:moveTo>
                    <a:pt x="191" y="828"/>
                  </a:moveTo>
                  <a:cubicBezTo>
                    <a:pt x="169" y="830"/>
                    <a:pt x="146" y="832"/>
                    <a:pt x="124" y="834"/>
                  </a:cubicBezTo>
                  <a:cubicBezTo>
                    <a:pt x="124" y="818"/>
                    <a:pt x="124" y="802"/>
                    <a:pt x="124" y="786"/>
                  </a:cubicBezTo>
                  <a:cubicBezTo>
                    <a:pt x="146" y="783"/>
                    <a:pt x="169" y="780"/>
                    <a:pt x="191" y="777"/>
                  </a:cubicBezTo>
                  <a:cubicBezTo>
                    <a:pt x="191" y="794"/>
                    <a:pt x="191" y="811"/>
                    <a:pt x="191" y="828"/>
                  </a:cubicBezTo>
                  <a:close/>
                  <a:moveTo>
                    <a:pt x="191" y="734"/>
                  </a:moveTo>
                  <a:cubicBezTo>
                    <a:pt x="169" y="737"/>
                    <a:pt x="146" y="740"/>
                    <a:pt x="124" y="742"/>
                  </a:cubicBezTo>
                  <a:cubicBezTo>
                    <a:pt x="124" y="726"/>
                    <a:pt x="124" y="710"/>
                    <a:pt x="124" y="694"/>
                  </a:cubicBezTo>
                  <a:cubicBezTo>
                    <a:pt x="146" y="690"/>
                    <a:pt x="169" y="686"/>
                    <a:pt x="191" y="682"/>
                  </a:cubicBezTo>
                  <a:cubicBezTo>
                    <a:pt x="191" y="700"/>
                    <a:pt x="191" y="717"/>
                    <a:pt x="191" y="734"/>
                  </a:cubicBezTo>
                  <a:close/>
                  <a:moveTo>
                    <a:pt x="191" y="640"/>
                  </a:moveTo>
                  <a:cubicBezTo>
                    <a:pt x="169" y="644"/>
                    <a:pt x="146" y="647"/>
                    <a:pt x="124" y="650"/>
                  </a:cubicBezTo>
                  <a:cubicBezTo>
                    <a:pt x="124" y="634"/>
                    <a:pt x="124" y="618"/>
                    <a:pt x="124" y="602"/>
                  </a:cubicBezTo>
                  <a:cubicBezTo>
                    <a:pt x="146" y="598"/>
                    <a:pt x="169" y="593"/>
                    <a:pt x="191" y="588"/>
                  </a:cubicBezTo>
                  <a:cubicBezTo>
                    <a:pt x="191" y="606"/>
                    <a:pt x="191" y="623"/>
                    <a:pt x="191" y="640"/>
                  </a:cubicBezTo>
                  <a:close/>
                  <a:moveTo>
                    <a:pt x="191" y="546"/>
                  </a:moveTo>
                  <a:cubicBezTo>
                    <a:pt x="169" y="550"/>
                    <a:pt x="146" y="554"/>
                    <a:pt x="124" y="559"/>
                  </a:cubicBezTo>
                  <a:cubicBezTo>
                    <a:pt x="124" y="542"/>
                    <a:pt x="124" y="526"/>
                    <a:pt x="124" y="510"/>
                  </a:cubicBezTo>
                  <a:cubicBezTo>
                    <a:pt x="146" y="505"/>
                    <a:pt x="169" y="500"/>
                    <a:pt x="191" y="494"/>
                  </a:cubicBezTo>
                  <a:cubicBezTo>
                    <a:pt x="191" y="512"/>
                    <a:pt x="191" y="529"/>
                    <a:pt x="191" y="546"/>
                  </a:cubicBezTo>
                  <a:close/>
                  <a:moveTo>
                    <a:pt x="191" y="452"/>
                  </a:moveTo>
                  <a:cubicBezTo>
                    <a:pt x="169" y="457"/>
                    <a:pt x="146" y="462"/>
                    <a:pt x="124" y="467"/>
                  </a:cubicBezTo>
                  <a:cubicBezTo>
                    <a:pt x="124" y="451"/>
                    <a:pt x="124" y="434"/>
                    <a:pt x="124" y="418"/>
                  </a:cubicBezTo>
                  <a:cubicBezTo>
                    <a:pt x="146" y="412"/>
                    <a:pt x="169" y="406"/>
                    <a:pt x="191" y="400"/>
                  </a:cubicBezTo>
                  <a:cubicBezTo>
                    <a:pt x="191" y="418"/>
                    <a:pt x="191" y="435"/>
                    <a:pt x="191" y="452"/>
                  </a:cubicBezTo>
                  <a:close/>
                  <a:moveTo>
                    <a:pt x="191" y="358"/>
                  </a:moveTo>
                  <a:cubicBezTo>
                    <a:pt x="169" y="364"/>
                    <a:pt x="146" y="369"/>
                    <a:pt x="124" y="375"/>
                  </a:cubicBezTo>
                  <a:cubicBezTo>
                    <a:pt x="124" y="359"/>
                    <a:pt x="124" y="343"/>
                    <a:pt x="124" y="326"/>
                  </a:cubicBezTo>
                  <a:cubicBezTo>
                    <a:pt x="146" y="320"/>
                    <a:pt x="169" y="313"/>
                    <a:pt x="191" y="306"/>
                  </a:cubicBezTo>
                  <a:cubicBezTo>
                    <a:pt x="191" y="323"/>
                    <a:pt x="191" y="341"/>
                    <a:pt x="191" y="358"/>
                  </a:cubicBezTo>
                  <a:close/>
                  <a:moveTo>
                    <a:pt x="191" y="264"/>
                  </a:moveTo>
                  <a:cubicBezTo>
                    <a:pt x="169" y="270"/>
                    <a:pt x="146" y="277"/>
                    <a:pt x="124" y="283"/>
                  </a:cubicBezTo>
                  <a:cubicBezTo>
                    <a:pt x="124" y="267"/>
                    <a:pt x="124" y="251"/>
                    <a:pt x="124" y="235"/>
                  </a:cubicBezTo>
                  <a:cubicBezTo>
                    <a:pt x="146" y="227"/>
                    <a:pt x="169" y="220"/>
                    <a:pt x="191" y="212"/>
                  </a:cubicBezTo>
                  <a:cubicBezTo>
                    <a:pt x="191" y="229"/>
                    <a:pt x="191" y="247"/>
                    <a:pt x="191" y="264"/>
                  </a:cubicBezTo>
                  <a:close/>
                  <a:moveTo>
                    <a:pt x="124" y="143"/>
                  </a:moveTo>
                  <a:cubicBezTo>
                    <a:pt x="191" y="118"/>
                    <a:pt x="191" y="118"/>
                    <a:pt x="191" y="118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24" y="191"/>
                    <a:pt x="124" y="191"/>
                    <a:pt x="124" y="191"/>
                  </a:cubicBezTo>
                  <a:lnTo>
                    <a:pt x="124" y="143"/>
                  </a:lnTo>
                  <a:close/>
                  <a:moveTo>
                    <a:pt x="124" y="1705"/>
                  </a:moveTo>
                  <a:cubicBezTo>
                    <a:pt x="191" y="1717"/>
                    <a:pt x="191" y="1717"/>
                    <a:pt x="191" y="1717"/>
                  </a:cubicBezTo>
                  <a:cubicBezTo>
                    <a:pt x="191" y="1769"/>
                    <a:pt x="191" y="1769"/>
                    <a:pt x="191" y="1769"/>
                  </a:cubicBezTo>
                  <a:cubicBezTo>
                    <a:pt x="124" y="1753"/>
                    <a:pt x="124" y="1753"/>
                    <a:pt x="124" y="1753"/>
                  </a:cubicBezTo>
                  <a:lnTo>
                    <a:pt x="124" y="1705"/>
                  </a:lnTo>
                  <a:close/>
                  <a:moveTo>
                    <a:pt x="83" y="291"/>
                  </a:moveTo>
                  <a:cubicBezTo>
                    <a:pt x="65" y="297"/>
                    <a:pt x="48" y="302"/>
                    <a:pt x="31" y="308"/>
                  </a:cubicBezTo>
                  <a:cubicBezTo>
                    <a:pt x="31" y="295"/>
                    <a:pt x="31" y="283"/>
                    <a:pt x="31" y="270"/>
                  </a:cubicBezTo>
                  <a:cubicBezTo>
                    <a:pt x="48" y="264"/>
                    <a:pt x="65" y="257"/>
                    <a:pt x="83" y="251"/>
                  </a:cubicBezTo>
                  <a:cubicBezTo>
                    <a:pt x="83" y="264"/>
                    <a:pt x="83" y="278"/>
                    <a:pt x="83" y="291"/>
                  </a:cubicBezTo>
                  <a:close/>
                  <a:moveTo>
                    <a:pt x="31" y="182"/>
                  </a:moveTo>
                  <a:cubicBezTo>
                    <a:pt x="83" y="160"/>
                    <a:pt x="83" y="160"/>
                    <a:pt x="83" y="16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31" y="219"/>
                    <a:pt x="31" y="219"/>
                    <a:pt x="31" y="219"/>
                  </a:cubicBezTo>
                  <a:lnTo>
                    <a:pt x="3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633377" y="1605288"/>
              <a:ext cx="610800" cy="4707781"/>
            </a:xfrm>
            <a:custGeom>
              <a:avLst/>
              <a:gdLst>
                <a:gd name="T0" fmla="*/ 207 w 207"/>
                <a:gd name="T1" fmla="*/ 1543 h 1593"/>
                <a:gd name="T2" fmla="*/ 0 w 207"/>
                <a:gd name="T3" fmla="*/ 0 h 1593"/>
                <a:gd name="T4" fmla="*/ 29 w 207"/>
                <a:gd name="T5" fmla="*/ 94 h 1593"/>
                <a:gd name="T6" fmla="*/ 180 w 207"/>
                <a:gd name="T7" fmla="*/ 179 h 1593"/>
                <a:gd name="T8" fmla="*/ 29 w 207"/>
                <a:gd name="T9" fmla="*/ 94 h 1593"/>
                <a:gd name="T10" fmla="*/ 180 w 207"/>
                <a:gd name="T11" fmla="*/ 241 h 1593"/>
                <a:gd name="T12" fmla="*/ 29 w 207"/>
                <a:gd name="T13" fmla="*/ 241 h 1593"/>
                <a:gd name="T14" fmla="*/ 29 w 207"/>
                <a:gd name="T15" fmla="*/ 306 h 1593"/>
                <a:gd name="T16" fmla="*/ 180 w 207"/>
                <a:gd name="T17" fmla="*/ 378 h 1593"/>
                <a:gd name="T18" fmla="*/ 29 w 207"/>
                <a:gd name="T19" fmla="*/ 306 h 1593"/>
                <a:gd name="T20" fmla="*/ 180 w 207"/>
                <a:gd name="T21" fmla="*/ 441 h 1593"/>
                <a:gd name="T22" fmla="*/ 29 w 207"/>
                <a:gd name="T23" fmla="*/ 454 h 1593"/>
                <a:gd name="T24" fmla="*/ 29 w 207"/>
                <a:gd name="T25" fmla="*/ 519 h 1593"/>
                <a:gd name="T26" fmla="*/ 180 w 207"/>
                <a:gd name="T27" fmla="*/ 578 h 1593"/>
                <a:gd name="T28" fmla="*/ 29 w 207"/>
                <a:gd name="T29" fmla="*/ 519 h 1593"/>
                <a:gd name="T30" fmla="*/ 180 w 207"/>
                <a:gd name="T31" fmla="*/ 641 h 1593"/>
                <a:gd name="T32" fmla="*/ 29 w 207"/>
                <a:gd name="T33" fmla="*/ 666 h 1593"/>
                <a:gd name="T34" fmla="*/ 29 w 207"/>
                <a:gd name="T35" fmla="*/ 731 h 1593"/>
                <a:gd name="T36" fmla="*/ 180 w 207"/>
                <a:gd name="T37" fmla="*/ 777 h 1593"/>
                <a:gd name="T38" fmla="*/ 29 w 207"/>
                <a:gd name="T39" fmla="*/ 731 h 1593"/>
                <a:gd name="T40" fmla="*/ 180 w 207"/>
                <a:gd name="T41" fmla="*/ 841 h 1593"/>
                <a:gd name="T42" fmla="*/ 29 w 207"/>
                <a:gd name="T43" fmla="*/ 878 h 1593"/>
                <a:gd name="T44" fmla="*/ 29 w 207"/>
                <a:gd name="T45" fmla="*/ 943 h 1593"/>
                <a:gd name="T46" fmla="*/ 180 w 207"/>
                <a:gd name="T47" fmla="*/ 976 h 1593"/>
                <a:gd name="T48" fmla="*/ 29 w 207"/>
                <a:gd name="T49" fmla="*/ 943 h 1593"/>
                <a:gd name="T50" fmla="*/ 180 w 207"/>
                <a:gd name="T51" fmla="*/ 1041 h 1593"/>
                <a:gd name="T52" fmla="*/ 29 w 207"/>
                <a:gd name="T53" fmla="*/ 1091 h 1593"/>
                <a:gd name="T54" fmla="*/ 29 w 207"/>
                <a:gd name="T55" fmla="*/ 1156 h 1593"/>
                <a:gd name="T56" fmla="*/ 180 w 207"/>
                <a:gd name="T57" fmla="*/ 1175 h 1593"/>
                <a:gd name="T58" fmla="*/ 29 w 207"/>
                <a:gd name="T59" fmla="*/ 1156 h 1593"/>
                <a:gd name="T60" fmla="*/ 180 w 207"/>
                <a:gd name="T61" fmla="*/ 1241 h 1593"/>
                <a:gd name="T62" fmla="*/ 29 w 207"/>
                <a:gd name="T63" fmla="*/ 1303 h 1593"/>
                <a:gd name="T64" fmla="*/ 29 w 207"/>
                <a:gd name="T65" fmla="*/ 1368 h 1593"/>
                <a:gd name="T66" fmla="*/ 180 w 207"/>
                <a:gd name="T67" fmla="*/ 1375 h 1593"/>
                <a:gd name="T68" fmla="*/ 29 w 207"/>
                <a:gd name="T69" fmla="*/ 1368 h 1593"/>
                <a:gd name="T70" fmla="*/ 180 w 207"/>
                <a:gd name="T71" fmla="*/ 1441 h 1593"/>
                <a:gd name="T72" fmla="*/ 29 w 207"/>
                <a:gd name="T73" fmla="*/ 1515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7" h="1593">
                  <a:moveTo>
                    <a:pt x="0" y="1593"/>
                  </a:moveTo>
                  <a:cubicBezTo>
                    <a:pt x="207" y="1543"/>
                    <a:pt x="207" y="1543"/>
                    <a:pt x="207" y="1543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3"/>
                  </a:lnTo>
                  <a:close/>
                  <a:moveTo>
                    <a:pt x="29" y="94"/>
                  </a:moveTo>
                  <a:cubicBezTo>
                    <a:pt x="180" y="141"/>
                    <a:pt x="180" y="141"/>
                    <a:pt x="180" y="141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29" y="135"/>
                    <a:pt x="29" y="135"/>
                    <a:pt x="29" y="135"/>
                  </a:cubicBezTo>
                  <a:lnTo>
                    <a:pt x="29" y="94"/>
                  </a:lnTo>
                  <a:close/>
                  <a:moveTo>
                    <a:pt x="29" y="200"/>
                  </a:moveTo>
                  <a:cubicBezTo>
                    <a:pt x="79" y="214"/>
                    <a:pt x="130" y="228"/>
                    <a:pt x="180" y="241"/>
                  </a:cubicBezTo>
                  <a:cubicBezTo>
                    <a:pt x="180" y="254"/>
                    <a:pt x="180" y="266"/>
                    <a:pt x="180" y="279"/>
                  </a:cubicBezTo>
                  <a:cubicBezTo>
                    <a:pt x="130" y="266"/>
                    <a:pt x="79" y="254"/>
                    <a:pt x="29" y="241"/>
                  </a:cubicBezTo>
                  <a:cubicBezTo>
                    <a:pt x="29" y="228"/>
                    <a:pt x="29" y="214"/>
                    <a:pt x="29" y="200"/>
                  </a:cubicBezTo>
                  <a:close/>
                  <a:moveTo>
                    <a:pt x="29" y="306"/>
                  </a:moveTo>
                  <a:cubicBezTo>
                    <a:pt x="79" y="318"/>
                    <a:pt x="130" y="330"/>
                    <a:pt x="180" y="341"/>
                  </a:cubicBezTo>
                  <a:cubicBezTo>
                    <a:pt x="180" y="354"/>
                    <a:pt x="180" y="366"/>
                    <a:pt x="180" y="378"/>
                  </a:cubicBezTo>
                  <a:cubicBezTo>
                    <a:pt x="130" y="368"/>
                    <a:pt x="79" y="358"/>
                    <a:pt x="29" y="348"/>
                  </a:cubicBezTo>
                  <a:cubicBezTo>
                    <a:pt x="29" y="334"/>
                    <a:pt x="29" y="320"/>
                    <a:pt x="29" y="306"/>
                  </a:cubicBezTo>
                  <a:close/>
                  <a:moveTo>
                    <a:pt x="29" y="413"/>
                  </a:moveTo>
                  <a:cubicBezTo>
                    <a:pt x="79" y="422"/>
                    <a:pt x="130" y="432"/>
                    <a:pt x="180" y="441"/>
                  </a:cubicBezTo>
                  <a:cubicBezTo>
                    <a:pt x="180" y="453"/>
                    <a:pt x="180" y="466"/>
                    <a:pt x="180" y="478"/>
                  </a:cubicBezTo>
                  <a:cubicBezTo>
                    <a:pt x="130" y="470"/>
                    <a:pt x="79" y="462"/>
                    <a:pt x="29" y="454"/>
                  </a:cubicBezTo>
                  <a:cubicBezTo>
                    <a:pt x="29" y="440"/>
                    <a:pt x="29" y="426"/>
                    <a:pt x="29" y="413"/>
                  </a:cubicBezTo>
                  <a:close/>
                  <a:moveTo>
                    <a:pt x="29" y="519"/>
                  </a:moveTo>
                  <a:cubicBezTo>
                    <a:pt x="79" y="526"/>
                    <a:pt x="130" y="534"/>
                    <a:pt x="180" y="541"/>
                  </a:cubicBezTo>
                  <a:cubicBezTo>
                    <a:pt x="180" y="553"/>
                    <a:pt x="180" y="565"/>
                    <a:pt x="180" y="578"/>
                  </a:cubicBezTo>
                  <a:cubicBezTo>
                    <a:pt x="130" y="572"/>
                    <a:pt x="79" y="566"/>
                    <a:pt x="29" y="560"/>
                  </a:cubicBezTo>
                  <a:cubicBezTo>
                    <a:pt x="29" y="546"/>
                    <a:pt x="29" y="532"/>
                    <a:pt x="29" y="519"/>
                  </a:cubicBezTo>
                  <a:close/>
                  <a:moveTo>
                    <a:pt x="29" y="625"/>
                  </a:moveTo>
                  <a:cubicBezTo>
                    <a:pt x="79" y="630"/>
                    <a:pt x="130" y="636"/>
                    <a:pt x="180" y="641"/>
                  </a:cubicBezTo>
                  <a:cubicBezTo>
                    <a:pt x="180" y="653"/>
                    <a:pt x="180" y="665"/>
                    <a:pt x="180" y="677"/>
                  </a:cubicBezTo>
                  <a:cubicBezTo>
                    <a:pt x="130" y="674"/>
                    <a:pt x="79" y="670"/>
                    <a:pt x="29" y="666"/>
                  </a:cubicBezTo>
                  <a:cubicBezTo>
                    <a:pt x="29" y="652"/>
                    <a:pt x="29" y="639"/>
                    <a:pt x="29" y="625"/>
                  </a:cubicBezTo>
                  <a:close/>
                  <a:moveTo>
                    <a:pt x="29" y="731"/>
                  </a:moveTo>
                  <a:cubicBezTo>
                    <a:pt x="79" y="734"/>
                    <a:pt x="130" y="738"/>
                    <a:pt x="180" y="741"/>
                  </a:cubicBezTo>
                  <a:cubicBezTo>
                    <a:pt x="180" y="753"/>
                    <a:pt x="180" y="765"/>
                    <a:pt x="180" y="777"/>
                  </a:cubicBezTo>
                  <a:cubicBezTo>
                    <a:pt x="130" y="775"/>
                    <a:pt x="79" y="774"/>
                    <a:pt x="29" y="772"/>
                  </a:cubicBezTo>
                  <a:cubicBezTo>
                    <a:pt x="29" y="759"/>
                    <a:pt x="29" y="745"/>
                    <a:pt x="29" y="731"/>
                  </a:cubicBezTo>
                  <a:close/>
                  <a:moveTo>
                    <a:pt x="29" y="837"/>
                  </a:moveTo>
                  <a:cubicBezTo>
                    <a:pt x="79" y="838"/>
                    <a:pt x="130" y="840"/>
                    <a:pt x="180" y="841"/>
                  </a:cubicBezTo>
                  <a:cubicBezTo>
                    <a:pt x="180" y="853"/>
                    <a:pt x="180" y="865"/>
                    <a:pt x="180" y="876"/>
                  </a:cubicBezTo>
                  <a:cubicBezTo>
                    <a:pt x="130" y="877"/>
                    <a:pt x="79" y="878"/>
                    <a:pt x="29" y="878"/>
                  </a:cubicBezTo>
                  <a:cubicBezTo>
                    <a:pt x="29" y="865"/>
                    <a:pt x="29" y="851"/>
                    <a:pt x="29" y="837"/>
                  </a:cubicBezTo>
                  <a:close/>
                  <a:moveTo>
                    <a:pt x="29" y="943"/>
                  </a:moveTo>
                  <a:cubicBezTo>
                    <a:pt x="79" y="943"/>
                    <a:pt x="130" y="942"/>
                    <a:pt x="180" y="941"/>
                  </a:cubicBezTo>
                  <a:cubicBezTo>
                    <a:pt x="180" y="953"/>
                    <a:pt x="180" y="964"/>
                    <a:pt x="180" y="976"/>
                  </a:cubicBezTo>
                  <a:cubicBezTo>
                    <a:pt x="130" y="979"/>
                    <a:pt x="79" y="982"/>
                    <a:pt x="29" y="985"/>
                  </a:cubicBezTo>
                  <a:cubicBezTo>
                    <a:pt x="29" y="971"/>
                    <a:pt x="29" y="957"/>
                    <a:pt x="29" y="943"/>
                  </a:cubicBezTo>
                  <a:close/>
                  <a:moveTo>
                    <a:pt x="29" y="1049"/>
                  </a:moveTo>
                  <a:cubicBezTo>
                    <a:pt x="79" y="1047"/>
                    <a:pt x="130" y="1044"/>
                    <a:pt x="180" y="1041"/>
                  </a:cubicBezTo>
                  <a:cubicBezTo>
                    <a:pt x="180" y="1053"/>
                    <a:pt x="180" y="1064"/>
                    <a:pt x="180" y="1076"/>
                  </a:cubicBezTo>
                  <a:cubicBezTo>
                    <a:pt x="130" y="1081"/>
                    <a:pt x="79" y="1086"/>
                    <a:pt x="29" y="1091"/>
                  </a:cubicBezTo>
                  <a:cubicBezTo>
                    <a:pt x="29" y="1077"/>
                    <a:pt x="29" y="1063"/>
                    <a:pt x="29" y="1049"/>
                  </a:cubicBezTo>
                  <a:close/>
                  <a:moveTo>
                    <a:pt x="29" y="1156"/>
                  </a:moveTo>
                  <a:cubicBezTo>
                    <a:pt x="79" y="1151"/>
                    <a:pt x="130" y="1146"/>
                    <a:pt x="180" y="1141"/>
                  </a:cubicBezTo>
                  <a:cubicBezTo>
                    <a:pt x="180" y="1152"/>
                    <a:pt x="180" y="1164"/>
                    <a:pt x="180" y="1175"/>
                  </a:cubicBezTo>
                  <a:cubicBezTo>
                    <a:pt x="130" y="1183"/>
                    <a:pt x="79" y="1190"/>
                    <a:pt x="29" y="1197"/>
                  </a:cubicBezTo>
                  <a:cubicBezTo>
                    <a:pt x="29" y="1183"/>
                    <a:pt x="29" y="1169"/>
                    <a:pt x="29" y="1156"/>
                  </a:cubicBezTo>
                  <a:close/>
                  <a:moveTo>
                    <a:pt x="29" y="1262"/>
                  </a:moveTo>
                  <a:cubicBezTo>
                    <a:pt x="79" y="1255"/>
                    <a:pt x="130" y="1248"/>
                    <a:pt x="180" y="1241"/>
                  </a:cubicBezTo>
                  <a:cubicBezTo>
                    <a:pt x="180" y="1252"/>
                    <a:pt x="180" y="1264"/>
                    <a:pt x="180" y="1275"/>
                  </a:cubicBezTo>
                  <a:cubicBezTo>
                    <a:pt x="130" y="1284"/>
                    <a:pt x="79" y="1294"/>
                    <a:pt x="29" y="1303"/>
                  </a:cubicBezTo>
                  <a:cubicBezTo>
                    <a:pt x="29" y="1289"/>
                    <a:pt x="29" y="1276"/>
                    <a:pt x="29" y="1262"/>
                  </a:cubicBezTo>
                  <a:close/>
                  <a:moveTo>
                    <a:pt x="29" y="1368"/>
                  </a:moveTo>
                  <a:cubicBezTo>
                    <a:pt x="79" y="1359"/>
                    <a:pt x="130" y="1350"/>
                    <a:pt x="180" y="1341"/>
                  </a:cubicBezTo>
                  <a:cubicBezTo>
                    <a:pt x="180" y="1352"/>
                    <a:pt x="180" y="1363"/>
                    <a:pt x="180" y="1375"/>
                  </a:cubicBezTo>
                  <a:cubicBezTo>
                    <a:pt x="130" y="1386"/>
                    <a:pt x="79" y="1398"/>
                    <a:pt x="29" y="1409"/>
                  </a:cubicBezTo>
                  <a:cubicBezTo>
                    <a:pt x="29" y="1395"/>
                    <a:pt x="29" y="1382"/>
                    <a:pt x="29" y="1368"/>
                  </a:cubicBezTo>
                  <a:close/>
                  <a:moveTo>
                    <a:pt x="29" y="1474"/>
                  </a:moveTo>
                  <a:cubicBezTo>
                    <a:pt x="180" y="1441"/>
                    <a:pt x="180" y="1441"/>
                    <a:pt x="180" y="1441"/>
                  </a:cubicBezTo>
                  <a:cubicBezTo>
                    <a:pt x="180" y="1474"/>
                    <a:pt x="180" y="1474"/>
                    <a:pt x="180" y="1474"/>
                  </a:cubicBezTo>
                  <a:cubicBezTo>
                    <a:pt x="29" y="1515"/>
                    <a:pt x="29" y="1515"/>
                    <a:pt x="29" y="1515"/>
                  </a:cubicBezTo>
                  <a:lnTo>
                    <a:pt x="29" y="14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06779" y="1611532"/>
              <a:ext cx="1175385" cy="4697789"/>
            </a:xfrm>
            <a:custGeom>
              <a:avLst/>
              <a:gdLst>
                <a:gd name="T0" fmla="*/ 329 w 398"/>
                <a:gd name="T1" fmla="*/ 1511 h 1590"/>
                <a:gd name="T2" fmla="*/ 263 w 398"/>
                <a:gd name="T3" fmla="*/ 1423 h 1590"/>
                <a:gd name="T4" fmla="*/ 263 w 398"/>
                <a:gd name="T5" fmla="*/ 1299 h 1590"/>
                <a:gd name="T6" fmla="*/ 329 w 398"/>
                <a:gd name="T7" fmla="*/ 1222 h 1590"/>
                <a:gd name="T8" fmla="*/ 329 w 398"/>
                <a:gd name="T9" fmla="*/ 1189 h 1590"/>
                <a:gd name="T10" fmla="*/ 329 w 398"/>
                <a:gd name="T11" fmla="*/ 1029 h 1590"/>
                <a:gd name="T12" fmla="*/ 263 w 398"/>
                <a:gd name="T13" fmla="*/ 950 h 1590"/>
                <a:gd name="T14" fmla="*/ 263 w 398"/>
                <a:gd name="T15" fmla="*/ 827 h 1590"/>
                <a:gd name="T16" fmla="*/ 329 w 398"/>
                <a:gd name="T17" fmla="*/ 740 h 1590"/>
                <a:gd name="T18" fmla="*/ 329 w 398"/>
                <a:gd name="T19" fmla="*/ 707 h 1590"/>
                <a:gd name="T20" fmla="*/ 329 w 398"/>
                <a:gd name="T21" fmla="*/ 627 h 1590"/>
                <a:gd name="T22" fmla="*/ 263 w 398"/>
                <a:gd name="T23" fmla="*/ 478 h 1590"/>
                <a:gd name="T24" fmla="*/ 263 w 398"/>
                <a:gd name="T25" fmla="*/ 355 h 1590"/>
                <a:gd name="T26" fmla="*/ 329 w 398"/>
                <a:gd name="T27" fmla="*/ 258 h 1590"/>
                <a:gd name="T28" fmla="*/ 329 w 398"/>
                <a:gd name="T29" fmla="*/ 225 h 1590"/>
                <a:gd name="T30" fmla="*/ 177 w 398"/>
                <a:gd name="T31" fmla="*/ 145 h 1590"/>
                <a:gd name="T32" fmla="*/ 219 w 398"/>
                <a:gd name="T33" fmla="*/ 209 h 1590"/>
                <a:gd name="T34" fmla="*/ 219 w 398"/>
                <a:gd name="T35" fmla="*/ 330 h 1590"/>
                <a:gd name="T36" fmla="*/ 176 w 398"/>
                <a:gd name="T37" fmla="*/ 416 h 1590"/>
                <a:gd name="T38" fmla="*/ 176 w 398"/>
                <a:gd name="T39" fmla="*/ 452 h 1590"/>
                <a:gd name="T40" fmla="*/ 176 w 398"/>
                <a:gd name="T41" fmla="*/ 605 h 1590"/>
                <a:gd name="T42" fmla="*/ 218 w 398"/>
                <a:gd name="T43" fmla="*/ 675 h 1590"/>
                <a:gd name="T44" fmla="*/ 218 w 398"/>
                <a:gd name="T45" fmla="*/ 795 h 1590"/>
                <a:gd name="T46" fmla="*/ 175 w 398"/>
                <a:gd name="T47" fmla="*/ 875 h 1590"/>
                <a:gd name="T48" fmla="*/ 175 w 398"/>
                <a:gd name="T49" fmla="*/ 911 h 1590"/>
                <a:gd name="T50" fmla="*/ 175 w 398"/>
                <a:gd name="T51" fmla="*/ 1064 h 1590"/>
                <a:gd name="T52" fmla="*/ 217 w 398"/>
                <a:gd name="T53" fmla="*/ 1141 h 1590"/>
                <a:gd name="T54" fmla="*/ 217 w 398"/>
                <a:gd name="T55" fmla="*/ 1261 h 1590"/>
                <a:gd name="T56" fmla="*/ 174 w 398"/>
                <a:gd name="T57" fmla="*/ 1335 h 1590"/>
                <a:gd name="T58" fmla="*/ 174 w 398"/>
                <a:gd name="T59" fmla="*/ 1371 h 1590"/>
                <a:gd name="T60" fmla="*/ 139 w 398"/>
                <a:gd name="T61" fmla="*/ 1485 h 1590"/>
                <a:gd name="T62" fmla="*/ 109 w 398"/>
                <a:gd name="T63" fmla="*/ 1405 h 1590"/>
                <a:gd name="T64" fmla="*/ 139 w 398"/>
                <a:gd name="T65" fmla="*/ 1294 h 1590"/>
                <a:gd name="T66" fmla="*/ 139 w 398"/>
                <a:gd name="T67" fmla="*/ 1218 h 1590"/>
                <a:gd name="T68" fmla="*/ 109 w 398"/>
                <a:gd name="T69" fmla="*/ 1180 h 1590"/>
                <a:gd name="T70" fmla="*/ 109 w 398"/>
                <a:gd name="T71" fmla="*/ 1030 h 1590"/>
                <a:gd name="T72" fmla="*/ 109 w 398"/>
                <a:gd name="T73" fmla="*/ 955 h 1590"/>
                <a:gd name="T74" fmla="*/ 109 w 398"/>
                <a:gd name="T75" fmla="*/ 842 h 1590"/>
                <a:gd name="T76" fmla="*/ 139 w 398"/>
                <a:gd name="T77" fmla="*/ 763 h 1590"/>
                <a:gd name="T78" fmla="*/ 139 w 398"/>
                <a:gd name="T79" fmla="*/ 727 h 1590"/>
                <a:gd name="T80" fmla="*/ 139 w 398"/>
                <a:gd name="T81" fmla="*/ 575 h 1590"/>
                <a:gd name="T82" fmla="*/ 109 w 398"/>
                <a:gd name="T83" fmla="*/ 505 h 1590"/>
                <a:gd name="T84" fmla="*/ 109 w 398"/>
                <a:gd name="T85" fmla="*/ 392 h 1590"/>
                <a:gd name="T86" fmla="*/ 139 w 398"/>
                <a:gd name="T87" fmla="*/ 348 h 1590"/>
                <a:gd name="T88" fmla="*/ 139 w 398"/>
                <a:gd name="T89" fmla="*/ 272 h 1590"/>
                <a:gd name="T90" fmla="*/ 81 w 398"/>
                <a:gd name="T91" fmla="*/ 1478 h 1590"/>
                <a:gd name="T92" fmla="*/ 54 w 398"/>
                <a:gd name="T93" fmla="*/ 1400 h 1590"/>
                <a:gd name="T94" fmla="*/ 54 w 398"/>
                <a:gd name="T95" fmla="*/ 1291 h 1590"/>
                <a:gd name="T96" fmla="*/ 80 w 398"/>
                <a:gd name="T97" fmla="*/ 1218 h 1590"/>
                <a:gd name="T98" fmla="*/ 80 w 398"/>
                <a:gd name="T99" fmla="*/ 1180 h 1590"/>
                <a:gd name="T100" fmla="*/ 79 w 398"/>
                <a:gd name="T101" fmla="*/ 1031 h 1590"/>
                <a:gd name="T102" fmla="*/ 53 w 398"/>
                <a:gd name="T103" fmla="*/ 958 h 1590"/>
                <a:gd name="T104" fmla="*/ 52 w 398"/>
                <a:gd name="T105" fmla="*/ 848 h 1590"/>
                <a:gd name="T106" fmla="*/ 79 w 398"/>
                <a:gd name="T107" fmla="*/ 771 h 1590"/>
                <a:gd name="T108" fmla="*/ 79 w 398"/>
                <a:gd name="T109" fmla="*/ 734 h 1590"/>
                <a:gd name="T110" fmla="*/ 78 w 398"/>
                <a:gd name="T111" fmla="*/ 585 h 1590"/>
                <a:gd name="T112" fmla="*/ 51 w 398"/>
                <a:gd name="T113" fmla="*/ 515 h 1590"/>
                <a:gd name="T114" fmla="*/ 51 w 398"/>
                <a:gd name="T115" fmla="*/ 406 h 1590"/>
                <a:gd name="T116" fmla="*/ 78 w 398"/>
                <a:gd name="T117" fmla="*/ 325 h 1590"/>
                <a:gd name="T118" fmla="*/ 77 w 398"/>
                <a:gd name="T119" fmla="*/ 287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1590">
                  <a:moveTo>
                    <a:pt x="0" y="1529"/>
                  </a:moveTo>
                  <a:cubicBezTo>
                    <a:pt x="398" y="1590"/>
                    <a:pt x="398" y="1590"/>
                    <a:pt x="398" y="159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1529"/>
                  </a:lnTo>
                  <a:close/>
                  <a:moveTo>
                    <a:pt x="329" y="1511"/>
                  </a:moveTo>
                  <a:cubicBezTo>
                    <a:pt x="263" y="1501"/>
                    <a:pt x="263" y="1501"/>
                    <a:pt x="263" y="1501"/>
                  </a:cubicBezTo>
                  <a:cubicBezTo>
                    <a:pt x="263" y="1457"/>
                    <a:pt x="263" y="1457"/>
                    <a:pt x="263" y="1457"/>
                  </a:cubicBezTo>
                  <a:cubicBezTo>
                    <a:pt x="329" y="1463"/>
                    <a:pt x="329" y="1463"/>
                    <a:pt x="329" y="1463"/>
                  </a:cubicBezTo>
                  <a:lnTo>
                    <a:pt x="329" y="1511"/>
                  </a:lnTo>
                  <a:close/>
                  <a:moveTo>
                    <a:pt x="329" y="1430"/>
                  </a:moveTo>
                  <a:cubicBezTo>
                    <a:pt x="307" y="1428"/>
                    <a:pt x="285" y="1425"/>
                    <a:pt x="263" y="1423"/>
                  </a:cubicBezTo>
                  <a:cubicBezTo>
                    <a:pt x="263" y="1408"/>
                    <a:pt x="263" y="1393"/>
                    <a:pt x="263" y="1378"/>
                  </a:cubicBezTo>
                  <a:cubicBezTo>
                    <a:pt x="285" y="1380"/>
                    <a:pt x="307" y="1381"/>
                    <a:pt x="329" y="1382"/>
                  </a:cubicBezTo>
                  <a:cubicBezTo>
                    <a:pt x="329" y="1398"/>
                    <a:pt x="329" y="1414"/>
                    <a:pt x="329" y="1430"/>
                  </a:cubicBezTo>
                  <a:close/>
                  <a:moveTo>
                    <a:pt x="329" y="1350"/>
                  </a:moveTo>
                  <a:cubicBezTo>
                    <a:pt x="307" y="1348"/>
                    <a:pt x="285" y="1346"/>
                    <a:pt x="263" y="1344"/>
                  </a:cubicBezTo>
                  <a:cubicBezTo>
                    <a:pt x="263" y="1329"/>
                    <a:pt x="263" y="1314"/>
                    <a:pt x="263" y="1299"/>
                  </a:cubicBezTo>
                  <a:cubicBezTo>
                    <a:pt x="285" y="1300"/>
                    <a:pt x="307" y="1301"/>
                    <a:pt x="329" y="1302"/>
                  </a:cubicBezTo>
                  <a:cubicBezTo>
                    <a:pt x="329" y="1318"/>
                    <a:pt x="329" y="1334"/>
                    <a:pt x="329" y="1350"/>
                  </a:cubicBezTo>
                  <a:close/>
                  <a:moveTo>
                    <a:pt x="329" y="1270"/>
                  </a:moveTo>
                  <a:cubicBezTo>
                    <a:pt x="307" y="1268"/>
                    <a:pt x="285" y="1267"/>
                    <a:pt x="263" y="1265"/>
                  </a:cubicBezTo>
                  <a:cubicBezTo>
                    <a:pt x="263" y="1250"/>
                    <a:pt x="263" y="1236"/>
                    <a:pt x="263" y="1221"/>
                  </a:cubicBezTo>
                  <a:cubicBezTo>
                    <a:pt x="285" y="1221"/>
                    <a:pt x="307" y="1221"/>
                    <a:pt x="329" y="1222"/>
                  </a:cubicBezTo>
                  <a:cubicBezTo>
                    <a:pt x="329" y="1238"/>
                    <a:pt x="329" y="1254"/>
                    <a:pt x="329" y="1270"/>
                  </a:cubicBezTo>
                  <a:close/>
                  <a:moveTo>
                    <a:pt x="329" y="1189"/>
                  </a:moveTo>
                  <a:cubicBezTo>
                    <a:pt x="307" y="1188"/>
                    <a:pt x="285" y="1187"/>
                    <a:pt x="263" y="1186"/>
                  </a:cubicBezTo>
                  <a:cubicBezTo>
                    <a:pt x="263" y="1172"/>
                    <a:pt x="263" y="1157"/>
                    <a:pt x="263" y="1142"/>
                  </a:cubicBezTo>
                  <a:cubicBezTo>
                    <a:pt x="285" y="1142"/>
                    <a:pt x="307" y="1142"/>
                    <a:pt x="329" y="1141"/>
                  </a:cubicBezTo>
                  <a:cubicBezTo>
                    <a:pt x="329" y="1157"/>
                    <a:pt x="329" y="1173"/>
                    <a:pt x="329" y="1189"/>
                  </a:cubicBezTo>
                  <a:close/>
                  <a:moveTo>
                    <a:pt x="329" y="1109"/>
                  </a:moveTo>
                  <a:cubicBezTo>
                    <a:pt x="307" y="1108"/>
                    <a:pt x="285" y="1108"/>
                    <a:pt x="263" y="1108"/>
                  </a:cubicBezTo>
                  <a:cubicBezTo>
                    <a:pt x="263" y="1093"/>
                    <a:pt x="263" y="1078"/>
                    <a:pt x="263" y="1063"/>
                  </a:cubicBezTo>
                  <a:cubicBezTo>
                    <a:pt x="285" y="1063"/>
                    <a:pt x="307" y="1062"/>
                    <a:pt x="329" y="1061"/>
                  </a:cubicBezTo>
                  <a:cubicBezTo>
                    <a:pt x="329" y="1077"/>
                    <a:pt x="329" y="1093"/>
                    <a:pt x="329" y="1109"/>
                  </a:cubicBezTo>
                  <a:close/>
                  <a:moveTo>
                    <a:pt x="329" y="1029"/>
                  </a:moveTo>
                  <a:cubicBezTo>
                    <a:pt x="307" y="1029"/>
                    <a:pt x="285" y="1029"/>
                    <a:pt x="263" y="1029"/>
                  </a:cubicBezTo>
                  <a:cubicBezTo>
                    <a:pt x="263" y="1014"/>
                    <a:pt x="263" y="999"/>
                    <a:pt x="263" y="984"/>
                  </a:cubicBezTo>
                  <a:cubicBezTo>
                    <a:pt x="285" y="983"/>
                    <a:pt x="307" y="982"/>
                    <a:pt x="329" y="981"/>
                  </a:cubicBezTo>
                  <a:cubicBezTo>
                    <a:pt x="329" y="997"/>
                    <a:pt x="329" y="1013"/>
                    <a:pt x="329" y="1029"/>
                  </a:cubicBezTo>
                  <a:close/>
                  <a:moveTo>
                    <a:pt x="329" y="948"/>
                  </a:moveTo>
                  <a:cubicBezTo>
                    <a:pt x="307" y="949"/>
                    <a:pt x="285" y="950"/>
                    <a:pt x="263" y="950"/>
                  </a:cubicBezTo>
                  <a:cubicBezTo>
                    <a:pt x="263" y="935"/>
                    <a:pt x="263" y="921"/>
                    <a:pt x="263" y="906"/>
                  </a:cubicBezTo>
                  <a:cubicBezTo>
                    <a:pt x="285" y="904"/>
                    <a:pt x="307" y="902"/>
                    <a:pt x="329" y="900"/>
                  </a:cubicBezTo>
                  <a:cubicBezTo>
                    <a:pt x="329" y="916"/>
                    <a:pt x="329" y="932"/>
                    <a:pt x="329" y="948"/>
                  </a:cubicBezTo>
                  <a:close/>
                  <a:moveTo>
                    <a:pt x="329" y="868"/>
                  </a:moveTo>
                  <a:cubicBezTo>
                    <a:pt x="307" y="869"/>
                    <a:pt x="285" y="870"/>
                    <a:pt x="263" y="872"/>
                  </a:cubicBezTo>
                  <a:cubicBezTo>
                    <a:pt x="263" y="857"/>
                    <a:pt x="263" y="842"/>
                    <a:pt x="263" y="827"/>
                  </a:cubicBezTo>
                  <a:cubicBezTo>
                    <a:pt x="285" y="825"/>
                    <a:pt x="307" y="822"/>
                    <a:pt x="329" y="820"/>
                  </a:cubicBezTo>
                  <a:cubicBezTo>
                    <a:pt x="329" y="836"/>
                    <a:pt x="329" y="852"/>
                    <a:pt x="329" y="868"/>
                  </a:cubicBezTo>
                  <a:close/>
                  <a:moveTo>
                    <a:pt x="329" y="788"/>
                  </a:moveTo>
                  <a:cubicBezTo>
                    <a:pt x="307" y="789"/>
                    <a:pt x="285" y="791"/>
                    <a:pt x="263" y="793"/>
                  </a:cubicBezTo>
                  <a:cubicBezTo>
                    <a:pt x="263" y="778"/>
                    <a:pt x="263" y="763"/>
                    <a:pt x="263" y="748"/>
                  </a:cubicBezTo>
                  <a:cubicBezTo>
                    <a:pt x="285" y="745"/>
                    <a:pt x="307" y="743"/>
                    <a:pt x="329" y="740"/>
                  </a:cubicBezTo>
                  <a:cubicBezTo>
                    <a:pt x="329" y="756"/>
                    <a:pt x="329" y="772"/>
                    <a:pt x="329" y="788"/>
                  </a:cubicBezTo>
                  <a:close/>
                  <a:moveTo>
                    <a:pt x="329" y="707"/>
                  </a:moveTo>
                  <a:cubicBezTo>
                    <a:pt x="307" y="710"/>
                    <a:pt x="285" y="712"/>
                    <a:pt x="263" y="714"/>
                  </a:cubicBezTo>
                  <a:cubicBezTo>
                    <a:pt x="263" y="699"/>
                    <a:pt x="263" y="684"/>
                    <a:pt x="263" y="670"/>
                  </a:cubicBezTo>
                  <a:cubicBezTo>
                    <a:pt x="285" y="666"/>
                    <a:pt x="307" y="663"/>
                    <a:pt x="329" y="660"/>
                  </a:cubicBezTo>
                  <a:cubicBezTo>
                    <a:pt x="329" y="675"/>
                    <a:pt x="329" y="691"/>
                    <a:pt x="329" y="707"/>
                  </a:cubicBezTo>
                  <a:close/>
                  <a:moveTo>
                    <a:pt x="263" y="557"/>
                  </a:moveTo>
                  <a:cubicBezTo>
                    <a:pt x="263" y="542"/>
                    <a:pt x="263" y="527"/>
                    <a:pt x="263" y="512"/>
                  </a:cubicBezTo>
                  <a:cubicBezTo>
                    <a:pt x="285" y="508"/>
                    <a:pt x="307" y="503"/>
                    <a:pt x="329" y="499"/>
                  </a:cubicBezTo>
                  <a:cubicBezTo>
                    <a:pt x="329" y="515"/>
                    <a:pt x="329" y="531"/>
                    <a:pt x="329" y="547"/>
                  </a:cubicBezTo>
                  <a:cubicBezTo>
                    <a:pt x="307" y="550"/>
                    <a:pt x="285" y="553"/>
                    <a:pt x="263" y="557"/>
                  </a:cubicBezTo>
                  <a:close/>
                  <a:moveTo>
                    <a:pt x="329" y="627"/>
                  </a:moveTo>
                  <a:cubicBezTo>
                    <a:pt x="307" y="630"/>
                    <a:pt x="285" y="633"/>
                    <a:pt x="263" y="635"/>
                  </a:cubicBezTo>
                  <a:cubicBezTo>
                    <a:pt x="263" y="620"/>
                    <a:pt x="263" y="606"/>
                    <a:pt x="263" y="591"/>
                  </a:cubicBezTo>
                  <a:cubicBezTo>
                    <a:pt x="285" y="587"/>
                    <a:pt x="307" y="583"/>
                    <a:pt x="329" y="579"/>
                  </a:cubicBezTo>
                  <a:cubicBezTo>
                    <a:pt x="329" y="595"/>
                    <a:pt x="329" y="611"/>
                    <a:pt x="329" y="627"/>
                  </a:cubicBezTo>
                  <a:close/>
                  <a:moveTo>
                    <a:pt x="329" y="466"/>
                  </a:moveTo>
                  <a:cubicBezTo>
                    <a:pt x="307" y="470"/>
                    <a:pt x="285" y="474"/>
                    <a:pt x="263" y="478"/>
                  </a:cubicBezTo>
                  <a:cubicBezTo>
                    <a:pt x="263" y="463"/>
                    <a:pt x="263" y="448"/>
                    <a:pt x="263" y="433"/>
                  </a:cubicBezTo>
                  <a:cubicBezTo>
                    <a:pt x="285" y="428"/>
                    <a:pt x="307" y="423"/>
                    <a:pt x="329" y="419"/>
                  </a:cubicBezTo>
                  <a:cubicBezTo>
                    <a:pt x="329" y="434"/>
                    <a:pt x="329" y="450"/>
                    <a:pt x="329" y="466"/>
                  </a:cubicBezTo>
                  <a:close/>
                  <a:moveTo>
                    <a:pt x="329" y="386"/>
                  </a:moveTo>
                  <a:cubicBezTo>
                    <a:pt x="307" y="390"/>
                    <a:pt x="285" y="395"/>
                    <a:pt x="263" y="399"/>
                  </a:cubicBezTo>
                  <a:cubicBezTo>
                    <a:pt x="263" y="384"/>
                    <a:pt x="263" y="369"/>
                    <a:pt x="263" y="355"/>
                  </a:cubicBezTo>
                  <a:cubicBezTo>
                    <a:pt x="285" y="349"/>
                    <a:pt x="307" y="344"/>
                    <a:pt x="329" y="338"/>
                  </a:cubicBezTo>
                  <a:cubicBezTo>
                    <a:pt x="329" y="354"/>
                    <a:pt x="329" y="370"/>
                    <a:pt x="329" y="386"/>
                  </a:cubicBezTo>
                  <a:close/>
                  <a:moveTo>
                    <a:pt x="329" y="306"/>
                  </a:moveTo>
                  <a:cubicBezTo>
                    <a:pt x="307" y="311"/>
                    <a:pt x="285" y="315"/>
                    <a:pt x="263" y="320"/>
                  </a:cubicBezTo>
                  <a:cubicBezTo>
                    <a:pt x="263" y="306"/>
                    <a:pt x="263" y="291"/>
                    <a:pt x="263" y="276"/>
                  </a:cubicBezTo>
                  <a:cubicBezTo>
                    <a:pt x="285" y="270"/>
                    <a:pt x="307" y="264"/>
                    <a:pt x="329" y="258"/>
                  </a:cubicBezTo>
                  <a:cubicBezTo>
                    <a:pt x="329" y="274"/>
                    <a:pt x="329" y="290"/>
                    <a:pt x="329" y="306"/>
                  </a:cubicBezTo>
                  <a:close/>
                  <a:moveTo>
                    <a:pt x="329" y="225"/>
                  </a:moveTo>
                  <a:cubicBezTo>
                    <a:pt x="307" y="231"/>
                    <a:pt x="285" y="236"/>
                    <a:pt x="263" y="242"/>
                  </a:cubicBezTo>
                  <a:cubicBezTo>
                    <a:pt x="263" y="227"/>
                    <a:pt x="263" y="212"/>
                    <a:pt x="263" y="197"/>
                  </a:cubicBezTo>
                  <a:cubicBezTo>
                    <a:pt x="285" y="191"/>
                    <a:pt x="307" y="184"/>
                    <a:pt x="329" y="178"/>
                  </a:cubicBezTo>
                  <a:cubicBezTo>
                    <a:pt x="329" y="193"/>
                    <a:pt x="329" y="209"/>
                    <a:pt x="329" y="225"/>
                  </a:cubicBezTo>
                  <a:close/>
                  <a:moveTo>
                    <a:pt x="263" y="118"/>
                  </a:moveTo>
                  <a:cubicBezTo>
                    <a:pt x="329" y="97"/>
                    <a:pt x="329" y="97"/>
                    <a:pt x="329" y="97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263" y="163"/>
                    <a:pt x="263" y="163"/>
                    <a:pt x="263" y="163"/>
                  </a:cubicBezTo>
                  <a:lnTo>
                    <a:pt x="263" y="118"/>
                  </a:lnTo>
                  <a:close/>
                  <a:moveTo>
                    <a:pt x="177" y="145"/>
                  </a:moveTo>
                  <a:cubicBezTo>
                    <a:pt x="219" y="131"/>
                    <a:pt x="219" y="131"/>
                    <a:pt x="219" y="131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177" y="186"/>
                    <a:pt x="177" y="186"/>
                    <a:pt x="177" y="186"/>
                  </a:cubicBezTo>
                  <a:lnTo>
                    <a:pt x="177" y="145"/>
                  </a:lnTo>
                  <a:close/>
                  <a:moveTo>
                    <a:pt x="176" y="222"/>
                  </a:moveTo>
                  <a:cubicBezTo>
                    <a:pt x="191" y="217"/>
                    <a:pt x="205" y="213"/>
                    <a:pt x="219" y="209"/>
                  </a:cubicBezTo>
                  <a:cubicBezTo>
                    <a:pt x="219" y="223"/>
                    <a:pt x="219" y="238"/>
                    <a:pt x="219" y="252"/>
                  </a:cubicBezTo>
                  <a:cubicBezTo>
                    <a:pt x="205" y="255"/>
                    <a:pt x="191" y="259"/>
                    <a:pt x="176" y="262"/>
                  </a:cubicBezTo>
                  <a:cubicBezTo>
                    <a:pt x="176" y="249"/>
                    <a:pt x="176" y="235"/>
                    <a:pt x="176" y="222"/>
                  </a:cubicBezTo>
                  <a:close/>
                  <a:moveTo>
                    <a:pt x="176" y="298"/>
                  </a:moveTo>
                  <a:cubicBezTo>
                    <a:pt x="190" y="294"/>
                    <a:pt x="205" y="291"/>
                    <a:pt x="219" y="287"/>
                  </a:cubicBezTo>
                  <a:cubicBezTo>
                    <a:pt x="219" y="301"/>
                    <a:pt x="219" y="315"/>
                    <a:pt x="219" y="330"/>
                  </a:cubicBezTo>
                  <a:cubicBezTo>
                    <a:pt x="205" y="333"/>
                    <a:pt x="190" y="336"/>
                    <a:pt x="176" y="339"/>
                  </a:cubicBezTo>
                  <a:cubicBezTo>
                    <a:pt x="176" y="325"/>
                    <a:pt x="176" y="312"/>
                    <a:pt x="176" y="298"/>
                  </a:cubicBezTo>
                  <a:close/>
                  <a:moveTo>
                    <a:pt x="176" y="375"/>
                  </a:moveTo>
                  <a:cubicBezTo>
                    <a:pt x="190" y="371"/>
                    <a:pt x="204" y="368"/>
                    <a:pt x="219" y="364"/>
                  </a:cubicBezTo>
                  <a:cubicBezTo>
                    <a:pt x="219" y="379"/>
                    <a:pt x="219" y="393"/>
                    <a:pt x="219" y="407"/>
                  </a:cubicBezTo>
                  <a:cubicBezTo>
                    <a:pt x="204" y="410"/>
                    <a:pt x="190" y="413"/>
                    <a:pt x="176" y="416"/>
                  </a:cubicBezTo>
                  <a:cubicBezTo>
                    <a:pt x="176" y="402"/>
                    <a:pt x="176" y="388"/>
                    <a:pt x="176" y="375"/>
                  </a:cubicBezTo>
                  <a:close/>
                  <a:moveTo>
                    <a:pt x="176" y="452"/>
                  </a:moveTo>
                  <a:cubicBezTo>
                    <a:pt x="190" y="448"/>
                    <a:pt x="204" y="445"/>
                    <a:pt x="218" y="442"/>
                  </a:cubicBezTo>
                  <a:cubicBezTo>
                    <a:pt x="218" y="456"/>
                    <a:pt x="218" y="471"/>
                    <a:pt x="218" y="485"/>
                  </a:cubicBezTo>
                  <a:cubicBezTo>
                    <a:pt x="204" y="487"/>
                    <a:pt x="190" y="490"/>
                    <a:pt x="176" y="492"/>
                  </a:cubicBezTo>
                  <a:cubicBezTo>
                    <a:pt x="176" y="479"/>
                    <a:pt x="176" y="465"/>
                    <a:pt x="176" y="452"/>
                  </a:cubicBezTo>
                  <a:close/>
                  <a:moveTo>
                    <a:pt x="176" y="528"/>
                  </a:moveTo>
                  <a:cubicBezTo>
                    <a:pt x="190" y="525"/>
                    <a:pt x="204" y="522"/>
                    <a:pt x="218" y="520"/>
                  </a:cubicBezTo>
                  <a:cubicBezTo>
                    <a:pt x="218" y="534"/>
                    <a:pt x="218" y="548"/>
                    <a:pt x="218" y="562"/>
                  </a:cubicBezTo>
                  <a:cubicBezTo>
                    <a:pt x="204" y="565"/>
                    <a:pt x="190" y="567"/>
                    <a:pt x="176" y="569"/>
                  </a:cubicBezTo>
                  <a:cubicBezTo>
                    <a:pt x="176" y="555"/>
                    <a:pt x="176" y="542"/>
                    <a:pt x="176" y="528"/>
                  </a:cubicBezTo>
                  <a:close/>
                  <a:moveTo>
                    <a:pt x="176" y="605"/>
                  </a:moveTo>
                  <a:cubicBezTo>
                    <a:pt x="190" y="602"/>
                    <a:pt x="204" y="600"/>
                    <a:pt x="218" y="597"/>
                  </a:cubicBezTo>
                  <a:cubicBezTo>
                    <a:pt x="218" y="612"/>
                    <a:pt x="218" y="626"/>
                    <a:pt x="218" y="640"/>
                  </a:cubicBezTo>
                  <a:cubicBezTo>
                    <a:pt x="204" y="642"/>
                    <a:pt x="190" y="644"/>
                    <a:pt x="176" y="645"/>
                  </a:cubicBezTo>
                  <a:cubicBezTo>
                    <a:pt x="176" y="632"/>
                    <a:pt x="176" y="618"/>
                    <a:pt x="176" y="605"/>
                  </a:cubicBezTo>
                  <a:close/>
                  <a:moveTo>
                    <a:pt x="176" y="681"/>
                  </a:moveTo>
                  <a:cubicBezTo>
                    <a:pt x="190" y="679"/>
                    <a:pt x="204" y="677"/>
                    <a:pt x="218" y="675"/>
                  </a:cubicBezTo>
                  <a:cubicBezTo>
                    <a:pt x="218" y="689"/>
                    <a:pt x="218" y="703"/>
                    <a:pt x="218" y="718"/>
                  </a:cubicBezTo>
                  <a:cubicBezTo>
                    <a:pt x="204" y="719"/>
                    <a:pt x="190" y="721"/>
                    <a:pt x="176" y="722"/>
                  </a:cubicBezTo>
                  <a:cubicBezTo>
                    <a:pt x="176" y="709"/>
                    <a:pt x="176" y="695"/>
                    <a:pt x="176" y="681"/>
                  </a:cubicBezTo>
                  <a:close/>
                  <a:moveTo>
                    <a:pt x="175" y="758"/>
                  </a:moveTo>
                  <a:cubicBezTo>
                    <a:pt x="190" y="756"/>
                    <a:pt x="204" y="754"/>
                    <a:pt x="218" y="753"/>
                  </a:cubicBezTo>
                  <a:cubicBezTo>
                    <a:pt x="218" y="767"/>
                    <a:pt x="218" y="781"/>
                    <a:pt x="218" y="795"/>
                  </a:cubicBezTo>
                  <a:cubicBezTo>
                    <a:pt x="204" y="796"/>
                    <a:pt x="190" y="798"/>
                    <a:pt x="175" y="799"/>
                  </a:cubicBezTo>
                  <a:cubicBezTo>
                    <a:pt x="175" y="785"/>
                    <a:pt x="175" y="772"/>
                    <a:pt x="175" y="758"/>
                  </a:cubicBezTo>
                  <a:close/>
                  <a:moveTo>
                    <a:pt x="175" y="835"/>
                  </a:moveTo>
                  <a:cubicBezTo>
                    <a:pt x="189" y="833"/>
                    <a:pt x="204" y="832"/>
                    <a:pt x="218" y="830"/>
                  </a:cubicBezTo>
                  <a:cubicBezTo>
                    <a:pt x="218" y="844"/>
                    <a:pt x="218" y="859"/>
                    <a:pt x="218" y="873"/>
                  </a:cubicBezTo>
                  <a:cubicBezTo>
                    <a:pt x="204" y="874"/>
                    <a:pt x="189" y="875"/>
                    <a:pt x="175" y="875"/>
                  </a:cubicBezTo>
                  <a:cubicBezTo>
                    <a:pt x="175" y="862"/>
                    <a:pt x="175" y="848"/>
                    <a:pt x="175" y="835"/>
                  </a:cubicBezTo>
                  <a:close/>
                  <a:moveTo>
                    <a:pt x="175" y="911"/>
                  </a:moveTo>
                  <a:cubicBezTo>
                    <a:pt x="189" y="910"/>
                    <a:pt x="203" y="909"/>
                    <a:pt x="218" y="908"/>
                  </a:cubicBezTo>
                  <a:cubicBezTo>
                    <a:pt x="218" y="922"/>
                    <a:pt x="218" y="936"/>
                    <a:pt x="218" y="951"/>
                  </a:cubicBezTo>
                  <a:cubicBezTo>
                    <a:pt x="203" y="951"/>
                    <a:pt x="189" y="951"/>
                    <a:pt x="175" y="952"/>
                  </a:cubicBezTo>
                  <a:cubicBezTo>
                    <a:pt x="175" y="938"/>
                    <a:pt x="175" y="925"/>
                    <a:pt x="175" y="911"/>
                  </a:cubicBezTo>
                  <a:close/>
                  <a:moveTo>
                    <a:pt x="175" y="988"/>
                  </a:moveTo>
                  <a:cubicBezTo>
                    <a:pt x="189" y="987"/>
                    <a:pt x="203" y="986"/>
                    <a:pt x="217" y="985"/>
                  </a:cubicBezTo>
                  <a:cubicBezTo>
                    <a:pt x="217" y="1000"/>
                    <a:pt x="217" y="1014"/>
                    <a:pt x="217" y="1028"/>
                  </a:cubicBezTo>
                  <a:cubicBezTo>
                    <a:pt x="203" y="1028"/>
                    <a:pt x="189" y="1028"/>
                    <a:pt x="175" y="1029"/>
                  </a:cubicBezTo>
                  <a:cubicBezTo>
                    <a:pt x="175" y="1015"/>
                    <a:pt x="175" y="1001"/>
                    <a:pt x="175" y="988"/>
                  </a:cubicBezTo>
                  <a:close/>
                  <a:moveTo>
                    <a:pt x="175" y="1064"/>
                  </a:moveTo>
                  <a:cubicBezTo>
                    <a:pt x="189" y="1064"/>
                    <a:pt x="203" y="1064"/>
                    <a:pt x="217" y="1063"/>
                  </a:cubicBezTo>
                  <a:cubicBezTo>
                    <a:pt x="217" y="1077"/>
                    <a:pt x="217" y="1092"/>
                    <a:pt x="217" y="1106"/>
                  </a:cubicBezTo>
                  <a:cubicBezTo>
                    <a:pt x="203" y="1106"/>
                    <a:pt x="189" y="1105"/>
                    <a:pt x="175" y="1105"/>
                  </a:cubicBezTo>
                  <a:cubicBezTo>
                    <a:pt x="175" y="1092"/>
                    <a:pt x="175" y="1078"/>
                    <a:pt x="175" y="1064"/>
                  </a:cubicBezTo>
                  <a:close/>
                  <a:moveTo>
                    <a:pt x="175" y="1141"/>
                  </a:moveTo>
                  <a:cubicBezTo>
                    <a:pt x="189" y="1141"/>
                    <a:pt x="203" y="1141"/>
                    <a:pt x="217" y="1141"/>
                  </a:cubicBezTo>
                  <a:cubicBezTo>
                    <a:pt x="217" y="1155"/>
                    <a:pt x="217" y="1169"/>
                    <a:pt x="217" y="1184"/>
                  </a:cubicBezTo>
                  <a:cubicBezTo>
                    <a:pt x="203" y="1183"/>
                    <a:pt x="189" y="1182"/>
                    <a:pt x="175" y="1182"/>
                  </a:cubicBezTo>
                  <a:cubicBezTo>
                    <a:pt x="175" y="1168"/>
                    <a:pt x="175" y="1155"/>
                    <a:pt x="175" y="1141"/>
                  </a:cubicBezTo>
                  <a:close/>
                  <a:moveTo>
                    <a:pt x="175" y="1218"/>
                  </a:moveTo>
                  <a:cubicBezTo>
                    <a:pt x="189" y="1218"/>
                    <a:pt x="203" y="1218"/>
                    <a:pt x="217" y="1218"/>
                  </a:cubicBezTo>
                  <a:cubicBezTo>
                    <a:pt x="217" y="1233"/>
                    <a:pt x="217" y="1247"/>
                    <a:pt x="217" y="1261"/>
                  </a:cubicBezTo>
                  <a:cubicBezTo>
                    <a:pt x="203" y="1260"/>
                    <a:pt x="189" y="1259"/>
                    <a:pt x="175" y="1258"/>
                  </a:cubicBezTo>
                  <a:cubicBezTo>
                    <a:pt x="175" y="1245"/>
                    <a:pt x="175" y="1231"/>
                    <a:pt x="175" y="1218"/>
                  </a:cubicBezTo>
                  <a:close/>
                  <a:moveTo>
                    <a:pt x="174" y="1294"/>
                  </a:moveTo>
                  <a:cubicBezTo>
                    <a:pt x="189" y="1295"/>
                    <a:pt x="203" y="1295"/>
                    <a:pt x="217" y="1296"/>
                  </a:cubicBezTo>
                  <a:cubicBezTo>
                    <a:pt x="217" y="1310"/>
                    <a:pt x="217" y="1325"/>
                    <a:pt x="217" y="1339"/>
                  </a:cubicBezTo>
                  <a:cubicBezTo>
                    <a:pt x="203" y="1338"/>
                    <a:pt x="189" y="1336"/>
                    <a:pt x="174" y="1335"/>
                  </a:cubicBezTo>
                  <a:cubicBezTo>
                    <a:pt x="174" y="1321"/>
                    <a:pt x="174" y="1308"/>
                    <a:pt x="174" y="1294"/>
                  </a:cubicBezTo>
                  <a:close/>
                  <a:moveTo>
                    <a:pt x="174" y="1371"/>
                  </a:moveTo>
                  <a:cubicBezTo>
                    <a:pt x="188" y="1372"/>
                    <a:pt x="203" y="1373"/>
                    <a:pt x="217" y="1374"/>
                  </a:cubicBezTo>
                  <a:cubicBezTo>
                    <a:pt x="217" y="1388"/>
                    <a:pt x="217" y="1402"/>
                    <a:pt x="217" y="1416"/>
                  </a:cubicBezTo>
                  <a:cubicBezTo>
                    <a:pt x="203" y="1415"/>
                    <a:pt x="188" y="1413"/>
                    <a:pt x="174" y="1412"/>
                  </a:cubicBezTo>
                  <a:cubicBezTo>
                    <a:pt x="174" y="1398"/>
                    <a:pt x="174" y="1385"/>
                    <a:pt x="174" y="1371"/>
                  </a:cubicBezTo>
                  <a:close/>
                  <a:moveTo>
                    <a:pt x="174" y="1448"/>
                  </a:moveTo>
                  <a:cubicBezTo>
                    <a:pt x="217" y="1451"/>
                    <a:pt x="217" y="1451"/>
                    <a:pt x="217" y="1451"/>
                  </a:cubicBezTo>
                  <a:cubicBezTo>
                    <a:pt x="217" y="1494"/>
                    <a:pt x="217" y="1494"/>
                    <a:pt x="217" y="1494"/>
                  </a:cubicBezTo>
                  <a:cubicBezTo>
                    <a:pt x="174" y="1488"/>
                    <a:pt x="174" y="1488"/>
                    <a:pt x="174" y="1488"/>
                  </a:cubicBezTo>
                  <a:lnTo>
                    <a:pt x="174" y="1448"/>
                  </a:lnTo>
                  <a:close/>
                  <a:moveTo>
                    <a:pt x="139" y="1485"/>
                  </a:moveTo>
                  <a:cubicBezTo>
                    <a:pt x="109" y="1480"/>
                    <a:pt x="109" y="1480"/>
                    <a:pt x="109" y="1480"/>
                  </a:cubicBezTo>
                  <a:cubicBezTo>
                    <a:pt x="109" y="1443"/>
                    <a:pt x="109" y="1443"/>
                    <a:pt x="109" y="1443"/>
                  </a:cubicBezTo>
                  <a:cubicBezTo>
                    <a:pt x="139" y="1445"/>
                    <a:pt x="139" y="1445"/>
                    <a:pt x="139" y="1445"/>
                  </a:cubicBezTo>
                  <a:lnTo>
                    <a:pt x="139" y="1485"/>
                  </a:lnTo>
                  <a:close/>
                  <a:moveTo>
                    <a:pt x="139" y="1409"/>
                  </a:moveTo>
                  <a:cubicBezTo>
                    <a:pt x="129" y="1408"/>
                    <a:pt x="119" y="1406"/>
                    <a:pt x="109" y="1405"/>
                  </a:cubicBezTo>
                  <a:cubicBezTo>
                    <a:pt x="109" y="1393"/>
                    <a:pt x="109" y="1380"/>
                    <a:pt x="109" y="1367"/>
                  </a:cubicBezTo>
                  <a:cubicBezTo>
                    <a:pt x="119" y="1368"/>
                    <a:pt x="129" y="1369"/>
                    <a:pt x="139" y="1369"/>
                  </a:cubicBezTo>
                  <a:cubicBezTo>
                    <a:pt x="139" y="1383"/>
                    <a:pt x="139" y="1396"/>
                    <a:pt x="139" y="1409"/>
                  </a:cubicBezTo>
                  <a:close/>
                  <a:moveTo>
                    <a:pt x="109" y="1330"/>
                  </a:moveTo>
                  <a:cubicBezTo>
                    <a:pt x="109" y="1318"/>
                    <a:pt x="109" y="1305"/>
                    <a:pt x="109" y="1292"/>
                  </a:cubicBezTo>
                  <a:cubicBezTo>
                    <a:pt x="119" y="1293"/>
                    <a:pt x="129" y="1293"/>
                    <a:pt x="139" y="1294"/>
                  </a:cubicBezTo>
                  <a:cubicBezTo>
                    <a:pt x="139" y="1307"/>
                    <a:pt x="139" y="1320"/>
                    <a:pt x="139" y="1333"/>
                  </a:cubicBezTo>
                  <a:cubicBezTo>
                    <a:pt x="129" y="1332"/>
                    <a:pt x="119" y="1331"/>
                    <a:pt x="109" y="1330"/>
                  </a:cubicBezTo>
                  <a:close/>
                  <a:moveTo>
                    <a:pt x="139" y="1257"/>
                  </a:moveTo>
                  <a:cubicBezTo>
                    <a:pt x="129" y="1257"/>
                    <a:pt x="119" y="1256"/>
                    <a:pt x="109" y="1255"/>
                  </a:cubicBezTo>
                  <a:cubicBezTo>
                    <a:pt x="109" y="1243"/>
                    <a:pt x="109" y="1230"/>
                    <a:pt x="109" y="1217"/>
                  </a:cubicBezTo>
                  <a:cubicBezTo>
                    <a:pt x="119" y="1217"/>
                    <a:pt x="129" y="1218"/>
                    <a:pt x="139" y="1218"/>
                  </a:cubicBezTo>
                  <a:cubicBezTo>
                    <a:pt x="139" y="1231"/>
                    <a:pt x="139" y="1244"/>
                    <a:pt x="139" y="1257"/>
                  </a:cubicBezTo>
                  <a:close/>
                  <a:moveTo>
                    <a:pt x="109" y="1180"/>
                  </a:moveTo>
                  <a:cubicBezTo>
                    <a:pt x="109" y="1167"/>
                    <a:pt x="109" y="1155"/>
                    <a:pt x="109" y="1142"/>
                  </a:cubicBezTo>
                  <a:cubicBezTo>
                    <a:pt x="119" y="1142"/>
                    <a:pt x="129" y="1142"/>
                    <a:pt x="139" y="1142"/>
                  </a:cubicBezTo>
                  <a:cubicBezTo>
                    <a:pt x="139" y="1155"/>
                    <a:pt x="139" y="1168"/>
                    <a:pt x="139" y="1181"/>
                  </a:cubicBezTo>
                  <a:cubicBezTo>
                    <a:pt x="129" y="1181"/>
                    <a:pt x="119" y="1181"/>
                    <a:pt x="109" y="1180"/>
                  </a:cubicBezTo>
                  <a:close/>
                  <a:moveTo>
                    <a:pt x="139" y="1106"/>
                  </a:moveTo>
                  <a:cubicBezTo>
                    <a:pt x="129" y="1105"/>
                    <a:pt x="119" y="1105"/>
                    <a:pt x="109" y="1105"/>
                  </a:cubicBezTo>
                  <a:cubicBezTo>
                    <a:pt x="109" y="1092"/>
                    <a:pt x="109" y="1080"/>
                    <a:pt x="109" y="1067"/>
                  </a:cubicBezTo>
                  <a:cubicBezTo>
                    <a:pt x="119" y="1067"/>
                    <a:pt x="129" y="1067"/>
                    <a:pt x="139" y="1066"/>
                  </a:cubicBezTo>
                  <a:cubicBezTo>
                    <a:pt x="139" y="1079"/>
                    <a:pt x="139" y="1092"/>
                    <a:pt x="139" y="1106"/>
                  </a:cubicBezTo>
                  <a:close/>
                  <a:moveTo>
                    <a:pt x="109" y="1030"/>
                  </a:moveTo>
                  <a:cubicBezTo>
                    <a:pt x="109" y="1017"/>
                    <a:pt x="109" y="1005"/>
                    <a:pt x="109" y="992"/>
                  </a:cubicBezTo>
                  <a:cubicBezTo>
                    <a:pt x="119" y="992"/>
                    <a:pt x="129" y="991"/>
                    <a:pt x="139" y="990"/>
                  </a:cubicBezTo>
                  <a:cubicBezTo>
                    <a:pt x="139" y="1004"/>
                    <a:pt x="139" y="1017"/>
                    <a:pt x="139" y="1030"/>
                  </a:cubicBezTo>
                  <a:cubicBezTo>
                    <a:pt x="129" y="1030"/>
                    <a:pt x="119" y="1030"/>
                    <a:pt x="109" y="1030"/>
                  </a:cubicBezTo>
                  <a:close/>
                  <a:moveTo>
                    <a:pt x="139" y="954"/>
                  </a:moveTo>
                  <a:cubicBezTo>
                    <a:pt x="129" y="954"/>
                    <a:pt x="119" y="955"/>
                    <a:pt x="109" y="955"/>
                  </a:cubicBezTo>
                  <a:cubicBezTo>
                    <a:pt x="109" y="942"/>
                    <a:pt x="109" y="930"/>
                    <a:pt x="109" y="917"/>
                  </a:cubicBezTo>
                  <a:cubicBezTo>
                    <a:pt x="119" y="916"/>
                    <a:pt x="129" y="915"/>
                    <a:pt x="139" y="915"/>
                  </a:cubicBezTo>
                  <a:cubicBezTo>
                    <a:pt x="139" y="928"/>
                    <a:pt x="139" y="941"/>
                    <a:pt x="139" y="954"/>
                  </a:cubicBezTo>
                  <a:close/>
                  <a:moveTo>
                    <a:pt x="139" y="878"/>
                  </a:moveTo>
                  <a:cubicBezTo>
                    <a:pt x="129" y="879"/>
                    <a:pt x="119" y="879"/>
                    <a:pt x="109" y="880"/>
                  </a:cubicBezTo>
                  <a:cubicBezTo>
                    <a:pt x="109" y="867"/>
                    <a:pt x="109" y="855"/>
                    <a:pt x="109" y="842"/>
                  </a:cubicBezTo>
                  <a:cubicBezTo>
                    <a:pt x="119" y="841"/>
                    <a:pt x="129" y="840"/>
                    <a:pt x="139" y="839"/>
                  </a:cubicBezTo>
                  <a:cubicBezTo>
                    <a:pt x="139" y="852"/>
                    <a:pt x="139" y="865"/>
                    <a:pt x="139" y="878"/>
                  </a:cubicBezTo>
                  <a:close/>
                  <a:moveTo>
                    <a:pt x="139" y="802"/>
                  </a:moveTo>
                  <a:cubicBezTo>
                    <a:pt x="129" y="803"/>
                    <a:pt x="119" y="804"/>
                    <a:pt x="109" y="805"/>
                  </a:cubicBezTo>
                  <a:cubicBezTo>
                    <a:pt x="109" y="792"/>
                    <a:pt x="109" y="780"/>
                    <a:pt x="109" y="767"/>
                  </a:cubicBezTo>
                  <a:cubicBezTo>
                    <a:pt x="119" y="766"/>
                    <a:pt x="129" y="764"/>
                    <a:pt x="139" y="763"/>
                  </a:cubicBezTo>
                  <a:cubicBezTo>
                    <a:pt x="139" y="776"/>
                    <a:pt x="139" y="789"/>
                    <a:pt x="139" y="802"/>
                  </a:cubicBezTo>
                  <a:close/>
                  <a:moveTo>
                    <a:pt x="139" y="727"/>
                  </a:moveTo>
                  <a:cubicBezTo>
                    <a:pt x="129" y="728"/>
                    <a:pt x="119" y="729"/>
                    <a:pt x="109" y="730"/>
                  </a:cubicBezTo>
                  <a:cubicBezTo>
                    <a:pt x="109" y="717"/>
                    <a:pt x="109" y="704"/>
                    <a:pt x="109" y="692"/>
                  </a:cubicBezTo>
                  <a:cubicBezTo>
                    <a:pt x="119" y="690"/>
                    <a:pt x="129" y="689"/>
                    <a:pt x="139" y="687"/>
                  </a:cubicBezTo>
                  <a:cubicBezTo>
                    <a:pt x="139" y="700"/>
                    <a:pt x="139" y="713"/>
                    <a:pt x="139" y="727"/>
                  </a:cubicBezTo>
                  <a:close/>
                  <a:moveTo>
                    <a:pt x="139" y="651"/>
                  </a:moveTo>
                  <a:cubicBezTo>
                    <a:pt x="129" y="652"/>
                    <a:pt x="119" y="653"/>
                    <a:pt x="109" y="655"/>
                  </a:cubicBezTo>
                  <a:cubicBezTo>
                    <a:pt x="109" y="642"/>
                    <a:pt x="109" y="629"/>
                    <a:pt x="109" y="617"/>
                  </a:cubicBezTo>
                  <a:cubicBezTo>
                    <a:pt x="119" y="615"/>
                    <a:pt x="129" y="613"/>
                    <a:pt x="139" y="611"/>
                  </a:cubicBezTo>
                  <a:cubicBezTo>
                    <a:pt x="139" y="625"/>
                    <a:pt x="139" y="638"/>
                    <a:pt x="139" y="651"/>
                  </a:cubicBezTo>
                  <a:close/>
                  <a:moveTo>
                    <a:pt x="139" y="575"/>
                  </a:moveTo>
                  <a:cubicBezTo>
                    <a:pt x="129" y="577"/>
                    <a:pt x="119" y="578"/>
                    <a:pt x="109" y="580"/>
                  </a:cubicBezTo>
                  <a:cubicBezTo>
                    <a:pt x="109" y="567"/>
                    <a:pt x="109" y="554"/>
                    <a:pt x="109" y="542"/>
                  </a:cubicBezTo>
                  <a:cubicBezTo>
                    <a:pt x="119" y="540"/>
                    <a:pt x="129" y="538"/>
                    <a:pt x="139" y="536"/>
                  </a:cubicBezTo>
                  <a:cubicBezTo>
                    <a:pt x="139" y="549"/>
                    <a:pt x="139" y="562"/>
                    <a:pt x="139" y="575"/>
                  </a:cubicBezTo>
                  <a:close/>
                  <a:moveTo>
                    <a:pt x="139" y="499"/>
                  </a:moveTo>
                  <a:cubicBezTo>
                    <a:pt x="129" y="501"/>
                    <a:pt x="119" y="503"/>
                    <a:pt x="109" y="505"/>
                  </a:cubicBezTo>
                  <a:cubicBezTo>
                    <a:pt x="109" y="492"/>
                    <a:pt x="109" y="479"/>
                    <a:pt x="109" y="467"/>
                  </a:cubicBezTo>
                  <a:cubicBezTo>
                    <a:pt x="119" y="464"/>
                    <a:pt x="129" y="462"/>
                    <a:pt x="139" y="460"/>
                  </a:cubicBezTo>
                  <a:cubicBezTo>
                    <a:pt x="139" y="473"/>
                    <a:pt x="139" y="486"/>
                    <a:pt x="139" y="499"/>
                  </a:cubicBezTo>
                  <a:close/>
                  <a:moveTo>
                    <a:pt x="139" y="423"/>
                  </a:moveTo>
                  <a:cubicBezTo>
                    <a:pt x="129" y="425"/>
                    <a:pt x="119" y="427"/>
                    <a:pt x="109" y="429"/>
                  </a:cubicBezTo>
                  <a:cubicBezTo>
                    <a:pt x="109" y="417"/>
                    <a:pt x="109" y="404"/>
                    <a:pt x="109" y="392"/>
                  </a:cubicBezTo>
                  <a:cubicBezTo>
                    <a:pt x="119" y="389"/>
                    <a:pt x="129" y="387"/>
                    <a:pt x="139" y="384"/>
                  </a:cubicBezTo>
                  <a:cubicBezTo>
                    <a:pt x="139" y="397"/>
                    <a:pt x="139" y="410"/>
                    <a:pt x="139" y="423"/>
                  </a:cubicBezTo>
                  <a:close/>
                  <a:moveTo>
                    <a:pt x="109" y="354"/>
                  </a:moveTo>
                  <a:cubicBezTo>
                    <a:pt x="109" y="342"/>
                    <a:pt x="109" y="329"/>
                    <a:pt x="109" y="317"/>
                  </a:cubicBezTo>
                  <a:cubicBezTo>
                    <a:pt x="119" y="314"/>
                    <a:pt x="129" y="311"/>
                    <a:pt x="139" y="308"/>
                  </a:cubicBezTo>
                  <a:cubicBezTo>
                    <a:pt x="139" y="321"/>
                    <a:pt x="139" y="334"/>
                    <a:pt x="139" y="348"/>
                  </a:cubicBezTo>
                  <a:cubicBezTo>
                    <a:pt x="129" y="350"/>
                    <a:pt x="119" y="352"/>
                    <a:pt x="109" y="354"/>
                  </a:cubicBezTo>
                  <a:close/>
                  <a:moveTo>
                    <a:pt x="139" y="272"/>
                  </a:moveTo>
                  <a:cubicBezTo>
                    <a:pt x="129" y="274"/>
                    <a:pt x="119" y="277"/>
                    <a:pt x="109" y="279"/>
                  </a:cubicBezTo>
                  <a:cubicBezTo>
                    <a:pt x="109" y="267"/>
                    <a:pt x="109" y="254"/>
                    <a:pt x="109" y="241"/>
                  </a:cubicBezTo>
                  <a:cubicBezTo>
                    <a:pt x="119" y="238"/>
                    <a:pt x="129" y="235"/>
                    <a:pt x="139" y="232"/>
                  </a:cubicBezTo>
                  <a:cubicBezTo>
                    <a:pt x="139" y="245"/>
                    <a:pt x="139" y="259"/>
                    <a:pt x="139" y="272"/>
                  </a:cubicBezTo>
                  <a:close/>
                  <a:moveTo>
                    <a:pt x="109" y="166"/>
                  </a:moveTo>
                  <a:cubicBezTo>
                    <a:pt x="139" y="157"/>
                    <a:pt x="139" y="157"/>
                    <a:pt x="139" y="1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09" y="204"/>
                    <a:pt x="109" y="204"/>
                    <a:pt x="109" y="204"/>
                  </a:cubicBezTo>
                  <a:lnTo>
                    <a:pt x="109" y="166"/>
                  </a:lnTo>
                  <a:close/>
                  <a:moveTo>
                    <a:pt x="81" y="1478"/>
                  </a:moveTo>
                  <a:cubicBezTo>
                    <a:pt x="54" y="1474"/>
                    <a:pt x="54" y="1474"/>
                    <a:pt x="54" y="1474"/>
                  </a:cubicBezTo>
                  <a:cubicBezTo>
                    <a:pt x="54" y="1438"/>
                    <a:pt x="54" y="1438"/>
                    <a:pt x="54" y="1438"/>
                  </a:cubicBezTo>
                  <a:cubicBezTo>
                    <a:pt x="81" y="1441"/>
                    <a:pt x="81" y="1441"/>
                    <a:pt x="81" y="1441"/>
                  </a:cubicBezTo>
                  <a:lnTo>
                    <a:pt x="81" y="1478"/>
                  </a:lnTo>
                  <a:close/>
                  <a:moveTo>
                    <a:pt x="80" y="1403"/>
                  </a:moveTo>
                  <a:cubicBezTo>
                    <a:pt x="72" y="1402"/>
                    <a:pt x="63" y="1401"/>
                    <a:pt x="54" y="1400"/>
                  </a:cubicBezTo>
                  <a:cubicBezTo>
                    <a:pt x="54" y="1388"/>
                    <a:pt x="54" y="1377"/>
                    <a:pt x="54" y="1365"/>
                  </a:cubicBezTo>
                  <a:cubicBezTo>
                    <a:pt x="63" y="1365"/>
                    <a:pt x="72" y="1366"/>
                    <a:pt x="80" y="1366"/>
                  </a:cubicBezTo>
                  <a:cubicBezTo>
                    <a:pt x="80" y="1379"/>
                    <a:pt x="80" y="1391"/>
                    <a:pt x="80" y="1403"/>
                  </a:cubicBezTo>
                  <a:close/>
                  <a:moveTo>
                    <a:pt x="80" y="1329"/>
                  </a:moveTo>
                  <a:cubicBezTo>
                    <a:pt x="71" y="1328"/>
                    <a:pt x="62" y="1327"/>
                    <a:pt x="54" y="1326"/>
                  </a:cubicBezTo>
                  <a:cubicBezTo>
                    <a:pt x="54" y="1315"/>
                    <a:pt x="54" y="1303"/>
                    <a:pt x="54" y="1291"/>
                  </a:cubicBezTo>
                  <a:cubicBezTo>
                    <a:pt x="62" y="1291"/>
                    <a:pt x="71" y="1292"/>
                    <a:pt x="80" y="1292"/>
                  </a:cubicBezTo>
                  <a:cubicBezTo>
                    <a:pt x="80" y="1304"/>
                    <a:pt x="80" y="1317"/>
                    <a:pt x="80" y="1329"/>
                  </a:cubicBezTo>
                  <a:close/>
                  <a:moveTo>
                    <a:pt x="80" y="1254"/>
                  </a:moveTo>
                  <a:cubicBezTo>
                    <a:pt x="71" y="1254"/>
                    <a:pt x="62" y="1253"/>
                    <a:pt x="53" y="1253"/>
                  </a:cubicBezTo>
                  <a:cubicBezTo>
                    <a:pt x="53" y="1241"/>
                    <a:pt x="53" y="1229"/>
                    <a:pt x="53" y="1217"/>
                  </a:cubicBezTo>
                  <a:cubicBezTo>
                    <a:pt x="62" y="1217"/>
                    <a:pt x="71" y="1217"/>
                    <a:pt x="80" y="1218"/>
                  </a:cubicBezTo>
                  <a:cubicBezTo>
                    <a:pt x="80" y="1230"/>
                    <a:pt x="80" y="1242"/>
                    <a:pt x="80" y="1254"/>
                  </a:cubicBezTo>
                  <a:close/>
                  <a:moveTo>
                    <a:pt x="80" y="1180"/>
                  </a:moveTo>
                  <a:cubicBezTo>
                    <a:pt x="71" y="1180"/>
                    <a:pt x="62" y="1179"/>
                    <a:pt x="53" y="1179"/>
                  </a:cubicBezTo>
                  <a:cubicBezTo>
                    <a:pt x="53" y="1167"/>
                    <a:pt x="53" y="1155"/>
                    <a:pt x="53" y="1143"/>
                  </a:cubicBezTo>
                  <a:cubicBezTo>
                    <a:pt x="62" y="1143"/>
                    <a:pt x="71" y="1143"/>
                    <a:pt x="80" y="1143"/>
                  </a:cubicBezTo>
                  <a:cubicBezTo>
                    <a:pt x="80" y="1155"/>
                    <a:pt x="80" y="1168"/>
                    <a:pt x="80" y="1180"/>
                  </a:cubicBezTo>
                  <a:close/>
                  <a:moveTo>
                    <a:pt x="80" y="1106"/>
                  </a:moveTo>
                  <a:cubicBezTo>
                    <a:pt x="71" y="1105"/>
                    <a:pt x="62" y="1105"/>
                    <a:pt x="53" y="1105"/>
                  </a:cubicBezTo>
                  <a:cubicBezTo>
                    <a:pt x="53" y="1093"/>
                    <a:pt x="53" y="1081"/>
                    <a:pt x="53" y="1070"/>
                  </a:cubicBezTo>
                  <a:cubicBezTo>
                    <a:pt x="62" y="1069"/>
                    <a:pt x="71" y="1069"/>
                    <a:pt x="80" y="1069"/>
                  </a:cubicBezTo>
                  <a:cubicBezTo>
                    <a:pt x="80" y="1081"/>
                    <a:pt x="80" y="1093"/>
                    <a:pt x="80" y="1106"/>
                  </a:cubicBezTo>
                  <a:close/>
                  <a:moveTo>
                    <a:pt x="79" y="1031"/>
                  </a:moveTo>
                  <a:cubicBezTo>
                    <a:pt x="71" y="1031"/>
                    <a:pt x="62" y="1031"/>
                    <a:pt x="53" y="1031"/>
                  </a:cubicBezTo>
                  <a:cubicBezTo>
                    <a:pt x="53" y="1019"/>
                    <a:pt x="53" y="1008"/>
                    <a:pt x="53" y="996"/>
                  </a:cubicBezTo>
                  <a:cubicBezTo>
                    <a:pt x="62" y="995"/>
                    <a:pt x="71" y="995"/>
                    <a:pt x="79" y="994"/>
                  </a:cubicBezTo>
                  <a:cubicBezTo>
                    <a:pt x="79" y="1007"/>
                    <a:pt x="79" y="1019"/>
                    <a:pt x="79" y="1031"/>
                  </a:cubicBezTo>
                  <a:close/>
                  <a:moveTo>
                    <a:pt x="79" y="957"/>
                  </a:moveTo>
                  <a:cubicBezTo>
                    <a:pt x="70" y="957"/>
                    <a:pt x="61" y="957"/>
                    <a:pt x="53" y="958"/>
                  </a:cubicBezTo>
                  <a:cubicBezTo>
                    <a:pt x="53" y="946"/>
                    <a:pt x="53" y="934"/>
                    <a:pt x="53" y="922"/>
                  </a:cubicBezTo>
                  <a:cubicBezTo>
                    <a:pt x="61" y="921"/>
                    <a:pt x="70" y="921"/>
                    <a:pt x="79" y="920"/>
                  </a:cubicBezTo>
                  <a:cubicBezTo>
                    <a:pt x="79" y="932"/>
                    <a:pt x="79" y="944"/>
                    <a:pt x="79" y="957"/>
                  </a:cubicBezTo>
                  <a:close/>
                  <a:moveTo>
                    <a:pt x="79" y="882"/>
                  </a:moveTo>
                  <a:cubicBezTo>
                    <a:pt x="70" y="883"/>
                    <a:pt x="61" y="883"/>
                    <a:pt x="52" y="884"/>
                  </a:cubicBezTo>
                  <a:cubicBezTo>
                    <a:pt x="52" y="872"/>
                    <a:pt x="52" y="860"/>
                    <a:pt x="52" y="848"/>
                  </a:cubicBezTo>
                  <a:cubicBezTo>
                    <a:pt x="61" y="847"/>
                    <a:pt x="70" y="846"/>
                    <a:pt x="79" y="846"/>
                  </a:cubicBezTo>
                  <a:cubicBezTo>
                    <a:pt x="79" y="858"/>
                    <a:pt x="79" y="870"/>
                    <a:pt x="79" y="882"/>
                  </a:cubicBezTo>
                  <a:close/>
                  <a:moveTo>
                    <a:pt x="79" y="808"/>
                  </a:moveTo>
                  <a:cubicBezTo>
                    <a:pt x="70" y="809"/>
                    <a:pt x="61" y="809"/>
                    <a:pt x="52" y="810"/>
                  </a:cubicBezTo>
                  <a:cubicBezTo>
                    <a:pt x="52" y="798"/>
                    <a:pt x="52" y="786"/>
                    <a:pt x="52" y="774"/>
                  </a:cubicBezTo>
                  <a:cubicBezTo>
                    <a:pt x="61" y="773"/>
                    <a:pt x="70" y="772"/>
                    <a:pt x="79" y="771"/>
                  </a:cubicBezTo>
                  <a:cubicBezTo>
                    <a:pt x="79" y="783"/>
                    <a:pt x="79" y="796"/>
                    <a:pt x="79" y="808"/>
                  </a:cubicBezTo>
                  <a:close/>
                  <a:moveTo>
                    <a:pt x="79" y="734"/>
                  </a:moveTo>
                  <a:cubicBezTo>
                    <a:pt x="70" y="734"/>
                    <a:pt x="61" y="735"/>
                    <a:pt x="52" y="736"/>
                  </a:cubicBezTo>
                  <a:cubicBezTo>
                    <a:pt x="52" y="724"/>
                    <a:pt x="52" y="713"/>
                    <a:pt x="52" y="701"/>
                  </a:cubicBezTo>
                  <a:cubicBezTo>
                    <a:pt x="61" y="699"/>
                    <a:pt x="70" y="698"/>
                    <a:pt x="79" y="697"/>
                  </a:cubicBezTo>
                  <a:cubicBezTo>
                    <a:pt x="79" y="709"/>
                    <a:pt x="79" y="721"/>
                    <a:pt x="79" y="734"/>
                  </a:cubicBezTo>
                  <a:close/>
                  <a:moveTo>
                    <a:pt x="78" y="659"/>
                  </a:moveTo>
                  <a:cubicBezTo>
                    <a:pt x="70" y="660"/>
                    <a:pt x="61" y="661"/>
                    <a:pt x="52" y="662"/>
                  </a:cubicBezTo>
                  <a:cubicBezTo>
                    <a:pt x="52" y="651"/>
                    <a:pt x="52" y="639"/>
                    <a:pt x="52" y="627"/>
                  </a:cubicBezTo>
                  <a:cubicBezTo>
                    <a:pt x="61" y="625"/>
                    <a:pt x="70" y="624"/>
                    <a:pt x="78" y="622"/>
                  </a:cubicBezTo>
                  <a:cubicBezTo>
                    <a:pt x="78" y="635"/>
                    <a:pt x="78" y="647"/>
                    <a:pt x="78" y="659"/>
                  </a:cubicBezTo>
                  <a:close/>
                  <a:moveTo>
                    <a:pt x="78" y="585"/>
                  </a:moveTo>
                  <a:cubicBezTo>
                    <a:pt x="69" y="586"/>
                    <a:pt x="60" y="587"/>
                    <a:pt x="52" y="589"/>
                  </a:cubicBezTo>
                  <a:cubicBezTo>
                    <a:pt x="52" y="577"/>
                    <a:pt x="52" y="565"/>
                    <a:pt x="52" y="553"/>
                  </a:cubicBezTo>
                  <a:cubicBezTo>
                    <a:pt x="60" y="551"/>
                    <a:pt x="69" y="550"/>
                    <a:pt x="78" y="548"/>
                  </a:cubicBezTo>
                  <a:cubicBezTo>
                    <a:pt x="78" y="560"/>
                    <a:pt x="78" y="572"/>
                    <a:pt x="78" y="585"/>
                  </a:cubicBezTo>
                  <a:close/>
                  <a:moveTo>
                    <a:pt x="78" y="510"/>
                  </a:moveTo>
                  <a:cubicBezTo>
                    <a:pt x="69" y="512"/>
                    <a:pt x="60" y="513"/>
                    <a:pt x="51" y="515"/>
                  </a:cubicBezTo>
                  <a:cubicBezTo>
                    <a:pt x="51" y="503"/>
                    <a:pt x="51" y="491"/>
                    <a:pt x="51" y="479"/>
                  </a:cubicBezTo>
                  <a:cubicBezTo>
                    <a:pt x="60" y="477"/>
                    <a:pt x="69" y="475"/>
                    <a:pt x="78" y="473"/>
                  </a:cubicBezTo>
                  <a:cubicBezTo>
                    <a:pt x="78" y="486"/>
                    <a:pt x="78" y="498"/>
                    <a:pt x="78" y="510"/>
                  </a:cubicBezTo>
                  <a:close/>
                  <a:moveTo>
                    <a:pt x="78" y="436"/>
                  </a:moveTo>
                  <a:cubicBezTo>
                    <a:pt x="69" y="438"/>
                    <a:pt x="60" y="439"/>
                    <a:pt x="51" y="441"/>
                  </a:cubicBezTo>
                  <a:cubicBezTo>
                    <a:pt x="51" y="429"/>
                    <a:pt x="51" y="417"/>
                    <a:pt x="51" y="406"/>
                  </a:cubicBezTo>
                  <a:cubicBezTo>
                    <a:pt x="60" y="403"/>
                    <a:pt x="69" y="401"/>
                    <a:pt x="78" y="399"/>
                  </a:cubicBezTo>
                  <a:cubicBezTo>
                    <a:pt x="78" y="411"/>
                    <a:pt x="78" y="424"/>
                    <a:pt x="78" y="436"/>
                  </a:cubicBezTo>
                  <a:close/>
                  <a:moveTo>
                    <a:pt x="78" y="361"/>
                  </a:moveTo>
                  <a:cubicBezTo>
                    <a:pt x="69" y="363"/>
                    <a:pt x="60" y="365"/>
                    <a:pt x="51" y="367"/>
                  </a:cubicBezTo>
                  <a:cubicBezTo>
                    <a:pt x="51" y="356"/>
                    <a:pt x="51" y="344"/>
                    <a:pt x="51" y="332"/>
                  </a:cubicBezTo>
                  <a:cubicBezTo>
                    <a:pt x="60" y="329"/>
                    <a:pt x="69" y="327"/>
                    <a:pt x="78" y="325"/>
                  </a:cubicBezTo>
                  <a:cubicBezTo>
                    <a:pt x="78" y="337"/>
                    <a:pt x="78" y="349"/>
                    <a:pt x="78" y="361"/>
                  </a:cubicBezTo>
                  <a:close/>
                  <a:moveTo>
                    <a:pt x="77" y="287"/>
                  </a:moveTo>
                  <a:cubicBezTo>
                    <a:pt x="69" y="289"/>
                    <a:pt x="60" y="291"/>
                    <a:pt x="51" y="294"/>
                  </a:cubicBezTo>
                  <a:cubicBezTo>
                    <a:pt x="51" y="282"/>
                    <a:pt x="51" y="270"/>
                    <a:pt x="51" y="258"/>
                  </a:cubicBezTo>
                  <a:cubicBezTo>
                    <a:pt x="60" y="255"/>
                    <a:pt x="69" y="253"/>
                    <a:pt x="77" y="250"/>
                  </a:cubicBezTo>
                  <a:cubicBezTo>
                    <a:pt x="77" y="262"/>
                    <a:pt x="77" y="275"/>
                    <a:pt x="77" y="287"/>
                  </a:cubicBezTo>
                  <a:close/>
                  <a:moveTo>
                    <a:pt x="51" y="184"/>
                  </a:moveTo>
                  <a:cubicBezTo>
                    <a:pt x="77" y="176"/>
                    <a:pt x="77" y="176"/>
                    <a:pt x="77" y="176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51" y="220"/>
                    <a:pt x="51" y="220"/>
                    <a:pt x="51" y="220"/>
                  </a:cubicBezTo>
                  <a:lnTo>
                    <a:pt x="51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65269" y="2884345"/>
              <a:ext cx="437178" cy="3377512"/>
            </a:xfrm>
            <a:custGeom>
              <a:avLst/>
              <a:gdLst>
                <a:gd name="T0" fmla="*/ 0 w 148"/>
                <a:gd name="T1" fmla="*/ 1107 h 1143"/>
                <a:gd name="T2" fmla="*/ 148 w 148"/>
                <a:gd name="T3" fmla="*/ 0 h 1143"/>
                <a:gd name="T4" fmla="*/ 19 w 148"/>
                <a:gd name="T5" fmla="*/ 1034 h 1143"/>
                <a:gd name="T6" fmla="*/ 127 w 148"/>
                <a:gd name="T7" fmla="*/ 1087 h 1143"/>
                <a:gd name="T8" fmla="*/ 19 w 148"/>
                <a:gd name="T9" fmla="*/ 1034 h 1143"/>
                <a:gd name="T10" fmla="*/ 127 w 148"/>
                <a:gd name="T11" fmla="*/ 981 h 1143"/>
                <a:gd name="T12" fmla="*/ 19 w 148"/>
                <a:gd name="T13" fmla="*/ 986 h 1143"/>
                <a:gd name="T14" fmla="*/ 19 w 148"/>
                <a:gd name="T15" fmla="*/ 890 h 1143"/>
                <a:gd name="T16" fmla="*/ 127 w 148"/>
                <a:gd name="T17" fmla="*/ 935 h 1143"/>
                <a:gd name="T18" fmla="*/ 19 w 148"/>
                <a:gd name="T19" fmla="*/ 890 h 1143"/>
                <a:gd name="T20" fmla="*/ 127 w 148"/>
                <a:gd name="T21" fmla="*/ 829 h 1143"/>
                <a:gd name="T22" fmla="*/ 19 w 148"/>
                <a:gd name="T23" fmla="*/ 843 h 1143"/>
                <a:gd name="T24" fmla="*/ 19 w 148"/>
                <a:gd name="T25" fmla="*/ 747 h 1143"/>
                <a:gd name="T26" fmla="*/ 127 w 148"/>
                <a:gd name="T27" fmla="*/ 783 h 1143"/>
                <a:gd name="T28" fmla="*/ 19 w 148"/>
                <a:gd name="T29" fmla="*/ 747 h 1143"/>
                <a:gd name="T30" fmla="*/ 127 w 148"/>
                <a:gd name="T31" fmla="*/ 677 h 1143"/>
                <a:gd name="T32" fmla="*/ 19 w 148"/>
                <a:gd name="T33" fmla="*/ 700 h 1143"/>
                <a:gd name="T34" fmla="*/ 19 w 148"/>
                <a:gd name="T35" fmla="*/ 603 h 1143"/>
                <a:gd name="T36" fmla="*/ 127 w 148"/>
                <a:gd name="T37" fmla="*/ 630 h 1143"/>
                <a:gd name="T38" fmla="*/ 19 w 148"/>
                <a:gd name="T39" fmla="*/ 603 h 1143"/>
                <a:gd name="T40" fmla="*/ 127 w 148"/>
                <a:gd name="T41" fmla="*/ 524 h 1143"/>
                <a:gd name="T42" fmla="*/ 19 w 148"/>
                <a:gd name="T43" fmla="*/ 557 h 1143"/>
                <a:gd name="T44" fmla="*/ 19 w 148"/>
                <a:gd name="T45" fmla="*/ 460 h 1143"/>
                <a:gd name="T46" fmla="*/ 127 w 148"/>
                <a:gd name="T47" fmla="*/ 478 h 1143"/>
                <a:gd name="T48" fmla="*/ 19 w 148"/>
                <a:gd name="T49" fmla="*/ 460 h 1143"/>
                <a:gd name="T50" fmla="*/ 127 w 148"/>
                <a:gd name="T51" fmla="*/ 372 h 1143"/>
                <a:gd name="T52" fmla="*/ 19 w 148"/>
                <a:gd name="T53" fmla="*/ 414 h 1143"/>
                <a:gd name="T54" fmla="*/ 19 w 148"/>
                <a:gd name="T55" fmla="*/ 317 h 1143"/>
                <a:gd name="T56" fmla="*/ 127 w 148"/>
                <a:gd name="T57" fmla="*/ 326 h 1143"/>
                <a:gd name="T58" fmla="*/ 19 w 148"/>
                <a:gd name="T59" fmla="*/ 317 h 1143"/>
                <a:gd name="T60" fmla="*/ 127 w 148"/>
                <a:gd name="T61" fmla="*/ 220 h 1143"/>
                <a:gd name="T62" fmla="*/ 19 w 148"/>
                <a:gd name="T63" fmla="*/ 272 h 1143"/>
                <a:gd name="T64" fmla="*/ 19 w 148"/>
                <a:gd name="T65" fmla="*/ 173 h 1143"/>
                <a:gd name="T66" fmla="*/ 127 w 148"/>
                <a:gd name="T67" fmla="*/ 173 h 1143"/>
                <a:gd name="T68" fmla="*/ 19 w 148"/>
                <a:gd name="T69" fmla="*/ 173 h 1143"/>
                <a:gd name="T70" fmla="*/ 127 w 148"/>
                <a:gd name="T71" fmla="*/ 68 h 1143"/>
                <a:gd name="T72" fmla="*/ 19 w 148"/>
                <a:gd name="T73" fmla="*/ 129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43">
                  <a:moveTo>
                    <a:pt x="0" y="49"/>
                  </a:moveTo>
                  <a:cubicBezTo>
                    <a:pt x="0" y="1107"/>
                    <a:pt x="0" y="1107"/>
                    <a:pt x="0" y="1107"/>
                  </a:cubicBezTo>
                  <a:cubicBezTo>
                    <a:pt x="148" y="1143"/>
                    <a:pt x="148" y="1143"/>
                    <a:pt x="148" y="114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0" y="49"/>
                  </a:lnTo>
                  <a:close/>
                  <a:moveTo>
                    <a:pt x="19" y="1034"/>
                  </a:moveTo>
                  <a:cubicBezTo>
                    <a:pt x="127" y="1058"/>
                    <a:pt x="127" y="1058"/>
                    <a:pt x="127" y="1058"/>
                  </a:cubicBezTo>
                  <a:cubicBezTo>
                    <a:pt x="127" y="1087"/>
                    <a:pt x="127" y="1087"/>
                    <a:pt x="127" y="1087"/>
                  </a:cubicBezTo>
                  <a:cubicBezTo>
                    <a:pt x="19" y="1058"/>
                    <a:pt x="19" y="1058"/>
                    <a:pt x="19" y="1058"/>
                  </a:cubicBezTo>
                  <a:lnTo>
                    <a:pt x="19" y="1034"/>
                  </a:lnTo>
                  <a:close/>
                  <a:moveTo>
                    <a:pt x="19" y="962"/>
                  </a:moveTo>
                  <a:cubicBezTo>
                    <a:pt x="55" y="968"/>
                    <a:pt x="91" y="975"/>
                    <a:pt x="127" y="981"/>
                  </a:cubicBezTo>
                  <a:cubicBezTo>
                    <a:pt x="127" y="991"/>
                    <a:pt x="127" y="1001"/>
                    <a:pt x="127" y="1011"/>
                  </a:cubicBezTo>
                  <a:cubicBezTo>
                    <a:pt x="91" y="1003"/>
                    <a:pt x="55" y="994"/>
                    <a:pt x="19" y="986"/>
                  </a:cubicBezTo>
                  <a:cubicBezTo>
                    <a:pt x="19" y="978"/>
                    <a:pt x="19" y="970"/>
                    <a:pt x="19" y="962"/>
                  </a:cubicBezTo>
                  <a:close/>
                  <a:moveTo>
                    <a:pt x="19" y="890"/>
                  </a:moveTo>
                  <a:cubicBezTo>
                    <a:pt x="55" y="895"/>
                    <a:pt x="91" y="900"/>
                    <a:pt x="127" y="905"/>
                  </a:cubicBezTo>
                  <a:cubicBezTo>
                    <a:pt x="127" y="915"/>
                    <a:pt x="127" y="925"/>
                    <a:pt x="127" y="935"/>
                  </a:cubicBezTo>
                  <a:cubicBezTo>
                    <a:pt x="91" y="928"/>
                    <a:pt x="55" y="921"/>
                    <a:pt x="19" y="915"/>
                  </a:cubicBezTo>
                  <a:cubicBezTo>
                    <a:pt x="19" y="907"/>
                    <a:pt x="19" y="898"/>
                    <a:pt x="19" y="890"/>
                  </a:cubicBezTo>
                  <a:close/>
                  <a:moveTo>
                    <a:pt x="19" y="819"/>
                  </a:moveTo>
                  <a:cubicBezTo>
                    <a:pt x="55" y="822"/>
                    <a:pt x="91" y="826"/>
                    <a:pt x="127" y="829"/>
                  </a:cubicBezTo>
                  <a:cubicBezTo>
                    <a:pt x="127" y="839"/>
                    <a:pt x="127" y="849"/>
                    <a:pt x="127" y="859"/>
                  </a:cubicBezTo>
                  <a:cubicBezTo>
                    <a:pt x="91" y="854"/>
                    <a:pt x="55" y="848"/>
                    <a:pt x="19" y="843"/>
                  </a:cubicBezTo>
                  <a:cubicBezTo>
                    <a:pt x="19" y="835"/>
                    <a:pt x="19" y="827"/>
                    <a:pt x="19" y="819"/>
                  </a:cubicBezTo>
                  <a:close/>
                  <a:moveTo>
                    <a:pt x="19" y="747"/>
                  </a:moveTo>
                  <a:cubicBezTo>
                    <a:pt x="55" y="749"/>
                    <a:pt x="91" y="751"/>
                    <a:pt x="127" y="753"/>
                  </a:cubicBezTo>
                  <a:cubicBezTo>
                    <a:pt x="127" y="763"/>
                    <a:pt x="127" y="773"/>
                    <a:pt x="127" y="783"/>
                  </a:cubicBezTo>
                  <a:cubicBezTo>
                    <a:pt x="91" y="779"/>
                    <a:pt x="55" y="775"/>
                    <a:pt x="19" y="772"/>
                  </a:cubicBezTo>
                  <a:cubicBezTo>
                    <a:pt x="19" y="763"/>
                    <a:pt x="19" y="755"/>
                    <a:pt x="19" y="747"/>
                  </a:cubicBezTo>
                  <a:close/>
                  <a:moveTo>
                    <a:pt x="19" y="675"/>
                  </a:moveTo>
                  <a:cubicBezTo>
                    <a:pt x="55" y="676"/>
                    <a:pt x="91" y="676"/>
                    <a:pt x="127" y="677"/>
                  </a:cubicBezTo>
                  <a:cubicBezTo>
                    <a:pt x="127" y="687"/>
                    <a:pt x="127" y="697"/>
                    <a:pt x="127" y="706"/>
                  </a:cubicBezTo>
                  <a:cubicBezTo>
                    <a:pt x="91" y="704"/>
                    <a:pt x="55" y="702"/>
                    <a:pt x="19" y="700"/>
                  </a:cubicBezTo>
                  <a:cubicBezTo>
                    <a:pt x="19" y="692"/>
                    <a:pt x="19" y="684"/>
                    <a:pt x="19" y="675"/>
                  </a:cubicBezTo>
                  <a:close/>
                  <a:moveTo>
                    <a:pt x="19" y="603"/>
                  </a:moveTo>
                  <a:cubicBezTo>
                    <a:pt x="55" y="602"/>
                    <a:pt x="91" y="602"/>
                    <a:pt x="127" y="601"/>
                  </a:cubicBezTo>
                  <a:cubicBezTo>
                    <a:pt x="127" y="610"/>
                    <a:pt x="127" y="620"/>
                    <a:pt x="127" y="630"/>
                  </a:cubicBezTo>
                  <a:cubicBezTo>
                    <a:pt x="91" y="630"/>
                    <a:pt x="55" y="629"/>
                    <a:pt x="19" y="629"/>
                  </a:cubicBezTo>
                  <a:cubicBezTo>
                    <a:pt x="19" y="620"/>
                    <a:pt x="19" y="612"/>
                    <a:pt x="19" y="603"/>
                  </a:cubicBezTo>
                  <a:close/>
                  <a:moveTo>
                    <a:pt x="19" y="532"/>
                  </a:moveTo>
                  <a:cubicBezTo>
                    <a:pt x="55" y="529"/>
                    <a:pt x="91" y="527"/>
                    <a:pt x="127" y="524"/>
                  </a:cubicBezTo>
                  <a:cubicBezTo>
                    <a:pt x="127" y="534"/>
                    <a:pt x="127" y="544"/>
                    <a:pt x="127" y="554"/>
                  </a:cubicBezTo>
                  <a:cubicBezTo>
                    <a:pt x="91" y="555"/>
                    <a:pt x="55" y="556"/>
                    <a:pt x="19" y="557"/>
                  </a:cubicBezTo>
                  <a:cubicBezTo>
                    <a:pt x="19" y="549"/>
                    <a:pt x="19" y="540"/>
                    <a:pt x="19" y="532"/>
                  </a:cubicBezTo>
                  <a:close/>
                  <a:moveTo>
                    <a:pt x="19" y="460"/>
                  </a:moveTo>
                  <a:cubicBezTo>
                    <a:pt x="55" y="456"/>
                    <a:pt x="91" y="452"/>
                    <a:pt x="127" y="448"/>
                  </a:cubicBezTo>
                  <a:cubicBezTo>
                    <a:pt x="127" y="458"/>
                    <a:pt x="127" y="468"/>
                    <a:pt x="127" y="478"/>
                  </a:cubicBezTo>
                  <a:cubicBezTo>
                    <a:pt x="91" y="481"/>
                    <a:pt x="55" y="483"/>
                    <a:pt x="19" y="486"/>
                  </a:cubicBezTo>
                  <a:cubicBezTo>
                    <a:pt x="19" y="477"/>
                    <a:pt x="19" y="469"/>
                    <a:pt x="19" y="460"/>
                  </a:cubicBezTo>
                  <a:close/>
                  <a:moveTo>
                    <a:pt x="19" y="388"/>
                  </a:moveTo>
                  <a:cubicBezTo>
                    <a:pt x="55" y="383"/>
                    <a:pt x="91" y="378"/>
                    <a:pt x="127" y="372"/>
                  </a:cubicBezTo>
                  <a:cubicBezTo>
                    <a:pt x="127" y="382"/>
                    <a:pt x="127" y="392"/>
                    <a:pt x="127" y="402"/>
                  </a:cubicBezTo>
                  <a:cubicBezTo>
                    <a:pt x="91" y="406"/>
                    <a:pt x="55" y="410"/>
                    <a:pt x="19" y="414"/>
                  </a:cubicBezTo>
                  <a:cubicBezTo>
                    <a:pt x="19" y="406"/>
                    <a:pt x="19" y="397"/>
                    <a:pt x="19" y="388"/>
                  </a:cubicBezTo>
                  <a:close/>
                  <a:moveTo>
                    <a:pt x="19" y="317"/>
                  </a:moveTo>
                  <a:cubicBezTo>
                    <a:pt x="55" y="310"/>
                    <a:pt x="91" y="303"/>
                    <a:pt x="127" y="296"/>
                  </a:cubicBezTo>
                  <a:cubicBezTo>
                    <a:pt x="127" y="306"/>
                    <a:pt x="127" y="316"/>
                    <a:pt x="127" y="326"/>
                  </a:cubicBezTo>
                  <a:cubicBezTo>
                    <a:pt x="91" y="331"/>
                    <a:pt x="55" y="337"/>
                    <a:pt x="19" y="343"/>
                  </a:cubicBezTo>
                  <a:cubicBezTo>
                    <a:pt x="19" y="334"/>
                    <a:pt x="19" y="325"/>
                    <a:pt x="19" y="317"/>
                  </a:cubicBezTo>
                  <a:close/>
                  <a:moveTo>
                    <a:pt x="19" y="245"/>
                  </a:moveTo>
                  <a:cubicBezTo>
                    <a:pt x="55" y="236"/>
                    <a:pt x="91" y="228"/>
                    <a:pt x="127" y="220"/>
                  </a:cubicBezTo>
                  <a:cubicBezTo>
                    <a:pt x="127" y="230"/>
                    <a:pt x="127" y="240"/>
                    <a:pt x="127" y="249"/>
                  </a:cubicBezTo>
                  <a:cubicBezTo>
                    <a:pt x="91" y="257"/>
                    <a:pt x="55" y="264"/>
                    <a:pt x="19" y="272"/>
                  </a:cubicBezTo>
                  <a:cubicBezTo>
                    <a:pt x="19" y="263"/>
                    <a:pt x="19" y="254"/>
                    <a:pt x="19" y="245"/>
                  </a:cubicBezTo>
                  <a:close/>
                  <a:moveTo>
                    <a:pt x="19" y="173"/>
                  </a:moveTo>
                  <a:cubicBezTo>
                    <a:pt x="55" y="163"/>
                    <a:pt x="91" y="154"/>
                    <a:pt x="127" y="144"/>
                  </a:cubicBezTo>
                  <a:cubicBezTo>
                    <a:pt x="127" y="154"/>
                    <a:pt x="127" y="163"/>
                    <a:pt x="127" y="173"/>
                  </a:cubicBezTo>
                  <a:cubicBezTo>
                    <a:pt x="91" y="182"/>
                    <a:pt x="55" y="191"/>
                    <a:pt x="19" y="200"/>
                  </a:cubicBezTo>
                  <a:cubicBezTo>
                    <a:pt x="19" y="191"/>
                    <a:pt x="19" y="182"/>
                    <a:pt x="19" y="173"/>
                  </a:cubicBezTo>
                  <a:close/>
                  <a:moveTo>
                    <a:pt x="19" y="101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" y="129"/>
                    <a:pt x="19" y="129"/>
                    <a:pt x="19" y="129"/>
                  </a:cubicBezTo>
                  <a:lnTo>
                    <a:pt x="19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538669" y="2890591"/>
              <a:ext cx="841880" cy="3368767"/>
            </a:xfrm>
            <a:custGeom>
              <a:avLst/>
              <a:gdLst>
                <a:gd name="T0" fmla="*/ 49 w 285"/>
                <a:gd name="T1" fmla="*/ 1049 h 1140"/>
                <a:gd name="T2" fmla="*/ 97 w 285"/>
                <a:gd name="T3" fmla="*/ 988 h 1140"/>
                <a:gd name="T4" fmla="*/ 97 w 285"/>
                <a:gd name="T5" fmla="*/ 964 h 1140"/>
                <a:gd name="T6" fmla="*/ 49 w 285"/>
                <a:gd name="T7" fmla="*/ 910 h 1140"/>
                <a:gd name="T8" fmla="*/ 49 w 285"/>
                <a:gd name="T9" fmla="*/ 818 h 1140"/>
                <a:gd name="T10" fmla="*/ 49 w 285"/>
                <a:gd name="T11" fmla="*/ 703 h 1140"/>
                <a:gd name="T12" fmla="*/ 97 w 285"/>
                <a:gd name="T13" fmla="*/ 649 h 1140"/>
                <a:gd name="T14" fmla="*/ 97 w 285"/>
                <a:gd name="T15" fmla="*/ 625 h 1140"/>
                <a:gd name="T16" fmla="*/ 49 w 285"/>
                <a:gd name="T17" fmla="*/ 565 h 1140"/>
                <a:gd name="T18" fmla="*/ 49 w 285"/>
                <a:gd name="T19" fmla="*/ 473 h 1140"/>
                <a:gd name="T20" fmla="*/ 49 w 285"/>
                <a:gd name="T21" fmla="*/ 415 h 1140"/>
                <a:gd name="T22" fmla="*/ 97 w 285"/>
                <a:gd name="T23" fmla="*/ 310 h 1140"/>
                <a:gd name="T24" fmla="*/ 97 w 285"/>
                <a:gd name="T25" fmla="*/ 286 h 1140"/>
                <a:gd name="T26" fmla="*/ 49 w 285"/>
                <a:gd name="T27" fmla="*/ 219 h 1140"/>
                <a:gd name="T28" fmla="*/ 49 w 285"/>
                <a:gd name="T29" fmla="*/ 127 h 1140"/>
                <a:gd name="T30" fmla="*/ 159 w 285"/>
                <a:gd name="T31" fmla="*/ 133 h 1140"/>
                <a:gd name="T32" fmla="*/ 129 w 285"/>
                <a:gd name="T33" fmla="*/ 180 h 1140"/>
                <a:gd name="T34" fmla="*/ 129 w 285"/>
                <a:gd name="T35" fmla="*/ 205 h 1140"/>
                <a:gd name="T36" fmla="*/ 159 w 285"/>
                <a:gd name="T37" fmla="*/ 268 h 1140"/>
                <a:gd name="T38" fmla="*/ 159 w 285"/>
                <a:gd name="T39" fmla="*/ 353 h 1140"/>
                <a:gd name="T40" fmla="*/ 160 w 285"/>
                <a:gd name="T41" fmla="*/ 463 h 1140"/>
                <a:gd name="T42" fmla="*/ 129 w 285"/>
                <a:gd name="T43" fmla="*/ 514 h 1140"/>
                <a:gd name="T44" fmla="*/ 129 w 285"/>
                <a:gd name="T45" fmla="*/ 539 h 1140"/>
                <a:gd name="T46" fmla="*/ 160 w 285"/>
                <a:gd name="T47" fmla="*/ 598 h 1140"/>
                <a:gd name="T48" fmla="*/ 160 w 285"/>
                <a:gd name="T49" fmla="*/ 682 h 1140"/>
                <a:gd name="T50" fmla="*/ 160 w 285"/>
                <a:gd name="T51" fmla="*/ 792 h 1140"/>
                <a:gd name="T52" fmla="*/ 130 w 285"/>
                <a:gd name="T53" fmla="*/ 849 h 1140"/>
                <a:gd name="T54" fmla="*/ 130 w 285"/>
                <a:gd name="T55" fmla="*/ 874 h 1140"/>
                <a:gd name="T56" fmla="*/ 160 w 285"/>
                <a:gd name="T57" fmla="*/ 928 h 1140"/>
                <a:gd name="T58" fmla="*/ 161 w 285"/>
                <a:gd name="T59" fmla="*/ 1012 h 1140"/>
                <a:gd name="T60" fmla="*/ 186 w 285"/>
                <a:gd name="T61" fmla="*/ 1036 h 1140"/>
                <a:gd name="T62" fmla="*/ 208 w 285"/>
                <a:gd name="T63" fmla="*/ 980 h 1140"/>
                <a:gd name="T64" fmla="*/ 208 w 285"/>
                <a:gd name="T65" fmla="*/ 927 h 1140"/>
                <a:gd name="T66" fmla="*/ 186 w 285"/>
                <a:gd name="T67" fmla="*/ 901 h 1140"/>
                <a:gd name="T68" fmla="*/ 186 w 285"/>
                <a:gd name="T69" fmla="*/ 847 h 1140"/>
                <a:gd name="T70" fmla="*/ 186 w 285"/>
                <a:gd name="T71" fmla="*/ 738 h 1140"/>
                <a:gd name="T72" fmla="*/ 208 w 285"/>
                <a:gd name="T73" fmla="*/ 657 h 1140"/>
                <a:gd name="T74" fmla="*/ 208 w 285"/>
                <a:gd name="T75" fmla="*/ 631 h 1140"/>
                <a:gd name="T76" fmla="*/ 186 w 285"/>
                <a:gd name="T77" fmla="*/ 575 h 1140"/>
                <a:gd name="T78" fmla="*/ 186 w 285"/>
                <a:gd name="T79" fmla="*/ 492 h 1140"/>
                <a:gd name="T80" fmla="*/ 186 w 285"/>
                <a:gd name="T81" fmla="*/ 384 h 1140"/>
                <a:gd name="T82" fmla="*/ 208 w 285"/>
                <a:gd name="T83" fmla="*/ 334 h 1140"/>
                <a:gd name="T84" fmla="*/ 208 w 285"/>
                <a:gd name="T85" fmla="*/ 308 h 1140"/>
                <a:gd name="T86" fmla="*/ 208 w 285"/>
                <a:gd name="T87" fmla="*/ 254 h 1140"/>
                <a:gd name="T88" fmla="*/ 186 w 285"/>
                <a:gd name="T89" fmla="*/ 166 h 1140"/>
                <a:gd name="T90" fmla="*/ 228 w 285"/>
                <a:gd name="T91" fmla="*/ 1033 h 1140"/>
                <a:gd name="T92" fmla="*/ 247 w 285"/>
                <a:gd name="T93" fmla="*/ 978 h 1140"/>
                <a:gd name="T94" fmla="*/ 247 w 285"/>
                <a:gd name="T95" fmla="*/ 951 h 1140"/>
                <a:gd name="T96" fmla="*/ 228 w 285"/>
                <a:gd name="T97" fmla="*/ 899 h 1140"/>
                <a:gd name="T98" fmla="*/ 228 w 285"/>
                <a:gd name="T99" fmla="*/ 820 h 1140"/>
                <a:gd name="T100" fmla="*/ 229 w 285"/>
                <a:gd name="T101" fmla="*/ 713 h 1140"/>
                <a:gd name="T102" fmla="*/ 248 w 285"/>
                <a:gd name="T103" fmla="*/ 661 h 1140"/>
                <a:gd name="T104" fmla="*/ 248 w 285"/>
                <a:gd name="T105" fmla="*/ 634 h 1140"/>
                <a:gd name="T106" fmla="*/ 229 w 285"/>
                <a:gd name="T107" fmla="*/ 579 h 1140"/>
                <a:gd name="T108" fmla="*/ 229 w 285"/>
                <a:gd name="T109" fmla="*/ 499 h 1140"/>
                <a:gd name="T110" fmla="*/ 230 w 285"/>
                <a:gd name="T111" fmla="*/ 393 h 1140"/>
                <a:gd name="T112" fmla="*/ 249 w 285"/>
                <a:gd name="T113" fmla="*/ 343 h 1140"/>
                <a:gd name="T114" fmla="*/ 249 w 285"/>
                <a:gd name="T115" fmla="*/ 316 h 1140"/>
                <a:gd name="T116" fmla="*/ 230 w 285"/>
                <a:gd name="T117" fmla="*/ 259 h 1140"/>
                <a:gd name="T118" fmla="*/ 230 w 285"/>
                <a:gd name="T119" fmla="*/ 179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1140">
                  <a:moveTo>
                    <a:pt x="285" y="9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285" y="1097"/>
                    <a:pt x="285" y="1097"/>
                    <a:pt x="285" y="1097"/>
                  </a:cubicBezTo>
                  <a:lnTo>
                    <a:pt x="285" y="98"/>
                  </a:lnTo>
                  <a:close/>
                  <a:moveTo>
                    <a:pt x="49" y="1049"/>
                  </a:moveTo>
                  <a:cubicBezTo>
                    <a:pt x="97" y="1045"/>
                    <a:pt x="97" y="1045"/>
                    <a:pt x="97" y="1045"/>
                  </a:cubicBezTo>
                  <a:cubicBezTo>
                    <a:pt x="97" y="1077"/>
                    <a:pt x="97" y="1077"/>
                    <a:pt x="97" y="1077"/>
                  </a:cubicBezTo>
                  <a:cubicBezTo>
                    <a:pt x="49" y="1083"/>
                    <a:pt x="49" y="1083"/>
                    <a:pt x="49" y="1083"/>
                  </a:cubicBezTo>
                  <a:lnTo>
                    <a:pt x="49" y="1049"/>
                  </a:lnTo>
                  <a:close/>
                  <a:moveTo>
                    <a:pt x="49" y="991"/>
                  </a:moveTo>
                  <a:cubicBezTo>
                    <a:pt x="65" y="990"/>
                    <a:pt x="81" y="989"/>
                    <a:pt x="97" y="988"/>
                  </a:cubicBezTo>
                  <a:cubicBezTo>
                    <a:pt x="97" y="999"/>
                    <a:pt x="97" y="1009"/>
                    <a:pt x="97" y="1020"/>
                  </a:cubicBezTo>
                  <a:cubicBezTo>
                    <a:pt x="81" y="1022"/>
                    <a:pt x="65" y="1024"/>
                    <a:pt x="49" y="1025"/>
                  </a:cubicBezTo>
                  <a:cubicBezTo>
                    <a:pt x="49" y="1014"/>
                    <a:pt x="49" y="1003"/>
                    <a:pt x="49" y="991"/>
                  </a:cubicBezTo>
                  <a:close/>
                  <a:moveTo>
                    <a:pt x="49" y="934"/>
                  </a:moveTo>
                  <a:cubicBezTo>
                    <a:pt x="65" y="933"/>
                    <a:pt x="81" y="932"/>
                    <a:pt x="97" y="932"/>
                  </a:cubicBezTo>
                  <a:cubicBezTo>
                    <a:pt x="97" y="942"/>
                    <a:pt x="97" y="953"/>
                    <a:pt x="97" y="964"/>
                  </a:cubicBezTo>
                  <a:cubicBezTo>
                    <a:pt x="81" y="965"/>
                    <a:pt x="65" y="966"/>
                    <a:pt x="49" y="968"/>
                  </a:cubicBezTo>
                  <a:cubicBezTo>
                    <a:pt x="49" y="956"/>
                    <a:pt x="49" y="945"/>
                    <a:pt x="49" y="934"/>
                  </a:cubicBezTo>
                  <a:close/>
                  <a:moveTo>
                    <a:pt x="49" y="876"/>
                  </a:moveTo>
                  <a:cubicBezTo>
                    <a:pt x="65" y="876"/>
                    <a:pt x="81" y="875"/>
                    <a:pt x="97" y="875"/>
                  </a:cubicBezTo>
                  <a:cubicBezTo>
                    <a:pt x="97" y="886"/>
                    <a:pt x="97" y="896"/>
                    <a:pt x="97" y="907"/>
                  </a:cubicBezTo>
                  <a:cubicBezTo>
                    <a:pt x="81" y="908"/>
                    <a:pt x="65" y="909"/>
                    <a:pt x="49" y="910"/>
                  </a:cubicBezTo>
                  <a:cubicBezTo>
                    <a:pt x="49" y="899"/>
                    <a:pt x="49" y="887"/>
                    <a:pt x="49" y="876"/>
                  </a:cubicBezTo>
                  <a:close/>
                  <a:moveTo>
                    <a:pt x="49" y="818"/>
                  </a:moveTo>
                  <a:cubicBezTo>
                    <a:pt x="65" y="818"/>
                    <a:pt x="81" y="819"/>
                    <a:pt x="97" y="819"/>
                  </a:cubicBezTo>
                  <a:cubicBezTo>
                    <a:pt x="97" y="829"/>
                    <a:pt x="97" y="840"/>
                    <a:pt x="97" y="851"/>
                  </a:cubicBezTo>
                  <a:cubicBezTo>
                    <a:pt x="81" y="851"/>
                    <a:pt x="65" y="852"/>
                    <a:pt x="49" y="853"/>
                  </a:cubicBezTo>
                  <a:cubicBezTo>
                    <a:pt x="49" y="841"/>
                    <a:pt x="49" y="830"/>
                    <a:pt x="49" y="818"/>
                  </a:cubicBezTo>
                  <a:close/>
                  <a:moveTo>
                    <a:pt x="49" y="761"/>
                  </a:moveTo>
                  <a:cubicBezTo>
                    <a:pt x="65" y="761"/>
                    <a:pt x="81" y="762"/>
                    <a:pt x="97" y="762"/>
                  </a:cubicBezTo>
                  <a:cubicBezTo>
                    <a:pt x="97" y="773"/>
                    <a:pt x="97" y="783"/>
                    <a:pt x="97" y="794"/>
                  </a:cubicBezTo>
                  <a:cubicBezTo>
                    <a:pt x="81" y="794"/>
                    <a:pt x="65" y="795"/>
                    <a:pt x="49" y="795"/>
                  </a:cubicBezTo>
                  <a:cubicBezTo>
                    <a:pt x="49" y="784"/>
                    <a:pt x="49" y="772"/>
                    <a:pt x="49" y="761"/>
                  </a:cubicBezTo>
                  <a:close/>
                  <a:moveTo>
                    <a:pt x="49" y="703"/>
                  </a:moveTo>
                  <a:cubicBezTo>
                    <a:pt x="65" y="704"/>
                    <a:pt x="81" y="705"/>
                    <a:pt x="97" y="706"/>
                  </a:cubicBezTo>
                  <a:cubicBezTo>
                    <a:pt x="97" y="716"/>
                    <a:pt x="97" y="727"/>
                    <a:pt x="97" y="738"/>
                  </a:cubicBezTo>
                  <a:cubicBezTo>
                    <a:pt x="81" y="738"/>
                    <a:pt x="65" y="737"/>
                    <a:pt x="49" y="737"/>
                  </a:cubicBezTo>
                  <a:cubicBezTo>
                    <a:pt x="49" y="726"/>
                    <a:pt x="49" y="715"/>
                    <a:pt x="49" y="703"/>
                  </a:cubicBezTo>
                  <a:close/>
                  <a:moveTo>
                    <a:pt x="49" y="645"/>
                  </a:moveTo>
                  <a:cubicBezTo>
                    <a:pt x="65" y="647"/>
                    <a:pt x="81" y="648"/>
                    <a:pt x="97" y="649"/>
                  </a:cubicBezTo>
                  <a:cubicBezTo>
                    <a:pt x="97" y="660"/>
                    <a:pt x="97" y="671"/>
                    <a:pt x="97" y="681"/>
                  </a:cubicBezTo>
                  <a:cubicBezTo>
                    <a:pt x="81" y="681"/>
                    <a:pt x="65" y="680"/>
                    <a:pt x="49" y="680"/>
                  </a:cubicBezTo>
                  <a:cubicBezTo>
                    <a:pt x="49" y="668"/>
                    <a:pt x="49" y="657"/>
                    <a:pt x="49" y="645"/>
                  </a:cubicBezTo>
                  <a:close/>
                  <a:moveTo>
                    <a:pt x="49" y="588"/>
                  </a:moveTo>
                  <a:cubicBezTo>
                    <a:pt x="65" y="590"/>
                    <a:pt x="81" y="591"/>
                    <a:pt x="97" y="593"/>
                  </a:cubicBezTo>
                  <a:cubicBezTo>
                    <a:pt x="97" y="603"/>
                    <a:pt x="97" y="614"/>
                    <a:pt x="97" y="625"/>
                  </a:cubicBezTo>
                  <a:cubicBezTo>
                    <a:pt x="81" y="624"/>
                    <a:pt x="65" y="623"/>
                    <a:pt x="49" y="622"/>
                  </a:cubicBezTo>
                  <a:cubicBezTo>
                    <a:pt x="49" y="611"/>
                    <a:pt x="49" y="599"/>
                    <a:pt x="49" y="588"/>
                  </a:cubicBezTo>
                  <a:close/>
                  <a:moveTo>
                    <a:pt x="49" y="530"/>
                  </a:moveTo>
                  <a:cubicBezTo>
                    <a:pt x="65" y="532"/>
                    <a:pt x="81" y="534"/>
                    <a:pt x="97" y="536"/>
                  </a:cubicBezTo>
                  <a:cubicBezTo>
                    <a:pt x="97" y="547"/>
                    <a:pt x="97" y="558"/>
                    <a:pt x="97" y="568"/>
                  </a:cubicBezTo>
                  <a:cubicBezTo>
                    <a:pt x="81" y="567"/>
                    <a:pt x="65" y="566"/>
                    <a:pt x="49" y="565"/>
                  </a:cubicBezTo>
                  <a:cubicBezTo>
                    <a:pt x="49" y="553"/>
                    <a:pt x="49" y="542"/>
                    <a:pt x="49" y="530"/>
                  </a:cubicBezTo>
                  <a:close/>
                  <a:moveTo>
                    <a:pt x="49" y="473"/>
                  </a:moveTo>
                  <a:cubicBezTo>
                    <a:pt x="65" y="475"/>
                    <a:pt x="81" y="477"/>
                    <a:pt x="97" y="480"/>
                  </a:cubicBezTo>
                  <a:cubicBezTo>
                    <a:pt x="97" y="490"/>
                    <a:pt x="97" y="501"/>
                    <a:pt x="97" y="512"/>
                  </a:cubicBezTo>
                  <a:cubicBezTo>
                    <a:pt x="81" y="510"/>
                    <a:pt x="65" y="508"/>
                    <a:pt x="49" y="507"/>
                  </a:cubicBezTo>
                  <a:cubicBezTo>
                    <a:pt x="49" y="495"/>
                    <a:pt x="49" y="484"/>
                    <a:pt x="49" y="473"/>
                  </a:cubicBezTo>
                  <a:close/>
                  <a:moveTo>
                    <a:pt x="49" y="392"/>
                  </a:moveTo>
                  <a:cubicBezTo>
                    <a:pt x="49" y="380"/>
                    <a:pt x="49" y="369"/>
                    <a:pt x="49" y="357"/>
                  </a:cubicBezTo>
                  <a:cubicBezTo>
                    <a:pt x="65" y="361"/>
                    <a:pt x="81" y="364"/>
                    <a:pt x="97" y="367"/>
                  </a:cubicBezTo>
                  <a:cubicBezTo>
                    <a:pt x="97" y="378"/>
                    <a:pt x="97" y="388"/>
                    <a:pt x="97" y="399"/>
                  </a:cubicBezTo>
                  <a:cubicBezTo>
                    <a:pt x="81" y="396"/>
                    <a:pt x="65" y="394"/>
                    <a:pt x="49" y="392"/>
                  </a:cubicBezTo>
                  <a:close/>
                  <a:moveTo>
                    <a:pt x="49" y="415"/>
                  </a:moveTo>
                  <a:cubicBezTo>
                    <a:pt x="65" y="418"/>
                    <a:pt x="81" y="421"/>
                    <a:pt x="97" y="423"/>
                  </a:cubicBezTo>
                  <a:cubicBezTo>
                    <a:pt x="97" y="434"/>
                    <a:pt x="97" y="445"/>
                    <a:pt x="97" y="455"/>
                  </a:cubicBezTo>
                  <a:cubicBezTo>
                    <a:pt x="81" y="453"/>
                    <a:pt x="65" y="451"/>
                    <a:pt x="49" y="449"/>
                  </a:cubicBezTo>
                  <a:cubicBezTo>
                    <a:pt x="49" y="438"/>
                    <a:pt x="49" y="426"/>
                    <a:pt x="49" y="415"/>
                  </a:cubicBezTo>
                  <a:close/>
                  <a:moveTo>
                    <a:pt x="49" y="300"/>
                  </a:moveTo>
                  <a:cubicBezTo>
                    <a:pt x="65" y="303"/>
                    <a:pt x="81" y="307"/>
                    <a:pt x="97" y="310"/>
                  </a:cubicBezTo>
                  <a:cubicBezTo>
                    <a:pt x="97" y="321"/>
                    <a:pt x="97" y="332"/>
                    <a:pt x="97" y="342"/>
                  </a:cubicBezTo>
                  <a:cubicBezTo>
                    <a:pt x="81" y="340"/>
                    <a:pt x="65" y="337"/>
                    <a:pt x="49" y="334"/>
                  </a:cubicBezTo>
                  <a:cubicBezTo>
                    <a:pt x="49" y="323"/>
                    <a:pt x="49" y="311"/>
                    <a:pt x="49" y="300"/>
                  </a:cubicBezTo>
                  <a:close/>
                  <a:moveTo>
                    <a:pt x="49" y="242"/>
                  </a:moveTo>
                  <a:cubicBezTo>
                    <a:pt x="65" y="246"/>
                    <a:pt x="81" y="250"/>
                    <a:pt x="97" y="254"/>
                  </a:cubicBezTo>
                  <a:cubicBezTo>
                    <a:pt x="97" y="265"/>
                    <a:pt x="97" y="275"/>
                    <a:pt x="97" y="286"/>
                  </a:cubicBezTo>
                  <a:cubicBezTo>
                    <a:pt x="81" y="283"/>
                    <a:pt x="65" y="280"/>
                    <a:pt x="49" y="276"/>
                  </a:cubicBezTo>
                  <a:cubicBezTo>
                    <a:pt x="49" y="265"/>
                    <a:pt x="49" y="254"/>
                    <a:pt x="49" y="242"/>
                  </a:cubicBezTo>
                  <a:close/>
                  <a:moveTo>
                    <a:pt x="49" y="185"/>
                  </a:moveTo>
                  <a:cubicBezTo>
                    <a:pt x="65" y="189"/>
                    <a:pt x="81" y="193"/>
                    <a:pt x="97" y="197"/>
                  </a:cubicBezTo>
                  <a:cubicBezTo>
                    <a:pt x="97" y="208"/>
                    <a:pt x="97" y="219"/>
                    <a:pt x="97" y="229"/>
                  </a:cubicBezTo>
                  <a:cubicBezTo>
                    <a:pt x="81" y="226"/>
                    <a:pt x="65" y="222"/>
                    <a:pt x="49" y="219"/>
                  </a:cubicBezTo>
                  <a:cubicBezTo>
                    <a:pt x="49" y="207"/>
                    <a:pt x="49" y="196"/>
                    <a:pt x="49" y="185"/>
                  </a:cubicBezTo>
                  <a:close/>
                  <a:moveTo>
                    <a:pt x="49" y="127"/>
                  </a:moveTo>
                  <a:cubicBezTo>
                    <a:pt x="65" y="132"/>
                    <a:pt x="81" y="136"/>
                    <a:pt x="97" y="141"/>
                  </a:cubicBezTo>
                  <a:cubicBezTo>
                    <a:pt x="97" y="152"/>
                    <a:pt x="97" y="162"/>
                    <a:pt x="97" y="173"/>
                  </a:cubicBezTo>
                  <a:cubicBezTo>
                    <a:pt x="81" y="169"/>
                    <a:pt x="65" y="165"/>
                    <a:pt x="49" y="161"/>
                  </a:cubicBezTo>
                  <a:cubicBezTo>
                    <a:pt x="49" y="150"/>
                    <a:pt x="49" y="138"/>
                    <a:pt x="49" y="127"/>
                  </a:cubicBezTo>
                  <a:close/>
                  <a:moveTo>
                    <a:pt x="97" y="116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97" y="116"/>
                  </a:lnTo>
                  <a:close/>
                  <a:moveTo>
                    <a:pt x="159" y="133"/>
                  </a:moveTo>
                  <a:cubicBezTo>
                    <a:pt x="129" y="125"/>
                    <a:pt x="129" y="125"/>
                    <a:pt x="129" y="125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59" y="104"/>
                    <a:pt x="159" y="104"/>
                    <a:pt x="159" y="104"/>
                  </a:cubicBezTo>
                  <a:lnTo>
                    <a:pt x="159" y="133"/>
                  </a:lnTo>
                  <a:close/>
                  <a:moveTo>
                    <a:pt x="159" y="188"/>
                  </a:moveTo>
                  <a:cubicBezTo>
                    <a:pt x="149" y="185"/>
                    <a:pt x="139" y="183"/>
                    <a:pt x="129" y="180"/>
                  </a:cubicBezTo>
                  <a:cubicBezTo>
                    <a:pt x="129" y="170"/>
                    <a:pt x="129" y="160"/>
                    <a:pt x="129" y="150"/>
                  </a:cubicBezTo>
                  <a:cubicBezTo>
                    <a:pt x="139" y="153"/>
                    <a:pt x="149" y="156"/>
                    <a:pt x="159" y="159"/>
                  </a:cubicBezTo>
                  <a:cubicBezTo>
                    <a:pt x="159" y="168"/>
                    <a:pt x="159" y="178"/>
                    <a:pt x="159" y="188"/>
                  </a:cubicBezTo>
                  <a:close/>
                  <a:moveTo>
                    <a:pt x="159" y="243"/>
                  </a:moveTo>
                  <a:cubicBezTo>
                    <a:pt x="149" y="240"/>
                    <a:pt x="139" y="238"/>
                    <a:pt x="129" y="236"/>
                  </a:cubicBezTo>
                  <a:cubicBezTo>
                    <a:pt x="129" y="226"/>
                    <a:pt x="129" y="215"/>
                    <a:pt x="129" y="205"/>
                  </a:cubicBezTo>
                  <a:cubicBezTo>
                    <a:pt x="139" y="208"/>
                    <a:pt x="149" y="211"/>
                    <a:pt x="159" y="213"/>
                  </a:cubicBezTo>
                  <a:cubicBezTo>
                    <a:pt x="159" y="223"/>
                    <a:pt x="159" y="233"/>
                    <a:pt x="159" y="243"/>
                  </a:cubicBezTo>
                  <a:close/>
                  <a:moveTo>
                    <a:pt x="159" y="298"/>
                  </a:moveTo>
                  <a:cubicBezTo>
                    <a:pt x="149" y="296"/>
                    <a:pt x="139" y="294"/>
                    <a:pt x="129" y="292"/>
                  </a:cubicBezTo>
                  <a:cubicBezTo>
                    <a:pt x="129" y="281"/>
                    <a:pt x="129" y="271"/>
                    <a:pt x="129" y="261"/>
                  </a:cubicBezTo>
                  <a:cubicBezTo>
                    <a:pt x="139" y="263"/>
                    <a:pt x="149" y="266"/>
                    <a:pt x="159" y="268"/>
                  </a:cubicBezTo>
                  <a:cubicBezTo>
                    <a:pt x="159" y="278"/>
                    <a:pt x="159" y="288"/>
                    <a:pt x="159" y="298"/>
                  </a:cubicBezTo>
                  <a:close/>
                  <a:moveTo>
                    <a:pt x="159" y="353"/>
                  </a:moveTo>
                  <a:cubicBezTo>
                    <a:pt x="149" y="351"/>
                    <a:pt x="139" y="349"/>
                    <a:pt x="129" y="347"/>
                  </a:cubicBezTo>
                  <a:cubicBezTo>
                    <a:pt x="129" y="337"/>
                    <a:pt x="129" y="327"/>
                    <a:pt x="129" y="317"/>
                  </a:cubicBezTo>
                  <a:cubicBezTo>
                    <a:pt x="139" y="319"/>
                    <a:pt x="149" y="321"/>
                    <a:pt x="159" y="323"/>
                  </a:cubicBezTo>
                  <a:cubicBezTo>
                    <a:pt x="159" y="333"/>
                    <a:pt x="159" y="343"/>
                    <a:pt x="159" y="353"/>
                  </a:cubicBezTo>
                  <a:close/>
                  <a:moveTo>
                    <a:pt x="159" y="408"/>
                  </a:moveTo>
                  <a:cubicBezTo>
                    <a:pt x="149" y="406"/>
                    <a:pt x="139" y="405"/>
                    <a:pt x="129" y="403"/>
                  </a:cubicBezTo>
                  <a:cubicBezTo>
                    <a:pt x="129" y="393"/>
                    <a:pt x="129" y="383"/>
                    <a:pt x="129" y="372"/>
                  </a:cubicBezTo>
                  <a:cubicBezTo>
                    <a:pt x="139" y="374"/>
                    <a:pt x="149" y="376"/>
                    <a:pt x="159" y="378"/>
                  </a:cubicBezTo>
                  <a:cubicBezTo>
                    <a:pt x="159" y="388"/>
                    <a:pt x="159" y="398"/>
                    <a:pt x="159" y="408"/>
                  </a:cubicBezTo>
                  <a:close/>
                  <a:moveTo>
                    <a:pt x="160" y="463"/>
                  </a:moveTo>
                  <a:cubicBezTo>
                    <a:pt x="149" y="461"/>
                    <a:pt x="139" y="460"/>
                    <a:pt x="129" y="459"/>
                  </a:cubicBezTo>
                  <a:cubicBezTo>
                    <a:pt x="129" y="448"/>
                    <a:pt x="129" y="438"/>
                    <a:pt x="129" y="428"/>
                  </a:cubicBezTo>
                  <a:cubicBezTo>
                    <a:pt x="139" y="430"/>
                    <a:pt x="149" y="432"/>
                    <a:pt x="160" y="433"/>
                  </a:cubicBezTo>
                  <a:cubicBezTo>
                    <a:pt x="160" y="443"/>
                    <a:pt x="160" y="453"/>
                    <a:pt x="160" y="463"/>
                  </a:cubicBezTo>
                  <a:close/>
                  <a:moveTo>
                    <a:pt x="160" y="518"/>
                  </a:moveTo>
                  <a:cubicBezTo>
                    <a:pt x="149" y="516"/>
                    <a:pt x="139" y="515"/>
                    <a:pt x="129" y="514"/>
                  </a:cubicBezTo>
                  <a:cubicBezTo>
                    <a:pt x="129" y="504"/>
                    <a:pt x="129" y="494"/>
                    <a:pt x="129" y="484"/>
                  </a:cubicBezTo>
                  <a:cubicBezTo>
                    <a:pt x="139" y="485"/>
                    <a:pt x="149" y="487"/>
                    <a:pt x="160" y="488"/>
                  </a:cubicBezTo>
                  <a:cubicBezTo>
                    <a:pt x="160" y="498"/>
                    <a:pt x="160" y="508"/>
                    <a:pt x="160" y="518"/>
                  </a:cubicBezTo>
                  <a:close/>
                  <a:moveTo>
                    <a:pt x="160" y="572"/>
                  </a:moveTo>
                  <a:cubicBezTo>
                    <a:pt x="150" y="572"/>
                    <a:pt x="139" y="571"/>
                    <a:pt x="129" y="570"/>
                  </a:cubicBezTo>
                  <a:cubicBezTo>
                    <a:pt x="129" y="560"/>
                    <a:pt x="129" y="550"/>
                    <a:pt x="129" y="539"/>
                  </a:cubicBezTo>
                  <a:cubicBezTo>
                    <a:pt x="139" y="541"/>
                    <a:pt x="150" y="542"/>
                    <a:pt x="160" y="543"/>
                  </a:cubicBezTo>
                  <a:cubicBezTo>
                    <a:pt x="160" y="553"/>
                    <a:pt x="160" y="563"/>
                    <a:pt x="160" y="572"/>
                  </a:cubicBezTo>
                  <a:close/>
                  <a:moveTo>
                    <a:pt x="160" y="627"/>
                  </a:moveTo>
                  <a:cubicBezTo>
                    <a:pt x="150" y="627"/>
                    <a:pt x="140" y="626"/>
                    <a:pt x="129" y="626"/>
                  </a:cubicBezTo>
                  <a:cubicBezTo>
                    <a:pt x="129" y="616"/>
                    <a:pt x="129" y="605"/>
                    <a:pt x="129" y="595"/>
                  </a:cubicBezTo>
                  <a:cubicBezTo>
                    <a:pt x="140" y="596"/>
                    <a:pt x="150" y="597"/>
                    <a:pt x="160" y="598"/>
                  </a:cubicBezTo>
                  <a:cubicBezTo>
                    <a:pt x="160" y="608"/>
                    <a:pt x="160" y="618"/>
                    <a:pt x="160" y="627"/>
                  </a:cubicBezTo>
                  <a:close/>
                  <a:moveTo>
                    <a:pt x="160" y="682"/>
                  </a:moveTo>
                  <a:cubicBezTo>
                    <a:pt x="150" y="682"/>
                    <a:pt x="140" y="682"/>
                    <a:pt x="130" y="681"/>
                  </a:cubicBezTo>
                  <a:cubicBezTo>
                    <a:pt x="130" y="671"/>
                    <a:pt x="130" y="661"/>
                    <a:pt x="130" y="651"/>
                  </a:cubicBezTo>
                  <a:cubicBezTo>
                    <a:pt x="140" y="652"/>
                    <a:pt x="150" y="652"/>
                    <a:pt x="160" y="653"/>
                  </a:cubicBezTo>
                  <a:cubicBezTo>
                    <a:pt x="160" y="663"/>
                    <a:pt x="160" y="673"/>
                    <a:pt x="160" y="682"/>
                  </a:cubicBezTo>
                  <a:close/>
                  <a:moveTo>
                    <a:pt x="160" y="737"/>
                  </a:moveTo>
                  <a:cubicBezTo>
                    <a:pt x="150" y="737"/>
                    <a:pt x="140" y="737"/>
                    <a:pt x="130" y="737"/>
                  </a:cubicBezTo>
                  <a:cubicBezTo>
                    <a:pt x="130" y="727"/>
                    <a:pt x="130" y="717"/>
                    <a:pt x="130" y="706"/>
                  </a:cubicBezTo>
                  <a:cubicBezTo>
                    <a:pt x="140" y="707"/>
                    <a:pt x="150" y="708"/>
                    <a:pt x="160" y="708"/>
                  </a:cubicBezTo>
                  <a:cubicBezTo>
                    <a:pt x="160" y="718"/>
                    <a:pt x="160" y="728"/>
                    <a:pt x="160" y="737"/>
                  </a:cubicBezTo>
                  <a:close/>
                  <a:moveTo>
                    <a:pt x="160" y="792"/>
                  </a:moveTo>
                  <a:cubicBezTo>
                    <a:pt x="150" y="793"/>
                    <a:pt x="140" y="793"/>
                    <a:pt x="130" y="793"/>
                  </a:cubicBezTo>
                  <a:cubicBezTo>
                    <a:pt x="130" y="783"/>
                    <a:pt x="130" y="772"/>
                    <a:pt x="130" y="762"/>
                  </a:cubicBezTo>
                  <a:cubicBezTo>
                    <a:pt x="140" y="762"/>
                    <a:pt x="150" y="763"/>
                    <a:pt x="160" y="763"/>
                  </a:cubicBezTo>
                  <a:cubicBezTo>
                    <a:pt x="160" y="773"/>
                    <a:pt x="160" y="783"/>
                    <a:pt x="160" y="792"/>
                  </a:cubicBezTo>
                  <a:close/>
                  <a:moveTo>
                    <a:pt x="160" y="847"/>
                  </a:moveTo>
                  <a:cubicBezTo>
                    <a:pt x="150" y="848"/>
                    <a:pt x="140" y="848"/>
                    <a:pt x="130" y="849"/>
                  </a:cubicBezTo>
                  <a:cubicBezTo>
                    <a:pt x="130" y="838"/>
                    <a:pt x="130" y="828"/>
                    <a:pt x="130" y="818"/>
                  </a:cubicBezTo>
                  <a:cubicBezTo>
                    <a:pt x="140" y="818"/>
                    <a:pt x="150" y="818"/>
                    <a:pt x="160" y="818"/>
                  </a:cubicBezTo>
                  <a:cubicBezTo>
                    <a:pt x="160" y="828"/>
                    <a:pt x="160" y="838"/>
                    <a:pt x="160" y="847"/>
                  </a:cubicBezTo>
                  <a:close/>
                  <a:moveTo>
                    <a:pt x="160" y="902"/>
                  </a:moveTo>
                  <a:cubicBezTo>
                    <a:pt x="150" y="903"/>
                    <a:pt x="140" y="904"/>
                    <a:pt x="130" y="904"/>
                  </a:cubicBezTo>
                  <a:cubicBezTo>
                    <a:pt x="130" y="894"/>
                    <a:pt x="130" y="884"/>
                    <a:pt x="130" y="874"/>
                  </a:cubicBezTo>
                  <a:cubicBezTo>
                    <a:pt x="140" y="873"/>
                    <a:pt x="150" y="873"/>
                    <a:pt x="160" y="873"/>
                  </a:cubicBezTo>
                  <a:cubicBezTo>
                    <a:pt x="160" y="883"/>
                    <a:pt x="160" y="893"/>
                    <a:pt x="160" y="902"/>
                  </a:cubicBezTo>
                  <a:close/>
                  <a:moveTo>
                    <a:pt x="160" y="957"/>
                  </a:moveTo>
                  <a:cubicBezTo>
                    <a:pt x="150" y="958"/>
                    <a:pt x="140" y="959"/>
                    <a:pt x="130" y="960"/>
                  </a:cubicBezTo>
                  <a:cubicBezTo>
                    <a:pt x="130" y="950"/>
                    <a:pt x="130" y="939"/>
                    <a:pt x="130" y="929"/>
                  </a:cubicBezTo>
                  <a:cubicBezTo>
                    <a:pt x="140" y="929"/>
                    <a:pt x="150" y="928"/>
                    <a:pt x="160" y="928"/>
                  </a:cubicBezTo>
                  <a:cubicBezTo>
                    <a:pt x="160" y="938"/>
                    <a:pt x="160" y="947"/>
                    <a:pt x="160" y="957"/>
                  </a:cubicBezTo>
                  <a:close/>
                  <a:moveTo>
                    <a:pt x="161" y="1012"/>
                  </a:moveTo>
                  <a:cubicBezTo>
                    <a:pt x="150" y="1013"/>
                    <a:pt x="140" y="1014"/>
                    <a:pt x="130" y="1016"/>
                  </a:cubicBezTo>
                  <a:cubicBezTo>
                    <a:pt x="130" y="1005"/>
                    <a:pt x="130" y="995"/>
                    <a:pt x="130" y="985"/>
                  </a:cubicBezTo>
                  <a:cubicBezTo>
                    <a:pt x="140" y="984"/>
                    <a:pt x="150" y="984"/>
                    <a:pt x="161" y="983"/>
                  </a:cubicBezTo>
                  <a:cubicBezTo>
                    <a:pt x="161" y="993"/>
                    <a:pt x="161" y="1002"/>
                    <a:pt x="161" y="1012"/>
                  </a:cubicBezTo>
                  <a:close/>
                  <a:moveTo>
                    <a:pt x="161" y="1067"/>
                  </a:moveTo>
                  <a:cubicBezTo>
                    <a:pt x="130" y="1071"/>
                    <a:pt x="130" y="1071"/>
                    <a:pt x="130" y="1071"/>
                  </a:cubicBezTo>
                  <a:cubicBezTo>
                    <a:pt x="130" y="1041"/>
                    <a:pt x="130" y="1041"/>
                    <a:pt x="130" y="1041"/>
                  </a:cubicBezTo>
                  <a:cubicBezTo>
                    <a:pt x="161" y="1038"/>
                    <a:pt x="161" y="1038"/>
                    <a:pt x="161" y="1038"/>
                  </a:cubicBezTo>
                  <a:lnTo>
                    <a:pt x="161" y="1067"/>
                  </a:lnTo>
                  <a:close/>
                  <a:moveTo>
                    <a:pt x="186" y="1036"/>
                  </a:moveTo>
                  <a:cubicBezTo>
                    <a:pt x="208" y="1034"/>
                    <a:pt x="208" y="1034"/>
                    <a:pt x="208" y="1034"/>
                  </a:cubicBezTo>
                  <a:cubicBezTo>
                    <a:pt x="208" y="1061"/>
                    <a:pt x="208" y="1061"/>
                    <a:pt x="208" y="1061"/>
                  </a:cubicBezTo>
                  <a:cubicBezTo>
                    <a:pt x="186" y="1065"/>
                    <a:pt x="186" y="1065"/>
                    <a:pt x="186" y="1065"/>
                  </a:cubicBezTo>
                  <a:lnTo>
                    <a:pt x="186" y="1036"/>
                  </a:lnTo>
                  <a:close/>
                  <a:moveTo>
                    <a:pt x="186" y="982"/>
                  </a:moveTo>
                  <a:cubicBezTo>
                    <a:pt x="193" y="981"/>
                    <a:pt x="200" y="981"/>
                    <a:pt x="208" y="980"/>
                  </a:cubicBezTo>
                  <a:cubicBezTo>
                    <a:pt x="208" y="990"/>
                    <a:pt x="208" y="999"/>
                    <a:pt x="208" y="1008"/>
                  </a:cubicBezTo>
                  <a:cubicBezTo>
                    <a:pt x="200" y="1008"/>
                    <a:pt x="193" y="1009"/>
                    <a:pt x="186" y="1010"/>
                  </a:cubicBezTo>
                  <a:cubicBezTo>
                    <a:pt x="186" y="1001"/>
                    <a:pt x="186" y="991"/>
                    <a:pt x="186" y="982"/>
                  </a:cubicBezTo>
                  <a:close/>
                  <a:moveTo>
                    <a:pt x="186" y="956"/>
                  </a:moveTo>
                  <a:cubicBezTo>
                    <a:pt x="186" y="946"/>
                    <a:pt x="186" y="937"/>
                    <a:pt x="186" y="928"/>
                  </a:cubicBezTo>
                  <a:cubicBezTo>
                    <a:pt x="193" y="927"/>
                    <a:pt x="200" y="927"/>
                    <a:pt x="208" y="927"/>
                  </a:cubicBezTo>
                  <a:cubicBezTo>
                    <a:pt x="208" y="936"/>
                    <a:pt x="208" y="945"/>
                    <a:pt x="208" y="954"/>
                  </a:cubicBezTo>
                  <a:cubicBezTo>
                    <a:pt x="200" y="954"/>
                    <a:pt x="193" y="955"/>
                    <a:pt x="186" y="956"/>
                  </a:cubicBezTo>
                  <a:close/>
                  <a:moveTo>
                    <a:pt x="186" y="873"/>
                  </a:moveTo>
                  <a:cubicBezTo>
                    <a:pt x="193" y="873"/>
                    <a:pt x="200" y="873"/>
                    <a:pt x="208" y="873"/>
                  </a:cubicBezTo>
                  <a:cubicBezTo>
                    <a:pt x="208" y="882"/>
                    <a:pt x="208" y="891"/>
                    <a:pt x="208" y="900"/>
                  </a:cubicBezTo>
                  <a:cubicBezTo>
                    <a:pt x="200" y="900"/>
                    <a:pt x="193" y="901"/>
                    <a:pt x="186" y="901"/>
                  </a:cubicBezTo>
                  <a:cubicBezTo>
                    <a:pt x="186" y="892"/>
                    <a:pt x="186" y="883"/>
                    <a:pt x="186" y="873"/>
                  </a:cubicBezTo>
                  <a:close/>
                  <a:moveTo>
                    <a:pt x="186" y="847"/>
                  </a:moveTo>
                  <a:cubicBezTo>
                    <a:pt x="186" y="838"/>
                    <a:pt x="186" y="828"/>
                    <a:pt x="186" y="819"/>
                  </a:cubicBezTo>
                  <a:cubicBezTo>
                    <a:pt x="193" y="819"/>
                    <a:pt x="200" y="819"/>
                    <a:pt x="208" y="819"/>
                  </a:cubicBezTo>
                  <a:cubicBezTo>
                    <a:pt x="208" y="828"/>
                    <a:pt x="208" y="837"/>
                    <a:pt x="208" y="846"/>
                  </a:cubicBezTo>
                  <a:cubicBezTo>
                    <a:pt x="200" y="846"/>
                    <a:pt x="193" y="847"/>
                    <a:pt x="186" y="847"/>
                  </a:cubicBezTo>
                  <a:close/>
                  <a:moveTo>
                    <a:pt x="186" y="764"/>
                  </a:moveTo>
                  <a:cubicBezTo>
                    <a:pt x="193" y="765"/>
                    <a:pt x="200" y="765"/>
                    <a:pt x="208" y="765"/>
                  </a:cubicBezTo>
                  <a:cubicBezTo>
                    <a:pt x="208" y="774"/>
                    <a:pt x="208" y="783"/>
                    <a:pt x="208" y="792"/>
                  </a:cubicBezTo>
                  <a:cubicBezTo>
                    <a:pt x="200" y="792"/>
                    <a:pt x="193" y="792"/>
                    <a:pt x="186" y="793"/>
                  </a:cubicBezTo>
                  <a:cubicBezTo>
                    <a:pt x="186" y="783"/>
                    <a:pt x="186" y="774"/>
                    <a:pt x="186" y="764"/>
                  </a:cubicBezTo>
                  <a:close/>
                  <a:moveTo>
                    <a:pt x="186" y="738"/>
                  </a:moveTo>
                  <a:cubicBezTo>
                    <a:pt x="186" y="729"/>
                    <a:pt x="186" y="719"/>
                    <a:pt x="186" y="710"/>
                  </a:cubicBezTo>
                  <a:cubicBezTo>
                    <a:pt x="193" y="710"/>
                    <a:pt x="200" y="711"/>
                    <a:pt x="208" y="711"/>
                  </a:cubicBezTo>
                  <a:cubicBezTo>
                    <a:pt x="208" y="720"/>
                    <a:pt x="208" y="729"/>
                    <a:pt x="208" y="738"/>
                  </a:cubicBezTo>
                  <a:cubicBezTo>
                    <a:pt x="200" y="738"/>
                    <a:pt x="193" y="738"/>
                    <a:pt x="186" y="738"/>
                  </a:cubicBezTo>
                  <a:close/>
                  <a:moveTo>
                    <a:pt x="186" y="656"/>
                  </a:moveTo>
                  <a:cubicBezTo>
                    <a:pt x="193" y="656"/>
                    <a:pt x="200" y="657"/>
                    <a:pt x="208" y="657"/>
                  </a:cubicBezTo>
                  <a:cubicBezTo>
                    <a:pt x="208" y="666"/>
                    <a:pt x="208" y="675"/>
                    <a:pt x="208" y="685"/>
                  </a:cubicBezTo>
                  <a:cubicBezTo>
                    <a:pt x="200" y="684"/>
                    <a:pt x="193" y="684"/>
                    <a:pt x="186" y="684"/>
                  </a:cubicBezTo>
                  <a:cubicBezTo>
                    <a:pt x="186" y="674"/>
                    <a:pt x="186" y="665"/>
                    <a:pt x="186" y="656"/>
                  </a:cubicBezTo>
                  <a:close/>
                  <a:moveTo>
                    <a:pt x="186" y="601"/>
                  </a:moveTo>
                  <a:cubicBezTo>
                    <a:pt x="193" y="602"/>
                    <a:pt x="200" y="603"/>
                    <a:pt x="208" y="604"/>
                  </a:cubicBezTo>
                  <a:cubicBezTo>
                    <a:pt x="208" y="613"/>
                    <a:pt x="208" y="622"/>
                    <a:pt x="208" y="631"/>
                  </a:cubicBezTo>
                  <a:cubicBezTo>
                    <a:pt x="200" y="630"/>
                    <a:pt x="193" y="630"/>
                    <a:pt x="186" y="629"/>
                  </a:cubicBezTo>
                  <a:cubicBezTo>
                    <a:pt x="186" y="620"/>
                    <a:pt x="186" y="611"/>
                    <a:pt x="186" y="601"/>
                  </a:cubicBezTo>
                  <a:close/>
                  <a:moveTo>
                    <a:pt x="186" y="547"/>
                  </a:moveTo>
                  <a:cubicBezTo>
                    <a:pt x="193" y="548"/>
                    <a:pt x="200" y="549"/>
                    <a:pt x="208" y="550"/>
                  </a:cubicBezTo>
                  <a:cubicBezTo>
                    <a:pt x="208" y="559"/>
                    <a:pt x="208" y="568"/>
                    <a:pt x="208" y="577"/>
                  </a:cubicBezTo>
                  <a:cubicBezTo>
                    <a:pt x="200" y="576"/>
                    <a:pt x="193" y="576"/>
                    <a:pt x="186" y="575"/>
                  </a:cubicBezTo>
                  <a:cubicBezTo>
                    <a:pt x="186" y="566"/>
                    <a:pt x="186" y="556"/>
                    <a:pt x="186" y="547"/>
                  </a:cubicBezTo>
                  <a:close/>
                  <a:moveTo>
                    <a:pt x="186" y="492"/>
                  </a:moveTo>
                  <a:cubicBezTo>
                    <a:pt x="193" y="494"/>
                    <a:pt x="200" y="495"/>
                    <a:pt x="208" y="496"/>
                  </a:cubicBezTo>
                  <a:cubicBezTo>
                    <a:pt x="208" y="505"/>
                    <a:pt x="208" y="514"/>
                    <a:pt x="208" y="523"/>
                  </a:cubicBezTo>
                  <a:cubicBezTo>
                    <a:pt x="200" y="522"/>
                    <a:pt x="193" y="521"/>
                    <a:pt x="186" y="521"/>
                  </a:cubicBezTo>
                  <a:cubicBezTo>
                    <a:pt x="186" y="511"/>
                    <a:pt x="186" y="502"/>
                    <a:pt x="186" y="492"/>
                  </a:cubicBezTo>
                  <a:close/>
                  <a:moveTo>
                    <a:pt x="186" y="438"/>
                  </a:moveTo>
                  <a:cubicBezTo>
                    <a:pt x="193" y="439"/>
                    <a:pt x="200" y="441"/>
                    <a:pt x="208" y="442"/>
                  </a:cubicBezTo>
                  <a:cubicBezTo>
                    <a:pt x="208" y="451"/>
                    <a:pt x="208" y="460"/>
                    <a:pt x="208" y="469"/>
                  </a:cubicBezTo>
                  <a:cubicBezTo>
                    <a:pt x="200" y="468"/>
                    <a:pt x="193" y="467"/>
                    <a:pt x="186" y="466"/>
                  </a:cubicBezTo>
                  <a:cubicBezTo>
                    <a:pt x="186" y="457"/>
                    <a:pt x="186" y="448"/>
                    <a:pt x="186" y="438"/>
                  </a:cubicBezTo>
                  <a:close/>
                  <a:moveTo>
                    <a:pt x="186" y="384"/>
                  </a:moveTo>
                  <a:cubicBezTo>
                    <a:pt x="193" y="385"/>
                    <a:pt x="200" y="387"/>
                    <a:pt x="208" y="388"/>
                  </a:cubicBezTo>
                  <a:cubicBezTo>
                    <a:pt x="208" y="397"/>
                    <a:pt x="208" y="406"/>
                    <a:pt x="208" y="415"/>
                  </a:cubicBezTo>
                  <a:cubicBezTo>
                    <a:pt x="200" y="414"/>
                    <a:pt x="193" y="413"/>
                    <a:pt x="186" y="412"/>
                  </a:cubicBezTo>
                  <a:cubicBezTo>
                    <a:pt x="186" y="403"/>
                    <a:pt x="186" y="393"/>
                    <a:pt x="186" y="384"/>
                  </a:cubicBezTo>
                  <a:close/>
                  <a:moveTo>
                    <a:pt x="186" y="329"/>
                  </a:moveTo>
                  <a:cubicBezTo>
                    <a:pt x="193" y="331"/>
                    <a:pt x="200" y="333"/>
                    <a:pt x="208" y="334"/>
                  </a:cubicBezTo>
                  <a:cubicBezTo>
                    <a:pt x="208" y="343"/>
                    <a:pt x="208" y="352"/>
                    <a:pt x="208" y="361"/>
                  </a:cubicBezTo>
                  <a:cubicBezTo>
                    <a:pt x="200" y="360"/>
                    <a:pt x="193" y="359"/>
                    <a:pt x="186" y="358"/>
                  </a:cubicBezTo>
                  <a:cubicBezTo>
                    <a:pt x="186" y="348"/>
                    <a:pt x="186" y="339"/>
                    <a:pt x="186" y="329"/>
                  </a:cubicBezTo>
                  <a:close/>
                  <a:moveTo>
                    <a:pt x="186" y="275"/>
                  </a:moveTo>
                  <a:cubicBezTo>
                    <a:pt x="193" y="277"/>
                    <a:pt x="200" y="279"/>
                    <a:pt x="208" y="280"/>
                  </a:cubicBezTo>
                  <a:cubicBezTo>
                    <a:pt x="208" y="289"/>
                    <a:pt x="208" y="299"/>
                    <a:pt x="208" y="308"/>
                  </a:cubicBezTo>
                  <a:cubicBezTo>
                    <a:pt x="200" y="306"/>
                    <a:pt x="193" y="305"/>
                    <a:pt x="186" y="303"/>
                  </a:cubicBezTo>
                  <a:cubicBezTo>
                    <a:pt x="186" y="294"/>
                    <a:pt x="186" y="284"/>
                    <a:pt x="186" y="275"/>
                  </a:cubicBezTo>
                  <a:close/>
                  <a:moveTo>
                    <a:pt x="186" y="249"/>
                  </a:moveTo>
                  <a:cubicBezTo>
                    <a:pt x="186" y="239"/>
                    <a:pt x="186" y="230"/>
                    <a:pt x="186" y="221"/>
                  </a:cubicBezTo>
                  <a:cubicBezTo>
                    <a:pt x="193" y="223"/>
                    <a:pt x="200" y="225"/>
                    <a:pt x="208" y="227"/>
                  </a:cubicBezTo>
                  <a:cubicBezTo>
                    <a:pt x="208" y="236"/>
                    <a:pt x="208" y="245"/>
                    <a:pt x="208" y="254"/>
                  </a:cubicBezTo>
                  <a:cubicBezTo>
                    <a:pt x="200" y="252"/>
                    <a:pt x="193" y="250"/>
                    <a:pt x="186" y="249"/>
                  </a:cubicBezTo>
                  <a:close/>
                  <a:moveTo>
                    <a:pt x="186" y="166"/>
                  </a:moveTo>
                  <a:cubicBezTo>
                    <a:pt x="193" y="168"/>
                    <a:pt x="200" y="171"/>
                    <a:pt x="208" y="173"/>
                  </a:cubicBezTo>
                  <a:cubicBezTo>
                    <a:pt x="208" y="182"/>
                    <a:pt x="208" y="191"/>
                    <a:pt x="208" y="200"/>
                  </a:cubicBezTo>
                  <a:cubicBezTo>
                    <a:pt x="200" y="198"/>
                    <a:pt x="193" y="196"/>
                    <a:pt x="186" y="194"/>
                  </a:cubicBezTo>
                  <a:cubicBezTo>
                    <a:pt x="186" y="185"/>
                    <a:pt x="186" y="176"/>
                    <a:pt x="186" y="166"/>
                  </a:cubicBezTo>
                  <a:close/>
                  <a:moveTo>
                    <a:pt x="208" y="146"/>
                  </a:moveTo>
                  <a:cubicBezTo>
                    <a:pt x="186" y="140"/>
                    <a:pt x="186" y="140"/>
                    <a:pt x="186" y="140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208" y="119"/>
                    <a:pt x="208" y="119"/>
                    <a:pt x="208" y="119"/>
                  </a:cubicBezTo>
                  <a:lnTo>
                    <a:pt x="208" y="146"/>
                  </a:lnTo>
                  <a:close/>
                  <a:moveTo>
                    <a:pt x="228" y="1033"/>
                  </a:moveTo>
                  <a:cubicBezTo>
                    <a:pt x="247" y="1031"/>
                    <a:pt x="247" y="1031"/>
                    <a:pt x="247" y="1031"/>
                  </a:cubicBezTo>
                  <a:cubicBezTo>
                    <a:pt x="247" y="1057"/>
                    <a:pt x="247" y="1057"/>
                    <a:pt x="247" y="1057"/>
                  </a:cubicBezTo>
                  <a:cubicBezTo>
                    <a:pt x="228" y="1060"/>
                    <a:pt x="228" y="1060"/>
                    <a:pt x="228" y="1060"/>
                  </a:cubicBezTo>
                  <a:lnTo>
                    <a:pt x="228" y="1033"/>
                  </a:lnTo>
                  <a:close/>
                  <a:moveTo>
                    <a:pt x="228" y="980"/>
                  </a:moveTo>
                  <a:cubicBezTo>
                    <a:pt x="234" y="979"/>
                    <a:pt x="241" y="979"/>
                    <a:pt x="247" y="978"/>
                  </a:cubicBezTo>
                  <a:cubicBezTo>
                    <a:pt x="247" y="987"/>
                    <a:pt x="247" y="995"/>
                    <a:pt x="247" y="1004"/>
                  </a:cubicBezTo>
                  <a:cubicBezTo>
                    <a:pt x="241" y="1005"/>
                    <a:pt x="234" y="1005"/>
                    <a:pt x="228" y="1006"/>
                  </a:cubicBezTo>
                  <a:cubicBezTo>
                    <a:pt x="228" y="997"/>
                    <a:pt x="228" y="989"/>
                    <a:pt x="228" y="980"/>
                  </a:cubicBezTo>
                  <a:close/>
                  <a:moveTo>
                    <a:pt x="228" y="926"/>
                  </a:moveTo>
                  <a:cubicBezTo>
                    <a:pt x="234" y="926"/>
                    <a:pt x="241" y="926"/>
                    <a:pt x="247" y="926"/>
                  </a:cubicBezTo>
                  <a:cubicBezTo>
                    <a:pt x="247" y="934"/>
                    <a:pt x="247" y="943"/>
                    <a:pt x="247" y="951"/>
                  </a:cubicBezTo>
                  <a:cubicBezTo>
                    <a:pt x="241" y="952"/>
                    <a:pt x="234" y="952"/>
                    <a:pt x="228" y="953"/>
                  </a:cubicBezTo>
                  <a:cubicBezTo>
                    <a:pt x="228" y="944"/>
                    <a:pt x="228" y="935"/>
                    <a:pt x="228" y="926"/>
                  </a:cubicBezTo>
                  <a:close/>
                  <a:moveTo>
                    <a:pt x="228" y="873"/>
                  </a:moveTo>
                  <a:cubicBezTo>
                    <a:pt x="235" y="873"/>
                    <a:pt x="241" y="873"/>
                    <a:pt x="247" y="873"/>
                  </a:cubicBezTo>
                  <a:cubicBezTo>
                    <a:pt x="247" y="881"/>
                    <a:pt x="247" y="890"/>
                    <a:pt x="247" y="898"/>
                  </a:cubicBezTo>
                  <a:cubicBezTo>
                    <a:pt x="241" y="899"/>
                    <a:pt x="235" y="899"/>
                    <a:pt x="228" y="899"/>
                  </a:cubicBezTo>
                  <a:cubicBezTo>
                    <a:pt x="228" y="891"/>
                    <a:pt x="228" y="882"/>
                    <a:pt x="228" y="873"/>
                  </a:cubicBezTo>
                  <a:close/>
                  <a:moveTo>
                    <a:pt x="228" y="820"/>
                  </a:moveTo>
                  <a:cubicBezTo>
                    <a:pt x="235" y="820"/>
                    <a:pt x="241" y="820"/>
                    <a:pt x="247" y="820"/>
                  </a:cubicBezTo>
                  <a:cubicBezTo>
                    <a:pt x="247" y="828"/>
                    <a:pt x="247" y="837"/>
                    <a:pt x="247" y="845"/>
                  </a:cubicBezTo>
                  <a:cubicBezTo>
                    <a:pt x="241" y="845"/>
                    <a:pt x="235" y="846"/>
                    <a:pt x="228" y="846"/>
                  </a:cubicBezTo>
                  <a:cubicBezTo>
                    <a:pt x="228" y="837"/>
                    <a:pt x="228" y="828"/>
                    <a:pt x="228" y="820"/>
                  </a:cubicBezTo>
                  <a:close/>
                  <a:moveTo>
                    <a:pt x="228" y="766"/>
                  </a:moveTo>
                  <a:cubicBezTo>
                    <a:pt x="235" y="766"/>
                    <a:pt x="241" y="767"/>
                    <a:pt x="248" y="767"/>
                  </a:cubicBezTo>
                  <a:cubicBezTo>
                    <a:pt x="248" y="775"/>
                    <a:pt x="248" y="784"/>
                    <a:pt x="248" y="792"/>
                  </a:cubicBezTo>
                  <a:cubicBezTo>
                    <a:pt x="241" y="792"/>
                    <a:pt x="235" y="792"/>
                    <a:pt x="228" y="793"/>
                  </a:cubicBezTo>
                  <a:cubicBezTo>
                    <a:pt x="228" y="784"/>
                    <a:pt x="228" y="775"/>
                    <a:pt x="228" y="766"/>
                  </a:cubicBezTo>
                  <a:close/>
                  <a:moveTo>
                    <a:pt x="229" y="713"/>
                  </a:moveTo>
                  <a:cubicBezTo>
                    <a:pt x="235" y="713"/>
                    <a:pt x="241" y="714"/>
                    <a:pt x="248" y="714"/>
                  </a:cubicBezTo>
                  <a:cubicBezTo>
                    <a:pt x="248" y="722"/>
                    <a:pt x="248" y="731"/>
                    <a:pt x="248" y="739"/>
                  </a:cubicBezTo>
                  <a:cubicBezTo>
                    <a:pt x="241" y="739"/>
                    <a:pt x="235" y="739"/>
                    <a:pt x="229" y="739"/>
                  </a:cubicBezTo>
                  <a:cubicBezTo>
                    <a:pt x="229" y="730"/>
                    <a:pt x="229" y="722"/>
                    <a:pt x="229" y="713"/>
                  </a:cubicBezTo>
                  <a:close/>
                  <a:moveTo>
                    <a:pt x="229" y="659"/>
                  </a:moveTo>
                  <a:cubicBezTo>
                    <a:pt x="235" y="660"/>
                    <a:pt x="241" y="660"/>
                    <a:pt x="248" y="661"/>
                  </a:cubicBezTo>
                  <a:cubicBezTo>
                    <a:pt x="248" y="669"/>
                    <a:pt x="248" y="678"/>
                    <a:pt x="248" y="686"/>
                  </a:cubicBezTo>
                  <a:cubicBezTo>
                    <a:pt x="241" y="686"/>
                    <a:pt x="235" y="686"/>
                    <a:pt x="229" y="686"/>
                  </a:cubicBezTo>
                  <a:cubicBezTo>
                    <a:pt x="229" y="677"/>
                    <a:pt x="229" y="668"/>
                    <a:pt x="229" y="659"/>
                  </a:cubicBezTo>
                  <a:close/>
                  <a:moveTo>
                    <a:pt x="229" y="606"/>
                  </a:moveTo>
                  <a:cubicBezTo>
                    <a:pt x="235" y="607"/>
                    <a:pt x="242" y="607"/>
                    <a:pt x="248" y="608"/>
                  </a:cubicBezTo>
                  <a:cubicBezTo>
                    <a:pt x="248" y="617"/>
                    <a:pt x="248" y="625"/>
                    <a:pt x="248" y="634"/>
                  </a:cubicBezTo>
                  <a:cubicBezTo>
                    <a:pt x="242" y="633"/>
                    <a:pt x="235" y="633"/>
                    <a:pt x="229" y="632"/>
                  </a:cubicBezTo>
                  <a:cubicBezTo>
                    <a:pt x="229" y="624"/>
                    <a:pt x="229" y="615"/>
                    <a:pt x="229" y="606"/>
                  </a:cubicBezTo>
                  <a:close/>
                  <a:moveTo>
                    <a:pt x="229" y="553"/>
                  </a:moveTo>
                  <a:cubicBezTo>
                    <a:pt x="235" y="553"/>
                    <a:pt x="242" y="554"/>
                    <a:pt x="248" y="555"/>
                  </a:cubicBezTo>
                  <a:cubicBezTo>
                    <a:pt x="248" y="564"/>
                    <a:pt x="248" y="572"/>
                    <a:pt x="248" y="581"/>
                  </a:cubicBezTo>
                  <a:cubicBezTo>
                    <a:pt x="242" y="580"/>
                    <a:pt x="235" y="580"/>
                    <a:pt x="229" y="579"/>
                  </a:cubicBezTo>
                  <a:cubicBezTo>
                    <a:pt x="229" y="570"/>
                    <a:pt x="229" y="561"/>
                    <a:pt x="229" y="553"/>
                  </a:cubicBezTo>
                  <a:close/>
                  <a:moveTo>
                    <a:pt x="229" y="499"/>
                  </a:moveTo>
                  <a:cubicBezTo>
                    <a:pt x="236" y="500"/>
                    <a:pt x="242" y="501"/>
                    <a:pt x="248" y="502"/>
                  </a:cubicBezTo>
                  <a:cubicBezTo>
                    <a:pt x="248" y="511"/>
                    <a:pt x="248" y="519"/>
                    <a:pt x="248" y="528"/>
                  </a:cubicBezTo>
                  <a:cubicBezTo>
                    <a:pt x="242" y="527"/>
                    <a:pt x="236" y="526"/>
                    <a:pt x="229" y="526"/>
                  </a:cubicBezTo>
                  <a:cubicBezTo>
                    <a:pt x="229" y="517"/>
                    <a:pt x="229" y="508"/>
                    <a:pt x="229" y="499"/>
                  </a:cubicBezTo>
                  <a:close/>
                  <a:moveTo>
                    <a:pt x="229" y="446"/>
                  </a:moveTo>
                  <a:cubicBezTo>
                    <a:pt x="236" y="447"/>
                    <a:pt x="242" y="448"/>
                    <a:pt x="248" y="449"/>
                  </a:cubicBezTo>
                  <a:cubicBezTo>
                    <a:pt x="248" y="458"/>
                    <a:pt x="248" y="466"/>
                    <a:pt x="248" y="475"/>
                  </a:cubicBezTo>
                  <a:cubicBezTo>
                    <a:pt x="242" y="474"/>
                    <a:pt x="236" y="473"/>
                    <a:pt x="229" y="472"/>
                  </a:cubicBezTo>
                  <a:cubicBezTo>
                    <a:pt x="229" y="464"/>
                    <a:pt x="229" y="455"/>
                    <a:pt x="229" y="446"/>
                  </a:cubicBezTo>
                  <a:close/>
                  <a:moveTo>
                    <a:pt x="230" y="393"/>
                  </a:moveTo>
                  <a:cubicBezTo>
                    <a:pt x="236" y="394"/>
                    <a:pt x="242" y="395"/>
                    <a:pt x="249" y="396"/>
                  </a:cubicBezTo>
                  <a:cubicBezTo>
                    <a:pt x="249" y="405"/>
                    <a:pt x="249" y="413"/>
                    <a:pt x="249" y="422"/>
                  </a:cubicBezTo>
                  <a:cubicBezTo>
                    <a:pt x="242" y="421"/>
                    <a:pt x="236" y="420"/>
                    <a:pt x="230" y="419"/>
                  </a:cubicBezTo>
                  <a:cubicBezTo>
                    <a:pt x="230" y="410"/>
                    <a:pt x="230" y="401"/>
                    <a:pt x="230" y="393"/>
                  </a:cubicBezTo>
                  <a:close/>
                  <a:moveTo>
                    <a:pt x="230" y="339"/>
                  </a:moveTo>
                  <a:cubicBezTo>
                    <a:pt x="236" y="341"/>
                    <a:pt x="242" y="342"/>
                    <a:pt x="249" y="343"/>
                  </a:cubicBezTo>
                  <a:cubicBezTo>
                    <a:pt x="249" y="352"/>
                    <a:pt x="249" y="360"/>
                    <a:pt x="249" y="369"/>
                  </a:cubicBezTo>
                  <a:cubicBezTo>
                    <a:pt x="242" y="368"/>
                    <a:pt x="236" y="367"/>
                    <a:pt x="230" y="366"/>
                  </a:cubicBezTo>
                  <a:cubicBezTo>
                    <a:pt x="230" y="357"/>
                    <a:pt x="230" y="348"/>
                    <a:pt x="230" y="339"/>
                  </a:cubicBezTo>
                  <a:close/>
                  <a:moveTo>
                    <a:pt x="230" y="286"/>
                  </a:moveTo>
                  <a:cubicBezTo>
                    <a:pt x="236" y="287"/>
                    <a:pt x="242" y="289"/>
                    <a:pt x="249" y="291"/>
                  </a:cubicBezTo>
                  <a:cubicBezTo>
                    <a:pt x="249" y="299"/>
                    <a:pt x="249" y="307"/>
                    <a:pt x="249" y="316"/>
                  </a:cubicBezTo>
                  <a:cubicBezTo>
                    <a:pt x="242" y="315"/>
                    <a:pt x="236" y="313"/>
                    <a:pt x="230" y="312"/>
                  </a:cubicBezTo>
                  <a:cubicBezTo>
                    <a:pt x="230" y="303"/>
                    <a:pt x="230" y="295"/>
                    <a:pt x="230" y="286"/>
                  </a:cubicBezTo>
                  <a:close/>
                  <a:moveTo>
                    <a:pt x="230" y="232"/>
                  </a:moveTo>
                  <a:cubicBezTo>
                    <a:pt x="236" y="234"/>
                    <a:pt x="243" y="236"/>
                    <a:pt x="249" y="238"/>
                  </a:cubicBezTo>
                  <a:cubicBezTo>
                    <a:pt x="249" y="246"/>
                    <a:pt x="249" y="255"/>
                    <a:pt x="249" y="263"/>
                  </a:cubicBezTo>
                  <a:cubicBezTo>
                    <a:pt x="243" y="262"/>
                    <a:pt x="236" y="260"/>
                    <a:pt x="230" y="259"/>
                  </a:cubicBezTo>
                  <a:cubicBezTo>
                    <a:pt x="230" y="250"/>
                    <a:pt x="230" y="241"/>
                    <a:pt x="230" y="232"/>
                  </a:cubicBezTo>
                  <a:close/>
                  <a:moveTo>
                    <a:pt x="230" y="179"/>
                  </a:moveTo>
                  <a:cubicBezTo>
                    <a:pt x="236" y="181"/>
                    <a:pt x="243" y="183"/>
                    <a:pt x="249" y="185"/>
                  </a:cubicBezTo>
                  <a:cubicBezTo>
                    <a:pt x="249" y="193"/>
                    <a:pt x="249" y="202"/>
                    <a:pt x="249" y="210"/>
                  </a:cubicBezTo>
                  <a:cubicBezTo>
                    <a:pt x="243" y="209"/>
                    <a:pt x="236" y="207"/>
                    <a:pt x="230" y="205"/>
                  </a:cubicBezTo>
                  <a:cubicBezTo>
                    <a:pt x="230" y="197"/>
                    <a:pt x="230" y="188"/>
                    <a:pt x="230" y="179"/>
                  </a:cubicBezTo>
                  <a:close/>
                  <a:moveTo>
                    <a:pt x="249" y="157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49" y="132"/>
                    <a:pt x="249" y="132"/>
                    <a:pt x="249" y="132"/>
                  </a:cubicBezTo>
                  <a:lnTo>
                    <a:pt x="249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2064086" y="3561346"/>
              <a:ext cx="328508" cy="2524391"/>
            </a:xfrm>
            <a:custGeom>
              <a:avLst/>
              <a:gdLst>
                <a:gd name="T0" fmla="*/ 0 w 111"/>
                <a:gd name="T1" fmla="*/ 854 h 854"/>
                <a:gd name="T2" fmla="*/ 111 w 111"/>
                <a:gd name="T3" fmla="*/ 36 h 854"/>
                <a:gd name="T4" fmla="*/ 97 w 111"/>
                <a:gd name="T5" fmla="*/ 791 h 854"/>
                <a:gd name="T6" fmla="*/ 16 w 111"/>
                <a:gd name="T7" fmla="*/ 791 h 854"/>
                <a:gd name="T8" fmla="*/ 97 w 111"/>
                <a:gd name="T9" fmla="*/ 791 h 854"/>
                <a:gd name="T10" fmla="*/ 16 w 111"/>
                <a:gd name="T11" fmla="*/ 756 h 854"/>
                <a:gd name="T12" fmla="*/ 97 w 111"/>
                <a:gd name="T13" fmla="*/ 719 h 854"/>
                <a:gd name="T14" fmla="*/ 97 w 111"/>
                <a:gd name="T15" fmla="*/ 684 h 854"/>
                <a:gd name="T16" fmla="*/ 16 w 111"/>
                <a:gd name="T17" fmla="*/ 677 h 854"/>
                <a:gd name="T18" fmla="*/ 97 w 111"/>
                <a:gd name="T19" fmla="*/ 684 h 854"/>
                <a:gd name="T20" fmla="*/ 16 w 111"/>
                <a:gd name="T21" fmla="*/ 642 h 854"/>
                <a:gd name="T22" fmla="*/ 97 w 111"/>
                <a:gd name="T23" fmla="*/ 612 h 854"/>
                <a:gd name="T24" fmla="*/ 97 w 111"/>
                <a:gd name="T25" fmla="*/ 577 h 854"/>
                <a:gd name="T26" fmla="*/ 16 w 111"/>
                <a:gd name="T27" fmla="*/ 563 h 854"/>
                <a:gd name="T28" fmla="*/ 97 w 111"/>
                <a:gd name="T29" fmla="*/ 577 h 854"/>
                <a:gd name="T30" fmla="*/ 16 w 111"/>
                <a:gd name="T31" fmla="*/ 528 h 854"/>
                <a:gd name="T32" fmla="*/ 97 w 111"/>
                <a:gd name="T33" fmla="*/ 505 h 854"/>
                <a:gd name="T34" fmla="*/ 97 w 111"/>
                <a:gd name="T35" fmla="*/ 470 h 854"/>
                <a:gd name="T36" fmla="*/ 16 w 111"/>
                <a:gd name="T37" fmla="*/ 449 h 854"/>
                <a:gd name="T38" fmla="*/ 97 w 111"/>
                <a:gd name="T39" fmla="*/ 470 h 854"/>
                <a:gd name="T40" fmla="*/ 16 w 111"/>
                <a:gd name="T41" fmla="*/ 414 h 854"/>
                <a:gd name="T42" fmla="*/ 97 w 111"/>
                <a:gd name="T43" fmla="*/ 397 h 854"/>
                <a:gd name="T44" fmla="*/ 97 w 111"/>
                <a:gd name="T45" fmla="*/ 363 h 854"/>
                <a:gd name="T46" fmla="*/ 16 w 111"/>
                <a:gd name="T47" fmla="*/ 335 h 854"/>
                <a:gd name="T48" fmla="*/ 97 w 111"/>
                <a:gd name="T49" fmla="*/ 363 h 854"/>
                <a:gd name="T50" fmla="*/ 16 w 111"/>
                <a:gd name="T51" fmla="*/ 300 h 854"/>
                <a:gd name="T52" fmla="*/ 97 w 111"/>
                <a:gd name="T53" fmla="*/ 290 h 854"/>
                <a:gd name="T54" fmla="*/ 97 w 111"/>
                <a:gd name="T55" fmla="*/ 256 h 854"/>
                <a:gd name="T56" fmla="*/ 16 w 111"/>
                <a:gd name="T57" fmla="*/ 221 h 854"/>
                <a:gd name="T58" fmla="*/ 97 w 111"/>
                <a:gd name="T59" fmla="*/ 256 h 854"/>
                <a:gd name="T60" fmla="*/ 16 w 111"/>
                <a:gd name="T61" fmla="*/ 186 h 854"/>
                <a:gd name="T62" fmla="*/ 97 w 111"/>
                <a:gd name="T63" fmla="*/ 183 h 854"/>
                <a:gd name="T64" fmla="*/ 97 w 111"/>
                <a:gd name="T65" fmla="*/ 149 h 854"/>
                <a:gd name="T66" fmla="*/ 16 w 111"/>
                <a:gd name="T67" fmla="*/ 107 h 854"/>
                <a:gd name="T68" fmla="*/ 97 w 111"/>
                <a:gd name="T69" fmla="*/ 149 h 854"/>
                <a:gd name="T70" fmla="*/ 16 w 111"/>
                <a:gd name="T71" fmla="*/ 73 h 854"/>
                <a:gd name="T72" fmla="*/ 97 w 111"/>
                <a:gd name="T73" fmla="*/ 7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854">
                  <a:moveTo>
                    <a:pt x="0" y="0"/>
                  </a:moveTo>
                  <a:cubicBezTo>
                    <a:pt x="0" y="854"/>
                    <a:pt x="0" y="854"/>
                    <a:pt x="0" y="854"/>
                  </a:cubicBezTo>
                  <a:cubicBezTo>
                    <a:pt x="111" y="827"/>
                    <a:pt x="111" y="827"/>
                    <a:pt x="111" y="827"/>
                  </a:cubicBezTo>
                  <a:cubicBezTo>
                    <a:pt x="111" y="36"/>
                    <a:pt x="111" y="36"/>
                    <a:pt x="111" y="36"/>
                  </a:cubicBezTo>
                  <a:lnTo>
                    <a:pt x="0" y="0"/>
                  </a:lnTo>
                  <a:close/>
                  <a:moveTo>
                    <a:pt x="97" y="791"/>
                  </a:moveTo>
                  <a:cubicBezTo>
                    <a:pt x="16" y="813"/>
                    <a:pt x="16" y="813"/>
                    <a:pt x="16" y="813"/>
                  </a:cubicBezTo>
                  <a:cubicBezTo>
                    <a:pt x="16" y="791"/>
                    <a:pt x="16" y="791"/>
                    <a:pt x="16" y="791"/>
                  </a:cubicBezTo>
                  <a:cubicBezTo>
                    <a:pt x="97" y="773"/>
                    <a:pt x="97" y="773"/>
                    <a:pt x="97" y="773"/>
                  </a:cubicBezTo>
                  <a:lnTo>
                    <a:pt x="97" y="791"/>
                  </a:lnTo>
                  <a:close/>
                  <a:moveTo>
                    <a:pt x="97" y="737"/>
                  </a:moveTo>
                  <a:cubicBezTo>
                    <a:pt x="70" y="743"/>
                    <a:pt x="43" y="750"/>
                    <a:pt x="16" y="756"/>
                  </a:cubicBezTo>
                  <a:cubicBezTo>
                    <a:pt x="16" y="748"/>
                    <a:pt x="16" y="741"/>
                    <a:pt x="16" y="734"/>
                  </a:cubicBezTo>
                  <a:cubicBezTo>
                    <a:pt x="43" y="729"/>
                    <a:pt x="70" y="724"/>
                    <a:pt x="97" y="719"/>
                  </a:cubicBezTo>
                  <a:cubicBezTo>
                    <a:pt x="97" y="725"/>
                    <a:pt x="97" y="731"/>
                    <a:pt x="97" y="737"/>
                  </a:cubicBezTo>
                  <a:close/>
                  <a:moveTo>
                    <a:pt x="97" y="684"/>
                  </a:moveTo>
                  <a:cubicBezTo>
                    <a:pt x="70" y="689"/>
                    <a:pt x="43" y="694"/>
                    <a:pt x="16" y="699"/>
                  </a:cubicBezTo>
                  <a:cubicBezTo>
                    <a:pt x="16" y="691"/>
                    <a:pt x="16" y="684"/>
                    <a:pt x="16" y="677"/>
                  </a:cubicBezTo>
                  <a:cubicBezTo>
                    <a:pt x="43" y="673"/>
                    <a:pt x="70" y="669"/>
                    <a:pt x="97" y="666"/>
                  </a:cubicBezTo>
                  <a:cubicBezTo>
                    <a:pt x="97" y="672"/>
                    <a:pt x="97" y="678"/>
                    <a:pt x="97" y="684"/>
                  </a:cubicBezTo>
                  <a:close/>
                  <a:moveTo>
                    <a:pt x="97" y="630"/>
                  </a:moveTo>
                  <a:cubicBezTo>
                    <a:pt x="70" y="634"/>
                    <a:pt x="43" y="638"/>
                    <a:pt x="16" y="642"/>
                  </a:cubicBezTo>
                  <a:cubicBezTo>
                    <a:pt x="16" y="635"/>
                    <a:pt x="16" y="627"/>
                    <a:pt x="16" y="620"/>
                  </a:cubicBezTo>
                  <a:cubicBezTo>
                    <a:pt x="43" y="617"/>
                    <a:pt x="70" y="615"/>
                    <a:pt x="97" y="612"/>
                  </a:cubicBezTo>
                  <a:cubicBezTo>
                    <a:pt x="97" y="618"/>
                    <a:pt x="97" y="624"/>
                    <a:pt x="97" y="630"/>
                  </a:cubicBezTo>
                  <a:close/>
                  <a:moveTo>
                    <a:pt x="97" y="577"/>
                  </a:moveTo>
                  <a:cubicBezTo>
                    <a:pt x="70" y="580"/>
                    <a:pt x="43" y="582"/>
                    <a:pt x="16" y="585"/>
                  </a:cubicBezTo>
                  <a:cubicBezTo>
                    <a:pt x="16" y="578"/>
                    <a:pt x="16" y="570"/>
                    <a:pt x="16" y="563"/>
                  </a:cubicBezTo>
                  <a:cubicBezTo>
                    <a:pt x="43" y="561"/>
                    <a:pt x="70" y="560"/>
                    <a:pt x="97" y="558"/>
                  </a:cubicBezTo>
                  <a:cubicBezTo>
                    <a:pt x="97" y="564"/>
                    <a:pt x="97" y="571"/>
                    <a:pt x="97" y="577"/>
                  </a:cubicBezTo>
                  <a:close/>
                  <a:moveTo>
                    <a:pt x="97" y="523"/>
                  </a:moveTo>
                  <a:cubicBezTo>
                    <a:pt x="70" y="525"/>
                    <a:pt x="43" y="526"/>
                    <a:pt x="16" y="528"/>
                  </a:cubicBezTo>
                  <a:cubicBezTo>
                    <a:pt x="16" y="521"/>
                    <a:pt x="16" y="513"/>
                    <a:pt x="16" y="506"/>
                  </a:cubicBezTo>
                  <a:cubicBezTo>
                    <a:pt x="43" y="505"/>
                    <a:pt x="70" y="505"/>
                    <a:pt x="97" y="505"/>
                  </a:cubicBezTo>
                  <a:cubicBezTo>
                    <a:pt x="97" y="511"/>
                    <a:pt x="97" y="517"/>
                    <a:pt x="97" y="523"/>
                  </a:cubicBezTo>
                  <a:close/>
                  <a:moveTo>
                    <a:pt x="97" y="470"/>
                  </a:moveTo>
                  <a:cubicBezTo>
                    <a:pt x="70" y="470"/>
                    <a:pt x="43" y="471"/>
                    <a:pt x="16" y="471"/>
                  </a:cubicBezTo>
                  <a:cubicBezTo>
                    <a:pt x="16" y="464"/>
                    <a:pt x="16" y="456"/>
                    <a:pt x="16" y="449"/>
                  </a:cubicBezTo>
                  <a:cubicBezTo>
                    <a:pt x="43" y="450"/>
                    <a:pt x="70" y="450"/>
                    <a:pt x="97" y="451"/>
                  </a:cubicBezTo>
                  <a:cubicBezTo>
                    <a:pt x="97" y="457"/>
                    <a:pt x="97" y="464"/>
                    <a:pt x="97" y="470"/>
                  </a:cubicBezTo>
                  <a:close/>
                  <a:moveTo>
                    <a:pt x="97" y="417"/>
                  </a:moveTo>
                  <a:cubicBezTo>
                    <a:pt x="70" y="416"/>
                    <a:pt x="43" y="415"/>
                    <a:pt x="16" y="414"/>
                  </a:cubicBezTo>
                  <a:cubicBezTo>
                    <a:pt x="16" y="407"/>
                    <a:pt x="16" y="399"/>
                    <a:pt x="16" y="392"/>
                  </a:cubicBezTo>
                  <a:cubicBezTo>
                    <a:pt x="43" y="394"/>
                    <a:pt x="70" y="396"/>
                    <a:pt x="97" y="397"/>
                  </a:cubicBezTo>
                  <a:cubicBezTo>
                    <a:pt x="97" y="404"/>
                    <a:pt x="97" y="410"/>
                    <a:pt x="97" y="417"/>
                  </a:cubicBezTo>
                  <a:close/>
                  <a:moveTo>
                    <a:pt x="97" y="363"/>
                  </a:moveTo>
                  <a:cubicBezTo>
                    <a:pt x="70" y="361"/>
                    <a:pt x="43" y="359"/>
                    <a:pt x="16" y="357"/>
                  </a:cubicBezTo>
                  <a:cubicBezTo>
                    <a:pt x="16" y="350"/>
                    <a:pt x="16" y="342"/>
                    <a:pt x="16" y="335"/>
                  </a:cubicBezTo>
                  <a:cubicBezTo>
                    <a:pt x="43" y="338"/>
                    <a:pt x="70" y="341"/>
                    <a:pt x="97" y="344"/>
                  </a:cubicBezTo>
                  <a:cubicBezTo>
                    <a:pt x="97" y="350"/>
                    <a:pt x="97" y="357"/>
                    <a:pt x="97" y="363"/>
                  </a:cubicBezTo>
                  <a:close/>
                  <a:moveTo>
                    <a:pt x="97" y="310"/>
                  </a:moveTo>
                  <a:cubicBezTo>
                    <a:pt x="70" y="307"/>
                    <a:pt x="43" y="303"/>
                    <a:pt x="16" y="300"/>
                  </a:cubicBezTo>
                  <a:cubicBezTo>
                    <a:pt x="16" y="293"/>
                    <a:pt x="16" y="286"/>
                    <a:pt x="16" y="278"/>
                  </a:cubicBezTo>
                  <a:cubicBezTo>
                    <a:pt x="43" y="282"/>
                    <a:pt x="70" y="286"/>
                    <a:pt x="97" y="290"/>
                  </a:cubicBezTo>
                  <a:cubicBezTo>
                    <a:pt x="97" y="297"/>
                    <a:pt x="97" y="303"/>
                    <a:pt x="97" y="310"/>
                  </a:cubicBezTo>
                  <a:close/>
                  <a:moveTo>
                    <a:pt x="97" y="256"/>
                  </a:moveTo>
                  <a:cubicBezTo>
                    <a:pt x="70" y="252"/>
                    <a:pt x="43" y="248"/>
                    <a:pt x="16" y="243"/>
                  </a:cubicBezTo>
                  <a:cubicBezTo>
                    <a:pt x="16" y="236"/>
                    <a:pt x="16" y="229"/>
                    <a:pt x="16" y="221"/>
                  </a:cubicBezTo>
                  <a:cubicBezTo>
                    <a:pt x="43" y="226"/>
                    <a:pt x="70" y="231"/>
                    <a:pt x="97" y="237"/>
                  </a:cubicBezTo>
                  <a:cubicBezTo>
                    <a:pt x="97" y="243"/>
                    <a:pt x="97" y="250"/>
                    <a:pt x="97" y="256"/>
                  </a:cubicBezTo>
                  <a:close/>
                  <a:moveTo>
                    <a:pt x="97" y="203"/>
                  </a:moveTo>
                  <a:cubicBezTo>
                    <a:pt x="70" y="197"/>
                    <a:pt x="43" y="192"/>
                    <a:pt x="16" y="186"/>
                  </a:cubicBezTo>
                  <a:cubicBezTo>
                    <a:pt x="16" y="179"/>
                    <a:pt x="16" y="172"/>
                    <a:pt x="16" y="164"/>
                  </a:cubicBezTo>
                  <a:cubicBezTo>
                    <a:pt x="43" y="171"/>
                    <a:pt x="70" y="177"/>
                    <a:pt x="97" y="183"/>
                  </a:cubicBezTo>
                  <a:cubicBezTo>
                    <a:pt x="97" y="190"/>
                    <a:pt x="97" y="196"/>
                    <a:pt x="97" y="203"/>
                  </a:cubicBezTo>
                  <a:close/>
                  <a:moveTo>
                    <a:pt x="97" y="149"/>
                  </a:moveTo>
                  <a:cubicBezTo>
                    <a:pt x="70" y="143"/>
                    <a:pt x="43" y="136"/>
                    <a:pt x="16" y="129"/>
                  </a:cubicBezTo>
                  <a:cubicBezTo>
                    <a:pt x="16" y="122"/>
                    <a:pt x="16" y="115"/>
                    <a:pt x="16" y="107"/>
                  </a:cubicBezTo>
                  <a:cubicBezTo>
                    <a:pt x="43" y="115"/>
                    <a:pt x="70" y="122"/>
                    <a:pt x="97" y="129"/>
                  </a:cubicBezTo>
                  <a:cubicBezTo>
                    <a:pt x="97" y="136"/>
                    <a:pt x="97" y="143"/>
                    <a:pt x="97" y="149"/>
                  </a:cubicBezTo>
                  <a:close/>
                  <a:moveTo>
                    <a:pt x="97" y="96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408318" y="3563844"/>
              <a:ext cx="629536" cy="2521891"/>
            </a:xfrm>
            <a:custGeom>
              <a:avLst/>
              <a:gdLst>
                <a:gd name="T0" fmla="*/ 176 w 213"/>
                <a:gd name="T1" fmla="*/ 810 h 853"/>
                <a:gd name="T2" fmla="*/ 141 w 213"/>
                <a:gd name="T3" fmla="*/ 763 h 853"/>
                <a:gd name="T4" fmla="*/ 141 w 213"/>
                <a:gd name="T5" fmla="*/ 697 h 853"/>
                <a:gd name="T6" fmla="*/ 176 w 213"/>
                <a:gd name="T7" fmla="*/ 655 h 853"/>
                <a:gd name="T8" fmla="*/ 176 w 213"/>
                <a:gd name="T9" fmla="*/ 638 h 853"/>
                <a:gd name="T10" fmla="*/ 176 w 213"/>
                <a:gd name="T11" fmla="*/ 552 h 853"/>
                <a:gd name="T12" fmla="*/ 141 w 213"/>
                <a:gd name="T13" fmla="*/ 510 h 853"/>
                <a:gd name="T14" fmla="*/ 141 w 213"/>
                <a:gd name="T15" fmla="*/ 444 h 853"/>
                <a:gd name="T16" fmla="*/ 176 w 213"/>
                <a:gd name="T17" fmla="*/ 397 h 853"/>
                <a:gd name="T18" fmla="*/ 176 w 213"/>
                <a:gd name="T19" fmla="*/ 379 h 853"/>
                <a:gd name="T20" fmla="*/ 176 w 213"/>
                <a:gd name="T21" fmla="*/ 336 h 853"/>
                <a:gd name="T22" fmla="*/ 141 w 213"/>
                <a:gd name="T23" fmla="*/ 256 h 853"/>
                <a:gd name="T24" fmla="*/ 141 w 213"/>
                <a:gd name="T25" fmla="*/ 190 h 853"/>
                <a:gd name="T26" fmla="*/ 176 w 213"/>
                <a:gd name="T27" fmla="*/ 138 h 853"/>
                <a:gd name="T28" fmla="*/ 176 w 213"/>
                <a:gd name="T29" fmla="*/ 121 h 853"/>
                <a:gd name="T30" fmla="*/ 94 w 213"/>
                <a:gd name="T31" fmla="*/ 78 h 853"/>
                <a:gd name="T32" fmla="*/ 117 w 213"/>
                <a:gd name="T33" fmla="*/ 112 h 853"/>
                <a:gd name="T34" fmla="*/ 117 w 213"/>
                <a:gd name="T35" fmla="*/ 177 h 853"/>
                <a:gd name="T36" fmla="*/ 94 w 213"/>
                <a:gd name="T37" fmla="*/ 223 h 853"/>
                <a:gd name="T38" fmla="*/ 94 w 213"/>
                <a:gd name="T39" fmla="*/ 242 h 853"/>
                <a:gd name="T40" fmla="*/ 94 w 213"/>
                <a:gd name="T41" fmla="*/ 324 h 853"/>
                <a:gd name="T42" fmla="*/ 116 w 213"/>
                <a:gd name="T43" fmla="*/ 362 h 853"/>
                <a:gd name="T44" fmla="*/ 116 w 213"/>
                <a:gd name="T45" fmla="*/ 427 h 853"/>
                <a:gd name="T46" fmla="*/ 94 w 213"/>
                <a:gd name="T47" fmla="*/ 469 h 853"/>
                <a:gd name="T48" fmla="*/ 94 w 213"/>
                <a:gd name="T49" fmla="*/ 489 h 853"/>
                <a:gd name="T50" fmla="*/ 93 w 213"/>
                <a:gd name="T51" fmla="*/ 571 h 853"/>
                <a:gd name="T52" fmla="*/ 116 w 213"/>
                <a:gd name="T53" fmla="*/ 612 h 853"/>
                <a:gd name="T54" fmla="*/ 116 w 213"/>
                <a:gd name="T55" fmla="*/ 676 h 853"/>
                <a:gd name="T56" fmla="*/ 93 w 213"/>
                <a:gd name="T57" fmla="*/ 716 h 853"/>
                <a:gd name="T58" fmla="*/ 93 w 213"/>
                <a:gd name="T59" fmla="*/ 735 h 853"/>
                <a:gd name="T60" fmla="*/ 74 w 213"/>
                <a:gd name="T61" fmla="*/ 796 h 853"/>
                <a:gd name="T62" fmla="*/ 58 w 213"/>
                <a:gd name="T63" fmla="*/ 754 h 853"/>
                <a:gd name="T64" fmla="*/ 74 w 213"/>
                <a:gd name="T65" fmla="*/ 694 h 853"/>
                <a:gd name="T66" fmla="*/ 74 w 213"/>
                <a:gd name="T67" fmla="*/ 653 h 853"/>
                <a:gd name="T68" fmla="*/ 58 w 213"/>
                <a:gd name="T69" fmla="*/ 633 h 853"/>
                <a:gd name="T70" fmla="*/ 58 w 213"/>
                <a:gd name="T71" fmla="*/ 552 h 853"/>
                <a:gd name="T72" fmla="*/ 58 w 213"/>
                <a:gd name="T73" fmla="*/ 512 h 853"/>
                <a:gd name="T74" fmla="*/ 58 w 213"/>
                <a:gd name="T75" fmla="*/ 452 h 853"/>
                <a:gd name="T76" fmla="*/ 74 w 213"/>
                <a:gd name="T77" fmla="*/ 409 h 853"/>
                <a:gd name="T78" fmla="*/ 74 w 213"/>
                <a:gd name="T79" fmla="*/ 390 h 853"/>
                <a:gd name="T80" fmla="*/ 74 w 213"/>
                <a:gd name="T81" fmla="*/ 308 h 853"/>
                <a:gd name="T82" fmla="*/ 58 w 213"/>
                <a:gd name="T83" fmla="*/ 271 h 853"/>
                <a:gd name="T84" fmla="*/ 58 w 213"/>
                <a:gd name="T85" fmla="*/ 210 h 853"/>
                <a:gd name="T86" fmla="*/ 74 w 213"/>
                <a:gd name="T87" fmla="*/ 186 h 853"/>
                <a:gd name="T88" fmla="*/ 74 w 213"/>
                <a:gd name="T89" fmla="*/ 146 h 853"/>
                <a:gd name="T90" fmla="*/ 43 w 213"/>
                <a:gd name="T91" fmla="*/ 793 h 853"/>
                <a:gd name="T92" fmla="*/ 28 w 213"/>
                <a:gd name="T93" fmla="*/ 751 h 853"/>
                <a:gd name="T94" fmla="*/ 28 w 213"/>
                <a:gd name="T95" fmla="*/ 692 h 853"/>
                <a:gd name="T96" fmla="*/ 43 w 213"/>
                <a:gd name="T97" fmla="*/ 653 h 853"/>
                <a:gd name="T98" fmla="*/ 42 w 213"/>
                <a:gd name="T99" fmla="*/ 633 h 853"/>
                <a:gd name="T100" fmla="*/ 42 w 213"/>
                <a:gd name="T101" fmla="*/ 553 h 853"/>
                <a:gd name="T102" fmla="*/ 28 w 213"/>
                <a:gd name="T103" fmla="*/ 514 h 853"/>
                <a:gd name="T104" fmla="*/ 28 w 213"/>
                <a:gd name="T105" fmla="*/ 455 h 853"/>
                <a:gd name="T106" fmla="*/ 42 w 213"/>
                <a:gd name="T107" fmla="*/ 414 h 853"/>
                <a:gd name="T108" fmla="*/ 42 w 213"/>
                <a:gd name="T109" fmla="*/ 393 h 853"/>
                <a:gd name="T110" fmla="*/ 42 w 213"/>
                <a:gd name="T111" fmla="*/ 314 h 853"/>
                <a:gd name="T112" fmla="*/ 27 w 213"/>
                <a:gd name="T113" fmla="*/ 276 h 853"/>
                <a:gd name="T114" fmla="*/ 27 w 213"/>
                <a:gd name="T115" fmla="*/ 218 h 853"/>
                <a:gd name="T116" fmla="*/ 41 w 213"/>
                <a:gd name="T117" fmla="*/ 174 h 853"/>
                <a:gd name="T118" fmla="*/ 41 w 213"/>
                <a:gd name="T119" fmla="*/ 154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853">
                  <a:moveTo>
                    <a:pt x="0" y="820"/>
                  </a:moveTo>
                  <a:cubicBezTo>
                    <a:pt x="213" y="853"/>
                    <a:pt x="213" y="853"/>
                    <a:pt x="213" y="85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20"/>
                  </a:lnTo>
                  <a:close/>
                  <a:moveTo>
                    <a:pt x="176" y="810"/>
                  </a:moveTo>
                  <a:cubicBezTo>
                    <a:pt x="141" y="805"/>
                    <a:pt x="141" y="805"/>
                    <a:pt x="141" y="805"/>
                  </a:cubicBezTo>
                  <a:cubicBezTo>
                    <a:pt x="141" y="781"/>
                    <a:pt x="141" y="781"/>
                    <a:pt x="141" y="781"/>
                  </a:cubicBezTo>
                  <a:cubicBezTo>
                    <a:pt x="176" y="785"/>
                    <a:pt x="176" y="785"/>
                    <a:pt x="176" y="785"/>
                  </a:cubicBezTo>
                  <a:lnTo>
                    <a:pt x="176" y="810"/>
                  </a:lnTo>
                  <a:close/>
                  <a:moveTo>
                    <a:pt x="176" y="767"/>
                  </a:moveTo>
                  <a:cubicBezTo>
                    <a:pt x="164" y="766"/>
                    <a:pt x="152" y="764"/>
                    <a:pt x="141" y="763"/>
                  </a:cubicBezTo>
                  <a:cubicBezTo>
                    <a:pt x="141" y="755"/>
                    <a:pt x="141" y="747"/>
                    <a:pt x="141" y="739"/>
                  </a:cubicBezTo>
                  <a:cubicBezTo>
                    <a:pt x="152" y="740"/>
                    <a:pt x="164" y="741"/>
                    <a:pt x="176" y="741"/>
                  </a:cubicBezTo>
                  <a:cubicBezTo>
                    <a:pt x="176" y="750"/>
                    <a:pt x="176" y="759"/>
                    <a:pt x="176" y="767"/>
                  </a:cubicBezTo>
                  <a:close/>
                  <a:moveTo>
                    <a:pt x="176" y="724"/>
                  </a:moveTo>
                  <a:cubicBezTo>
                    <a:pt x="164" y="723"/>
                    <a:pt x="152" y="722"/>
                    <a:pt x="141" y="721"/>
                  </a:cubicBezTo>
                  <a:cubicBezTo>
                    <a:pt x="141" y="713"/>
                    <a:pt x="141" y="705"/>
                    <a:pt x="141" y="697"/>
                  </a:cubicBezTo>
                  <a:cubicBezTo>
                    <a:pt x="152" y="697"/>
                    <a:pt x="164" y="698"/>
                    <a:pt x="176" y="698"/>
                  </a:cubicBezTo>
                  <a:cubicBezTo>
                    <a:pt x="176" y="707"/>
                    <a:pt x="176" y="715"/>
                    <a:pt x="176" y="724"/>
                  </a:cubicBezTo>
                  <a:close/>
                  <a:moveTo>
                    <a:pt x="176" y="681"/>
                  </a:moveTo>
                  <a:cubicBezTo>
                    <a:pt x="164" y="680"/>
                    <a:pt x="152" y="679"/>
                    <a:pt x="141" y="679"/>
                  </a:cubicBezTo>
                  <a:cubicBezTo>
                    <a:pt x="141" y="671"/>
                    <a:pt x="141" y="663"/>
                    <a:pt x="141" y="655"/>
                  </a:cubicBezTo>
                  <a:cubicBezTo>
                    <a:pt x="152" y="655"/>
                    <a:pt x="164" y="655"/>
                    <a:pt x="176" y="655"/>
                  </a:cubicBezTo>
                  <a:cubicBezTo>
                    <a:pt x="176" y="664"/>
                    <a:pt x="176" y="672"/>
                    <a:pt x="176" y="681"/>
                  </a:cubicBezTo>
                  <a:close/>
                  <a:moveTo>
                    <a:pt x="176" y="638"/>
                  </a:moveTo>
                  <a:cubicBezTo>
                    <a:pt x="164" y="637"/>
                    <a:pt x="152" y="637"/>
                    <a:pt x="141" y="636"/>
                  </a:cubicBezTo>
                  <a:cubicBezTo>
                    <a:pt x="141" y="628"/>
                    <a:pt x="141" y="620"/>
                    <a:pt x="141" y="613"/>
                  </a:cubicBezTo>
                  <a:cubicBezTo>
                    <a:pt x="152" y="612"/>
                    <a:pt x="164" y="612"/>
                    <a:pt x="176" y="612"/>
                  </a:cubicBezTo>
                  <a:cubicBezTo>
                    <a:pt x="176" y="621"/>
                    <a:pt x="176" y="629"/>
                    <a:pt x="176" y="638"/>
                  </a:cubicBezTo>
                  <a:close/>
                  <a:moveTo>
                    <a:pt x="176" y="595"/>
                  </a:moveTo>
                  <a:cubicBezTo>
                    <a:pt x="164" y="595"/>
                    <a:pt x="152" y="594"/>
                    <a:pt x="141" y="594"/>
                  </a:cubicBezTo>
                  <a:cubicBezTo>
                    <a:pt x="141" y="586"/>
                    <a:pt x="141" y="578"/>
                    <a:pt x="141" y="570"/>
                  </a:cubicBezTo>
                  <a:cubicBezTo>
                    <a:pt x="152" y="570"/>
                    <a:pt x="164" y="570"/>
                    <a:pt x="176" y="569"/>
                  </a:cubicBezTo>
                  <a:cubicBezTo>
                    <a:pt x="176" y="578"/>
                    <a:pt x="176" y="586"/>
                    <a:pt x="176" y="595"/>
                  </a:cubicBezTo>
                  <a:close/>
                  <a:moveTo>
                    <a:pt x="176" y="552"/>
                  </a:moveTo>
                  <a:cubicBezTo>
                    <a:pt x="164" y="552"/>
                    <a:pt x="152" y="552"/>
                    <a:pt x="141" y="552"/>
                  </a:cubicBezTo>
                  <a:cubicBezTo>
                    <a:pt x="141" y="544"/>
                    <a:pt x="141" y="536"/>
                    <a:pt x="141" y="528"/>
                  </a:cubicBezTo>
                  <a:cubicBezTo>
                    <a:pt x="152" y="527"/>
                    <a:pt x="164" y="527"/>
                    <a:pt x="176" y="526"/>
                  </a:cubicBezTo>
                  <a:cubicBezTo>
                    <a:pt x="176" y="535"/>
                    <a:pt x="176" y="543"/>
                    <a:pt x="176" y="552"/>
                  </a:cubicBezTo>
                  <a:close/>
                  <a:moveTo>
                    <a:pt x="176" y="509"/>
                  </a:moveTo>
                  <a:cubicBezTo>
                    <a:pt x="164" y="509"/>
                    <a:pt x="152" y="509"/>
                    <a:pt x="141" y="510"/>
                  </a:cubicBezTo>
                  <a:cubicBezTo>
                    <a:pt x="141" y="502"/>
                    <a:pt x="141" y="494"/>
                    <a:pt x="141" y="486"/>
                  </a:cubicBezTo>
                  <a:cubicBezTo>
                    <a:pt x="152" y="485"/>
                    <a:pt x="164" y="484"/>
                    <a:pt x="176" y="483"/>
                  </a:cubicBezTo>
                  <a:cubicBezTo>
                    <a:pt x="176" y="492"/>
                    <a:pt x="176" y="500"/>
                    <a:pt x="176" y="509"/>
                  </a:cubicBezTo>
                  <a:close/>
                  <a:moveTo>
                    <a:pt x="176" y="466"/>
                  </a:moveTo>
                  <a:cubicBezTo>
                    <a:pt x="164" y="466"/>
                    <a:pt x="152" y="467"/>
                    <a:pt x="141" y="467"/>
                  </a:cubicBezTo>
                  <a:cubicBezTo>
                    <a:pt x="141" y="460"/>
                    <a:pt x="141" y="452"/>
                    <a:pt x="141" y="444"/>
                  </a:cubicBezTo>
                  <a:cubicBezTo>
                    <a:pt x="152" y="442"/>
                    <a:pt x="164" y="441"/>
                    <a:pt x="176" y="440"/>
                  </a:cubicBezTo>
                  <a:cubicBezTo>
                    <a:pt x="176" y="448"/>
                    <a:pt x="176" y="457"/>
                    <a:pt x="176" y="466"/>
                  </a:cubicBezTo>
                  <a:close/>
                  <a:moveTo>
                    <a:pt x="176" y="422"/>
                  </a:moveTo>
                  <a:cubicBezTo>
                    <a:pt x="164" y="423"/>
                    <a:pt x="152" y="424"/>
                    <a:pt x="141" y="425"/>
                  </a:cubicBezTo>
                  <a:cubicBezTo>
                    <a:pt x="141" y="417"/>
                    <a:pt x="141" y="409"/>
                    <a:pt x="141" y="401"/>
                  </a:cubicBezTo>
                  <a:cubicBezTo>
                    <a:pt x="152" y="400"/>
                    <a:pt x="164" y="398"/>
                    <a:pt x="176" y="397"/>
                  </a:cubicBezTo>
                  <a:cubicBezTo>
                    <a:pt x="176" y="405"/>
                    <a:pt x="176" y="414"/>
                    <a:pt x="176" y="422"/>
                  </a:cubicBezTo>
                  <a:close/>
                  <a:moveTo>
                    <a:pt x="176" y="379"/>
                  </a:moveTo>
                  <a:cubicBezTo>
                    <a:pt x="164" y="381"/>
                    <a:pt x="152" y="382"/>
                    <a:pt x="141" y="383"/>
                  </a:cubicBezTo>
                  <a:cubicBezTo>
                    <a:pt x="141" y="375"/>
                    <a:pt x="141" y="367"/>
                    <a:pt x="141" y="359"/>
                  </a:cubicBezTo>
                  <a:cubicBezTo>
                    <a:pt x="152" y="357"/>
                    <a:pt x="164" y="356"/>
                    <a:pt x="176" y="354"/>
                  </a:cubicBezTo>
                  <a:cubicBezTo>
                    <a:pt x="176" y="362"/>
                    <a:pt x="176" y="371"/>
                    <a:pt x="176" y="379"/>
                  </a:cubicBezTo>
                  <a:close/>
                  <a:moveTo>
                    <a:pt x="141" y="299"/>
                  </a:moveTo>
                  <a:cubicBezTo>
                    <a:pt x="141" y="291"/>
                    <a:pt x="141" y="283"/>
                    <a:pt x="141" y="275"/>
                  </a:cubicBezTo>
                  <a:cubicBezTo>
                    <a:pt x="152" y="272"/>
                    <a:pt x="164" y="270"/>
                    <a:pt x="176" y="268"/>
                  </a:cubicBezTo>
                  <a:cubicBezTo>
                    <a:pt x="176" y="276"/>
                    <a:pt x="176" y="285"/>
                    <a:pt x="176" y="293"/>
                  </a:cubicBezTo>
                  <a:cubicBezTo>
                    <a:pt x="164" y="295"/>
                    <a:pt x="152" y="297"/>
                    <a:pt x="141" y="299"/>
                  </a:cubicBezTo>
                  <a:close/>
                  <a:moveTo>
                    <a:pt x="176" y="336"/>
                  </a:moveTo>
                  <a:cubicBezTo>
                    <a:pt x="164" y="338"/>
                    <a:pt x="152" y="339"/>
                    <a:pt x="141" y="341"/>
                  </a:cubicBezTo>
                  <a:cubicBezTo>
                    <a:pt x="141" y="333"/>
                    <a:pt x="141" y="325"/>
                    <a:pt x="141" y="317"/>
                  </a:cubicBezTo>
                  <a:cubicBezTo>
                    <a:pt x="152" y="315"/>
                    <a:pt x="164" y="313"/>
                    <a:pt x="176" y="311"/>
                  </a:cubicBezTo>
                  <a:cubicBezTo>
                    <a:pt x="176" y="319"/>
                    <a:pt x="176" y="328"/>
                    <a:pt x="176" y="336"/>
                  </a:cubicBezTo>
                  <a:close/>
                  <a:moveTo>
                    <a:pt x="176" y="250"/>
                  </a:moveTo>
                  <a:cubicBezTo>
                    <a:pt x="164" y="252"/>
                    <a:pt x="152" y="254"/>
                    <a:pt x="141" y="256"/>
                  </a:cubicBezTo>
                  <a:cubicBezTo>
                    <a:pt x="141" y="248"/>
                    <a:pt x="141" y="240"/>
                    <a:pt x="141" y="232"/>
                  </a:cubicBezTo>
                  <a:cubicBezTo>
                    <a:pt x="152" y="230"/>
                    <a:pt x="164" y="227"/>
                    <a:pt x="176" y="224"/>
                  </a:cubicBezTo>
                  <a:cubicBezTo>
                    <a:pt x="176" y="233"/>
                    <a:pt x="176" y="242"/>
                    <a:pt x="176" y="250"/>
                  </a:cubicBezTo>
                  <a:close/>
                  <a:moveTo>
                    <a:pt x="176" y="207"/>
                  </a:moveTo>
                  <a:cubicBezTo>
                    <a:pt x="164" y="209"/>
                    <a:pt x="152" y="212"/>
                    <a:pt x="141" y="214"/>
                  </a:cubicBezTo>
                  <a:cubicBezTo>
                    <a:pt x="141" y="206"/>
                    <a:pt x="141" y="198"/>
                    <a:pt x="141" y="190"/>
                  </a:cubicBezTo>
                  <a:cubicBezTo>
                    <a:pt x="152" y="187"/>
                    <a:pt x="164" y="184"/>
                    <a:pt x="176" y="181"/>
                  </a:cubicBezTo>
                  <a:cubicBezTo>
                    <a:pt x="176" y="190"/>
                    <a:pt x="176" y="198"/>
                    <a:pt x="176" y="207"/>
                  </a:cubicBezTo>
                  <a:close/>
                  <a:moveTo>
                    <a:pt x="176" y="164"/>
                  </a:moveTo>
                  <a:cubicBezTo>
                    <a:pt x="164" y="167"/>
                    <a:pt x="152" y="169"/>
                    <a:pt x="141" y="172"/>
                  </a:cubicBezTo>
                  <a:cubicBezTo>
                    <a:pt x="141" y="164"/>
                    <a:pt x="141" y="156"/>
                    <a:pt x="141" y="148"/>
                  </a:cubicBezTo>
                  <a:cubicBezTo>
                    <a:pt x="152" y="145"/>
                    <a:pt x="164" y="142"/>
                    <a:pt x="176" y="138"/>
                  </a:cubicBezTo>
                  <a:cubicBezTo>
                    <a:pt x="176" y="147"/>
                    <a:pt x="176" y="155"/>
                    <a:pt x="176" y="164"/>
                  </a:cubicBezTo>
                  <a:close/>
                  <a:moveTo>
                    <a:pt x="176" y="121"/>
                  </a:moveTo>
                  <a:cubicBezTo>
                    <a:pt x="164" y="124"/>
                    <a:pt x="152" y="127"/>
                    <a:pt x="141" y="130"/>
                  </a:cubicBezTo>
                  <a:cubicBezTo>
                    <a:pt x="141" y="122"/>
                    <a:pt x="141" y="114"/>
                    <a:pt x="141" y="106"/>
                  </a:cubicBezTo>
                  <a:cubicBezTo>
                    <a:pt x="152" y="102"/>
                    <a:pt x="164" y="99"/>
                    <a:pt x="176" y="95"/>
                  </a:cubicBezTo>
                  <a:cubicBezTo>
                    <a:pt x="176" y="104"/>
                    <a:pt x="176" y="112"/>
                    <a:pt x="176" y="121"/>
                  </a:cubicBezTo>
                  <a:close/>
                  <a:moveTo>
                    <a:pt x="141" y="64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41" y="87"/>
                    <a:pt x="141" y="87"/>
                    <a:pt x="141" y="87"/>
                  </a:cubicBezTo>
                  <a:lnTo>
                    <a:pt x="141" y="64"/>
                  </a:lnTo>
                  <a:close/>
                  <a:moveTo>
                    <a:pt x="94" y="78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94" y="100"/>
                    <a:pt x="94" y="100"/>
                    <a:pt x="94" y="100"/>
                  </a:cubicBezTo>
                  <a:lnTo>
                    <a:pt x="94" y="78"/>
                  </a:lnTo>
                  <a:close/>
                  <a:moveTo>
                    <a:pt x="94" y="119"/>
                  </a:moveTo>
                  <a:cubicBezTo>
                    <a:pt x="102" y="117"/>
                    <a:pt x="109" y="114"/>
                    <a:pt x="117" y="112"/>
                  </a:cubicBezTo>
                  <a:cubicBezTo>
                    <a:pt x="117" y="120"/>
                    <a:pt x="117" y="127"/>
                    <a:pt x="117" y="135"/>
                  </a:cubicBezTo>
                  <a:cubicBezTo>
                    <a:pt x="109" y="137"/>
                    <a:pt x="102" y="139"/>
                    <a:pt x="94" y="141"/>
                  </a:cubicBezTo>
                  <a:cubicBezTo>
                    <a:pt x="94" y="133"/>
                    <a:pt x="94" y="126"/>
                    <a:pt x="94" y="119"/>
                  </a:cubicBezTo>
                  <a:close/>
                  <a:moveTo>
                    <a:pt x="94" y="160"/>
                  </a:moveTo>
                  <a:cubicBezTo>
                    <a:pt x="102" y="158"/>
                    <a:pt x="109" y="156"/>
                    <a:pt x="117" y="154"/>
                  </a:cubicBezTo>
                  <a:cubicBezTo>
                    <a:pt x="117" y="161"/>
                    <a:pt x="117" y="169"/>
                    <a:pt x="117" y="177"/>
                  </a:cubicBezTo>
                  <a:cubicBezTo>
                    <a:pt x="109" y="178"/>
                    <a:pt x="102" y="180"/>
                    <a:pt x="94" y="182"/>
                  </a:cubicBezTo>
                  <a:cubicBezTo>
                    <a:pt x="94" y="175"/>
                    <a:pt x="94" y="167"/>
                    <a:pt x="94" y="160"/>
                  </a:cubicBezTo>
                  <a:close/>
                  <a:moveTo>
                    <a:pt x="94" y="201"/>
                  </a:moveTo>
                  <a:cubicBezTo>
                    <a:pt x="102" y="199"/>
                    <a:pt x="109" y="197"/>
                    <a:pt x="117" y="195"/>
                  </a:cubicBezTo>
                  <a:cubicBezTo>
                    <a:pt x="117" y="203"/>
                    <a:pt x="117" y="211"/>
                    <a:pt x="117" y="218"/>
                  </a:cubicBezTo>
                  <a:cubicBezTo>
                    <a:pt x="109" y="220"/>
                    <a:pt x="102" y="221"/>
                    <a:pt x="94" y="223"/>
                  </a:cubicBezTo>
                  <a:cubicBezTo>
                    <a:pt x="94" y="216"/>
                    <a:pt x="94" y="208"/>
                    <a:pt x="94" y="201"/>
                  </a:cubicBezTo>
                  <a:close/>
                  <a:moveTo>
                    <a:pt x="94" y="242"/>
                  </a:moveTo>
                  <a:cubicBezTo>
                    <a:pt x="102" y="241"/>
                    <a:pt x="109" y="239"/>
                    <a:pt x="117" y="237"/>
                  </a:cubicBezTo>
                  <a:cubicBezTo>
                    <a:pt x="117" y="245"/>
                    <a:pt x="117" y="252"/>
                    <a:pt x="117" y="260"/>
                  </a:cubicBezTo>
                  <a:cubicBezTo>
                    <a:pt x="109" y="261"/>
                    <a:pt x="102" y="263"/>
                    <a:pt x="94" y="264"/>
                  </a:cubicBezTo>
                  <a:cubicBezTo>
                    <a:pt x="94" y="257"/>
                    <a:pt x="94" y="249"/>
                    <a:pt x="94" y="242"/>
                  </a:cubicBezTo>
                  <a:close/>
                  <a:moveTo>
                    <a:pt x="94" y="283"/>
                  </a:moveTo>
                  <a:cubicBezTo>
                    <a:pt x="101" y="282"/>
                    <a:pt x="109" y="280"/>
                    <a:pt x="117" y="279"/>
                  </a:cubicBezTo>
                  <a:cubicBezTo>
                    <a:pt x="117" y="286"/>
                    <a:pt x="117" y="294"/>
                    <a:pt x="117" y="302"/>
                  </a:cubicBezTo>
                  <a:cubicBezTo>
                    <a:pt x="109" y="303"/>
                    <a:pt x="101" y="304"/>
                    <a:pt x="94" y="305"/>
                  </a:cubicBezTo>
                  <a:cubicBezTo>
                    <a:pt x="94" y="298"/>
                    <a:pt x="94" y="291"/>
                    <a:pt x="94" y="283"/>
                  </a:cubicBezTo>
                  <a:close/>
                  <a:moveTo>
                    <a:pt x="94" y="324"/>
                  </a:moveTo>
                  <a:cubicBezTo>
                    <a:pt x="101" y="323"/>
                    <a:pt x="109" y="322"/>
                    <a:pt x="117" y="320"/>
                  </a:cubicBezTo>
                  <a:cubicBezTo>
                    <a:pt x="117" y="328"/>
                    <a:pt x="117" y="336"/>
                    <a:pt x="117" y="343"/>
                  </a:cubicBezTo>
                  <a:cubicBezTo>
                    <a:pt x="109" y="344"/>
                    <a:pt x="101" y="345"/>
                    <a:pt x="94" y="346"/>
                  </a:cubicBezTo>
                  <a:cubicBezTo>
                    <a:pt x="94" y="339"/>
                    <a:pt x="94" y="332"/>
                    <a:pt x="94" y="324"/>
                  </a:cubicBezTo>
                  <a:close/>
                  <a:moveTo>
                    <a:pt x="94" y="365"/>
                  </a:moveTo>
                  <a:cubicBezTo>
                    <a:pt x="101" y="364"/>
                    <a:pt x="109" y="363"/>
                    <a:pt x="116" y="362"/>
                  </a:cubicBezTo>
                  <a:cubicBezTo>
                    <a:pt x="116" y="370"/>
                    <a:pt x="116" y="377"/>
                    <a:pt x="116" y="385"/>
                  </a:cubicBezTo>
                  <a:cubicBezTo>
                    <a:pt x="109" y="386"/>
                    <a:pt x="101" y="387"/>
                    <a:pt x="94" y="387"/>
                  </a:cubicBezTo>
                  <a:cubicBezTo>
                    <a:pt x="94" y="380"/>
                    <a:pt x="94" y="373"/>
                    <a:pt x="94" y="365"/>
                  </a:cubicBezTo>
                  <a:close/>
                  <a:moveTo>
                    <a:pt x="94" y="407"/>
                  </a:moveTo>
                  <a:cubicBezTo>
                    <a:pt x="101" y="406"/>
                    <a:pt x="109" y="405"/>
                    <a:pt x="116" y="404"/>
                  </a:cubicBezTo>
                  <a:cubicBezTo>
                    <a:pt x="116" y="411"/>
                    <a:pt x="116" y="419"/>
                    <a:pt x="116" y="427"/>
                  </a:cubicBezTo>
                  <a:cubicBezTo>
                    <a:pt x="109" y="427"/>
                    <a:pt x="101" y="428"/>
                    <a:pt x="94" y="428"/>
                  </a:cubicBezTo>
                  <a:cubicBezTo>
                    <a:pt x="94" y="421"/>
                    <a:pt x="94" y="414"/>
                    <a:pt x="94" y="407"/>
                  </a:cubicBezTo>
                  <a:close/>
                  <a:moveTo>
                    <a:pt x="94" y="448"/>
                  </a:moveTo>
                  <a:cubicBezTo>
                    <a:pt x="101" y="447"/>
                    <a:pt x="109" y="446"/>
                    <a:pt x="116" y="445"/>
                  </a:cubicBezTo>
                  <a:cubicBezTo>
                    <a:pt x="116" y="453"/>
                    <a:pt x="116" y="461"/>
                    <a:pt x="116" y="468"/>
                  </a:cubicBezTo>
                  <a:cubicBezTo>
                    <a:pt x="109" y="469"/>
                    <a:pt x="101" y="469"/>
                    <a:pt x="94" y="469"/>
                  </a:cubicBezTo>
                  <a:cubicBezTo>
                    <a:pt x="94" y="462"/>
                    <a:pt x="94" y="455"/>
                    <a:pt x="94" y="448"/>
                  </a:cubicBezTo>
                  <a:close/>
                  <a:moveTo>
                    <a:pt x="94" y="489"/>
                  </a:moveTo>
                  <a:cubicBezTo>
                    <a:pt x="101" y="488"/>
                    <a:pt x="109" y="488"/>
                    <a:pt x="116" y="487"/>
                  </a:cubicBezTo>
                  <a:cubicBezTo>
                    <a:pt x="116" y="495"/>
                    <a:pt x="116" y="502"/>
                    <a:pt x="116" y="510"/>
                  </a:cubicBezTo>
                  <a:cubicBezTo>
                    <a:pt x="109" y="510"/>
                    <a:pt x="101" y="510"/>
                    <a:pt x="94" y="511"/>
                  </a:cubicBezTo>
                  <a:cubicBezTo>
                    <a:pt x="94" y="503"/>
                    <a:pt x="94" y="496"/>
                    <a:pt x="94" y="489"/>
                  </a:cubicBezTo>
                  <a:close/>
                  <a:moveTo>
                    <a:pt x="93" y="530"/>
                  </a:moveTo>
                  <a:cubicBezTo>
                    <a:pt x="101" y="529"/>
                    <a:pt x="109" y="529"/>
                    <a:pt x="116" y="529"/>
                  </a:cubicBezTo>
                  <a:cubicBezTo>
                    <a:pt x="116" y="536"/>
                    <a:pt x="116" y="544"/>
                    <a:pt x="116" y="552"/>
                  </a:cubicBezTo>
                  <a:cubicBezTo>
                    <a:pt x="109" y="552"/>
                    <a:pt x="101" y="552"/>
                    <a:pt x="93" y="552"/>
                  </a:cubicBezTo>
                  <a:cubicBezTo>
                    <a:pt x="93" y="544"/>
                    <a:pt x="93" y="537"/>
                    <a:pt x="93" y="530"/>
                  </a:cubicBezTo>
                  <a:close/>
                  <a:moveTo>
                    <a:pt x="93" y="571"/>
                  </a:moveTo>
                  <a:cubicBezTo>
                    <a:pt x="101" y="571"/>
                    <a:pt x="109" y="570"/>
                    <a:pt x="116" y="570"/>
                  </a:cubicBezTo>
                  <a:cubicBezTo>
                    <a:pt x="116" y="578"/>
                    <a:pt x="116" y="586"/>
                    <a:pt x="116" y="593"/>
                  </a:cubicBezTo>
                  <a:cubicBezTo>
                    <a:pt x="109" y="593"/>
                    <a:pt x="101" y="593"/>
                    <a:pt x="93" y="593"/>
                  </a:cubicBezTo>
                  <a:cubicBezTo>
                    <a:pt x="93" y="585"/>
                    <a:pt x="93" y="578"/>
                    <a:pt x="93" y="571"/>
                  </a:cubicBezTo>
                  <a:close/>
                  <a:moveTo>
                    <a:pt x="93" y="612"/>
                  </a:moveTo>
                  <a:cubicBezTo>
                    <a:pt x="101" y="612"/>
                    <a:pt x="108" y="612"/>
                    <a:pt x="116" y="612"/>
                  </a:cubicBezTo>
                  <a:cubicBezTo>
                    <a:pt x="116" y="620"/>
                    <a:pt x="116" y="627"/>
                    <a:pt x="116" y="635"/>
                  </a:cubicBezTo>
                  <a:cubicBezTo>
                    <a:pt x="108" y="635"/>
                    <a:pt x="101" y="634"/>
                    <a:pt x="93" y="634"/>
                  </a:cubicBezTo>
                  <a:cubicBezTo>
                    <a:pt x="93" y="627"/>
                    <a:pt x="93" y="619"/>
                    <a:pt x="93" y="612"/>
                  </a:cubicBezTo>
                  <a:close/>
                  <a:moveTo>
                    <a:pt x="93" y="653"/>
                  </a:moveTo>
                  <a:cubicBezTo>
                    <a:pt x="101" y="653"/>
                    <a:pt x="108" y="653"/>
                    <a:pt x="116" y="654"/>
                  </a:cubicBezTo>
                  <a:cubicBezTo>
                    <a:pt x="116" y="661"/>
                    <a:pt x="116" y="669"/>
                    <a:pt x="116" y="676"/>
                  </a:cubicBezTo>
                  <a:cubicBezTo>
                    <a:pt x="108" y="676"/>
                    <a:pt x="101" y="675"/>
                    <a:pt x="93" y="675"/>
                  </a:cubicBezTo>
                  <a:cubicBezTo>
                    <a:pt x="93" y="668"/>
                    <a:pt x="93" y="660"/>
                    <a:pt x="93" y="653"/>
                  </a:cubicBezTo>
                  <a:close/>
                  <a:moveTo>
                    <a:pt x="93" y="694"/>
                  </a:moveTo>
                  <a:cubicBezTo>
                    <a:pt x="101" y="695"/>
                    <a:pt x="108" y="695"/>
                    <a:pt x="116" y="695"/>
                  </a:cubicBezTo>
                  <a:cubicBezTo>
                    <a:pt x="116" y="703"/>
                    <a:pt x="116" y="710"/>
                    <a:pt x="116" y="718"/>
                  </a:cubicBezTo>
                  <a:cubicBezTo>
                    <a:pt x="108" y="717"/>
                    <a:pt x="101" y="717"/>
                    <a:pt x="93" y="716"/>
                  </a:cubicBezTo>
                  <a:cubicBezTo>
                    <a:pt x="93" y="709"/>
                    <a:pt x="93" y="702"/>
                    <a:pt x="93" y="694"/>
                  </a:cubicBezTo>
                  <a:close/>
                  <a:moveTo>
                    <a:pt x="93" y="735"/>
                  </a:moveTo>
                  <a:cubicBezTo>
                    <a:pt x="101" y="736"/>
                    <a:pt x="108" y="736"/>
                    <a:pt x="116" y="737"/>
                  </a:cubicBezTo>
                  <a:cubicBezTo>
                    <a:pt x="116" y="744"/>
                    <a:pt x="116" y="752"/>
                    <a:pt x="116" y="760"/>
                  </a:cubicBezTo>
                  <a:cubicBezTo>
                    <a:pt x="108" y="759"/>
                    <a:pt x="101" y="758"/>
                    <a:pt x="93" y="757"/>
                  </a:cubicBezTo>
                  <a:cubicBezTo>
                    <a:pt x="93" y="750"/>
                    <a:pt x="93" y="743"/>
                    <a:pt x="93" y="735"/>
                  </a:cubicBezTo>
                  <a:close/>
                  <a:moveTo>
                    <a:pt x="93" y="776"/>
                  </a:moveTo>
                  <a:cubicBezTo>
                    <a:pt x="116" y="778"/>
                    <a:pt x="116" y="778"/>
                    <a:pt x="116" y="778"/>
                  </a:cubicBezTo>
                  <a:cubicBezTo>
                    <a:pt x="116" y="801"/>
                    <a:pt x="116" y="801"/>
                    <a:pt x="116" y="801"/>
                  </a:cubicBezTo>
                  <a:cubicBezTo>
                    <a:pt x="93" y="798"/>
                    <a:pt x="93" y="798"/>
                    <a:pt x="93" y="798"/>
                  </a:cubicBezTo>
                  <a:lnTo>
                    <a:pt x="93" y="776"/>
                  </a:lnTo>
                  <a:close/>
                  <a:moveTo>
                    <a:pt x="74" y="796"/>
                  </a:moveTo>
                  <a:cubicBezTo>
                    <a:pt x="58" y="794"/>
                    <a:pt x="58" y="794"/>
                    <a:pt x="58" y="794"/>
                  </a:cubicBezTo>
                  <a:cubicBezTo>
                    <a:pt x="58" y="774"/>
                    <a:pt x="58" y="774"/>
                    <a:pt x="58" y="774"/>
                  </a:cubicBezTo>
                  <a:cubicBezTo>
                    <a:pt x="74" y="775"/>
                    <a:pt x="74" y="775"/>
                    <a:pt x="74" y="775"/>
                  </a:cubicBezTo>
                  <a:lnTo>
                    <a:pt x="74" y="796"/>
                  </a:lnTo>
                  <a:close/>
                  <a:moveTo>
                    <a:pt x="74" y="756"/>
                  </a:moveTo>
                  <a:cubicBezTo>
                    <a:pt x="69" y="755"/>
                    <a:pt x="63" y="754"/>
                    <a:pt x="58" y="754"/>
                  </a:cubicBezTo>
                  <a:cubicBezTo>
                    <a:pt x="58" y="747"/>
                    <a:pt x="58" y="740"/>
                    <a:pt x="58" y="733"/>
                  </a:cubicBezTo>
                  <a:cubicBezTo>
                    <a:pt x="63" y="734"/>
                    <a:pt x="69" y="734"/>
                    <a:pt x="74" y="735"/>
                  </a:cubicBezTo>
                  <a:cubicBezTo>
                    <a:pt x="74" y="742"/>
                    <a:pt x="74" y="749"/>
                    <a:pt x="74" y="756"/>
                  </a:cubicBezTo>
                  <a:close/>
                  <a:moveTo>
                    <a:pt x="58" y="713"/>
                  </a:moveTo>
                  <a:cubicBezTo>
                    <a:pt x="58" y="707"/>
                    <a:pt x="58" y="700"/>
                    <a:pt x="58" y="693"/>
                  </a:cubicBezTo>
                  <a:cubicBezTo>
                    <a:pt x="63" y="693"/>
                    <a:pt x="69" y="694"/>
                    <a:pt x="74" y="694"/>
                  </a:cubicBezTo>
                  <a:cubicBezTo>
                    <a:pt x="74" y="701"/>
                    <a:pt x="74" y="708"/>
                    <a:pt x="74" y="715"/>
                  </a:cubicBezTo>
                  <a:cubicBezTo>
                    <a:pt x="69" y="714"/>
                    <a:pt x="63" y="714"/>
                    <a:pt x="58" y="713"/>
                  </a:cubicBezTo>
                  <a:close/>
                  <a:moveTo>
                    <a:pt x="74" y="674"/>
                  </a:moveTo>
                  <a:cubicBezTo>
                    <a:pt x="69" y="674"/>
                    <a:pt x="63" y="674"/>
                    <a:pt x="58" y="673"/>
                  </a:cubicBezTo>
                  <a:cubicBezTo>
                    <a:pt x="58" y="666"/>
                    <a:pt x="58" y="660"/>
                    <a:pt x="58" y="653"/>
                  </a:cubicBezTo>
                  <a:cubicBezTo>
                    <a:pt x="63" y="653"/>
                    <a:pt x="69" y="653"/>
                    <a:pt x="74" y="653"/>
                  </a:cubicBezTo>
                  <a:cubicBezTo>
                    <a:pt x="74" y="660"/>
                    <a:pt x="74" y="667"/>
                    <a:pt x="74" y="674"/>
                  </a:cubicBezTo>
                  <a:close/>
                  <a:moveTo>
                    <a:pt x="58" y="633"/>
                  </a:moveTo>
                  <a:cubicBezTo>
                    <a:pt x="58" y="626"/>
                    <a:pt x="58" y="619"/>
                    <a:pt x="58" y="613"/>
                  </a:cubicBezTo>
                  <a:cubicBezTo>
                    <a:pt x="63" y="613"/>
                    <a:pt x="69" y="613"/>
                    <a:pt x="74" y="613"/>
                  </a:cubicBezTo>
                  <a:cubicBezTo>
                    <a:pt x="74" y="620"/>
                    <a:pt x="74" y="627"/>
                    <a:pt x="74" y="634"/>
                  </a:cubicBezTo>
                  <a:cubicBezTo>
                    <a:pt x="69" y="633"/>
                    <a:pt x="63" y="633"/>
                    <a:pt x="58" y="633"/>
                  </a:cubicBezTo>
                  <a:close/>
                  <a:moveTo>
                    <a:pt x="74" y="593"/>
                  </a:moveTo>
                  <a:cubicBezTo>
                    <a:pt x="69" y="593"/>
                    <a:pt x="63" y="593"/>
                    <a:pt x="58" y="593"/>
                  </a:cubicBezTo>
                  <a:cubicBezTo>
                    <a:pt x="58" y="586"/>
                    <a:pt x="58" y="579"/>
                    <a:pt x="58" y="572"/>
                  </a:cubicBezTo>
                  <a:cubicBezTo>
                    <a:pt x="63" y="572"/>
                    <a:pt x="69" y="572"/>
                    <a:pt x="74" y="572"/>
                  </a:cubicBezTo>
                  <a:cubicBezTo>
                    <a:pt x="74" y="579"/>
                    <a:pt x="74" y="586"/>
                    <a:pt x="74" y="593"/>
                  </a:cubicBezTo>
                  <a:close/>
                  <a:moveTo>
                    <a:pt x="58" y="552"/>
                  </a:moveTo>
                  <a:cubicBezTo>
                    <a:pt x="58" y="546"/>
                    <a:pt x="58" y="539"/>
                    <a:pt x="58" y="532"/>
                  </a:cubicBezTo>
                  <a:cubicBezTo>
                    <a:pt x="63" y="532"/>
                    <a:pt x="69" y="532"/>
                    <a:pt x="74" y="531"/>
                  </a:cubicBezTo>
                  <a:cubicBezTo>
                    <a:pt x="74" y="538"/>
                    <a:pt x="74" y="545"/>
                    <a:pt x="74" y="552"/>
                  </a:cubicBezTo>
                  <a:cubicBezTo>
                    <a:pt x="69" y="552"/>
                    <a:pt x="63" y="552"/>
                    <a:pt x="58" y="552"/>
                  </a:cubicBezTo>
                  <a:close/>
                  <a:moveTo>
                    <a:pt x="74" y="512"/>
                  </a:moveTo>
                  <a:cubicBezTo>
                    <a:pt x="69" y="512"/>
                    <a:pt x="63" y="512"/>
                    <a:pt x="58" y="512"/>
                  </a:cubicBezTo>
                  <a:cubicBezTo>
                    <a:pt x="58" y="505"/>
                    <a:pt x="58" y="499"/>
                    <a:pt x="58" y="492"/>
                  </a:cubicBezTo>
                  <a:cubicBezTo>
                    <a:pt x="63" y="491"/>
                    <a:pt x="69" y="491"/>
                    <a:pt x="74" y="491"/>
                  </a:cubicBezTo>
                  <a:cubicBezTo>
                    <a:pt x="74" y="498"/>
                    <a:pt x="74" y="505"/>
                    <a:pt x="74" y="512"/>
                  </a:cubicBezTo>
                  <a:close/>
                  <a:moveTo>
                    <a:pt x="74" y="471"/>
                  </a:moveTo>
                  <a:cubicBezTo>
                    <a:pt x="69" y="471"/>
                    <a:pt x="63" y="472"/>
                    <a:pt x="58" y="472"/>
                  </a:cubicBezTo>
                  <a:cubicBezTo>
                    <a:pt x="58" y="465"/>
                    <a:pt x="58" y="458"/>
                    <a:pt x="58" y="452"/>
                  </a:cubicBezTo>
                  <a:cubicBezTo>
                    <a:pt x="63" y="451"/>
                    <a:pt x="69" y="450"/>
                    <a:pt x="74" y="450"/>
                  </a:cubicBezTo>
                  <a:cubicBezTo>
                    <a:pt x="74" y="457"/>
                    <a:pt x="74" y="464"/>
                    <a:pt x="74" y="471"/>
                  </a:cubicBezTo>
                  <a:close/>
                  <a:moveTo>
                    <a:pt x="74" y="430"/>
                  </a:moveTo>
                  <a:cubicBezTo>
                    <a:pt x="69" y="431"/>
                    <a:pt x="63" y="431"/>
                    <a:pt x="58" y="432"/>
                  </a:cubicBezTo>
                  <a:cubicBezTo>
                    <a:pt x="58" y="425"/>
                    <a:pt x="58" y="418"/>
                    <a:pt x="58" y="411"/>
                  </a:cubicBezTo>
                  <a:cubicBezTo>
                    <a:pt x="63" y="411"/>
                    <a:pt x="69" y="410"/>
                    <a:pt x="74" y="409"/>
                  </a:cubicBezTo>
                  <a:cubicBezTo>
                    <a:pt x="74" y="416"/>
                    <a:pt x="74" y="423"/>
                    <a:pt x="74" y="430"/>
                  </a:cubicBezTo>
                  <a:close/>
                  <a:moveTo>
                    <a:pt x="74" y="390"/>
                  </a:moveTo>
                  <a:cubicBezTo>
                    <a:pt x="69" y="390"/>
                    <a:pt x="63" y="391"/>
                    <a:pt x="58" y="391"/>
                  </a:cubicBezTo>
                  <a:cubicBezTo>
                    <a:pt x="58" y="385"/>
                    <a:pt x="58" y="378"/>
                    <a:pt x="58" y="371"/>
                  </a:cubicBezTo>
                  <a:cubicBezTo>
                    <a:pt x="63" y="370"/>
                    <a:pt x="69" y="369"/>
                    <a:pt x="74" y="369"/>
                  </a:cubicBezTo>
                  <a:cubicBezTo>
                    <a:pt x="74" y="376"/>
                    <a:pt x="74" y="383"/>
                    <a:pt x="74" y="390"/>
                  </a:cubicBezTo>
                  <a:close/>
                  <a:moveTo>
                    <a:pt x="74" y="349"/>
                  </a:moveTo>
                  <a:cubicBezTo>
                    <a:pt x="69" y="350"/>
                    <a:pt x="63" y="350"/>
                    <a:pt x="58" y="351"/>
                  </a:cubicBezTo>
                  <a:cubicBezTo>
                    <a:pt x="58" y="344"/>
                    <a:pt x="58" y="338"/>
                    <a:pt x="58" y="331"/>
                  </a:cubicBezTo>
                  <a:cubicBezTo>
                    <a:pt x="63" y="330"/>
                    <a:pt x="69" y="329"/>
                    <a:pt x="74" y="328"/>
                  </a:cubicBezTo>
                  <a:cubicBezTo>
                    <a:pt x="74" y="335"/>
                    <a:pt x="74" y="342"/>
                    <a:pt x="74" y="349"/>
                  </a:cubicBezTo>
                  <a:close/>
                  <a:moveTo>
                    <a:pt x="74" y="308"/>
                  </a:moveTo>
                  <a:cubicBezTo>
                    <a:pt x="69" y="309"/>
                    <a:pt x="63" y="310"/>
                    <a:pt x="58" y="311"/>
                  </a:cubicBezTo>
                  <a:cubicBezTo>
                    <a:pt x="58" y="304"/>
                    <a:pt x="58" y="297"/>
                    <a:pt x="58" y="291"/>
                  </a:cubicBezTo>
                  <a:cubicBezTo>
                    <a:pt x="63" y="289"/>
                    <a:pt x="69" y="288"/>
                    <a:pt x="74" y="287"/>
                  </a:cubicBezTo>
                  <a:cubicBezTo>
                    <a:pt x="74" y="294"/>
                    <a:pt x="74" y="301"/>
                    <a:pt x="74" y="308"/>
                  </a:cubicBezTo>
                  <a:close/>
                  <a:moveTo>
                    <a:pt x="74" y="268"/>
                  </a:moveTo>
                  <a:cubicBezTo>
                    <a:pt x="69" y="269"/>
                    <a:pt x="63" y="270"/>
                    <a:pt x="58" y="271"/>
                  </a:cubicBezTo>
                  <a:cubicBezTo>
                    <a:pt x="58" y="264"/>
                    <a:pt x="58" y="257"/>
                    <a:pt x="58" y="250"/>
                  </a:cubicBezTo>
                  <a:cubicBezTo>
                    <a:pt x="63" y="249"/>
                    <a:pt x="69" y="248"/>
                    <a:pt x="74" y="247"/>
                  </a:cubicBezTo>
                  <a:cubicBezTo>
                    <a:pt x="74" y="254"/>
                    <a:pt x="74" y="261"/>
                    <a:pt x="74" y="268"/>
                  </a:cubicBezTo>
                  <a:close/>
                  <a:moveTo>
                    <a:pt x="74" y="227"/>
                  </a:moveTo>
                  <a:cubicBezTo>
                    <a:pt x="69" y="228"/>
                    <a:pt x="63" y="229"/>
                    <a:pt x="58" y="230"/>
                  </a:cubicBezTo>
                  <a:cubicBezTo>
                    <a:pt x="58" y="224"/>
                    <a:pt x="58" y="217"/>
                    <a:pt x="58" y="210"/>
                  </a:cubicBezTo>
                  <a:cubicBezTo>
                    <a:pt x="63" y="209"/>
                    <a:pt x="69" y="207"/>
                    <a:pt x="74" y="206"/>
                  </a:cubicBezTo>
                  <a:cubicBezTo>
                    <a:pt x="74" y="213"/>
                    <a:pt x="74" y="220"/>
                    <a:pt x="74" y="227"/>
                  </a:cubicBezTo>
                  <a:close/>
                  <a:moveTo>
                    <a:pt x="58" y="190"/>
                  </a:moveTo>
                  <a:cubicBezTo>
                    <a:pt x="58" y="183"/>
                    <a:pt x="58" y="177"/>
                    <a:pt x="58" y="170"/>
                  </a:cubicBezTo>
                  <a:cubicBezTo>
                    <a:pt x="63" y="168"/>
                    <a:pt x="69" y="167"/>
                    <a:pt x="74" y="165"/>
                  </a:cubicBezTo>
                  <a:cubicBezTo>
                    <a:pt x="74" y="172"/>
                    <a:pt x="74" y="179"/>
                    <a:pt x="74" y="186"/>
                  </a:cubicBezTo>
                  <a:cubicBezTo>
                    <a:pt x="69" y="188"/>
                    <a:pt x="63" y="189"/>
                    <a:pt x="58" y="190"/>
                  </a:cubicBezTo>
                  <a:close/>
                  <a:moveTo>
                    <a:pt x="74" y="146"/>
                  </a:moveTo>
                  <a:cubicBezTo>
                    <a:pt x="69" y="147"/>
                    <a:pt x="63" y="148"/>
                    <a:pt x="58" y="150"/>
                  </a:cubicBezTo>
                  <a:cubicBezTo>
                    <a:pt x="58" y="143"/>
                    <a:pt x="58" y="136"/>
                    <a:pt x="58" y="130"/>
                  </a:cubicBezTo>
                  <a:cubicBezTo>
                    <a:pt x="63" y="128"/>
                    <a:pt x="69" y="126"/>
                    <a:pt x="74" y="125"/>
                  </a:cubicBezTo>
                  <a:cubicBezTo>
                    <a:pt x="74" y="132"/>
                    <a:pt x="74" y="139"/>
                    <a:pt x="74" y="146"/>
                  </a:cubicBezTo>
                  <a:close/>
                  <a:moveTo>
                    <a:pt x="58" y="89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58" y="110"/>
                    <a:pt x="58" y="110"/>
                    <a:pt x="58" y="110"/>
                  </a:cubicBezTo>
                  <a:lnTo>
                    <a:pt x="58" y="89"/>
                  </a:lnTo>
                  <a:close/>
                  <a:moveTo>
                    <a:pt x="43" y="793"/>
                  </a:moveTo>
                  <a:cubicBezTo>
                    <a:pt x="29" y="791"/>
                    <a:pt x="29" y="791"/>
                    <a:pt x="29" y="791"/>
                  </a:cubicBezTo>
                  <a:cubicBezTo>
                    <a:pt x="29" y="772"/>
                    <a:pt x="29" y="772"/>
                    <a:pt x="29" y="772"/>
                  </a:cubicBezTo>
                  <a:cubicBezTo>
                    <a:pt x="43" y="773"/>
                    <a:pt x="43" y="773"/>
                    <a:pt x="43" y="773"/>
                  </a:cubicBezTo>
                  <a:lnTo>
                    <a:pt x="43" y="793"/>
                  </a:lnTo>
                  <a:close/>
                  <a:moveTo>
                    <a:pt x="43" y="753"/>
                  </a:moveTo>
                  <a:cubicBezTo>
                    <a:pt x="38" y="752"/>
                    <a:pt x="33" y="752"/>
                    <a:pt x="28" y="751"/>
                  </a:cubicBezTo>
                  <a:cubicBezTo>
                    <a:pt x="28" y="745"/>
                    <a:pt x="28" y="738"/>
                    <a:pt x="28" y="732"/>
                  </a:cubicBezTo>
                  <a:cubicBezTo>
                    <a:pt x="33" y="732"/>
                    <a:pt x="38" y="733"/>
                    <a:pt x="43" y="733"/>
                  </a:cubicBezTo>
                  <a:cubicBezTo>
                    <a:pt x="43" y="739"/>
                    <a:pt x="43" y="746"/>
                    <a:pt x="43" y="753"/>
                  </a:cubicBezTo>
                  <a:close/>
                  <a:moveTo>
                    <a:pt x="43" y="713"/>
                  </a:moveTo>
                  <a:cubicBezTo>
                    <a:pt x="38" y="712"/>
                    <a:pt x="33" y="712"/>
                    <a:pt x="28" y="711"/>
                  </a:cubicBezTo>
                  <a:cubicBezTo>
                    <a:pt x="28" y="705"/>
                    <a:pt x="28" y="699"/>
                    <a:pt x="28" y="692"/>
                  </a:cubicBezTo>
                  <a:cubicBezTo>
                    <a:pt x="33" y="693"/>
                    <a:pt x="38" y="693"/>
                    <a:pt x="43" y="693"/>
                  </a:cubicBezTo>
                  <a:cubicBezTo>
                    <a:pt x="43" y="700"/>
                    <a:pt x="43" y="706"/>
                    <a:pt x="43" y="713"/>
                  </a:cubicBezTo>
                  <a:close/>
                  <a:moveTo>
                    <a:pt x="43" y="673"/>
                  </a:moveTo>
                  <a:cubicBezTo>
                    <a:pt x="38" y="673"/>
                    <a:pt x="33" y="672"/>
                    <a:pt x="28" y="672"/>
                  </a:cubicBezTo>
                  <a:cubicBezTo>
                    <a:pt x="28" y="666"/>
                    <a:pt x="28" y="659"/>
                    <a:pt x="28" y="653"/>
                  </a:cubicBezTo>
                  <a:cubicBezTo>
                    <a:pt x="33" y="653"/>
                    <a:pt x="38" y="653"/>
                    <a:pt x="43" y="653"/>
                  </a:cubicBezTo>
                  <a:cubicBezTo>
                    <a:pt x="43" y="660"/>
                    <a:pt x="43" y="666"/>
                    <a:pt x="43" y="673"/>
                  </a:cubicBezTo>
                  <a:close/>
                  <a:moveTo>
                    <a:pt x="42" y="633"/>
                  </a:moveTo>
                  <a:cubicBezTo>
                    <a:pt x="38" y="633"/>
                    <a:pt x="33" y="633"/>
                    <a:pt x="28" y="632"/>
                  </a:cubicBezTo>
                  <a:cubicBezTo>
                    <a:pt x="28" y="626"/>
                    <a:pt x="28" y="620"/>
                    <a:pt x="28" y="613"/>
                  </a:cubicBezTo>
                  <a:cubicBezTo>
                    <a:pt x="33" y="613"/>
                    <a:pt x="38" y="613"/>
                    <a:pt x="42" y="613"/>
                  </a:cubicBezTo>
                  <a:cubicBezTo>
                    <a:pt x="42" y="620"/>
                    <a:pt x="42" y="626"/>
                    <a:pt x="42" y="633"/>
                  </a:cubicBezTo>
                  <a:close/>
                  <a:moveTo>
                    <a:pt x="42" y="593"/>
                  </a:moveTo>
                  <a:cubicBezTo>
                    <a:pt x="38" y="593"/>
                    <a:pt x="33" y="593"/>
                    <a:pt x="28" y="593"/>
                  </a:cubicBezTo>
                  <a:cubicBezTo>
                    <a:pt x="28" y="586"/>
                    <a:pt x="28" y="580"/>
                    <a:pt x="28" y="574"/>
                  </a:cubicBezTo>
                  <a:cubicBezTo>
                    <a:pt x="33" y="574"/>
                    <a:pt x="38" y="573"/>
                    <a:pt x="42" y="573"/>
                  </a:cubicBezTo>
                  <a:cubicBezTo>
                    <a:pt x="42" y="580"/>
                    <a:pt x="42" y="586"/>
                    <a:pt x="42" y="593"/>
                  </a:cubicBezTo>
                  <a:close/>
                  <a:moveTo>
                    <a:pt x="42" y="553"/>
                  </a:moveTo>
                  <a:cubicBezTo>
                    <a:pt x="37" y="553"/>
                    <a:pt x="33" y="553"/>
                    <a:pt x="28" y="553"/>
                  </a:cubicBezTo>
                  <a:cubicBezTo>
                    <a:pt x="28" y="547"/>
                    <a:pt x="28" y="540"/>
                    <a:pt x="28" y="534"/>
                  </a:cubicBezTo>
                  <a:cubicBezTo>
                    <a:pt x="33" y="534"/>
                    <a:pt x="37" y="534"/>
                    <a:pt x="42" y="533"/>
                  </a:cubicBezTo>
                  <a:cubicBezTo>
                    <a:pt x="42" y="540"/>
                    <a:pt x="42" y="546"/>
                    <a:pt x="42" y="553"/>
                  </a:cubicBezTo>
                  <a:close/>
                  <a:moveTo>
                    <a:pt x="42" y="513"/>
                  </a:moveTo>
                  <a:cubicBezTo>
                    <a:pt x="37" y="513"/>
                    <a:pt x="33" y="513"/>
                    <a:pt x="28" y="514"/>
                  </a:cubicBezTo>
                  <a:cubicBezTo>
                    <a:pt x="28" y="507"/>
                    <a:pt x="28" y="501"/>
                    <a:pt x="28" y="495"/>
                  </a:cubicBezTo>
                  <a:cubicBezTo>
                    <a:pt x="33" y="494"/>
                    <a:pt x="37" y="494"/>
                    <a:pt x="42" y="493"/>
                  </a:cubicBezTo>
                  <a:cubicBezTo>
                    <a:pt x="42" y="500"/>
                    <a:pt x="42" y="507"/>
                    <a:pt x="42" y="513"/>
                  </a:cubicBezTo>
                  <a:close/>
                  <a:moveTo>
                    <a:pt x="42" y="473"/>
                  </a:moveTo>
                  <a:cubicBezTo>
                    <a:pt x="37" y="474"/>
                    <a:pt x="32" y="474"/>
                    <a:pt x="28" y="474"/>
                  </a:cubicBezTo>
                  <a:cubicBezTo>
                    <a:pt x="28" y="468"/>
                    <a:pt x="28" y="461"/>
                    <a:pt x="28" y="455"/>
                  </a:cubicBezTo>
                  <a:cubicBezTo>
                    <a:pt x="32" y="454"/>
                    <a:pt x="37" y="454"/>
                    <a:pt x="42" y="454"/>
                  </a:cubicBezTo>
                  <a:cubicBezTo>
                    <a:pt x="42" y="460"/>
                    <a:pt x="42" y="467"/>
                    <a:pt x="42" y="473"/>
                  </a:cubicBezTo>
                  <a:close/>
                  <a:moveTo>
                    <a:pt x="42" y="433"/>
                  </a:moveTo>
                  <a:cubicBezTo>
                    <a:pt x="37" y="434"/>
                    <a:pt x="32" y="434"/>
                    <a:pt x="28" y="434"/>
                  </a:cubicBezTo>
                  <a:cubicBezTo>
                    <a:pt x="28" y="428"/>
                    <a:pt x="28" y="422"/>
                    <a:pt x="28" y="415"/>
                  </a:cubicBezTo>
                  <a:cubicBezTo>
                    <a:pt x="32" y="415"/>
                    <a:pt x="37" y="414"/>
                    <a:pt x="42" y="414"/>
                  </a:cubicBezTo>
                  <a:cubicBezTo>
                    <a:pt x="42" y="420"/>
                    <a:pt x="42" y="427"/>
                    <a:pt x="42" y="433"/>
                  </a:cubicBezTo>
                  <a:close/>
                  <a:moveTo>
                    <a:pt x="42" y="393"/>
                  </a:moveTo>
                  <a:cubicBezTo>
                    <a:pt x="37" y="394"/>
                    <a:pt x="32" y="394"/>
                    <a:pt x="28" y="395"/>
                  </a:cubicBezTo>
                  <a:cubicBezTo>
                    <a:pt x="28" y="389"/>
                    <a:pt x="28" y="382"/>
                    <a:pt x="28" y="376"/>
                  </a:cubicBezTo>
                  <a:cubicBezTo>
                    <a:pt x="32" y="375"/>
                    <a:pt x="37" y="374"/>
                    <a:pt x="42" y="374"/>
                  </a:cubicBezTo>
                  <a:cubicBezTo>
                    <a:pt x="42" y="380"/>
                    <a:pt x="42" y="387"/>
                    <a:pt x="42" y="393"/>
                  </a:cubicBezTo>
                  <a:close/>
                  <a:moveTo>
                    <a:pt x="42" y="354"/>
                  </a:moveTo>
                  <a:cubicBezTo>
                    <a:pt x="37" y="354"/>
                    <a:pt x="32" y="355"/>
                    <a:pt x="27" y="355"/>
                  </a:cubicBezTo>
                  <a:cubicBezTo>
                    <a:pt x="27" y="349"/>
                    <a:pt x="27" y="343"/>
                    <a:pt x="27" y="336"/>
                  </a:cubicBezTo>
                  <a:cubicBezTo>
                    <a:pt x="32" y="335"/>
                    <a:pt x="37" y="335"/>
                    <a:pt x="42" y="334"/>
                  </a:cubicBezTo>
                  <a:cubicBezTo>
                    <a:pt x="42" y="340"/>
                    <a:pt x="42" y="347"/>
                    <a:pt x="42" y="354"/>
                  </a:cubicBezTo>
                  <a:close/>
                  <a:moveTo>
                    <a:pt x="42" y="314"/>
                  </a:moveTo>
                  <a:cubicBezTo>
                    <a:pt x="37" y="314"/>
                    <a:pt x="32" y="315"/>
                    <a:pt x="27" y="316"/>
                  </a:cubicBezTo>
                  <a:cubicBezTo>
                    <a:pt x="27" y="309"/>
                    <a:pt x="27" y="303"/>
                    <a:pt x="27" y="297"/>
                  </a:cubicBezTo>
                  <a:cubicBezTo>
                    <a:pt x="32" y="296"/>
                    <a:pt x="37" y="295"/>
                    <a:pt x="42" y="294"/>
                  </a:cubicBezTo>
                  <a:cubicBezTo>
                    <a:pt x="42" y="300"/>
                    <a:pt x="42" y="307"/>
                    <a:pt x="42" y="314"/>
                  </a:cubicBezTo>
                  <a:close/>
                  <a:moveTo>
                    <a:pt x="41" y="274"/>
                  </a:moveTo>
                  <a:cubicBezTo>
                    <a:pt x="37" y="275"/>
                    <a:pt x="32" y="275"/>
                    <a:pt x="27" y="276"/>
                  </a:cubicBezTo>
                  <a:cubicBezTo>
                    <a:pt x="27" y="270"/>
                    <a:pt x="27" y="263"/>
                    <a:pt x="27" y="257"/>
                  </a:cubicBezTo>
                  <a:cubicBezTo>
                    <a:pt x="32" y="256"/>
                    <a:pt x="37" y="255"/>
                    <a:pt x="41" y="254"/>
                  </a:cubicBezTo>
                  <a:cubicBezTo>
                    <a:pt x="41" y="261"/>
                    <a:pt x="41" y="267"/>
                    <a:pt x="41" y="274"/>
                  </a:cubicBezTo>
                  <a:close/>
                  <a:moveTo>
                    <a:pt x="41" y="234"/>
                  </a:moveTo>
                  <a:cubicBezTo>
                    <a:pt x="37" y="235"/>
                    <a:pt x="32" y="236"/>
                    <a:pt x="27" y="237"/>
                  </a:cubicBezTo>
                  <a:cubicBezTo>
                    <a:pt x="27" y="230"/>
                    <a:pt x="27" y="224"/>
                    <a:pt x="27" y="218"/>
                  </a:cubicBezTo>
                  <a:cubicBezTo>
                    <a:pt x="32" y="216"/>
                    <a:pt x="37" y="215"/>
                    <a:pt x="41" y="214"/>
                  </a:cubicBezTo>
                  <a:cubicBezTo>
                    <a:pt x="41" y="221"/>
                    <a:pt x="41" y="227"/>
                    <a:pt x="41" y="234"/>
                  </a:cubicBezTo>
                  <a:close/>
                  <a:moveTo>
                    <a:pt x="41" y="194"/>
                  </a:moveTo>
                  <a:cubicBezTo>
                    <a:pt x="36" y="195"/>
                    <a:pt x="32" y="196"/>
                    <a:pt x="27" y="197"/>
                  </a:cubicBezTo>
                  <a:cubicBezTo>
                    <a:pt x="27" y="191"/>
                    <a:pt x="27" y="184"/>
                    <a:pt x="27" y="178"/>
                  </a:cubicBezTo>
                  <a:cubicBezTo>
                    <a:pt x="32" y="177"/>
                    <a:pt x="36" y="175"/>
                    <a:pt x="41" y="174"/>
                  </a:cubicBezTo>
                  <a:cubicBezTo>
                    <a:pt x="41" y="181"/>
                    <a:pt x="41" y="187"/>
                    <a:pt x="41" y="194"/>
                  </a:cubicBezTo>
                  <a:close/>
                  <a:moveTo>
                    <a:pt x="41" y="154"/>
                  </a:moveTo>
                  <a:cubicBezTo>
                    <a:pt x="36" y="155"/>
                    <a:pt x="32" y="156"/>
                    <a:pt x="27" y="157"/>
                  </a:cubicBezTo>
                  <a:cubicBezTo>
                    <a:pt x="27" y="151"/>
                    <a:pt x="27" y="145"/>
                    <a:pt x="27" y="138"/>
                  </a:cubicBezTo>
                  <a:cubicBezTo>
                    <a:pt x="32" y="137"/>
                    <a:pt x="36" y="136"/>
                    <a:pt x="41" y="134"/>
                  </a:cubicBezTo>
                  <a:cubicBezTo>
                    <a:pt x="41" y="141"/>
                    <a:pt x="41" y="147"/>
                    <a:pt x="41" y="154"/>
                  </a:cubicBezTo>
                  <a:close/>
                  <a:moveTo>
                    <a:pt x="27" y="99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27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5809943" y="5964575"/>
              <a:ext cx="7881693" cy="1341512"/>
            </a:xfrm>
            <a:custGeom>
              <a:avLst/>
              <a:gdLst>
                <a:gd name="T0" fmla="*/ 0 w 6310"/>
                <a:gd name="T1" fmla="*/ 146 h 1074"/>
                <a:gd name="T2" fmla="*/ 3642 w 6310"/>
                <a:gd name="T3" fmla="*/ 1074 h 1074"/>
                <a:gd name="T4" fmla="*/ 6310 w 6310"/>
                <a:gd name="T5" fmla="*/ 4 h 1074"/>
                <a:gd name="T6" fmla="*/ 5669 w 6310"/>
                <a:gd name="T7" fmla="*/ 0 h 1074"/>
                <a:gd name="T8" fmla="*/ 5000 w 6310"/>
                <a:gd name="T9" fmla="*/ 172 h 1074"/>
                <a:gd name="T10" fmla="*/ 4466 w 6310"/>
                <a:gd name="T11" fmla="*/ 94 h 1074"/>
                <a:gd name="T12" fmla="*/ 3919 w 6310"/>
                <a:gd name="T13" fmla="*/ 253 h 1074"/>
                <a:gd name="T14" fmla="*/ 3564 w 6310"/>
                <a:gd name="T15" fmla="*/ 203 h 1074"/>
                <a:gd name="T16" fmla="*/ 3049 w 6310"/>
                <a:gd name="T17" fmla="*/ 335 h 1074"/>
                <a:gd name="T18" fmla="*/ 2067 w 6310"/>
                <a:gd name="T19" fmla="*/ 177 h 1074"/>
                <a:gd name="T20" fmla="*/ 1372 w 6310"/>
                <a:gd name="T21" fmla="*/ 279 h 1074"/>
                <a:gd name="T22" fmla="*/ 856 w 6310"/>
                <a:gd name="T23" fmla="*/ 146 h 1074"/>
                <a:gd name="T24" fmla="*/ 0 w 6310"/>
                <a:gd name="T25" fmla="*/ 146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0" h="1074">
                  <a:moveTo>
                    <a:pt x="0" y="146"/>
                  </a:moveTo>
                  <a:lnTo>
                    <a:pt x="3642" y="1074"/>
                  </a:lnTo>
                  <a:lnTo>
                    <a:pt x="6310" y="4"/>
                  </a:lnTo>
                  <a:lnTo>
                    <a:pt x="5669" y="0"/>
                  </a:lnTo>
                  <a:lnTo>
                    <a:pt x="5000" y="172"/>
                  </a:lnTo>
                  <a:lnTo>
                    <a:pt x="4466" y="94"/>
                  </a:lnTo>
                  <a:lnTo>
                    <a:pt x="3919" y="253"/>
                  </a:lnTo>
                  <a:lnTo>
                    <a:pt x="3564" y="203"/>
                  </a:lnTo>
                  <a:lnTo>
                    <a:pt x="3049" y="335"/>
                  </a:lnTo>
                  <a:lnTo>
                    <a:pt x="2067" y="177"/>
                  </a:lnTo>
                  <a:lnTo>
                    <a:pt x="1372" y="279"/>
                  </a:lnTo>
                  <a:lnTo>
                    <a:pt x="856" y="14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出自【趣你的PPT】(微信:qunideppt)：最优质的PPT资源库"/>
          <p:cNvSpPr txBox="1"/>
          <p:nvPr/>
        </p:nvSpPr>
        <p:spPr>
          <a:xfrm>
            <a:off x="1645420" y="3254131"/>
            <a:ext cx="3710208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id-ID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  <a:r>
              <a:rPr lang="id-ID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1645420" y="1960622"/>
            <a:ext cx="3710208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r>
              <a:rPr lang="id-ID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  <a:r>
              <a:rPr lang="id-ID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057915" y="1693300"/>
            <a:ext cx="10076171" cy="3971053"/>
            <a:chOff x="1520913" y="1693300"/>
            <a:chExt cx="10076171" cy="3971053"/>
          </a:xfrm>
        </p:grpSpPr>
        <p:grpSp>
          <p:nvGrpSpPr>
            <p:cNvPr id="3" name="Group 2出自【趣你的PPT】(微信:qunideppt)：最优质的PPT资源库"/>
            <p:cNvGrpSpPr/>
            <p:nvPr/>
          </p:nvGrpSpPr>
          <p:grpSpPr>
            <a:xfrm>
              <a:off x="1878358" y="2273724"/>
              <a:ext cx="9718726" cy="702978"/>
              <a:chOff x="1878358" y="2273724"/>
              <a:chExt cx="9718726" cy="702978"/>
            </a:xfrm>
            <a:solidFill>
              <a:schemeClr val="accent1"/>
            </a:solidFill>
          </p:grpSpPr>
          <p:grpSp>
            <p:nvGrpSpPr>
              <p:cNvPr id="2" name="组合 1"/>
              <p:cNvGrpSpPr/>
              <p:nvPr/>
            </p:nvGrpSpPr>
            <p:grpSpPr>
              <a:xfrm>
                <a:off x="1878358" y="2273724"/>
                <a:ext cx="9718726" cy="702978"/>
                <a:chOff x="1878358" y="2273724"/>
                <a:chExt cx="9718726" cy="702978"/>
              </a:xfrm>
              <a:grpFill/>
            </p:grpSpPr>
            <p:sp>
              <p:nvSpPr>
                <p:cNvPr id="7" name="出自【趣你的PPT】(微信:qunideppt)：最优质的PPT资源库"/>
                <p:cNvSpPr>
                  <a:spLocks noChangeArrowheads="1"/>
                </p:cNvSpPr>
                <p:nvPr/>
              </p:nvSpPr>
              <p:spPr bwMode="auto">
                <a:xfrm>
                  <a:off x="1878358" y="2273724"/>
                  <a:ext cx="9374652" cy="70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出自【趣你的PPT】(微信:qunideppt)：最优质的PPT资源库"/>
                <p:cNvSpPr>
                  <a:spLocks noChangeArrowheads="1"/>
                </p:cNvSpPr>
                <p:nvPr/>
              </p:nvSpPr>
              <p:spPr bwMode="auto">
                <a:xfrm>
                  <a:off x="10897510" y="2277128"/>
                  <a:ext cx="699574" cy="6995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951978" y="2331596"/>
                <a:ext cx="592339" cy="5906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rgbClr val="FEFFFF"/>
                    </a:solidFill>
                    <a:latin typeface="linea-basic-10" charset="0"/>
                  </a:rPr>
                  <a:t>1</a:t>
                </a:r>
                <a:endParaRPr lang="en-US" sz="2400" dirty="0">
                  <a:solidFill>
                    <a:srgbClr val="FEFFFF"/>
                  </a:solidFill>
                </a:endParaRPr>
              </a:p>
            </p:txBody>
          </p:sp>
        </p:grpSp>
        <p:grpSp>
          <p:nvGrpSpPr>
            <p:cNvPr id="4" name="Group 3出自【趣你的PPT】(微信:qunideppt)：最优质的PPT资源库"/>
            <p:cNvGrpSpPr/>
            <p:nvPr/>
          </p:nvGrpSpPr>
          <p:grpSpPr>
            <a:xfrm>
              <a:off x="1878358" y="2974999"/>
              <a:ext cx="8655750" cy="701275"/>
              <a:chOff x="1878358" y="2974999"/>
              <a:chExt cx="8655750" cy="701275"/>
            </a:xfrm>
            <a:solidFill>
              <a:schemeClr val="accent2"/>
            </a:solidFill>
          </p:grpSpPr>
          <p:sp>
            <p:nvSpPr>
              <p:cNvPr id="8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878358" y="2974999"/>
                <a:ext cx="8274337" cy="70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9836237" y="2976700"/>
                <a:ext cx="697871" cy="69957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9889002" y="3031168"/>
                <a:ext cx="592339" cy="5906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rgbClr val="FEFFFF"/>
                    </a:solidFill>
                    <a:latin typeface="linea-basic-10" charset="0"/>
                  </a:rPr>
                  <a:t>2</a:t>
                </a:r>
                <a:endParaRPr lang="en-US" sz="2400" dirty="0">
                  <a:solidFill>
                    <a:srgbClr val="FEFFFF"/>
                  </a:solidFill>
                </a:endParaRPr>
              </a:p>
            </p:txBody>
          </p:sp>
        </p:grpSp>
        <p:grpSp>
          <p:nvGrpSpPr>
            <p:cNvPr id="5" name="Group 4出自【趣你的PPT】(微信:qunideppt)：最优质的PPT资源库"/>
            <p:cNvGrpSpPr/>
            <p:nvPr/>
          </p:nvGrpSpPr>
          <p:grpSpPr>
            <a:xfrm>
              <a:off x="1878358" y="3676274"/>
              <a:ext cx="7519386" cy="701275"/>
              <a:chOff x="1878358" y="3676274"/>
              <a:chExt cx="7519386" cy="701275"/>
            </a:xfrm>
            <a:solidFill>
              <a:schemeClr val="accent1"/>
            </a:solidFill>
          </p:grpSpPr>
          <p:sp>
            <p:nvSpPr>
              <p:cNvPr id="9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878358" y="3676274"/>
                <a:ext cx="7145565" cy="70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8699873" y="3676274"/>
                <a:ext cx="697871" cy="69957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8754342" y="3730742"/>
                <a:ext cx="592339" cy="5906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rgbClr val="FEFFFF"/>
                    </a:solidFill>
                    <a:latin typeface="linea-basic-10" charset="0"/>
                  </a:rPr>
                  <a:t>3</a:t>
                </a:r>
                <a:endParaRPr lang="en-US" sz="2400" dirty="0">
                  <a:solidFill>
                    <a:srgbClr val="FEFFFF"/>
                  </a:solidFill>
                </a:endParaRPr>
              </a:p>
            </p:txBody>
          </p:sp>
        </p:grpSp>
        <p:grpSp>
          <p:nvGrpSpPr>
            <p:cNvPr id="6" name="Group 5出自【趣你的PPT】(微信:qunideppt)：最优质的PPT资源库"/>
            <p:cNvGrpSpPr/>
            <p:nvPr/>
          </p:nvGrpSpPr>
          <p:grpSpPr>
            <a:xfrm>
              <a:off x="1878358" y="4366321"/>
              <a:ext cx="6392339" cy="703992"/>
              <a:chOff x="1878358" y="4366321"/>
              <a:chExt cx="6392339" cy="703992"/>
            </a:xfrm>
            <a:solidFill>
              <a:schemeClr val="accent2"/>
            </a:solidFill>
          </p:grpSpPr>
          <p:sp>
            <p:nvSpPr>
              <p:cNvPr id="10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878358" y="4377549"/>
                <a:ext cx="6066563" cy="6927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7571123" y="4366321"/>
                <a:ext cx="699574" cy="69957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7625591" y="4426909"/>
                <a:ext cx="590637" cy="59404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rgbClr val="FEFFFF"/>
                    </a:solidFill>
                    <a:latin typeface="linea-basic-10" charset="0"/>
                  </a:rPr>
                  <a:t>4</a:t>
                </a:r>
                <a:endParaRPr lang="en-US" sz="2400" dirty="0">
                  <a:solidFill>
                    <a:srgbClr val="FEFFFF"/>
                  </a:solidFill>
                </a:endParaRPr>
              </a:p>
            </p:txBody>
          </p:sp>
        </p:grpSp>
        <p:sp>
          <p:nvSpPr>
            <p:cNvPr id="1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743891" y="1693300"/>
              <a:ext cx="2131059" cy="3971053"/>
            </a:xfrm>
            <a:custGeom>
              <a:avLst/>
              <a:gdLst>
                <a:gd name="T0" fmla="*/ 998 w 1106"/>
                <a:gd name="T1" fmla="*/ 0 h 2061"/>
                <a:gd name="T2" fmla="*/ 107 w 1106"/>
                <a:gd name="T3" fmla="*/ 0 h 2061"/>
                <a:gd name="T4" fmla="*/ 0 w 1106"/>
                <a:gd name="T5" fmla="*/ 103 h 2061"/>
                <a:gd name="T6" fmla="*/ 0 w 1106"/>
                <a:gd name="T7" fmla="*/ 1958 h 2061"/>
                <a:gd name="T8" fmla="*/ 107 w 1106"/>
                <a:gd name="T9" fmla="*/ 2061 h 2061"/>
                <a:gd name="T10" fmla="*/ 998 w 1106"/>
                <a:gd name="T11" fmla="*/ 2061 h 2061"/>
                <a:gd name="T12" fmla="*/ 1106 w 1106"/>
                <a:gd name="T13" fmla="*/ 1958 h 2061"/>
                <a:gd name="T14" fmla="*/ 1106 w 1106"/>
                <a:gd name="T15" fmla="*/ 103 h 2061"/>
                <a:gd name="T16" fmla="*/ 998 w 1106"/>
                <a:gd name="T17" fmla="*/ 0 h 2061"/>
                <a:gd name="T18" fmla="*/ 553 w 1106"/>
                <a:gd name="T19" fmla="*/ 1953 h 2061"/>
                <a:gd name="T20" fmla="*/ 493 w 1106"/>
                <a:gd name="T21" fmla="*/ 1893 h 2061"/>
                <a:gd name="T22" fmla="*/ 553 w 1106"/>
                <a:gd name="T23" fmla="*/ 1833 h 2061"/>
                <a:gd name="T24" fmla="*/ 613 w 1106"/>
                <a:gd name="T25" fmla="*/ 1893 h 2061"/>
                <a:gd name="T26" fmla="*/ 553 w 1106"/>
                <a:gd name="T27" fmla="*/ 1953 h 2061"/>
                <a:gd name="T28" fmla="*/ 1032 w 1106"/>
                <a:gd name="T29" fmla="*/ 1728 h 2061"/>
                <a:gd name="T30" fmla="*/ 73 w 1106"/>
                <a:gd name="T31" fmla="*/ 1728 h 2061"/>
                <a:gd name="T32" fmla="*/ 73 w 1106"/>
                <a:gd name="T33" fmla="*/ 306 h 2061"/>
                <a:gd name="T34" fmla="*/ 1032 w 1106"/>
                <a:gd name="T35" fmla="*/ 306 h 2061"/>
                <a:gd name="T36" fmla="*/ 1032 w 1106"/>
                <a:gd name="T37" fmla="*/ 1728 h 2061"/>
                <a:gd name="T38" fmla="*/ 1032 w 1106"/>
                <a:gd name="T39" fmla="*/ 1728 h 2061"/>
                <a:gd name="T40" fmla="*/ 1032 w 1106"/>
                <a:gd name="T41" fmla="*/ 1728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6" h="2061">
                  <a:moveTo>
                    <a:pt x="99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0" y="46"/>
                    <a:pt x="0" y="103"/>
                  </a:cubicBezTo>
                  <a:cubicBezTo>
                    <a:pt x="0" y="1958"/>
                    <a:pt x="0" y="1958"/>
                    <a:pt x="0" y="1958"/>
                  </a:cubicBezTo>
                  <a:cubicBezTo>
                    <a:pt x="0" y="2015"/>
                    <a:pt x="48" y="2061"/>
                    <a:pt x="107" y="2061"/>
                  </a:cubicBezTo>
                  <a:cubicBezTo>
                    <a:pt x="998" y="2061"/>
                    <a:pt x="998" y="2061"/>
                    <a:pt x="998" y="2061"/>
                  </a:cubicBezTo>
                  <a:cubicBezTo>
                    <a:pt x="1058" y="2061"/>
                    <a:pt x="1106" y="2015"/>
                    <a:pt x="1106" y="1958"/>
                  </a:cubicBezTo>
                  <a:cubicBezTo>
                    <a:pt x="1106" y="103"/>
                    <a:pt x="1106" y="103"/>
                    <a:pt x="1106" y="103"/>
                  </a:cubicBezTo>
                  <a:cubicBezTo>
                    <a:pt x="1106" y="46"/>
                    <a:pt x="1058" y="0"/>
                    <a:pt x="998" y="0"/>
                  </a:cubicBezTo>
                  <a:close/>
                  <a:moveTo>
                    <a:pt x="553" y="1953"/>
                  </a:moveTo>
                  <a:cubicBezTo>
                    <a:pt x="520" y="1953"/>
                    <a:pt x="493" y="1926"/>
                    <a:pt x="493" y="1893"/>
                  </a:cubicBezTo>
                  <a:cubicBezTo>
                    <a:pt x="493" y="1860"/>
                    <a:pt x="520" y="1833"/>
                    <a:pt x="553" y="1833"/>
                  </a:cubicBezTo>
                  <a:cubicBezTo>
                    <a:pt x="586" y="1833"/>
                    <a:pt x="613" y="1860"/>
                    <a:pt x="613" y="1893"/>
                  </a:cubicBezTo>
                  <a:cubicBezTo>
                    <a:pt x="613" y="1926"/>
                    <a:pt x="586" y="1953"/>
                    <a:pt x="553" y="1953"/>
                  </a:cubicBezTo>
                  <a:close/>
                  <a:moveTo>
                    <a:pt x="1032" y="1728"/>
                  </a:moveTo>
                  <a:cubicBezTo>
                    <a:pt x="73" y="1728"/>
                    <a:pt x="73" y="1728"/>
                    <a:pt x="73" y="1728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1032" y="306"/>
                    <a:pt x="1032" y="306"/>
                    <a:pt x="1032" y="306"/>
                  </a:cubicBezTo>
                  <a:lnTo>
                    <a:pt x="1032" y="1728"/>
                  </a:lnTo>
                  <a:close/>
                  <a:moveTo>
                    <a:pt x="1032" y="1728"/>
                  </a:moveTo>
                  <a:cubicBezTo>
                    <a:pt x="1032" y="1728"/>
                    <a:pt x="1032" y="1728"/>
                    <a:pt x="1032" y="17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1520913" y="1693300"/>
              <a:ext cx="2641695" cy="296169"/>
            </a:xfrm>
            <a:custGeom>
              <a:avLst/>
              <a:gdLst>
                <a:gd name="T0" fmla="*/ 0 w 1552"/>
                <a:gd name="T1" fmla="*/ 174 h 174"/>
                <a:gd name="T2" fmla="*/ 1552 w 1552"/>
                <a:gd name="T3" fmla="*/ 174 h 174"/>
                <a:gd name="T4" fmla="*/ 1368 w 1552"/>
                <a:gd name="T5" fmla="*/ 0 h 174"/>
                <a:gd name="T6" fmla="*/ 183 w 1552"/>
                <a:gd name="T7" fmla="*/ 0 h 174"/>
                <a:gd name="T8" fmla="*/ 0 w 1552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174">
                  <a:moveTo>
                    <a:pt x="0" y="174"/>
                  </a:moveTo>
                  <a:lnTo>
                    <a:pt x="1552" y="174"/>
                  </a:lnTo>
                  <a:lnTo>
                    <a:pt x="1368" y="0"/>
                  </a:lnTo>
                  <a:lnTo>
                    <a:pt x="183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15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3560056" y="1693300"/>
              <a:ext cx="602552" cy="296169"/>
            </a:xfrm>
            <a:custGeom>
              <a:avLst/>
              <a:gdLst>
                <a:gd name="T0" fmla="*/ 354 w 354"/>
                <a:gd name="T1" fmla="*/ 174 h 174"/>
                <a:gd name="T2" fmla="*/ 132 w 354"/>
                <a:gd name="T3" fmla="*/ 174 h 174"/>
                <a:gd name="T4" fmla="*/ 0 w 354"/>
                <a:gd name="T5" fmla="*/ 0 h 174"/>
                <a:gd name="T6" fmla="*/ 170 w 354"/>
                <a:gd name="T7" fmla="*/ 0 h 174"/>
                <a:gd name="T8" fmla="*/ 354 w 354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174">
                  <a:moveTo>
                    <a:pt x="354" y="174"/>
                  </a:moveTo>
                  <a:lnTo>
                    <a:pt x="132" y="174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354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3274100" y="1693300"/>
              <a:ext cx="510636" cy="296169"/>
            </a:xfrm>
            <a:custGeom>
              <a:avLst/>
              <a:gdLst>
                <a:gd name="T0" fmla="*/ 78 w 300"/>
                <a:gd name="T1" fmla="*/ 174 h 174"/>
                <a:gd name="T2" fmla="*/ 300 w 300"/>
                <a:gd name="T3" fmla="*/ 174 h 174"/>
                <a:gd name="T4" fmla="*/ 168 w 300"/>
                <a:gd name="T5" fmla="*/ 0 h 174"/>
                <a:gd name="T6" fmla="*/ 0 w 300"/>
                <a:gd name="T7" fmla="*/ 0 h 174"/>
                <a:gd name="T8" fmla="*/ 78 w 300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4">
                  <a:moveTo>
                    <a:pt x="78" y="174"/>
                  </a:moveTo>
                  <a:lnTo>
                    <a:pt x="300" y="174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78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2984739" y="1693300"/>
              <a:ext cx="422126" cy="296169"/>
            </a:xfrm>
            <a:custGeom>
              <a:avLst/>
              <a:gdLst>
                <a:gd name="T0" fmla="*/ 248 w 248"/>
                <a:gd name="T1" fmla="*/ 174 h 174"/>
                <a:gd name="T2" fmla="*/ 26 w 248"/>
                <a:gd name="T3" fmla="*/ 174 h 174"/>
                <a:gd name="T4" fmla="*/ 0 w 248"/>
                <a:gd name="T5" fmla="*/ 0 h 174"/>
                <a:gd name="T6" fmla="*/ 170 w 248"/>
                <a:gd name="T7" fmla="*/ 0 h 174"/>
                <a:gd name="T8" fmla="*/ 248 w 248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74">
                  <a:moveTo>
                    <a:pt x="248" y="174"/>
                  </a:moveTo>
                  <a:lnTo>
                    <a:pt x="26" y="174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2652825" y="1693300"/>
              <a:ext cx="376170" cy="296169"/>
            </a:xfrm>
            <a:custGeom>
              <a:avLst/>
              <a:gdLst>
                <a:gd name="T0" fmla="*/ 0 w 221"/>
                <a:gd name="T1" fmla="*/ 174 h 174"/>
                <a:gd name="T2" fmla="*/ 221 w 221"/>
                <a:gd name="T3" fmla="*/ 174 h 174"/>
                <a:gd name="T4" fmla="*/ 195 w 221"/>
                <a:gd name="T5" fmla="*/ 0 h 174"/>
                <a:gd name="T6" fmla="*/ 26 w 221"/>
                <a:gd name="T7" fmla="*/ 0 h 174"/>
                <a:gd name="T8" fmla="*/ 0 w 221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74">
                  <a:moveTo>
                    <a:pt x="0" y="174"/>
                  </a:moveTo>
                  <a:lnTo>
                    <a:pt x="221" y="174"/>
                  </a:lnTo>
                  <a:lnTo>
                    <a:pt x="195" y="0"/>
                  </a:lnTo>
                  <a:lnTo>
                    <a:pt x="26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2276656" y="1693300"/>
              <a:ext cx="420425" cy="296169"/>
            </a:xfrm>
            <a:custGeom>
              <a:avLst/>
              <a:gdLst>
                <a:gd name="T0" fmla="*/ 221 w 247"/>
                <a:gd name="T1" fmla="*/ 174 h 174"/>
                <a:gd name="T2" fmla="*/ 0 w 247"/>
                <a:gd name="T3" fmla="*/ 174 h 174"/>
                <a:gd name="T4" fmla="*/ 78 w 247"/>
                <a:gd name="T5" fmla="*/ 0 h 174"/>
                <a:gd name="T6" fmla="*/ 247 w 247"/>
                <a:gd name="T7" fmla="*/ 0 h 174"/>
                <a:gd name="T8" fmla="*/ 221 w 24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221" y="174"/>
                  </a:moveTo>
                  <a:lnTo>
                    <a:pt x="0" y="174"/>
                  </a:lnTo>
                  <a:lnTo>
                    <a:pt x="78" y="0"/>
                  </a:lnTo>
                  <a:lnTo>
                    <a:pt x="247" y="0"/>
                  </a:lnTo>
                  <a:lnTo>
                    <a:pt x="221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1898785" y="1693300"/>
              <a:ext cx="510636" cy="296169"/>
            </a:xfrm>
            <a:custGeom>
              <a:avLst/>
              <a:gdLst>
                <a:gd name="T0" fmla="*/ 0 w 300"/>
                <a:gd name="T1" fmla="*/ 174 h 174"/>
                <a:gd name="T2" fmla="*/ 222 w 300"/>
                <a:gd name="T3" fmla="*/ 174 h 174"/>
                <a:gd name="T4" fmla="*/ 300 w 300"/>
                <a:gd name="T5" fmla="*/ 0 h 174"/>
                <a:gd name="T6" fmla="*/ 131 w 300"/>
                <a:gd name="T7" fmla="*/ 0 h 174"/>
                <a:gd name="T8" fmla="*/ 0 w 300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4">
                  <a:moveTo>
                    <a:pt x="0" y="174"/>
                  </a:moveTo>
                  <a:lnTo>
                    <a:pt x="222" y="174"/>
                  </a:lnTo>
                  <a:lnTo>
                    <a:pt x="300" y="0"/>
                  </a:lnTo>
                  <a:lnTo>
                    <a:pt x="131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1520913" y="1693300"/>
              <a:ext cx="600851" cy="296169"/>
            </a:xfrm>
            <a:custGeom>
              <a:avLst/>
              <a:gdLst>
                <a:gd name="T0" fmla="*/ 222 w 353"/>
                <a:gd name="T1" fmla="*/ 174 h 174"/>
                <a:gd name="T2" fmla="*/ 0 w 353"/>
                <a:gd name="T3" fmla="*/ 174 h 174"/>
                <a:gd name="T4" fmla="*/ 183 w 353"/>
                <a:gd name="T5" fmla="*/ 0 h 174"/>
                <a:gd name="T6" fmla="*/ 353 w 353"/>
                <a:gd name="T7" fmla="*/ 0 h 174"/>
                <a:gd name="T8" fmla="*/ 222 w 353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74">
                  <a:moveTo>
                    <a:pt x="222" y="174"/>
                  </a:moveTo>
                  <a:lnTo>
                    <a:pt x="0" y="174"/>
                  </a:lnTo>
                  <a:lnTo>
                    <a:pt x="183" y="0"/>
                  </a:lnTo>
                  <a:lnTo>
                    <a:pt x="353" y="0"/>
                  </a:lnTo>
                  <a:lnTo>
                    <a:pt x="22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1520913" y="1989469"/>
              <a:ext cx="377872" cy="221276"/>
            </a:xfrm>
            <a:custGeom>
              <a:avLst/>
              <a:gdLst>
                <a:gd name="T0" fmla="*/ 196 w 196"/>
                <a:gd name="T1" fmla="*/ 0 h 114"/>
                <a:gd name="T2" fmla="*/ 98 w 196"/>
                <a:gd name="T3" fmla="*/ 114 h 114"/>
                <a:gd name="T4" fmla="*/ 0 w 196"/>
                <a:gd name="T5" fmla="*/ 0 h 114"/>
                <a:gd name="T6" fmla="*/ 196 w 19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14">
                  <a:moveTo>
                    <a:pt x="196" y="0"/>
                  </a:moveTo>
                  <a:cubicBezTo>
                    <a:pt x="196" y="63"/>
                    <a:pt x="152" y="114"/>
                    <a:pt x="98" y="114"/>
                  </a:cubicBezTo>
                  <a:cubicBezTo>
                    <a:pt x="44" y="114"/>
                    <a:pt x="0" y="63"/>
                    <a:pt x="0" y="0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2276656" y="1989469"/>
              <a:ext cx="376170" cy="221276"/>
            </a:xfrm>
            <a:custGeom>
              <a:avLst/>
              <a:gdLst>
                <a:gd name="T0" fmla="*/ 196 w 196"/>
                <a:gd name="T1" fmla="*/ 0 h 114"/>
                <a:gd name="T2" fmla="*/ 98 w 196"/>
                <a:gd name="T3" fmla="*/ 114 h 114"/>
                <a:gd name="T4" fmla="*/ 0 w 196"/>
                <a:gd name="T5" fmla="*/ 0 h 114"/>
                <a:gd name="T6" fmla="*/ 196 w 19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14">
                  <a:moveTo>
                    <a:pt x="196" y="0"/>
                  </a:moveTo>
                  <a:cubicBezTo>
                    <a:pt x="196" y="63"/>
                    <a:pt x="152" y="114"/>
                    <a:pt x="98" y="114"/>
                  </a:cubicBezTo>
                  <a:cubicBezTo>
                    <a:pt x="44" y="114"/>
                    <a:pt x="0" y="63"/>
                    <a:pt x="0" y="0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1898785" y="1989469"/>
              <a:ext cx="377872" cy="221276"/>
            </a:xfrm>
            <a:custGeom>
              <a:avLst/>
              <a:gdLst>
                <a:gd name="T0" fmla="*/ 0 w 196"/>
                <a:gd name="T1" fmla="*/ 0 h 114"/>
                <a:gd name="T2" fmla="*/ 98 w 196"/>
                <a:gd name="T3" fmla="*/ 114 h 114"/>
                <a:gd name="T4" fmla="*/ 196 w 196"/>
                <a:gd name="T5" fmla="*/ 0 h 114"/>
                <a:gd name="T6" fmla="*/ 0 w 19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14">
                  <a:moveTo>
                    <a:pt x="0" y="0"/>
                  </a:moveTo>
                  <a:cubicBezTo>
                    <a:pt x="0" y="63"/>
                    <a:pt x="44" y="114"/>
                    <a:pt x="98" y="114"/>
                  </a:cubicBezTo>
                  <a:cubicBezTo>
                    <a:pt x="152" y="114"/>
                    <a:pt x="196" y="63"/>
                    <a:pt x="1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3028994" y="1989469"/>
              <a:ext cx="377872" cy="221276"/>
            </a:xfrm>
            <a:custGeom>
              <a:avLst/>
              <a:gdLst>
                <a:gd name="T0" fmla="*/ 196 w 196"/>
                <a:gd name="T1" fmla="*/ 0 h 114"/>
                <a:gd name="T2" fmla="*/ 98 w 196"/>
                <a:gd name="T3" fmla="*/ 114 h 114"/>
                <a:gd name="T4" fmla="*/ 0 w 196"/>
                <a:gd name="T5" fmla="*/ 0 h 114"/>
                <a:gd name="T6" fmla="*/ 196 w 19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14">
                  <a:moveTo>
                    <a:pt x="196" y="0"/>
                  </a:moveTo>
                  <a:cubicBezTo>
                    <a:pt x="196" y="63"/>
                    <a:pt x="152" y="114"/>
                    <a:pt x="98" y="114"/>
                  </a:cubicBezTo>
                  <a:cubicBezTo>
                    <a:pt x="44" y="114"/>
                    <a:pt x="0" y="63"/>
                    <a:pt x="0" y="0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2652825" y="1989469"/>
              <a:ext cx="376170" cy="221276"/>
            </a:xfrm>
            <a:custGeom>
              <a:avLst/>
              <a:gdLst>
                <a:gd name="T0" fmla="*/ 0 w 195"/>
                <a:gd name="T1" fmla="*/ 0 h 114"/>
                <a:gd name="T2" fmla="*/ 97 w 195"/>
                <a:gd name="T3" fmla="*/ 114 h 114"/>
                <a:gd name="T4" fmla="*/ 195 w 195"/>
                <a:gd name="T5" fmla="*/ 0 h 114"/>
                <a:gd name="T6" fmla="*/ 0 w 195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114">
                  <a:moveTo>
                    <a:pt x="0" y="0"/>
                  </a:moveTo>
                  <a:cubicBezTo>
                    <a:pt x="0" y="63"/>
                    <a:pt x="43" y="114"/>
                    <a:pt x="97" y="114"/>
                  </a:cubicBezTo>
                  <a:cubicBezTo>
                    <a:pt x="151" y="114"/>
                    <a:pt x="195" y="63"/>
                    <a:pt x="1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3784737" y="1989469"/>
              <a:ext cx="377872" cy="221276"/>
            </a:xfrm>
            <a:custGeom>
              <a:avLst/>
              <a:gdLst>
                <a:gd name="T0" fmla="*/ 196 w 196"/>
                <a:gd name="T1" fmla="*/ 0 h 114"/>
                <a:gd name="T2" fmla="*/ 98 w 196"/>
                <a:gd name="T3" fmla="*/ 114 h 114"/>
                <a:gd name="T4" fmla="*/ 0 w 196"/>
                <a:gd name="T5" fmla="*/ 0 h 114"/>
                <a:gd name="T6" fmla="*/ 196 w 19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14">
                  <a:moveTo>
                    <a:pt x="196" y="0"/>
                  </a:moveTo>
                  <a:cubicBezTo>
                    <a:pt x="196" y="63"/>
                    <a:pt x="152" y="114"/>
                    <a:pt x="98" y="114"/>
                  </a:cubicBezTo>
                  <a:cubicBezTo>
                    <a:pt x="44" y="114"/>
                    <a:pt x="0" y="63"/>
                    <a:pt x="0" y="0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3406865" y="1989469"/>
              <a:ext cx="377872" cy="221276"/>
            </a:xfrm>
            <a:custGeom>
              <a:avLst/>
              <a:gdLst>
                <a:gd name="T0" fmla="*/ 0 w 196"/>
                <a:gd name="T1" fmla="*/ 0 h 114"/>
                <a:gd name="T2" fmla="*/ 98 w 196"/>
                <a:gd name="T3" fmla="*/ 114 h 114"/>
                <a:gd name="T4" fmla="*/ 196 w 196"/>
                <a:gd name="T5" fmla="*/ 0 h 114"/>
                <a:gd name="T6" fmla="*/ 0 w 19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14">
                  <a:moveTo>
                    <a:pt x="0" y="0"/>
                  </a:moveTo>
                  <a:cubicBezTo>
                    <a:pt x="0" y="63"/>
                    <a:pt x="44" y="114"/>
                    <a:pt x="98" y="114"/>
                  </a:cubicBezTo>
                  <a:cubicBezTo>
                    <a:pt x="152" y="114"/>
                    <a:pt x="196" y="63"/>
                    <a:pt x="1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663036" y="5192865"/>
              <a:ext cx="292765" cy="291064"/>
            </a:xfrm>
            <a:prstGeom prst="ellipse">
              <a:avLst/>
            </a:prstGeom>
            <a:solidFill>
              <a:srgbClr val="333333"/>
            </a:solidFill>
            <a:ln w="793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出自【趣你的PPT】(微信:qunideppt)：最优质的PPT资源库"/>
            <p:cNvSpPr txBox="1"/>
            <p:nvPr/>
          </p:nvSpPr>
          <p:spPr>
            <a:xfrm>
              <a:off x="7499735" y="2424324"/>
              <a:ext cx="3160936" cy="400075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单击编辑内容</a:t>
              </a:r>
              <a:endParaRPr lang="id-ID" sz="14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7" name="出自【趣你的PPT】(微信:qunideppt)：最优质的PPT资源库"/>
            <p:cNvSpPr txBox="1"/>
            <p:nvPr/>
          </p:nvSpPr>
          <p:spPr>
            <a:xfrm>
              <a:off x="6518845" y="3125599"/>
              <a:ext cx="3098145" cy="400075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单击编辑内容</a:t>
              </a:r>
              <a:endParaRPr lang="id-ID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出自【趣你的PPT】(微信:qunideppt)：最优质的PPT资源库"/>
            <p:cNvSpPr txBox="1"/>
            <p:nvPr/>
          </p:nvSpPr>
          <p:spPr>
            <a:xfrm>
              <a:off x="5436950" y="3826874"/>
              <a:ext cx="3098145" cy="400075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单击编辑内容</a:t>
              </a:r>
              <a:endParaRPr lang="id-ID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出自【趣你的PPT】(微信:qunideppt)：最优质的PPT资源库"/>
            <p:cNvSpPr txBox="1"/>
            <p:nvPr/>
          </p:nvSpPr>
          <p:spPr>
            <a:xfrm>
              <a:off x="4288084" y="4523894"/>
              <a:ext cx="3098145" cy="400075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单击编辑内容</a:t>
              </a:r>
              <a:endParaRPr lang="id-ID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出自【趣你的PPT】(微信:qunideppt)：最优质的PPT资源库"/>
            <p:cNvSpPr txBox="1"/>
            <p:nvPr/>
          </p:nvSpPr>
          <p:spPr>
            <a:xfrm>
              <a:off x="2127508" y="2420791"/>
              <a:ext cx="1719412" cy="430853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单击编辑内容</a:t>
              </a:r>
              <a:endParaRPr lang="id-ID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1" name="出自【趣你的PPT】(微信:qunideppt)：最优质的PPT资源库"/>
            <p:cNvSpPr txBox="1"/>
            <p:nvPr/>
          </p:nvSpPr>
          <p:spPr>
            <a:xfrm>
              <a:off x="2127508" y="3114688"/>
              <a:ext cx="1719412" cy="430853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单击编辑内容</a:t>
              </a:r>
              <a:endParaRPr lang="id-ID" altLang="zh-CN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2" name="出自【趣你的PPT】(微信:qunideppt)：最优质的PPT资源库"/>
            <p:cNvSpPr txBox="1"/>
            <p:nvPr/>
          </p:nvSpPr>
          <p:spPr>
            <a:xfrm>
              <a:off x="2127508" y="3823813"/>
              <a:ext cx="1719412" cy="430853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单击编辑内容</a:t>
              </a:r>
              <a:endParaRPr lang="id-ID" altLang="zh-CN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3" name="出自【趣你的PPT】(微信:qunideppt)：最优质的PPT资源库"/>
            <p:cNvSpPr txBox="1"/>
            <p:nvPr/>
          </p:nvSpPr>
          <p:spPr>
            <a:xfrm>
              <a:off x="2127508" y="4469214"/>
              <a:ext cx="1719412" cy="430853"/>
            </a:xfrm>
            <a:prstGeom prst="rect">
              <a:avLst/>
            </a:prstGeom>
            <a:noFill/>
          </p:spPr>
          <p:txBody>
            <a:bodyPr wrap="square" lIns="182843" tIns="91423" rIns="182843" bIns="91423" rtlCol="0">
              <a:spAutoFit/>
            </a:bodyPr>
            <a:lstStyle/>
            <a:p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单击编辑内容</a:t>
              </a:r>
              <a:endParaRPr lang="id-ID" altLang="zh-CN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5FAB"/>
      </a:accent1>
      <a:accent2>
        <a:srgbClr val="0070C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2523</Words>
  <Application>WPS 演示</Application>
  <PresentationFormat>宽屏</PresentationFormat>
  <Paragraphs>494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6" baseType="lpstr">
      <vt:lpstr>Arial</vt:lpstr>
      <vt:lpstr>宋体</vt:lpstr>
      <vt:lpstr>Wingdings</vt:lpstr>
      <vt:lpstr>方正清刻本悦宋简体</vt:lpstr>
      <vt:lpstr>Calibri</vt:lpstr>
      <vt:lpstr>微软雅黑</vt:lpstr>
      <vt:lpstr>Roboto Condensed Light</vt:lpstr>
      <vt:lpstr>Calibri Light</vt:lpstr>
      <vt:lpstr>Calibri</vt:lpstr>
      <vt:lpstr>等线</vt:lpstr>
      <vt:lpstr>GoodVibrationsROB</vt:lpstr>
      <vt:lpstr>linea-basic-10</vt:lpstr>
      <vt:lpstr>SF UI Display Thin</vt:lpstr>
      <vt:lpstr>Arial</vt:lpstr>
      <vt:lpstr>Gulim</vt:lpstr>
      <vt:lpstr>Tahoma</vt:lpstr>
      <vt:lpstr>Impact</vt:lpstr>
      <vt:lpstr>Microsoft YaHei UI</vt:lpstr>
      <vt:lpstr>等线</vt:lpstr>
      <vt:lpstr>等线</vt:lpstr>
      <vt:lpstr>Roboto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5</cp:revision>
  <dcterms:created xsi:type="dcterms:W3CDTF">2017-05-31T08:53:00Z</dcterms:created>
  <dcterms:modified xsi:type="dcterms:W3CDTF">2017-06-06T06:42:49Z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