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3" r:id="rId3"/>
    <p:sldId id="374" r:id="rId5"/>
    <p:sldId id="382" r:id="rId6"/>
    <p:sldId id="375" r:id="rId7"/>
    <p:sldId id="376" r:id="rId8"/>
    <p:sldId id="383" r:id="rId9"/>
    <p:sldId id="384" r:id="rId10"/>
    <p:sldId id="392" r:id="rId11"/>
    <p:sldId id="385" r:id="rId12"/>
    <p:sldId id="386" r:id="rId13"/>
    <p:sldId id="387" r:id="rId14"/>
    <p:sldId id="388" r:id="rId15"/>
    <p:sldId id="389" r:id="rId16"/>
    <p:sldId id="414" r:id="rId17"/>
    <p:sldId id="390" r:id="rId18"/>
    <p:sldId id="391" r:id="rId19"/>
    <p:sldId id="381" r:id="rId20"/>
    <p:sldId id="413" r:id="rId21"/>
    <p:sldId id="415" r:id="rId22"/>
    <p:sldId id="416" r:id="rId23"/>
    <p:sldId id="417" r:id="rId24"/>
    <p:sldId id="418" r:id="rId25"/>
    <p:sldId id="419" r:id="rId26"/>
    <p:sldId id="420" r:id="rId27"/>
    <p:sldId id="421" r:id="rId28"/>
    <p:sldId id="424" r:id="rId29"/>
    <p:sldId id="422" r:id="rId30"/>
    <p:sldId id="423" r:id="rId31"/>
    <p:sldId id="397" r:id="rId32"/>
    <p:sldId id="425" r:id="rId33"/>
    <p:sldId id="426" r:id="rId34"/>
    <p:sldId id="427" r:id="rId35"/>
    <p:sldId id="428" r:id="rId36"/>
    <p:sldId id="429" r:id="rId37"/>
    <p:sldId id="430" r:id="rId38"/>
    <p:sldId id="431" r:id="rId39"/>
    <p:sldId id="432" r:id="rId40"/>
    <p:sldId id="433" r:id="rId41"/>
    <p:sldId id="434" r:id="rId42"/>
    <p:sldId id="403" r:id="rId43"/>
    <p:sldId id="435" r:id="rId44"/>
    <p:sldId id="436" r:id="rId45"/>
    <p:sldId id="437" r:id="rId46"/>
    <p:sldId id="438" r:id="rId47"/>
    <p:sldId id="402" r:id="rId48"/>
    <p:sldId id="404" r:id="rId49"/>
    <p:sldId id="405" r:id="rId50"/>
    <p:sldId id="439" r:id="rId51"/>
    <p:sldId id="407" r:id="rId52"/>
    <p:sldId id="440" r:id="rId53"/>
    <p:sldId id="441" r:id="rId54"/>
    <p:sldId id="442" r:id="rId55"/>
    <p:sldId id="443" r:id="rId56"/>
    <p:sldId id="444" r:id="rId57"/>
    <p:sldId id="445" r:id="rId58"/>
    <p:sldId id="446" r:id="rId59"/>
    <p:sldId id="447" r:id="rId60"/>
    <p:sldId id="448" r:id="rId61"/>
    <p:sldId id="449" r:id="rId62"/>
    <p:sldId id="450" r:id="rId63"/>
    <p:sldId id="412" r:id="rId64"/>
    <p:sldId id="451"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A4"/>
    <a:srgbClr val="84A2D8"/>
    <a:srgbClr val="29487F"/>
    <a:srgbClr val="4874C4"/>
    <a:srgbClr val="345BA2"/>
    <a:srgbClr val="27467D"/>
    <a:srgbClr val="21A0FF"/>
    <a:srgbClr val="0078D2"/>
    <a:srgbClr val="FFFFFF"/>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5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1664"/>
        <c:axId val="-435208528"/>
      </c:barChart>
      <c:catAx>
        <c:axId val="-43519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08528"/>
        <c:crosses val="autoZero"/>
        <c:auto val="1"/>
        <c:lblAlgn val="ctr"/>
        <c:lblOffset val="100"/>
        <c:noMultiLvlLbl val="0"/>
      </c:catAx>
      <c:valAx>
        <c:axId val="-4352085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1916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005EA4"/>
              </a:solidFill>
              <a:round/>
            </a:ln>
            <a:effectLst/>
          </c:spPr>
          <c:marker>
            <c:symbol val="circle"/>
            <c:size val="5"/>
            <c:spPr>
              <a:solidFill>
                <a:schemeClr val="accent1"/>
              </a:solidFill>
              <a:ln w="9525">
                <a:solidFill>
                  <a:srgbClr val="005EA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mooth val="0"/>
        </c:ser>
        <c:dLbls>
          <c:showLegendKey val="0"/>
          <c:showVal val="0"/>
          <c:showCatName val="0"/>
          <c:showSerName val="0"/>
          <c:showPercent val="0"/>
          <c:showBubbleSize val="0"/>
        </c:dLbls>
        <c:marker val="1"/>
        <c:smooth val="0"/>
        <c:axId val="-435203632"/>
        <c:axId val="-435222128"/>
      </c:lineChart>
      <c:catAx>
        <c:axId val="-43520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22128"/>
        <c:crosses val="autoZero"/>
        <c:auto val="1"/>
        <c:lblAlgn val="ctr"/>
        <c:lblOffset val="100"/>
        <c:noMultiLvlLbl val="0"/>
      </c:catAx>
      <c:valAx>
        <c:axId val="-4352221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0363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19050">
              <a:noFill/>
            </a:ln>
          </c:spPr>
          <c:explosion val="0"/>
          <c:dPt>
            <c:idx val="0"/>
            <c:bubble3D val="0"/>
            <c:spPr>
              <a:solidFill>
                <a:srgbClr val="005EA4"/>
              </a:solidFill>
              <a:ln w="25400">
                <a:noFill/>
              </a:ln>
              <a:effectLst/>
              <a:sp3d/>
            </c:spPr>
          </c:dPt>
          <c:dPt>
            <c:idx val="1"/>
            <c:bubble3D val="0"/>
            <c:spPr>
              <a:solidFill>
                <a:schemeClr val="accent1">
                  <a:lumMod val="75000"/>
                </a:schemeClr>
              </a:solidFill>
              <a:ln w="25400">
                <a:noFill/>
              </a:ln>
              <a:effectLst/>
              <a:sp3d/>
            </c:spPr>
          </c:dPt>
          <c:dPt>
            <c:idx val="2"/>
            <c:bubble3D val="0"/>
            <c:spPr>
              <a:solidFill>
                <a:schemeClr val="accent1">
                  <a:lumMod val="40000"/>
                  <a:lumOff val="60000"/>
                </a:schemeClr>
              </a:solidFill>
              <a:ln w="25400">
                <a:noFill/>
              </a:ln>
              <a:effectLst/>
              <a:sp3d/>
            </c:spPr>
          </c:dPt>
          <c:dPt>
            <c:idx val="3"/>
            <c:bubble3D val="0"/>
            <c:spPr>
              <a:solidFill>
                <a:schemeClr val="bg1">
                  <a:lumMod val="95000"/>
                </a:schemeClr>
              </a:solidFill>
              <a:ln w="25400">
                <a:solidFill>
                  <a:srgbClr val="005EA4"/>
                </a:solidFill>
              </a:ln>
              <a:effectLst/>
              <a:sp3d contourW="25400">
                <a:contourClr>
                  <a:srgbClr val="005EA4"/>
                </a:contourClr>
              </a:sp3d>
            </c:spPr>
          </c:dPt>
          <c:dLbls>
            <c:delete val="1"/>
          </c:dLbls>
          <c:cat>
            <c:strRef>
              <c:f>Sheet1!$A$2:$A$5</c:f>
              <c:strCache>
                <c:ptCount val="4"/>
                <c:pt idx="0">
                  <c:v>Project1</c:v>
                </c:pt>
                <c:pt idx="1">
                  <c:v>Project2</c:v>
                </c:pt>
                <c:pt idx="2">
                  <c:v>Project3</c:v>
                </c:pt>
                <c:pt idx="3">
                  <c:v>Project4</c:v>
                </c:pt>
              </c:strCache>
            </c:strRef>
          </c:cat>
          <c:val>
            <c:numRef>
              <c:f>Sheet1!$B$2:$B$5</c:f>
              <c:numCache>
                <c:formatCode>General</c:formatCode>
                <c:ptCount val="4"/>
                <c:pt idx="0">
                  <c:v>60</c:v>
                </c:pt>
                <c:pt idx="1">
                  <c:v>22</c:v>
                </c:pt>
                <c:pt idx="2">
                  <c:v>10</c:v>
                </c:pt>
                <c:pt idx="3">
                  <c:v>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215600"/>
        <c:axId val="-435211792"/>
      </c:barChart>
      <c:catAx>
        <c:axId val="-43521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1792"/>
        <c:crosses val="autoZero"/>
        <c:auto val="1"/>
        <c:lblAlgn val="ctr"/>
        <c:lblOffset val="100"/>
        <c:noMultiLvlLbl val="0"/>
      </c:catAx>
      <c:valAx>
        <c:axId val="-435211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560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5472"/>
        <c:axId val="-435221584"/>
      </c:barChart>
      <c:catAx>
        <c:axId val="-43519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21584"/>
        <c:crosses val="autoZero"/>
        <c:auto val="1"/>
        <c:lblAlgn val="ctr"/>
        <c:lblOffset val="100"/>
        <c:noMultiLvlLbl val="0"/>
      </c:catAx>
      <c:valAx>
        <c:axId val="-435221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1954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21A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7648"/>
        <c:axId val="-435217776"/>
      </c:barChart>
      <c:catAx>
        <c:axId val="-43519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7776"/>
        <c:crosses val="autoZero"/>
        <c:auto val="1"/>
        <c:lblAlgn val="ctr"/>
        <c:lblOffset val="100"/>
        <c:noMultiLvlLbl val="0"/>
      </c:catAx>
      <c:valAx>
        <c:axId val="-4352177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1976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209072"/>
        <c:axId val="-435207984"/>
      </c:barChart>
      <c:catAx>
        <c:axId val="-43520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07984"/>
        <c:crosses val="autoZero"/>
        <c:auto val="1"/>
        <c:lblAlgn val="ctr"/>
        <c:lblOffset val="100"/>
        <c:noMultiLvlLbl val="0"/>
      </c:catAx>
      <c:valAx>
        <c:axId val="-4352079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090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E537474-D34C-41DD-BB65-7174690CAAD6}" type="doc">
      <dgm:prSet loTypeId="urn:microsoft.com/office/officeart/2005/8/layout/chart3" loCatId="cycle" qsTypeId="urn:microsoft.com/office/officeart/2005/8/quickstyle/simple4" qsCatId="simple" csTypeId="urn:microsoft.com/office/officeart/2005/8/colors/accent1_2" csCatId="accent1" phldr="1"/>
      <dgm:spPr/>
    </dgm:pt>
    <dgm:pt modelId="{44C2E614-A2C4-4320-B792-480BB1B4227B}">
      <dgm:prSet phldrT="[文本]"/>
      <dgm:spPr>
        <a:solidFill>
          <a:srgbClr val="005EA4">
            <a:alpha val="70000"/>
          </a:srgbClr>
        </a:solidFill>
      </dgm:spPr>
      <dgm:t>
        <a:bodyPr/>
        <a:lstStyle/>
        <a:p>
          <a:r>
            <a:rPr lang="en-US" altLang="zh-CN" dirty="0" smtClean="0"/>
            <a:t> </a:t>
          </a:r>
          <a:endParaRPr lang="zh-CN" altLang="en-US" dirty="0"/>
        </a:p>
      </dgm:t>
    </dgm:pt>
    <dgm:pt modelId="{D9A75F74-74C2-4333-B0C1-C65CAE95522F}" cxnId="{17711A20-7CEB-423B-BE82-DB5B3BAE26BA}" type="parTrans">
      <dgm:prSet/>
      <dgm:spPr/>
      <dgm:t>
        <a:bodyPr/>
        <a:lstStyle/>
        <a:p>
          <a:endParaRPr lang="zh-CN" altLang="en-US"/>
        </a:p>
      </dgm:t>
    </dgm:pt>
    <dgm:pt modelId="{776BCF58-19C6-4B9A-BD3C-992142BAD798}" cxnId="{17711A20-7CEB-423B-BE82-DB5B3BAE26BA}" type="sibTrans">
      <dgm:prSet/>
      <dgm:spPr/>
      <dgm:t>
        <a:bodyPr/>
        <a:lstStyle/>
        <a:p>
          <a:endParaRPr lang="zh-CN" altLang="en-US"/>
        </a:p>
      </dgm:t>
    </dgm:pt>
    <dgm:pt modelId="{3C1DEA83-CF69-44CB-AD1D-2E50A5B4EC16}">
      <dgm:prSet phldrT="[文本]"/>
      <dgm:spPr>
        <a:solidFill>
          <a:schemeClr val="accent1">
            <a:lumMod val="60000"/>
            <a:lumOff val="40000"/>
            <a:alpha val="70000"/>
          </a:schemeClr>
        </a:solidFill>
      </dgm:spPr>
      <dgm:t>
        <a:bodyPr/>
        <a:lstStyle/>
        <a:p>
          <a:r>
            <a:rPr lang="en-US" altLang="zh-CN" dirty="0" smtClean="0"/>
            <a:t> </a:t>
          </a:r>
          <a:endParaRPr lang="zh-CN" altLang="en-US" dirty="0"/>
        </a:p>
      </dgm:t>
    </dgm:pt>
    <dgm:pt modelId="{D9A07E7B-69A4-4629-A9FA-934AD6CCE404}" cxnId="{0307A6D4-AB19-49B1-9BEE-12AD5452A57D}" type="parTrans">
      <dgm:prSet/>
      <dgm:spPr/>
      <dgm:t>
        <a:bodyPr/>
        <a:lstStyle/>
        <a:p>
          <a:endParaRPr lang="zh-CN" altLang="en-US"/>
        </a:p>
      </dgm:t>
    </dgm:pt>
    <dgm:pt modelId="{4FBD681B-0BAA-4A39-86CC-1EDEDCFD1C68}" cxnId="{0307A6D4-AB19-49B1-9BEE-12AD5452A57D}" type="sibTrans">
      <dgm:prSet/>
      <dgm:spPr/>
      <dgm:t>
        <a:bodyPr/>
        <a:lstStyle/>
        <a:p>
          <a:endParaRPr lang="zh-CN" altLang="en-US"/>
        </a:p>
      </dgm:t>
    </dgm:pt>
    <dgm:pt modelId="{CE07549D-A80B-4D01-B8FF-3FCB118D9644}">
      <dgm:prSet phldrT="[文本]"/>
      <dgm:spPr>
        <a:solidFill>
          <a:srgbClr val="00B0F0">
            <a:alpha val="70000"/>
          </a:srgbClr>
        </a:solidFill>
      </dgm:spPr>
      <dgm:t>
        <a:bodyPr/>
        <a:lstStyle/>
        <a:p>
          <a:r>
            <a:rPr lang="en-US" altLang="zh-CN" dirty="0" smtClean="0"/>
            <a:t> </a:t>
          </a:r>
          <a:endParaRPr lang="zh-CN" altLang="en-US" dirty="0"/>
        </a:p>
      </dgm:t>
    </dgm:pt>
    <dgm:pt modelId="{022160B4-61BB-4735-A718-10708458A0D5}" cxnId="{9BB24CBE-8290-4CAD-B715-D421272430E5}" type="parTrans">
      <dgm:prSet/>
      <dgm:spPr/>
      <dgm:t>
        <a:bodyPr/>
        <a:lstStyle/>
        <a:p>
          <a:endParaRPr lang="zh-CN" altLang="en-US"/>
        </a:p>
      </dgm:t>
    </dgm:pt>
    <dgm:pt modelId="{6A7A05AE-5525-4306-A941-ED281C2A0ADF}" cxnId="{9BB24CBE-8290-4CAD-B715-D421272430E5}" type="sibTrans">
      <dgm:prSet/>
      <dgm:spPr/>
      <dgm:t>
        <a:bodyPr/>
        <a:lstStyle/>
        <a:p>
          <a:endParaRPr lang="zh-CN" altLang="en-US"/>
        </a:p>
      </dgm:t>
    </dgm:pt>
    <dgm:pt modelId="{81EF16EE-F025-472F-BD1D-BB01E1C3E221}" type="pres">
      <dgm:prSet presAssocID="{CE537474-D34C-41DD-BB65-7174690CAAD6}" presName="compositeShape" presStyleCnt="0">
        <dgm:presLayoutVars>
          <dgm:chMax val="7"/>
          <dgm:dir/>
          <dgm:resizeHandles val="exact"/>
        </dgm:presLayoutVars>
      </dgm:prSet>
      <dgm:spPr/>
    </dgm:pt>
    <dgm:pt modelId="{7EB50D3E-8B4C-452B-8DC9-4917ED8A442C}" type="pres">
      <dgm:prSet presAssocID="{CE537474-D34C-41DD-BB65-7174690CAAD6}" presName="wedge1" presStyleLbl="node1" presStyleIdx="0" presStyleCnt="3"/>
      <dgm:spPr/>
      <dgm:t>
        <a:bodyPr/>
        <a:lstStyle/>
        <a:p>
          <a:endParaRPr lang="zh-CN" altLang="en-US"/>
        </a:p>
      </dgm:t>
    </dgm:pt>
    <dgm:pt modelId="{13EEBB25-8742-4BED-82CB-093D115BBA2C}" type="pres">
      <dgm:prSet presAssocID="{CE537474-D34C-41DD-BB65-7174690CAAD6}" presName="wedge1Tx" presStyleLbl="node1" presStyleIdx="0" presStyleCnt="3">
        <dgm:presLayoutVars>
          <dgm:chMax val="0"/>
          <dgm:chPref val="0"/>
          <dgm:bulletEnabled val="1"/>
        </dgm:presLayoutVars>
      </dgm:prSet>
      <dgm:spPr/>
      <dgm:t>
        <a:bodyPr/>
        <a:lstStyle/>
        <a:p>
          <a:endParaRPr lang="zh-CN" altLang="en-US"/>
        </a:p>
      </dgm:t>
    </dgm:pt>
    <dgm:pt modelId="{6AA6B5F8-079A-48F8-9D32-721402D05F73}" type="pres">
      <dgm:prSet presAssocID="{CE537474-D34C-41DD-BB65-7174690CAAD6}" presName="wedge2" presStyleLbl="node1" presStyleIdx="1" presStyleCnt="3"/>
      <dgm:spPr/>
      <dgm:t>
        <a:bodyPr/>
        <a:lstStyle/>
        <a:p>
          <a:endParaRPr lang="zh-CN" altLang="en-US"/>
        </a:p>
      </dgm:t>
    </dgm:pt>
    <dgm:pt modelId="{CBBDA263-EF7D-47AC-9339-90167CDDFB8B}" type="pres">
      <dgm:prSet presAssocID="{CE537474-D34C-41DD-BB65-7174690CAAD6}" presName="wedge2Tx" presStyleLbl="node1" presStyleIdx="1" presStyleCnt="3">
        <dgm:presLayoutVars>
          <dgm:chMax val="0"/>
          <dgm:chPref val="0"/>
          <dgm:bulletEnabled val="1"/>
        </dgm:presLayoutVars>
      </dgm:prSet>
      <dgm:spPr/>
      <dgm:t>
        <a:bodyPr/>
        <a:lstStyle/>
        <a:p>
          <a:endParaRPr lang="zh-CN" altLang="en-US"/>
        </a:p>
      </dgm:t>
    </dgm:pt>
    <dgm:pt modelId="{1A1C2497-55CC-4B32-AD47-5375C986A472}" type="pres">
      <dgm:prSet presAssocID="{CE537474-D34C-41DD-BB65-7174690CAAD6}" presName="wedge3" presStyleLbl="node1" presStyleIdx="2" presStyleCnt="3"/>
      <dgm:spPr/>
      <dgm:t>
        <a:bodyPr/>
        <a:lstStyle/>
        <a:p>
          <a:endParaRPr lang="zh-CN" altLang="en-US"/>
        </a:p>
      </dgm:t>
    </dgm:pt>
    <dgm:pt modelId="{19488F39-D2E4-4E78-9471-F0FF80E72F80}" type="pres">
      <dgm:prSet presAssocID="{CE537474-D34C-41DD-BB65-7174690CAAD6}" presName="wedge3Tx" presStyleLbl="node1" presStyleIdx="2" presStyleCnt="3">
        <dgm:presLayoutVars>
          <dgm:chMax val="0"/>
          <dgm:chPref val="0"/>
          <dgm:bulletEnabled val="1"/>
        </dgm:presLayoutVars>
      </dgm:prSet>
      <dgm:spPr/>
      <dgm:t>
        <a:bodyPr/>
        <a:lstStyle/>
        <a:p>
          <a:endParaRPr lang="zh-CN" altLang="en-US"/>
        </a:p>
      </dgm:t>
    </dgm:pt>
  </dgm:ptLst>
  <dgm:cxnLst>
    <dgm:cxn modelId="{8C0514FB-22A3-4FCA-B9E7-ACB9F300EEFC}" type="presOf" srcId="{CE07549D-A80B-4D01-B8FF-3FCB118D9644}" destId="{1A1C2497-55CC-4B32-AD47-5375C986A472}" srcOrd="0" destOrd="0" presId="urn:microsoft.com/office/officeart/2005/8/layout/chart3"/>
    <dgm:cxn modelId="{72BF7142-1FD7-4309-B814-A832A50BFE08}" type="presOf" srcId="{44C2E614-A2C4-4320-B792-480BB1B4227B}" destId="{13EEBB25-8742-4BED-82CB-093D115BBA2C}" srcOrd="1" destOrd="0" presId="urn:microsoft.com/office/officeart/2005/8/layout/chart3"/>
    <dgm:cxn modelId="{E6915504-048E-4B3F-B84D-3AEC2F8FCBFD}" type="presOf" srcId="{44C2E614-A2C4-4320-B792-480BB1B4227B}" destId="{7EB50D3E-8B4C-452B-8DC9-4917ED8A442C}" srcOrd="0" destOrd="0" presId="urn:microsoft.com/office/officeart/2005/8/layout/chart3"/>
    <dgm:cxn modelId="{76294236-931A-4BFB-8DA6-AB611A603E82}" type="presOf" srcId="{3C1DEA83-CF69-44CB-AD1D-2E50A5B4EC16}" destId="{CBBDA263-EF7D-47AC-9339-90167CDDFB8B}" srcOrd="1" destOrd="0" presId="urn:microsoft.com/office/officeart/2005/8/layout/chart3"/>
    <dgm:cxn modelId="{434CDE16-E57B-415E-813D-C5A3C0DA4EBC}" type="presOf" srcId="{CE537474-D34C-41DD-BB65-7174690CAAD6}" destId="{81EF16EE-F025-472F-BD1D-BB01E1C3E221}" srcOrd="0" destOrd="0" presId="urn:microsoft.com/office/officeart/2005/8/layout/chart3"/>
    <dgm:cxn modelId="{3DE55A2C-9C1D-4AF2-84DC-E50E8CCDCC1B}" type="presOf" srcId="{CE07549D-A80B-4D01-B8FF-3FCB118D9644}" destId="{19488F39-D2E4-4E78-9471-F0FF80E72F80}" srcOrd="1" destOrd="0" presId="urn:microsoft.com/office/officeart/2005/8/layout/chart3"/>
    <dgm:cxn modelId="{0307A6D4-AB19-49B1-9BEE-12AD5452A57D}" srcId="{CE537474-D34C-41DD-BB65-7174690CAAD6}" destId="{3C1DEA83-CF69-44CB-AD1D-2E50A5B4EC16}" srcOrd="1" destOrd="0" parTransId="{D9A07E7B-69A4-4629-A9FA-934AD6CCE404}" sibTransId="{4FBD681B-0BAA-4A39-86CC-1EDEDCFD1C68}"/>
    <dgm:cxn modelId="{9BB24CBE-8290-4CAD-B715-D421272430E5}" srcId="{CE537474-D34C-41DD-BB65-7174690CAAD6}" destId="{CE07549D-A80B-4D01-B8FF-3FCB118D9644}" srcOrd="2" destOrd="0" parTransId="{022160B4-61BB-4735-A718-10708458A0D5}" sibTransId="{6A7A05AE-5525-4306-A941-ED281C2A0ADF}"/>
    <dgm:cxn modelId="{54E47D55-DF4F-467D-AE0C-91040E3C140C}" type="presOf" srcId="{3C1DEA83-CF69-44CB-AD1D-2E50A5B4EC16}" destId="{6AA6B5F8-079A-48F8-9D32-721402D05F73}" srcOrd="0" destOrd="0" presId="urn:microsoft.com/office/officeart/2005/8/layout/chart3"/>
    <dgm:cxn modelId="{17711A20-7CEB-423B-BE82-DB5B3BAE26BA}" srcId="{CE537474-D34C-41DD-BB65-7174690CAAD6}" destId="{44C2E614-A2C4-4320-B792-480BB1B4227B}" srcOrd="0" destOrd="0" parTransId="{D9A75F74-74C2-4333-B0C1-C65CAE95522F}" sibTransId="{776BCF58-19C6-4B9A-BD3C-992142BAD798}"/>
    <dgm:cxn modelId="{14D2F00C-F309-483D-9C30-EB3B47779FC5}" type="presParOf" srcId="{81EF16EE-F025-472F-BD1D-BB01E1C3E221}" destId="{7EB50D3E-8B4C-452B-8DC9-4917ED8A442C}" srcOrd="0" destOrd="0" presId="urn:microsoft.com/office/officeart/2005/8/layout/chart3"/>
    <dgm:cxn modelId="{DED61277-131D-4B50-ADBE-8DA052D1C13F}" type="presParOf" srcId="{81EF16EE-F025-472F-BD1D-BB01E1C3E221}" destId="{13EEBB25-8742-4BED-82CB-093D115BBA2C}" srcOrd="1" destOrd="0" presId="urn:microsoft.com/office/officeart/2005/8/layout/chart3"/>
    <dgm:cxn modelId="{6F9853B7-703F-42BE-9A49-BF61D2885DE1}" type="presParOf" srcId="{81EF16EE-F025-472F-BD1D-BB01E1C3E221}" destId="{6AA6B5F8-079A-48F8-9D32-721402D05F73}" srcOrd="2" destOrd="0" presId="urn:microsoft.com/office/officeart/2005/8/layout/chart3"/>
    <dgm:cxn modelId="{F42F82DD-7F94-4CB3-A659-266852D53A9A}" type="presParOf" srcId="{81EF16EE-F025-472F-BD1D-BB01E1C3E221}" destId="{CBBDA263-EF7D-47AC-9339-90167CDDFB8B}" srcOrd="3" destOrd="0" presId="urn:microsoft.com/office/officeart/2005/8/layout/chart3"/>
    <dgm:cxn modelId="{3875BA3F-08AE-429A-BE6B-E52E29E7BADB}" type="presParOf" srcId="{81EF16EE-F025-472F-BD1D-BB01E1C3E221}" destId="{1A1C2497-55CC-4B32-AD47-5375C986A472}" srcOrd="4" destOrd="0" presId="urn:microsoft.com/office/officeart/2005/8/layout/chart3"/>
    <dgm:cxn modelId="{10B5F6E4-A3AA-43AE-B41B-2712EC2E3538}" type="presParOf" srcId="{81EF16EE-F025-472F-BD1D-BB01E1C3E221}" destId="{19488F39-D2E4-4E78-9471-F0FF80E72F80}" srcOrd="5" destOrd="0" presId="urn:microsoft.com/office/officeart/2005/8/layout/char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50D3E-8B4C-452B-8DC9-4917ED8A442C}">
      <dsp:nvSpPr>
        <dsp:cNvPr id="0" name=""/>
        <dsp:cNvSpPr/>
      </dsp:nvSpPr>
      <dsp:spPr>
        <a:xfrm>
          <a:off x="1283215" y="246316"/>
          <a:ext cx="3065267" cy="3065267"/>
        </a:xfrm>
        <a:prstGeom prst="pie">
          <a:avLst>
            <a:gd name="adj1" fmla="val 16200000"/>
            <a:gd name="adj2" fmla="val 1800000"/>
          </a:avLst>
        </a:prstGeom>
        <a:solidFill>
          <a:srgbClr val="005EA4">
            <a:alpha val="7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2949772" y="811930"/>
        <a:ext cx="1040001" cy="1021755"/>
      </dsp:txXfrm>
    </dsp:sp>
    <dsp:sp modelId="{6AA6B5F8-079A-48F8-9D32-721402D05F73}">
      <dsp:nvSpPr>
        <dsp:cNvPr id="0" name=""/>
        <dsp:cNvSpPr/>
      </dsp:nvSpPr>
      <dsp:spPr>
        <a:xfrm>
          <a:off x="1125208" y="337544"/>
          <a:ext cx="3065267" cy="3065267"/>
        </a:xfrm>
        <a:prstGeom prst="pie">
          <a:avLst>
            <a:gd name="adj1" fmla="val 1800000"/>
            <a:gd name="adj2" fmla="val 9000000"/>
          </a:avLst>
        </a:prstGeom>
        <a:solidFill>
          <a:schemeClr val="accent1">
            <a:lumMod val="60000"/>
            <a:lumOff val="40000"/>
            <a:alpha val="7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1964508" y="2271582"/>
        <a:ext cx="1386668" cy="948773"/>
      </dsp:txXfrm>
    </dsp:sp>
    <dsp:sp modelId="{1A1C2497-55CC-4B32-AD47-5375C986A472}">
      <dsp:nvSpPr>
        <dsp:cNvPr id="0" name=""/>
        <dsp:cNvSpPr/>
      </dsp:nvSpPr>
      <dsp:spPr>
        <a:xfrm>
          <a:off x="1125208" y="337544"/>
          <a:ext cx="3065267" cy="3065267"/>
        </a:xfrm>
        <a:prstGeom prst="pie">
          <a:avLst>
            <a:gd name="adj1" fmla="val 9000000"/>
            <a:gd name="adj2" fmla="val 16200000"/>
          </a:avLst>
        </a:prstGeom>
        <a:solidFill>
          <a:srgbClr val="00B0F0">
            <a:alpha val="7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1453630" y="939650"/>
        <a:ext cx="1040001" cy="10217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145D9-1805-4083-99A2-51F3DFDBF12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C9569-E4C1-4E9D-BDA7-90A48008091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723767A7-390B-4695-936C-8543935E5BD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改了内容，需要调整一下显示的顺序</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8" name="Shape 8"/>
          <p:cNvSpPr>
            <a:spLocks noGrp="1"/>
          </p:cNvSpPr>
          <p:nvPr>
            <p:ph type="title" hasCustomPrompt="1"/>
          </p:nvPr>
        </p:nvSpPr>
        <p:spPr>
          <a:xfrm>
            <a:off x="1190625" y="4723805"/>
            <a:ext cx="9810750" cy="1000125"/>
          </a:xfrm>
          <a:prstGeom prst="rect">
            <a:avLst/>
          </a:prstGeom>
        </p:spPr>
        <p:txBody>
          <a:bodyPr anchor="b"/>
          <a:lstStyle/>
          <a:p>
            <a:pPr lvl="0">
              <a:defRPr sz="1800">
                <a:solidFill>
                  <a:srgbClr val="000000"/>
                </a:solidFill>
              </a:defRPr>
            </a:pPr>
            <a:r>
              <a:rPr sz="7500">
                <a:solidFill>
                  <a:srgbClr val="FFFFFF"/>
                </a:solidFill>
              </a:rPr>
              <a:t>标题文本</a:t>
            </a:r>
            <a:endParaRPr sz="7500">
              <a:solidFill>
                <a:srgbClr val="FFFFFF"/>
              </a:solidFill>
            </a:endParaRPr>
          </a:p>
        </p:txBody>
      </p:sp>
      <p:sp>
        <p:nvSpPr>
          <p:cNvPr id="9" name="Shape 9"/>
          <p:cNvSpPr>
            <a:spLocks noGrp="1"/>
          </p:cNvSpPr>
          <p:nvPr>
            <p:ph type="body" idx="1" hasCustomPrompt="1"/>
          </p:nvPr>
        </p:nvSpPr>
        <p:spPr>
          <a:xfrm>
            <a:off x="1190625" y="5759648"/>
            <a:ext cx="9810750" cy="857250"/>
          </a:xfrm>
          <a:prstGeom prst="rect">
            <a:avLst/>
          </a:prstGeom>
        </p:spPr>
        <p:txBody>
          <a:bodyPr anchor="t"/>
          <a:lstStyle>
            <a:lvl1pPr marL="0" indent="0" algn="ctr">
              <a:spcBef>
                <a:spcPts val="0"/>
              </a:spcBef>
              <a:buSzTx/>
              <a:buNone/>
              <a:defRPr sz="3000"/>
            </a:lvl1pPr>
            <a:lvl2pPr marL="0" indent="214630" algn="ctr">
              <a:spcBef>
                <a:spcPts val="0"/>
              </a:spcBef>
              <a:buSzTx/>
              <a:buNone/>
              <a:defRPr sz="3000"/>
            </a:lvl2pPr>
            <a:lvl3pPr marL="0" indent="428625" algn="ctr">
              <a:spcBef>
                <a:spcPts val="0"/>
              </a:spcBef>
              <a:buSzTx/>
              <a:buNone/>
              <a:defRPr sz="3000"/>
            </a:lvl3pPr>
            <a:lvl4pPr marL="0" indent="643255" algn="ctr">
              <a:spcBef>
                <a:spcPts val="0"/>
              </a:spcBef>
              <a:buSzTx/>
              <a:buNone/>
              <a:defRPr sz="3000"/>
            </a:lvl4pPr>
            <a:lvl5pPr marL="0" indent="857250" algn="ctr">
              <a:spcBef>
                <a:spcPts val="0"/>
              </a:spcBef>
              <a:buSzTx/>
              <a:buNone/>
              <a:defRPr sz="3000"/>
            </a:lvl5pPr>
          </a:lstStyle>
          <a:p>
            <a:pPr lvl="0">
              <a:defRPr sz="1800">
                <a:solidFill>
                  <a:srgbClr val="000000"/>
                </a:solidFill>
              </a:defRPr>
            </a:pPr>
            <a:r>
              <a:rPr sz="3000">
                <a:solidFill>
                  <a:srgbClr val="FFFFFF"/>
                </a:solidFill>
              </a:rPr>
              <a:t>正文级别 1</a:t>
            </a:r>
            <a:endParaRPr sz="3000">
              <a:solidFill>
                <a:srgbClr val="FFFFFF"/>
              </a:solidFill>
            </a:endParaRPr>
          </a:p>
          <a:p>
            <a:pPr lvl="1">
              <a:defRPr sz="1800">
                <a:solidFill>
                  <a:srgbClr val="000000"/>
                </a:solidFill>
              </a:defRPr>
            </a:pPr>
            <a:r>
              <a:rPr sz="3000">
                <a:solidFill>
                  <a:srgbClr val="FFFFFF"/>
                </a:solidFill>
              </a:rPr>
              <a:t>正文级别 2</a:t>
            </a:r>
            <a:endParaRPr sz="3000">
              <a:solidFill>
                <a:srgbClr val="FFFFFF"/>
              </a:solidFill>
            </a:endParaRPr>
          </a:p>
          <a:p>
            <a:pPr lvl="2">
              <a:defRPr sz="1800">
                <a:solidFill>
                  <a:srgbClr val="000000"/>
                </a:solidFill>
              </a:defRPr>
            </a:pPr>
            <a:r>
              <a:rPr sz="3000">
                <a:solidFill>
                  <a:srgbClr val="FFFFFF"/>
                </a:solidFill>
              </a:rPr>
              <a:t>正文级别 3</a:t>
            </a:r>
            <a:endParaRPr sz="3000">
              <a:solidFill>
                <a:srgbClr val="FFFFFF"/>
              </a:solidFill>
            </a:endParaRPr>
          </a:p>
          <a:p>
            <a:pPr lvl="3">
              <a:defRPr sz="1800">
                <a:solidFill>
                  <a:srgbClr val="000000"/>
                </a:solidFill>
              </a:defRPr>
            </a:pPr>
            <a:r>
              <a:rPr sz="3000">
                <a:solidFill>
                  <a:srgbClr val="FFFFFF"/>
                </a:solidFill>
              </a:rPr>
              <a:t>正文级别 4</a:t>
            </a:r>
            <a:endParaRPr sz="3000">
              <a:solidFill>
                <a:srgbClr val="FFFFFF"/>
              </a:solidFill>
            </a:endParaRPr>
          </a:p>
          <a:p>
            <a:pPr lvl="4">
              <a:defRPr sz="1800">
                <a:solidFill>
                  <a:srgbClr val="000000"/>
                </a:solidFill>
              </a:defRPr>
            </a:pPr>
            <a:r>
              <a:rPr sz="3000">
                <a:solidFill>
                  <a:srgbClr val="FFFFFF"/>
                </a:solidFill>
              </a:rPr>
              <a:t>正文级别 5</a:t>
            </a:r>
            <a:endParaRPr sz="30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组合 13"/>
          <p:cNvGrpSpPr/>
          <p:nvPr userDrawn="1"/>
        </p:nvGrpSpPr>
        <p:grpSpPr>
          <a:xfrm>
            <a:off x="4028662" y="6509983"/>
            <a:ext cx="4134676" cy="348017"/>
            <a:chOff x="4028662" y="6509983"/>
            <a:chExt cx="4134676" cy="348017"/>
          </a:xfrm>
        </p:grpSpPr>
        <p:grpSp>
          <p:nvGrpSpPr>
            <p:cNvPr id="15" name="组合 14"/>
            <p:cNvGrpSpPr/>
            <p:nvPr/>
          </p:nvGrpSpPr>
          <p:grpSpPr>
            <a:xfrm rot="10800000">
              <a:off x="4028662" y="6585044"/>
              <a:ext cx="4134676" cy="272956"/>
              <a:chOff x="4008784" y="-13650"/>
              <a:chExt cx="4134676" cy="272956"/>
            </a:xfrm>
          </p:grpSpPr>
          <p:sp>
            <p:nvSpPr>
              <p:cNvPr id="17" name="梯形 16"/>
              <p:cNvSpPr/>
              <p:nvPr/>
            </p:nvSpPr>
            <p:spPr>
              <a:xfrm rot="10800000">
                <a:off x="4008784" y="-13650"/>
                <a:ext cx="4134676" cy="109184"/>
              </a:xfrm>
              <a:prstGeom prst="trapezoid">
                <a:avLst>
                  <a:gd name="adj" fmla="val 46875"/>
                </a:avLst>
              </a:prstGeom>
              <a:solidFill>
                <a:srgbClr val="008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梯形 17"/>
              <p:cNvSpPr/>
              <p:nvPr/>
            </p:nvSpPr>
            <p:spPr>
              <a:xfrm rot="10800000">
                <a:off x="4948699" y="130789"/>
                <a:ext cx="2254846" cy="65966"/>
              </a:xfrm>
              <a:prstGeom prst="trapezoid">
                <a:avLst>
                  <a:gd name="adj" fmla="val 46875"/>
                </a:avLst>
              </a:prstGeom>
              <a:solidFill>
                <a:srgbClr val="008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a:off x="5557507" y="259306"/>
                <a:ext cx="1037230" cy="0"/>
              </a:xfrm>
              <a:prstGeom prst="line">
                <a:avLst/>
              </a:prstGeom>
              <a:ln w="28575">
                <a:solidFill>
                  <a:srgbClr val="008AF2"/>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V="1">
              <a:off x="5964072" y="6509983"/>
              <a:ext cx="286603" cy="0"/>
            </a:xfrm>
            <a:prstGeom prst="line">
              <a:avLst/>
            </a:prstGeom>
            <a:ln>
              <a:solidFill>
                <a:srgbClr val="008AF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userDrawn="1"/>
        </p:nvSpPr>
        <p:spPr>
          <a:xfrm>
            <a:off x="9906862" y="241827"/>
            <a:ext cx="2068194" cy="307777"/>
          </a:xfrm>
          <a:prstGeom prst="rect">
            <a:avLst/>
          </a:prstGeom>
        </p:spPr>
        <p:txBody>
          <a:bodyPr wrap="none">
            <a:spAutoFit/>
          </a:bodyPr>
          <a:lstStyle/>
          <a:p>
            <a:pPr algn="ctr"/>
            <a:r>
              <a:rPr lang="en-US" altLang="zh-CN" sz="1400" dirty="0" smtClean="0">
                <a:latin typeface="微软雅黑 Light" panose="020B0502040204020203" pitchFamily="34" charset="-122"/>
                <a:ea typeface="微软雅黑 Light" panose="020B0502040204020203" pitchFamily="34" charset="-122"/>
              </a:rPr>
              <a:t>201X</a:t>
            </a:r>
            <a:r>
              <a:rPr lang="zh-CN" altLang="en-US" sz="1400" dirty="0" smtClean="0">
                <a:latin typeface="微软雅黑 Light" panose="020B0502040204020203" pitchFamily="34" charset="-122"/>
                <a:ea typeface="微软雅黑 Light" panose="020B0502040204020203" pitchFamily="34" charset="-122"/>
              </a:rPr>
              <a:t>季度</a:t>
            </a:r>
            <a:r>
              <a:rPr lang="en-US" altLang="zh-CN" sz="1400" dirty="0" smtClean="0">
                <a:latin typeface="微软雅黑 Light" panose="020B0502040204020203" pitchFamily="34" charset="-122"/>
                <a:ea typeface="微软雅黑 Light" panose="020B0502040204020203" pitchFamily="34" charset="-122"/>
              </a:rPr>
              <a:t>/</a:t>
            </a:r>
            <a:r>
              <a:rPr lang="zh-CN" altLang="en-US" sz="1400" dirty="0" smtClean="0">
                <a:latin typeface="微软雅黑 Light" panose="020B0502040204020203" pitchFamily="34" charset="-122"/>
                <a:ea typeface="微软雅黑 Light" panose="020B0502040204020203" pitchFamily="34" charset="-122"/>
              </a:rPr>
              <a:t>年度工作报告</a:t>
            </a:r>
            <a:endParaRPr lang="en-US" altLang="zh-CN" sz="1400" dirty="0" smtClean="0">
              <a:latin typeface="微软雅黑 Light" panose="020B0502040204020203" pitchFamily="34" charset="-122"/>
              <a:ea typeface="微软雅黑 Light" panose="020B0502040204020203" pitchFamily="34" charset="-122"/>
            </a:endParaRPr>
          </a:p>
        </p:txBody>
      </p:sp>
      <p:sp>
        <p:nvSpPr>
          <p:cNvPr id="10" name="矩形 9"/>
          <p:cNvSpPr/>
          <p:nvPr userDrawn="1"/>
        </p:nvSpPr>
        <p:spPr>
          <a:xfrm>
            <a:off x="0" y="0"/>
            <a:ext cx="12192000" cy="6858000"/>
          </a:xfrm>
          <a:prstGeom prst="rect">
            <a:avLst/>
          </a:prstGeom>
          <a:blipFill dpi="0"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26"/>
          <p:cNvSpPr/>
          <p:nvPr userDrawn="1"/>
        </p:nvSpPr>
        <p:spPr>
          <a:xfrm>
            <a:off x="9482477" y="42122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rgbClr val="005EA4"/>
          </a:solidFill>
        </p:spPr>
        <p:txBody>
          <a:bodyPr wrap="none" anchor="ctr">
            <a:noAutofit/>
          </a:bodyPr>
          <a:lstStyle/>
          <a:p>
            <a:pPr algn="ctr"/>
            <a:r>
              <a:rPr lang="zh-CN" altLang="en-US" sz="1200" i="1" dirty="0" smtClean="0">
                <a:solidFill>
                  <a:schemeClr val="bg1"/>
                </a:solidFill>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solidFill>
                <a:schemeClr val="bg1"/>
              </a:solidFill>
              <a:effectLst/>
              <a:latin typeface="微软雅黑 Light" panose="020B0502040204020203" pitchFamily="34" charset="-122"/>
              <a:ea typeface="微软雅黑 Light" panose="020B0502040204020203" pitchFamily="34" charset="-122"/>
            </a:endParaRPr>
          </a:p>
        </p:txBody>
      </p:sp>
      <p:grpSp>
        <p:nvGrpSpPr>
          <p:cNvPr id="12" name="组合 11"/>
          <p:cNvGrpSpPr/>
          <p:nvPr userDrawn="1"/>
        </p:nvGrpSpPr>
        <p:grpSpPr>
          <a:xfrm>
            <a:off x="250378" y="339623"/>
            <a:ext cx="616324" cy="616324"/>
            <a:chOff x="141194" y="257735"/>
            <a:chExt cx="616324" cy="616324"/>
          </a:xfrm>
          <a:solidFill>
            <a:srgbClr val="005EA4"/>
          </a:solidFill>
        </p:grpSpPr>
        <p:sp>
          <p:nvSpPr>
            <p:cNvPr id="13"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1"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cxnSp>
        <p:nvCxnSpPr>
          <p:cNvPr id="3" name="直接连接符 2"/>
          <p:cNvCxnSpPr/>
          <p:nvPr userDrawn="1"/>
        </p:nvCxnSpPr>
        <p:spPr>
          <a:xfrm>
            <a:off x="8148932" y="753979"/>
            <a:ext cx="4032000" cy="0"/>
          </a:xfrm>
          <a:prstGeom prst="line">
            <a:avLst/>
          </a:prstGeom>
          <a:ln w="127">
            <a:solidFill>
              <a:srgbClr val="005EA4"/>
            </a:solidFill>
            <a:headEnd type="oval"/>
          </a:ln>
        </p:spPr>
        <p:style>
          <a:lnRef idx="1">
            <a:schemeClr val="accent1"/>
          </a:lnRef>
          <a:fillRef idx="0">
            <a:schemeClr val="accent1"/>
          </a:fillRef>
          <a:effectRef idx="0">
            <a:schemeClr val="accent1"/>
          </a:effectRef>
          <a:fontRef idx="minor">
            <a:schemeClr val="tx1"/>
          </a:fontRef>
        </p:style>
      </p:cxnSp>
      <p:grpSp>
        <p:nvGrpSpPr>
          <p:cNvPr id="22" name="组合 21"/>
          <p:cNvGrpSpPr/>
          <p:nvPr userDrawn="1"/>
        </p:nvGrpSpPr>
        <p:grpSpPr>
          <a:xfrm>
            <a:off x="8379537" y="467550"/>
            <a:ext cx="1205879" cy="272716"/>
            <a:chOff x="8379537" y="467550"/>
            <a:chExt cx="1205879" cy="272716"/>
          </a:xfrm>
        </p:grpSpPr>
        <p:sp>
          <p:nvSpPr>
            <p:cNvPr id="23" name="平行四边形 22"/>
            <p:cNvSpPr/>
            <p:nvPr/>
          </p:nvSpPr>
          <p:spPr>
            <a:xfrm>
              <a:off x="9168322" y="467550"/>
              <a:ext cx="417094" cy="272716"/>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8871154" y="528484"/>
              <a:ext cx="372590" cy="211782"/>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8588475" y="594851"/>
              <a:ext cx="324000" cy="145415"/>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8379537" y="663677"/>
              <a:ext cx="216000" cy="76589"/>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0" Type="http://schemas.openxmlformats.org/officeDocument/2006/relationships/notesSlide" Target="../notesSlides/notesSlide24.xm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chart" Target="../charts/chart3.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chart" Target="../charts/chart5.xml"/><Relationship Id="rId1" Type="http://schemas.openxmlformats.org/officeDocument/2006/relationships/chart" Target="../charts/chart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3.xml"/><Relationship Id="rId2" Type="http://schemas.openxmlformats.org/officeDocument/2006/relationships/chart" Target="../charts/chart7.xml"/><Relationship Id="rId1" Type="http://schemas.openxmlformats.org/officeDocument/2006/relationships/chart" Target="../charts/char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image" Target="../media/image50.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53.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55.jpeg"/><Relationship Id="rId1"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9" Type="http://schemas.microsoft.com/office/2007/relationships/hdphoto" Target="../media/hdphoto6.wdp"/><Relationship Id="rId8" Type="http://schemas.openxmlformats.org/officeDocument/2006/relationships/image" Target="../media/image69.png"/><Relationship Id="rId7" Type="http://schemas.openxmlformats.org/officeDocument/2006/relationships/image" Target="../media/image68.GIF"/><Relationship Id="rId6" Type="http://schemas.microsoft.com/office/2007/relationships/hdphoto" Target="../media/hdphoto5.wdp"/><Relationship Id="rId5" Type="http://schemas.openxmlformats.org/officeDocument/2006/relationships/image" Target="../media/image67.png"/><Relationship Id="rId4" Type="http://schemas.microsoft.com/office/2007/relationships/hdphoto" Target="../media/hdphoto4.wdp"/><Relationship Id="rId3" Type="http://schemas.openxmlformats.org/officeDocument/2006/relationships/image" Target="../media/image66.png"/><Relationship Id="rId2" Type="http://schemas.microsoft.com/office/2007/relationships/hdphoto" Target="../media/hdphoto3.wdp"/><Relationship Id="rId12" Type="http://schemas.openxmlformats.org/officeDocument/2006/relationships/notesSlide" Target="../notesSlides/notesSlide50.xml"/><Relationship Id="rId11" Type="http://schemas.openxmlformats.org/officeDocument/2006/relationships/slideLayout" Target="../slideLayouts/slideLayout12.xml"/><Relationship Id="rId10" Type="http://schemas.openxmlformats.org/officeDocument/2006/relationships/image" Target="../media/image70.png"/><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image" Target="../media/image71.jpe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12.xml"/><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2.xml"/><Relationship Id="rId2" Type="http://schemas.microsoft.com/office/2007/relationships/hdphoto" Target="../media/hdphoto7.wdp"/><Relationship Id="rId1"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xml"/><Relationship Id="rId3" Type="http://schemas.openxmlformats.org/officeDocument/2006/relationships/image" Target="../media/image77.jpeg"/><Relationship Id="rId2" Type="http://schemas.openxmlformats.org/officeDocument/2006/relationships/image" Target="../media/image17.jpeg"/><Relationship Id="rId1"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openxmlformats.org/officeDocument/2006/relationships/image" Target="../media/image78.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Light" panose="020B0502040204020203" pitchFamily="34" charset="0"/>
              <a:cs typeface="Segoe UI Light" panose="020B0502040204020203" pitchFamily="34" charset="0"/>
            </a:endParaRPr>
          </a:p>
        </p:txBody>
      </p:sp>
      <p:sp>
        <p:nvSpPr>
          <p:cNvPr id="3" name="圆角矩形 2"/>
          <p:cNvSpPr/>
          <p:nvPr/>
        </p:nvSpPr>
        <p:spPr>
          <a:xfrm>
            <a:off x="0" y="1237130"/>
            <a:ext cx="4773706" cy="6858000"/>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98299" y="4567442"/>
            <a:ext cx="2316660" cy="461665"/>
          </a:xfrm>
          <a:prstGeom prst="rect">
            <a:avLst/>
          </a:prstGeom>
        </p:spPr>
        <p:txBody>
          <a:bodyPr wrap="none">
            <a:spAutoFit/>
          </a:bodyPr>
          <a:lstStyle/>
          <a:p>
            <a:pPr algn="ctr"/>
            <a:r>
              <a:rPr lang="en-US" altLang="zh-CN" sz="2400" dirty="0" smtClean="0">
                <a:solidFill>
                  <a:schemeClr val="accent5">
                    <a:lumMod val="50000"/>
                  </a:schemeClr>
                </a:solidFill>
                <a:effectLst/>
                <a:latin typeface="微软雅黑" panose="020B0503020204020204" pitchFamily="34" charset="-122"/>
                <a:ea typeface="微软雅黑" panose="020B0503020204020204" pitchFamily="34" charset="-122"/>
              </a:rPr>
              <a:t>| </a:t>
            </a:r>
            <a:r>
              <a:rPr lang="zh-CN" altLang="en-US" sz="2400" dirty="0" smtClean="0">
                <a:solidFill>
                  <a:schemeClr val="accent5">
                    <a:lumMod val="50000"/>
                  </a:schemeClr>
                </a:solidFill>
                <a:effectLst/>
                <a:latin typeface="微软雅黑" panose="020B0503020204020204" pitchFamily="34" charset="-122"/>
                <a:ea typeface="微软雅黑" panose="020B0503020204020204" pitchFamily="34" charset="-122"/>
              </a:rPr>
              <a:t>医疗</a:t>
            </a:r>
            <a:r>
              <a:rPr lang="en-US" altLang="zh-CN" sz="2400" dirty="0">
                <a:solidFill>
                  <a:schemeClr val="accent5">
                    <a:lumMod val="50000"/>
                  </a:schemeClr>
                </a:solidFill>
                <a:effectLst/>
                <a:latin typeface="微软雅黑" panose="020B0503020204020204" pitchFamily="34" charset="-122"/>
                <a:ea typeface="微软雅黑" panose="020B0503020204020204" pitchFamily="34" charset="-122"/>
              </a:rPr>
              <a:t>PPT</a:t>
            </a:r>
            <a:r>
              <a:rPr lang="zh-CN" altLang="en-US" sz="2400" dirty="0" smtClean="0">
                <a:solidFill>
                  <a:schemeClr val="accent5">
                    <a:lumMod val="50000"/>
                  </a:schemeClr>
                </a:solidFill>
                <a:effectLst/>
                <a:latin typeface="微软雅黑" panose="020B0503020204020204" pitchFamily="34" charset="-122"/>
                <a:ea typeface="微软雅黑" panose="020B0503020204020204" pitchFamily="34" charset="-122"/>
              </a:rPr>
              <a:t>模板 </a:t>
            </a:r>
            <a:r>
              <a:rPr lang="en-US" altLang="zh-CN" sz="2400" dirty="0" smtClean="0">
                <a:solidFill>
                  <a:schemeClr val="accent5">
                    <a:lumMod val="50000"/>
                  </a:schemeClr>
                </a:solidFill>
                <a:effectLst/>
                <a:latin typeface="微软雅黑" panose="020B0503020204020204" pitchFamily="34" charset="-122"/>
                <a:ea typeface="微软雅黑" panose="020B0503020204020204" pitchFamily="34" charset="-122"/>
              </a:rPr>
              <a:t>|</a:t>
            </a:r>
            <a:endParaRPr lang="zh-CN" altLang="en-US" sz="2400" dirty="0">
              <a:solidFill>
                <a:schemeClr val="accent5">
                  <a:lumMod val="50000"/>
                </a:schemeClr>
              </a:solidFill>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03144" y="359404"/>
            <a:ext cx="1980029" cy="307777"/>
          </a:xfrm>
          <a:prstGeom prst="rect">
            <a:avLst/>
          </a:prstGeom>
          <a:noFill/>
        </p:spPr>
        <p:txBody>
          <a:bodyPr wrap="none" rtlCol="0">
            <a:spAutoFit/>
          </a:bodyPr>
          <a:lstStyle/>
          <a:p>
            <a:pPr algn="ctr"/>
            <a:r>
              <a:rPr lang="zh-CN" altLang="en-US" sz="1400" dirty="0" smtClean="0">
                <a:latin typeface="微软雅黑 Light" panose="020B0502040204020203" pitchFamily="34" charset="-122"/>
                <a:ea typeface="微软雅黑 Light" panose="020B0502040204020203" pitchFamily="34" charset="-122"/>
              </a:rPr>
              <a:t>某某医疗机构某某科室</a:t>
            </a:r>
            <a:endParaRPr lang="zh-CN" altLang="en-US" sz="1400" dirty="0">
              <a:latin typeface="微软雅黑 Light" panose="020B0502040204020203" pitchFamily="34" charset="-122"/>
              <a:ea typeface="微软雅黑 Light" panose="020B0502040204020203" pitchFamily="34" charset="-122"/>
            </a:endParaRPr>
          </a:p>
        </p:txBody>
      </p:sp>
      <p:sp>
        <p:nvSpPr>
          <p:cNvPr id="7" name="文本框 6"/>
          <p:cNvSpPr txBox="1"/>
          <p:nvPr/>
        </p:nvSpPr>
        <p:spPr>
          <a:xfrm>
            <a:off x="3019166" y="1561097"/>
            <a:ext cx="3687756" cy="408623"/>
          </a:xfrm>
          <a:prstGeom prst="roundRect">
            <a:avLst>
              <a:gd name="adj" fmla="val 50000"/>
            </a:avLst>
          </a:prstGeom>
          <a:solidFill>
            <a:schemeClr val="accent5">
              <a:lumMod val="75000"/>
            </a:schemeClr>
          </a:solidFill>
          <a:ln>
            <a:solidFill>
              <a:srgbClr val="002060"/>
            </a:solidFill>
          </a:ln>
        </p:spPr>
        <p:txBody>
          <a:bodyPr wrap="none" rtlCol="0" anchor="ctr">
            <a:noAutofit/>
          </a:bodyPr>
          <a:lstStyle/>
          <a:p>
            <a:pPr algn="ctr"/>
            <a:r>
              <a:rPr lang="zh-CN" altLang="en-US" sz="1600" dirty="0" smtClean="0">
                <a:solidFill>
                  <a:schemeClr val="bg1"/>
                </a:solidFill>
                <a:latin typeface="微软雅黑 Light" panose="020B0502040204020203" pitchFamily="34" charset="-122"/>
                <a:ea typeface="微软雅黑 Light" panose="020B0502040204020203" pitchFamily="34" charset="-122"/>
              </a:rPr>
              <a:t>项目研究课题或病理分析对象</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p:cNvSpPr/>
          <p:nvPr/>
        </p:nvSpPr>
        <p:spPr>
          <a:xfrm>
            <a:off x="3724835" y="5307105"/>
            <a:ext cx="1183341" cy="268942"/>
          </a:xfrm>
          <a:prstGeom prst="rect">
            <a:avLst/>
          </a:prstGeom>
          <a:solidFill>
            <a:srgbClr val="005EA4"/>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报告人</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4912659" y="5307105"/>
            <a:ext cx="1183341" cy="268942"/>
          </a:xfrm>
          <a:prstGeom prst="rect">
            <a:avLst/>
          </a:prstGeom>
          <a:solidFill>
            <a:schemeClr val="bg1">
              <a:lumMod val="8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anose="020B0503020204020204" pitchFamily="34" charset="-122"/>
                <a:ea typeface="微软雅黑" panose="020B0503020204020204" pitchFamily="34" charset="-122"/>
              </a:rPr>
              <a:t>情缘素材</a:t>
            </a:r>
            <a:endParaRPr lang="zh-CN" altLang="en-US" sz="1200" dirty="0" smtClean="0">
              <a:solidFill>
                <a:schemeClr val="tx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516347" y="5741894"/>
            <a:ext cx="800219" cy="276999"/>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主任医师</a:t>
            </a:r>
            <a:endParaRPr lang="zh-CN" altLang="en-US" sz="1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89733" y="6372530"/>
            <a:ext cx="1224280" cy="368300"/>
          </a:xfrm>
          <a:prstGeom prst="rect">
            <a:avLst/>
          </a:prstGeom>
          <a:noFill/>
        </p:spPr>
        <p:txBody>
          <a:bodyPr wrap="none" rtlCol="0">
            <a:spAutoFit/>
          </a:bodyPr>
          <a:lstStyle/>
          <a:p>
            <a:pPr algn="ctr"/>
            <a:r>
              <a:rPr lang="en-US" altLang="zh-CN" dirty="0" smtClean="0">
                <a:solidFill>
                  <a:srgbClr val="29487F"/>
                </a:solidFill>
                <a:latin typeface="Segoe UI Light" panose="020B0502040204020203" pitchFamily="34" charset="0"/>
                <a:cs typeface="Segoe UI Light" panose="020B0502040204020203" pitchFamily="34" charset="0"/>
              </a:rPr>
              <a:t>2017.12.30</a:t>
            </a:r>
            <a:endParaRPr lang="zh-CN" altLang="en-US" dirty="0">
              <a:solidFill>
                <a:srgbClr val="29487F"/>
              </a:solidFill>
              <a:latin typeface="Segoe UI Light" panose="020B0502040204020203" pitchFamily="34" charset="0"/>
              <a:cs typeface="Segoe UI Light" panose="020B0502040204020203" pitchFamily="34" charset="0"/>
            </a:endParaRPr>
          </a:p>
        </p:txBody>
      </p:sp>
      <p:pic>
        <p:nvPicPr>
          <p:cNvPr id="8" name="I like Chopin-加长版">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91200" y="7165258"/>
            <a:ext cx="609600" cy="609600"/>
          </a:xfrm>
          <a:prstGeom prst="rect">
            <a:avLst/>
          </a:prstGeom>
        </p:spPr>
      </p:pic>
      <p:sp>
        <p:nvSpPr>
          <p:cNvPr id="15" name="文本框 1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21" name="组合 20"/>
          <p:cNvGrpSpPr/>
          <p:nvPr/>
        </p:nvGrpSpPr>
        <p:grpSpPr>
          <a:xfrm>
            <a:off x="1091381" y="2139809"/>
            <a:ext cx="7511242" cy="2385789"/>
            <a:chOff x="1107423" y="2139809"/>
            <a:chExt cx="7511242" cy="2385789"/>
          </a:xfrm>
          <a:effectLst>
            <a:glow rad="139700">
              <a:schemeClr val="accent3">
                <a:satMod val="175000"/>
                <a:alpha val="40000"/>
              </a:schemeClr>
            </a:glow>
          </a:effectLst>
        </p:grpSpPr>
        <p:sp>
          <p:nvSpPr>
            <p:cNvPr id="16" name="矩形 15"/>
            <p:cNvSpPr/>
            <p:nvPr/>
          </p:nvSpPr>
          <p:spPr>
            <a:xfrm>
              <a:off x="1183322" y="2227006"/>
              <a:ext cx="7359445" cy="2227007"/>
            </a:xfrm>
            <a:prstGeom prst="rect">
              <a:avLst/>
            </a:prstGeom>
            <a:solidFill>
              <a:schemeClr val="bg1">
                <a:alpha val="40000"/>
              </a:schemeClr>
            </a:solidFill>
            <a:ln w="127">
              <a:solidFill>
                <a:srgbClr val="005EA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107423" y="2139809"/>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8438665" y="4345598"/>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8438665" y="2139809"/>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1107423" y="4345598"/>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980721" y="2444706"/>
            <a:ext cx="5764646" cy="1754326"/>
          </a:xfrm>
          <a:prstGeom prst="rect">
            <a:avLst/>
          </a:prstGeom>
        </p:spPr>
        <p:txBody>
          <a:bodyPr wrap="square">
            <a:spAutoFit/>
          </a:bodyPr>
          <a:lstStyle/>
          <a:p>
            <a:pPr algn="ctr"/>
            <a:r>
              <a:rPr lang="zh-CN" altLang="en-US"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rPr>
              <a:t>高端医学课题研究</a:t>
            </a:r>
            <a:endParaRPr lang="en-US" altLang="zh-CN"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endParaRPr>
          </a:p>
          <a:p>
            <a:pPr algn="ctr"/>
            <a:r>
              <a:rPr lang="zh-CN" altLang="en-US"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rPr>
              <a:t>病理分析研讨报告</a:t>
            </a:r>
            <a:endParaRPr lang="en-US" altLang="zh-CN"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30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52" fill="hold" display="0">
                  <p:stCondLst>
                    <p:cond delay="indefinite"/>
                  </p:stCondLst>
                  <p:endCondLst>
                    <p:cond evt="onStopAudio" delay="0">
                      <p:tgtEl>
                        <p:sldTgt/>
                      </p:tgtEl>
                    </p:cond>
                  </p:endCondLst>
                </p:cTn>
                <p:tgtEl>
                  <p:spTgt spid="8"/>
                </p:tgtEl>
              </p:cMediaNode>
            </p:audio>
          </p:childTnLst>
        </p:cTn>
      </p:par>
    </p:tnLst>
    <p:bldLst>
      <p:bldP spid="5" grpId="0"/>
      <p:bldP spid="7" grpId="0" animBg="1"/>
      <p:bldP spid="11" grpId="0" animBg="1"/>
      <p:bldP spid="12" grpId="0" animBg="1"/>
      <p:bldP spid="13" grpId="0"/>
      <p:bldP spid="14" grpId="0"/>
      <p:bldP spid="14" grpId="1"/>
      <p:bldP spid="1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3943997" y="1929634"/>
            <a:ext cx="2082343" cy="3930820"/>
            <a:chOff x="2778664" y="1487711"/>
            <a:chExt cx="1735286" cy="3275683"/>
          </a:xfrm>
        </p:grpSpPr>
        <p:grpSp>
          <p:nvGrpSpPr>
            <p:cNvPr id="20" name="组合 19"/>
            <p:cNvGrpSpPr/>
            <p:nvPr/>
          </p:nvGrpSpPr>
          <p:grpSpPr>
            <a:xfrm>
              <a:off x="2854403" y="1487711"/>
              <a:ext cx="1546428" cy="1545598"/>
              <a:chOff x="855249" y="1410159"/>
              <a:chExt cx="1546428" cy="1545598"/>
            </a:xfrm>
          </p:grpSpPr>
          <p:sp>
            <p:nvSpPr>
              <p:cNvPr id="21" name="同心圆 20"/>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22" name="矩形 21"/>
              <p:cNvSpPr/>
              <p:nvPr/>
            </p:nvSpPr>
            <p:spPr>
              <a:xfrm>
                <a:off x="903746" y="1799721"/>
                <a:ext cx="1462634" cy="692497"/>
              </a:xfrm>
              <a:prstGeom prst="rect">
                <a:avLst/>
              </a:prstGeom>
            </p:spPr>
            <p:txBody>
              <a:bodyPr wrap="square">
                <a:spAutoFit/>
              </a:bodyPr>
              <a:lstStyle/>
              <a:p>
                <a:pPr algn="ctr"/>
                <a:r>
                  <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 2006-</a:t>
                </a:r>
                <a:endPar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a:p>
                <a:pPr algn="ctr"/>
                <a:r>
                  <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2010</a:t>
                </a:r>
                <a:endParaRPr lang="zh-CN" altLang="en-US"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4" name="矩形 23"/>
            <p:cNvSpPr/>
            <p:nvPr/>
          </p:nvSpPr>
          <p:spPr>
            <a:xfrm>
              <a:off x="2854402" y="3216868"/>
              <a:ext cx="1626961"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圆角矩形 27"/>
            <p:cNvSpPr/>
            <p:nvPr/>
          </p:nvSpPr>
          <p:spPr>
            <a:xfrm>
              <a:off x="2778664"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grpSp>
        <p:nvGrpSpPr>
          <p:cNvPr id="42" name="组合 41"/>
          <p:cNvGrpSpPr/>
          <p:nvPr/>
        </p:nvGrpSpPr>
        <p:grpSpPr>
          <a:xfrm>
            <a:off x="6202524" y="1929634"/>
            <a:ext cx="2082343" cy="3930820"/>
            <a:chOff x="4660770" y="1487711"/>
            <a:chExt cx="1735286" cy="3275683"/>
          </a:xfrm>
        </p:grpSpPr>
        <p:grpSp>
          <p:nvGrpSpPr>
            <p:cNvPr id="17" name="组合 16"/>
            <p:cNvGrpSpPr/>
            <p:nvPr/>
          </p:nvGrpSpPr>
          <p:grpSpPr>
            <a:xfrm>
              <a:off x="4754404" y="1487711"/>
              <a:ext cx="1546428" cy="1545598"/>
              <a:chOff x="855249" y="1410159"/>
              <a:chExt cx="1546428" cy="1545598"/>
            </a:xfrm>
          </p:grpSpPr>
          <p:sp>
            <p:nvSpPr>
              <p:cNvPr id="18" name="同心圆 17"/>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9" name="矩形 18"/>
              <p:cNvSpPr/>
              <p:nvPr/>
            </p:nvSpPr>
            <p:spPr>
              <a:xfrm>
                <a:off x="899949" y="1807862"/>
                <a:ext cx="1462634" cy="692497"/>
              </a:xfrm>
              <a:prstGeom prst="rect">
                <a:avLst/>
              </a:prstGeom>
            </p:spPr>
            <p:txBody>
              <a:bodyPr wrap="square">
                <a:spAutoFit/>
              </a:bodyPr>
              <a:lstStyle/>
              <a:p>
                <a:pPr algn="ctr"/>
                <a:r>
                  <a:rPr lang="en-US" altLang="zh-CN" sz="2400" dirty="0">
                    <a:latin typeface="Segoe UI Light" panose="020B0502040204020203" pitchFamily="34" charset="0"/>
                    <a:ea typeface="微软雅黑" panose="020B0503020204020204" pitchFamily="34" charset="-122"/>
                    <a:cs typeface="Segoe UI Light" panose="020B0502040204020203" pitchFamily="34" charset="0"/>
                  </a:rPr>
                  <a:t> 2010-</a:t>
                </a:r>
                <a:endParaRPr lang="en-US" altLang="zh-CN" sz="2400" dirty="0">
                  <a:latin typeface="Segoe UI Light" panose="020B0502040204020203" pitchFamily="34" charset="0"/>
                  <a:ea typeface="微软雅黑" panose="020B0503020204020204" pitchFamily="34" charset="-122"/>
                  <a:cs typeface="Segoe UI Light" panose="020B0502040204020203" pitchFamily="34" charset="0"/>
                </a:endParaRPr>
              </a:p>
              <a:p>
                <a:pPr algn="ctr"/>
                <a:r>
                  <a:rPr lang="en-US" altLang="zh-CN" sz="2400" dirty="0">
                    <a:latin typeface="Segoe UI Light" panose="020B0502040204020203" pitchFamily="34" charset="0"/>
                    <a:ea typeface="微软雅黑" panose="020B0503020204020204" pitchFamily="34" charset="-122"/>
                    <a:cs typeface="Segoe UI Light" panose="020B0502040204020203" pitchFamily="34" charset="0"/>
                  </a:rPr>
                  <a:t>2013</a:t>
                </a:r>
                <a:endParaRPr lang="zh-CN" altLang="en-US" sz="2400" dirty="0">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6" name="矩形 25"/>
            <p:cNvSpPr/>
            <p:nvPr/>
          </p:nvSpPr>
          <p:spPr>
            <a:xfrm>
              <a:off x="4732370" y="3216868"/>
              <a:ext cx="1637055"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圆角矩形 27"/>
            <p:cNvSpPr/>
            <p:nvPr/>
          </p:nvSpPr>
          <p:spPr>
            <a:xfrm>
              <a:off x="4660770"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grpSp>
        <p:nvGrpSpPr>
          <p:cNvPr id="43" name="组合 42"/>
          <p:cNvGrpSpPr/>
          <p:nvPr/>
        </p:nvGrpSpPr>
        <p:grpSpPr>
          <a:xfrm>
            <a:off x="8478382" y="1929634"/>
            <a:ext cx="2082343" cy="3930820"/>
            <a:chOff x="6557318" y="1487711"/>
            <a:chExt cx="1735286" cy="3275683"/>
          </a:xfrm>
        </p:grpSpPr>
        <p:grpSp>
          <p:nvGrpSpPr>
            <p:cNvPr id="14" name="组合 13"/>
            <p:cNvGrpSpPr/>
            <p:nvPr/>
          </p:nvGrpSpPr>
          <p:grpSpPr>
            <a:xfrm>
              <a:off x="6654406" y="1487711"/>
              <a:ext cx="1546428" cy="1545598"/>
              <a:chOff x="855249" y="1410159"/>
              <a:chExt cx="1546428" cy="1545598"/>
            </a:xfrm>
          </p:grpSpPr>
          <p:sp>
            <p:nvSpPr>
              <p:cNvPr id="15" name="同心圆 14"/>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6" name="矩形 15"/>
              <p:cNvSpPr/>
              <p:nvPr/>
            </p:nvSpPr>
            <p:spPr>
              <a:xfrm>
                <a:off x="899317" y="1799504"/>
                <a:ext cx="1462634" cy="641201"/>
              </a:xfrm>
              <a:prstGeom prst="rect">
                <a:avLst/>
              </a:prstGeom>
            </p:spPr>
            <p:txBody>
              <a:bodyPr wrap="square">
                <a:spAutoFit/>
              </a:bodyPr>
              <a:lstStyle/>
              <a:p>
                <a:pPr algn="ctr"/>
                <a:r>
                  <a:rPr lang="en-US" altLang="zh-CN" sz="2400" dirty="0" smtClean="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 2013-</a:t>
                </a:r>
                <a:endPar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a:p>
                <a:pPr algn="ctr"/>
                <a:r>
                  <a:rPr lang="zh-CN" altLang="en-US" sz="20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至今</a:t>
                </a:r>
                <a:endParaRPr lang="zh-CN" altLang="en-US" sz="20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7" name="矩形 26"/>
            <p:cNvSpPr/>
            <p:nvPr/>
          </p:nvSpPr>
          <p:spPr>
            <a:xfrm>
              <a:off x="6594109" y="3216868"/>
              <a:ext cx="1683617"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圆角矩形 27"/>
            <p:cNvSpPr/>
            <p:nvPr/>
          </p:nvSpPr>
          <p:spPr>
            <a:xfrm>
              <a:off x="6557318"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32" name="KSO_Shape"/>
          <p:cNvSpPr/>
          <p:nvPr/>
        </p:nvSpPr>
        <p:spPr>
          <a:xfrm>
            <a:off x="3362819"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sp>
        <p:nvSpPr>
          <p:cNvPr id="33" name="KSO_Shape"/>
          <p:cNvSpPr/>
          <p:nvPr/>
        </p:nvSpPr>
        <p:spPr>
          <a:xfrm>
            <a:off x="7922823"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sp>
        <p:nvSpPr>
          <p:cNvPr id="34" name="KSO_Shape"/>
          <p:cNvSpPr/>
          <p:nvPr/>
        </p:nvSpPr>
        <p:spPr>
          <a:xfrm>
            <a:off x="5699955"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nvGrpSpPr>
          <p:cNvPr id="40" name="组合 39"/>
          <p:cNvGrpSpPr/>
          <p:nvPr/>
        </p:nvGrpSpPr>
        <p:grpSpPr>
          <a:xfrm>
            <a:off x="1630329" y="1929634"/>
            <a:ext cx="2082343" cy="3930820"/>
            <a:chOff x="850607" y="1487711"/>
            <a:chExt cx="1735286" cy="3275683"/>
          </a:xfrm>
        </p:grpSpPr>
        <p:grpSp>
          <p:nvGrpSpPr>
            <p:cNvPr id="13" name="组合 12"/>
            <p:cNvGrpSpPr/>
            <p:nvPr/>
          </p:nvGrpSpPr>
          <p:grpSpPr>
            <a:xfrm>
              <a:off x="954402" y="1487711"/>
              <a:ext cx="1546428" cy="1545598"/>
              <a:chOff x="855249" y="1410159"/>
              <a:chExt cx="1546428" cy="1545598"/>
            </a:xfrm>
          </p:grpSpPr>
          <p:sp>
            <p:nvSpPr>
              <p:cNvPr id="11" name="同心圆 10"/>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2" name="矩形 11"/>
              <p:cNvSpPr/>
              <p:nvPr/>
            </p:nvSpPr>
            <p:spPr>
              <a:xfrm>
                <a:off x="899317" y="1811235"/>
                <a:ext cx="1462634" cy="692497"/>
              </a:xfrm>
              <a:prstGeom prst="rect">
                <a:avLst/>
              </a:prstGeom>
            </p:spPr>
            <p:txBody>
              <a:bodyPr wrap="square">
                <a:spAutoFit/>
              </a:bodyPr>
              <a:lstStyle/>
              <a:p>
                <a:pPr algn="ctr"/>
                <a:r>
                  <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rPr>
                  <a:t> 2003-</a:t>
                </a:r>
                <a:endPar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endParaRPr>
              </a:p>
              <a:p>
                <a:pPr algn="ctr"/>
                <a:r>
                  <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rPr>
                  <a:t>2006</a:t>
                </a:r>
                <a:endParaRPr lang="zh-CN" altLang="en-US"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sp>
          <p:nvSpPr>
            <p:cNvPr id="23" name="矩形 22"/>
            <p:cNvSpPr/>
            <p:nvPr/>
          </p:nvSpPr>
          <p:spPr>
            <a:xfrm>
              <a:off x="914399" y="3232586"/>
              <a:ext cx="1660359"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圆角矩形 27"/>
            <p:cNvSpPr/>
            <p:nvPr/>
          </p:nvSpPr>
          <p:spPr>
            <a:xfrm>
              <a:off x="850607"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36" name="矩形 35"/>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ppt_x"/>
                                          </p:val>
                                        </p:tav>
                                        <p:tav tm="100000">
                                          <p:val>
                                            <p:strVal val="#ppt_x"/>
                                          </p:val>
                                        </p:tav>
                                      </p:tavLst>
                                    </p:anim>
                                    <p:anim calcmode="lin" valueType="num">
                                      <p:cBhvr additive="base">
                                        <p:cTn id="35"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200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任意多边形 83"/>
          <p:cNvSpPr/>
          <p:nvPr/>
        </p:nvSpPr>
        <p:spPr>
          <a:xfrm>
            <a:off x="4844716" y="1682323"/>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0" name="矩形 49"/>
          <p:cNvSpPr/>
          <p:nvPr/>
        </p:nvSpPr>
        <p:spPr>
          <a:xfrm>
            <a:off x="8099308" y="4512401"/>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51" name="任意多边形 50"/>
          <p:cNvSpPr/>
          <p:nvPr/>
        </p:nvSpPr>
        <p:spPr>
          <a:xfrm>
            <a:off x="7786660" y="4215189"/>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4" name="任意多边形 53"/>
          <p:cNvSpPr/>
          <p:nvPr/>
        </p:nvSpPr>
        <p:spPr>
          <a:xfrm>
            <a:off x="6928586" y="1614946"/>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5" name="矩形 54"/>
          <p:cNvSpPr/>
          <p:nvPr/>
        </p:nvSpPr>
        <p:spPr>
          <a:xfrm>
            <a:off x="7218600" y="2101274"/>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56" name="任意多边形 55"/>
          <p:cNvSpPr/>
          <p:nvPr/>
        </p:nvSpPr>
        <p:spPr>
          <a:xfrm>
            <a:off x="8988394" y="1581260"/>
            <a:ext cx="1669981"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7" name="矩形 56"/>
          <p:cNvSpPr/>
          <p:nvPr/>
        </p:nvSpPr>
        <p:spPr>
          <a:xfrm>
            <a:off x="9350594" y="2125338"/>
            <a:ext cx="1177840"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grpSp>
        <p:nvGrpSpPr>
          <p:cNvPr id="58" name="组合 57"/>
          <p:cNvGrpSpPr/>
          <p:nvPr/>
        </p:nvGrpSpPr>
        <p:grpSpPr>
          <a:xfrm>
            <a:off x="1562492" y="3366168"/>
            <a:ext cx="9076626" cy="964519"/>
            <a:chOff x="641684" y="3321000"/>
            <a:chExt cx="10748211" cy="1142148"/>
          </a:xfrm>
        </p:grpSpPr>
        <p:cxnSp>
          <p:nvCxnSpPr>
            <p:cNvPr id="59" name="直接连接符 58"/>
            <p:cNvCxnSpPr/>
            <p:nvPr/>
          </p:nvCxnSpPr>
          <p:spPr>
            <a:xfrm>
              <a:off x="641684" y="3890206"/>
              <a:ext cx="10748211" cy="0"/>
            </a:xfrm>
            <a:prstGeom prst="line">
              <a:avLst/>
            </a:prstGeom>
            <a:ln w="38100">
              <a:solidFill>
                <a:srgbClr val="005EA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六边形 59"/>
            <p:cNvSpPr/>
            <p:nvPr/>
          </p:nvSpPr>
          <p:spPr>
            <a:xfrm>
              <a:off x="212994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1" name="六边形 60"/>
            <p:cNvSpPr/>
            <p:nvPr/>
          </p:nvSpPr>
          <p:spPr>
            <a:xfrm>
              <a:off x="337053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2" name="六边形 61"/>
            <p:cNvSpPr/>
            <p:nvPr/>
          </p:nvSpPr>
          <p:spPr>
            <a:xfrm>
              <a:off x="461112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3" name="六边形 62"/>
            <p:cNvSpPr/>
            <p:nvPr/>
          </p:nvSpPr>
          <p:spPr>
            <a:xfrm>
              <a:off x="585171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4" name="六边形 63"/>
            <p:cNvSpPr/>
            <p:nvPr/>
          </p:nvSpPr>
          <p:spPr>
            <a:xfrm>
              <a:off x="709230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5" name="六边形 64"/>
            <p:cNvSpPr/>
            <p:nvPr/>
          </p:nvSpPr>
          <p:spPr>
            <a:xfrm>
              <a:off x="833289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6" name="六边形 65"/>
            <p:cNvSpPr/>
            <p:nvPr/>
          </p:nvSpPr>
          <p:spPr>
            <a:xfrm>
              <a:off x="9573477" y="3435322"/>
              <a:ext cx="1046400" cy="909768"/>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7" name="文本框 66"/>
            <p:cNvSpPr txBox="1"/>
            <p:nvPr/>
          </p:nvSpPr>
          <p:spPr>
            <a:xfrm>
              <a:off x="9713775" y="3659375"/>
              <a:ext cx="79003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2016</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68" name="文本框 67"/>
            <p:cNvSpPr txBox="1"/>
            <p:nvPr/>
          </p:nvSpPr>
          <p:spPr>
            <a:xfrm>
              <a:off x="3560342" y="3659375"/>
              <a:ext cx="74448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2011</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69" name="文本框 68"/>
            <p:cNvSpPr txBox="1"/>
            <p:nvPr/>
          </p:nvSpPr>
          <p:spPr>
            <a:xfrm>
              <a:off x="4778499" y="3659375"/>
              <a:ext cx="77864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2012</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0" name="文本框 69"/>
            <p:cNvSpPr txBox="1"/>
            <p:nvPr/>
          </p:nvSpPr>
          <p:spPr>
            <a:xfrm>
              <a:off x="6009946" y="3659375"/>
              <a:ext cx="786241"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2013</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1" name="文本框 70"/>
            <p:cNvSpPr txBox="1"/>
            <p:nvPr/>
          </p:nvSpPr>
          <p:spPr>
            <a:xfrm>
              <a:off x="7248983" y="3659375"/>
              <a:ext cx="77864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2014</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2" name="文本框 71"/>
            <p:cNvSpPr txBox="1"/>
            <p:nvPr/>
          </p:nvSpPr>
          <p:spPr>
            <a:xfrm>
              <a:off x="8479480" y="3659375"/>
              <a:ext cx="78814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2015</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3" name="文本框 72"/>
            <p:cNvSpPr txBox="1"/>
            <p:nvPr/>
          </p:nvSpPr>
          <p:spPr>
            <a:xfrm>
              <a:off x="2303272" y="3659375"/>
              <a:ext cx="78814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2010</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4" name="六边形 73"/>
            <p:cNvSpPr/>
            <p:nvPr/>
          </p:nvSpPr>
          <p:spPr>
            <a:xfrm>
              <a:off x="854593"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5" name="文本框 74"/>
            <p:cNvSpPr txBox="1"/>
            <p:nvPr/>
          </p:nvSpPr>
          <p:spPr>
            <a:xfrm>
              <a:off x="989103" y="3659375"/>
              <a:ext cx="833697"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2009</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6" name="椭圆 75"/>
            <p:cNvSpPr/>
            <p:nvPr/>
          </p:nvSpPr>
          <p:spPr>
            <a:xfrm>
              <a:off x="2245894"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7" name="椭圆 76"/>
            <p:cNvSpPr/>
            <p:nvPr/>
          </p:nvSpPr>
          <p:spPr>
            <a:xfrm>
              <a:off x="986588"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8" name="椭圆 77"/>
            <p:cNvSpPr/>
            <p:nvPr/>
          </p:nvSpPr>
          <p:spPr>
            <a:xfrm>
              <a:off x="9697451" y="3321000"/>
              <a:ext cx="216000" cy="216000"/>
            </a:xfrm>
            <a:prstGeom prst="ellipse">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9" name="椭圆 78"/>
            <p:cNvSpPr/>
            <p:nvPr/>
          </p:nvSpPr>
          <p:spPr>
            <a:xfrm>
              <a:off x="7234989"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0" name="椭圆 79"/>
            <p:cNvSpPr/>
            <p:nvPr/>
          </p:nvSpPr>
          <p:spPr>
            <a:xfrm>
              <a:off x="4740441"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1" name="椭圆 80"/>
            <p:cNvSpPr/>
            <p:nvPr/>
          </p:nvSpPr>
          <p:spPr>
            <a:xfrm>
              <a:off x="8446167"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2" name="椭圆 81"/>
            <p:cNvSpPr/>
            <p:nvPr/>
          </p:nvSpPr>
          <p:spPr>
            <a:xfrm>
              <a:off x="5988000"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3" name="椭圆 82"/>
            <p:cNvSpPr/>
            <p:nvPr/>
          </p:nvSpPr>
          <p:spPr>
            <a:xfrm>
              <a:off x="3473115"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85" name="矩形 84"/>
          <p:cNvSpPr/>
          <p:nvPr/>
        </p:nvSpPr>
        <p:spPr>
          <a:xfrm>
            <a:off x="5134730" y="2168651"/>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6" name="任意多边形 85"/>
          <p:cNvSpPr/>
          <p:nvPr/>
        </p:nvSpPr>
        <p:spPr>
          <a:xfrm>
            <a:off x="2704551" y="1581258"/>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7" name="矩形 86"/>
          <p:cNvSpPr/>
          <p:nvPr/>
        </p:nvSpPr>
        <p:spPr>
          <a:xfrm>
            <a:off x="2969046" y="2067585"/>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8" name="矩形 87"/>
          <p:cNvSpPr/>
          <p:nvPr/>
        </p:nvSpPr>
        <p:spPr>
          <a:xfrm>
            <a:off x="6015439" y="4550901"/>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9" name="任意多边形 88"/>
          <p:cNvSpPr/>
          <p:nvPr/>
        </p:nvSpPr>
        <p:spPr>
          <a:xfrm>
            <a:off x="5702790" y="4253690"/>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0" name="矩形 89"/>
          <p:cNvSpPr/>
          <p:nvPr/>
        </p:nvSpPr>
        <p:spPr>
          <a:xfrm>
            <a:off x="3907507" y="4536463"/>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91" name="任意多边形 90"/>
          <p:cNvSpPr/>
          <p:nvPr/>
        </p:nvSpPr>
        <p:spPr>
          <a:xfrm>
            <a:off x="3594858" y="4239251"/>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2" name="矩形 91"/>
          <p:cNvSpPr/>
          <p:nvPr/>
        </p:nvSpPr>
        <p:spPr>
          <a:xfrm>
            <a:off x="1799573" y="4565340"/>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93" name="任意多边形 92"/>
          <p:cNvSpPr/>
          <p:nvPr/>
        </p:nvSpPr>
        <p:spPr>
          <a:xfrm>
            <a:off x="1486925" y="4268128"/>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47" name="矩形 46"/>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9" name="文本框 48"/>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6" name="文本框 45"/>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up)">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down)">
                                      <p:cBhvr>
                                        <p:cTn id="20" dur="500"/>
                                        <p:tgtEl>
                                          <p:spTgt spid="8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down)">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up)">
                                      <p:cBhvr>
                                        <p:cTn id="28" dur="500"/>
                                        <p:tgtEl>
                                          <p:spTgt spid="9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up)">
                                      <p:cBhvr>
                                        <p:cTn id="31" dur="500"/>
                                        <p:tgtEl>
                                          <p:spTgt spid="9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down)">
                                      <p:cBhvr>
                                        <p:cTn id="36" dur="500"/>
                                        <p:tgtEl>
                                          <p:spTgt spid="8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up)">
                                      <p:cBhvr>
                                        <p:cTn id="44" dur="500"/>
                                        <p:tgtEl>
                                          <p:spTgt spid="8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up)">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500"/>
                                        <p:tgtEl>
                                          <p:spTgt spid="5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up)">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down)">
                                      <p:cBhvr>
                                        <p:cTn id="68" dur="500"/>
                                        <p:tgtEl>
                                          <p:spTgt spid="5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50" grpId="0"/>
      <p:bldP spid="51" grpId="0" animBg="1"/>
      <p:bldP spid="54" grpId="0" animBg="1"/>
      <p:bldP spid="55" grpId="0"/>
      <p:bldP spid="56" grpId="0" animBg="1"/>
      <p:bldP spid="57" grpId="0"/>
      <p:bldP spid="85" grpId="0"/>
      <p:bldP spid="86" grpId="0" animBg="1"/>
      <p:bldP spid="87" grpId="0"/>
      <p:bldP spid="88" grpId="0"/>
      <p:bldP spid="89" grpId="0" animBg="1"/>
      <p:bldP spid="90" grpId="0"/>
      <p:bldP spid="91" grpId="0" animBg="1"/>
      <p:bldP spid="92" grpId="0"/>
      <p:bldP spid="93"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19637" y="2543344"/>
            <a:ext cx="208499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a:t>
            </a:r>
            <a:endParaRPr lang="zh-CN" altLang="en-US" sz="1200" dirty="0"/>
          </a:p>
        </p:txBody>
      </p:sp>
      <p:grpSp>
        <p:nvGrpSpPr>
          <p:cNvPr id="6" name="组合 5"/>
          <p:cNvGrpSpPr/>
          <p:nvPr/>
        </p:nvGrpSpPr>
        <p:grpSpPr>
          <a:xfrm>
            <a:off x="1471131" y="2148446"/>
            <a:ext cx="2305405" cy="1745113"/>
            <a:chOff x="1073371" y="1573661"/>
            <a:chExt cx="2448000" cy="1853053"/>
          </a:xfrm>
        </p:grpSpPr>
        <p:sp>
          <p:nvSpPr>
            <p:cNvPr id="7" name="矩形 6"/>
            <p:cNvSpPr/>
            <p:nvPr/>
          </p:nvSpPr>
          <p:spPr>
            <a:xfrm>
              <a:off x="1073371" y="1922048"/>
              <a:ext cx="2448000" cy="150466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 name="矩形 7"/>
            <p:cNvSpPr/>
            <p:nvPr/>
          </p:nvSpPr>
          <p:spPr>
            <a:xfrm>
              <a:off x="1073371" y="1573661"/>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3895240" y="4811413"/>
            <a:ext cx="2200759"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0" name="组合 9"/>
          <p:cNvGrpSpPr/>
          <p:nvPr/>
        </p:nvGrpSpPr>
        <p:grpSpPr>
          <a:xfrm>
            <a:off x="1454817" y="4393795"/>
            <a:ext cx="2305405" cy="1734816"/>
            <a:chOff x="914004" y="3912293"/>
            <a:chExt cx="2448000" cy="1842119"/>
          </a:xfrm>
        </p:grpSpPr>
        <p:sp>
          <p:nvSpPr>
            <p:cNvPr id="11" name="矩形 10"/>
            <p:cNvSpPr/>
            <p:nvPr/>
          </p:nvSpPr>
          <p:spPr>
            <a:xfrm>
              <a:off x="914004" y="4249746"/>
              <a:ext cx="2448000" cy="1504666"/>
            </a:xfrm>
            <a:prstGeom prst="rect">
              <a:avLst/>
            </a:prstGeom>
            <a:blipFill dpi="0"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2" name="矩形 11"/>
            <p:cNvSpPr/>
            <p:nvPr/>
          </p:nvSpPr>
          <p:spPr>
            <a:xfrm>
              <a:off x="914004" y="3912293"/>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8694085" y="2543344"/>
            <a:ext cx="227066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4" name="组合 13"/>
          <p:cNvGrpSpPr/>
          <p:nvPr/>
        </p:nvGrpSpPr>
        <p:grpSpPr>
          <a:xfrm>
            <a:off x="6258132" y="2149036"/>
            <a:ext cx="2305405" cy="1733617"/>
            <a:chOff x="6420716" y="1573661"/>
            <a:chExt cx="2448000" cy="1840846"/>
          </a:xfrm>
        </p:grpSpPr>
        <p:sp>
          <p:nvSpPr>
            <p:cNvPr id="15" name="矩形 14"/>
            <p:cNvSpPr/>
            <p:nvPr/>
          </p:nvSpPr>
          <p:spPr>
            <a:xfrm>
              <a:off x="6420716" y="1909841"/>
              <a:ext cx="2448000" cy="150466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6" name="矩形 15"/>
            <p:cNvSpPr/>
            <p:nvPr/>
          </p:nvSpPr>
          <p:spPr>
            <a:xfrm>
              <a:off x="6420716" y="1573661"/>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8694085" y="4811413"/>
            <a:ext cx="227066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8" name="组合 17"/>
          <p:cNvGrpSpPr/>
          <p:nvPr/>
        </p:nvGrpSpPr>
        <p:grpSpPr>
          <a:xfrm>
            <a:off x="6286509" y="4393794"/>
            <a:ext cx="2305405" cy="1734816"/>
            <a:chOff x="6444364" y="3928057"/>
            <a:chExt cx="2448000" cy="1842118"/>
          </a:xfrm>
        </p:grpSpPr>
        <p:sp>
          <p:nvSpPr>
            <p:cNvPr id="19" name="矩形 18"/>
            <p:cNvSpPr/>
            <p:nvPr/>
          </p:nvSpPr>
          <p:spPr>
            <a:xfrm>
              <a:off x="6444364" y="4265510"/>
              <a:ext cx="2448000" cy="150466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0" name="矩形 19"/>
            <p:cNvSpPr/>
            <p:nvPr/>
          </p:nvSpPr>
          <p:spPr>
            <a:xfrm>
              <a:off x="6444364" y="3928057"/>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3" name="文本框 2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4" name="文本框 23"/>
          <p:cNvSpPr txBox="1"/>
          <p:nvPr/>
        </p:nvSpPr>
        <p:spPr>
          <a:xfrm>
            <a:off x="5105985" y="1397745"/>
            <a:ext cx="1980029" cy="400110"/>
          </a:xfrm>
          <a:prstGeom prst="rect">
            <a:avLst/>
          </a:prstGeom>
          <a:noFill/>
        </p:spPr>
        <p:txBody>
          <a:bodyPr wrap="none" rtlCol="0">
            <a:spAutoFit/>
          </a:bodyPr>
          <a:lstStyle/>
          <a:p>
            <a:pPr algn="ctr"/>
            <a:r>
              <a:rPr lang="zh-CN" altLang="en-US" sz="2000" dirty="0">
                <a:latin typeface="微软雅黑" panose="020B0503020204020204" pitchFamily="34" charset="-122"/>
                <a:ea typeface="微软雅黑" panose="020B0503020204020204" pitchFamily="34" charset="-122"/>
              </a:rPr>
              <a:t>点击添加副标题</a:t>
            </a:r>
            <a:endParaRPr lang="zh-CN" altLang="en-US" sz="2000" dirty="0">
              <a:latin typeface="微软雅黑" panose="020B0503020204020204" pitchFamily="34" charset="-122"/>
              <a:ea typeface="微软雅黑" panose="020B0503020204020204" pitchFamily="34" charset="-122"/>
            </a:endParaRPr>
          </a:p>
        </p:txBody>
      </p:sp>
      <p:sp>
        <p:nvSpPr>
          <p:cNvPr id="2" name="矩形 1"/>
          <p:cNvSpPr/>
          <p:nvPr/>
        </p:nvSpPr>
        <p:spPr>
          <a:xfrm>
            <a:off x="3983215" y="2152514"/>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5" name="矩形 24"/>
          <p:cNvSpPr/>
          <p:nvPr/>
        </p:nvSpPr>
        <p:spPr>
          <a:xfrm>
            <a:off x="8734911" y="4393022"/>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6" name="矩形 25"/>
          <p:cNvSpPr/>
          <p:nvPr/>
        </p:nvSpPr>
        <p:spPr>
          <a:xfrm>
            <a:off x="3892230" y="4408944"/>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7" name="矩形 26"/>
          <p:cNvSpPr/>
          <p:nvPr/>
        </p:nvSpPr>
        <p:spPr>
          <a:xfrm>
            <a:off x="8698517" y="2145690"/>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strVal val="#ppt_x"/>
                                          </p:val>
                                        </p:tav>
                                        <p:tav tm="100000">
                                          <p:val>
                                            <p:strVal val="#ppt_x"/>
                                          </p:val>
                                        </p:tav>
                                      </p:tavLst>
                                    </p:anim>
                                    <p:anim calcmode="lin" valueType="num">
                                      <p:cBhvr>
                                        <p:cTn id="3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anim calcmode="lin" valueType="num">
                                      <p:cBhvr>
                                        <p:cTn id="52" dur="500" fill="hold"/>
                                        <p:tgtEl>
                                          <p:spTgt spid="26"/>
                                        </p:tgtEl>
                                        <p:attrNameLst>
                                          <p:attrName>ppt_x</p:attrName>
                                        </p:attrNameLst>
                                      </p:cBhvr>
                                      <p:tavLst>
                                        <p:tav tm="0">
                                          <p:val>
                                            <p:strVal val="#ppt_x"/>
                                          </p:val>
                                        </p:tav>
                                        <p:tav tm="100000">
                                          <p:val>
                                            <p:strVal val="#ppt_x"/>
                                          </p:val>
                                        </p:tav>
                                      </p:tavLst>
                                    </p:anim>
                                    <p:anim calcmode="lin" valueType="num">
                                      <p:cBhvr>
                                        <p:cTn id="5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anim calcmode="lin" valueType="num">
                                      <p:cBhvr>
                                        <p:cTn id="69" dur="500" fill="hold"/>
                                        <p:tgtEl>
                                          <p:spTgt spid="25"/>
                                        </p:tgtEl>
                                        <p:attrNameLst>
                                          <p:attrName>ppt_x</p:attrName>
                                        </p:attrNameLst>
                                      </p:cBhvr>
                                      <p:tavLst>
                                        <p:tav tm="0">
                                          <p:val>
                                            <p:strVal val="#ppt_x"/>
                                          </p:val>
                                        </p:tav>
                                        <p:tav tm="100000">
                                          <p:val>
                                            <p:strVal val="#ppt_x"/>
                                          </p:val>
                                        </p:tav>
                                      </p:tavLst>
                                    </p:anim>
                                    <p:anim calcmode="lin" valueType="num">
                                      <p:cBhvr>
                                        <p:cTn id="7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200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P spid="24" grpId="0"/>
      <p:bldP spid="2" grpId="0"/>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6653164" y="2556183"/>
            <a:ext cx="3971303" cy="11209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31800"/>
            <a:r>
              <a:rPr lang="zh-CN" altLang="en-US" sz="144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40"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1150323" y="6081265"/>
            <a:ext cx="4768256" cy="321306"/>
          </a:xfrm>
          <a:prstGeom prst="rect">
            <a:avLst/>
          </a:prstGeom>
        </p:spPr>
        <p:txBody>
          <a:bodyPr wrap="square">
            <a:spAutoFit/>
          </a:bodyPr>
          <a:lstStyle/>
          <a:p>
            <a:pPr algn="ctr">
              <a:lnSpc>
                <a:spcPts val="2015"/>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7" name="圆角矩形 6"/>
          <p:cNvSpPr/>
          <p:nvPr/>
        </p:nvSpPr>
        <p:spPr>
          <a:xfrm>
            <a:off x="6653164" y="4641493"/>
            <a:ext cx="3956864" cy="124178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31800"/>
            <a:r>
              <a:rPr lang="zh-CN" altLang="en-US" sz="144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40"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6599816" y="2172278"/>
            <a:ext cx="1620958"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点击添加副标题</a:t>
            </a:r>
            <a:endParaRPr lang="zh-CN" altLang="en-US" sz="1600" b="1" dirty="0">
              <a:latin typeface="微软雅黑" panose="020B0503020204020204" pitchFamily="34" charset="-122"/>
              <a:ea typeface="微软雅黑" panose="020B0503020204020204" pitchFamily="34" charset="-122"/>
            </a:endParaRPr>
          </a:p>
        </p:txBody>
      </p:sp>
      <p:sp>
        <p:nvSpPr>
          <p:cNvPr id="9" name="矩形 8"/>
          <p:cNvSpPr/>
          <p:nvPr/>
        </p:nvSpPr>
        <p:spPr>
          <a:xfrm>
            <a:off x="6599816" y="4370159"/>
            <a:ext cx="1620958"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点击添加副标题</a:t>
            </a:r>
            <a:endParaRPr lang="zh-CN" altLang="en-US" sz="1600"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696" y="2008843"/>
            <a:ext cx="4560677" cy="4005210"/>
          </a:xfrm>
          <a:prstGeom prst="rect">
            <a:avLst/>
          </a:prstGeom>
        </p:spPr>
      </p:pic>
      <p:sp>
        <p:nvSpPr>
          <p:cNvPr id="11" name="矩形 10"/>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椭圆 1"/>
          <p:cNvSpPr/>
          <p:nvPr/>
        </p:nvSpPr>
        <p:spPr>
          <a:xfrm>
            <a:off x="4572000" y="3893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024651" y="4250143"/>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385480" y="4307009"/>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728949" y="4841546"/>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208896" y="3328920"/>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228531" y="4668675"/>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177051" y="4402543"/>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787254" y="3749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335439" y="5239606"/>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314132" y="4682322"/>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608394" y="347834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269475" y="3893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893325" y="4165284"/>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587923" y="5204788"/>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866866" y="5166119"/>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3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3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3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3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3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3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3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3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3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left)">
                                      <p:cBhvr>
                                        <p:cTn id="98" dur="500"/>
                                        <p:tgtEl>
                                          <p:spTgt spid="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left)">
                                      <p:cBhvr>
                                        <p:cTn id="103" dur="500"/>
                                        <p:tgtEl>
                                          <p:spTgt spid="9"/>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left)">
                                      <p:cBhvr>
                                        <p:cTn id="107" dur="5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200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11" name="组合 10"/>
          <p:cNvGrpSpPr/>
          <p:nvPr/>
        </p:nvGrpSpPr>
        <p:grpSpPr>
          <a:xfrm>
            <a:off x="2101119" y="2269916"/>
            <a:ext cx="7988647" cy="4089851"/>
            <a:chOff x="446785" y="1452616"/>
            <a:chExt cx="8005402" cy="4098429"/>
          </a:xfrm>
          <a:solidFill>
            <a:schemeClr val="tx1">
              <a:alpha val="50000"/>
            </a:schemeClr>
          </a:solidFill>
        </p:grpSpPr>
        <p:grpSp>
          <p:nvGrpSpPr>
            <p:cNvPr id="12" name="Group 249"/>
            <p:cNvGrpSpPr/>
            <p:nvPr/>
          </p:nvGrpSpPr>
          <p:grpSpPr bwMode="auto">
            <a:xfrm>
              <a:off x="5112993" y="1452616"/>
              <a:ext cx="3339194" cy="4098429"/>
              <a:chOff x="1136" y="1661"/>
              <a:chExt cx="1696" cy="2204"/>
            </a:xfrm>
            <a:grpFill/>
          </p:grpSpPr>
          <p:sp>
            <p:nvSpPr>
              <p:cNvPr id="192" name="Freeform 250"/>
              <p:cNvSpPr/>
              <p:nvPr/>
            </p:nvSpPr>
            <p:spPr bwMode="auto">
              <a:xfrm>
                <a:off x="2233" y="2849"/>
                <a:ext cx="16" cy="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3" name="Freeform 251"/>
              <p:cNvSpPr/>
              <p:nvPr/>
            </p:nvSpPr>
            <p:spPr bwMode="auto">
              <a:xfrm>
                <a:off x="2166" y="3361"/>
                <a:ext cx="214" cy="446"/>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4" name="Freeform 252"/>
              <p:cNvSpPr/>
              <p:nvPr/>
            </p:nvSpPr>
            <p:spPr bwMode="auto">
              <a:xfrm>
                <a:off x="2218" y="3814"/>
                <a:ext cx="37" cy="3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5" name="Freeform 253"/>
              <p:cNvSpPr/>
              <p:nvPr/>
            </p:nvSpPr>
            <p:spPr bwMode="auto">
              <a:xfrm>
                <a:off x="2207" y="3204"/>
                <a:ext cx="129" cy="17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6" name="Freeform 254"/>
              <p:cNvSpPr/>
              <p:nvPr/>
            </p:nvSpPr>
            <p:spPr bwMode="auto">
              <a:xfrm>
                <a:off x="2161" y="3019"/>
                <a:ext cx="424" cy="50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7" name="Freeform 255"/>
              <p:cNvSpPr/>
              <p:nvPr/>
            </p:nvSpPr>
            <p:spPr bwMode="auto">
              <a:xfrm>
                <a:off x="1995" y="2849"/>
                <a:ext cx="8" cy="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8" name="Freeform 256"/>
              <p:cNvSpPr/>
              <p:nvPr/>
            </p:nvSpPr>
            <p:spPr bwMode="auto">
              <a:xfrm>
                <a:off x="1430" y="1975"/>
                <a:ext cx="929" cy="54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9" name="Freeform 257"/>
              <p:cNvSpPr/>
              <p:nvPr/>
            </p:nvSpPr>
            <p:spPr bwMode="auto">
              <a:xfrm>
                <a:off x="1569" y="2386"/>
                <a:ext cx="54" cy="36"/>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0" name="Freeform 258"/>
              <p:cNvSpPr/>
              <p:nvPr/>
            </p:nvSpPr>
            <p:spPr bwMode="auto">
              <a:xfrm>
                <a:off x="1594" y="1911"/>
                <a:ext cx="114" cy="83"/>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1" name="Freeform 259"/>
              <p:cNvSpPr/>
              <p:nvPr/>
            </p:nvSpPr>
            <p:spPr bwMode="auto">
              <a:xfrm>
                <a:off x="1628" y="1835"/>
                <a:ext cx="79" cy="46"/>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2" name="Freeform 260"/>
              <p:cNvSpPr/>
              <p:nvPr/>
            </p:nvSpPr>
            <p:spPr bwMode="auto">
              <a:xfrm>
                <a:off x="1670" y="1941"/>
                <a:ext cx="195" cy="1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3" name="Freeform 261"/>
              <p:cNvSpPr/>
              <p:nvPr/>
            </p:nvSpPr>
            <p:spPr bwMode="auto">
              <a:xfrm>
                <a:off x="1683" y="1853"/>
                <a:ext cx="134" cy="62"/>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4" name="Freeform 262"/>
              <p:cNvSpPr/>
              <p:nvPr/>
            </p:nvSpPr>
            <p:spPr bwMode="auto">
              <a:xfrm>
                <a:off x="1817" y="1788"/>
                <a:ext cx="69" cy="3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5" name="Freeform 263"/>
              <p:cNvSpPr/>
              <p:nvPr/>
            </p:nvSpPr>
            <p:spPr bwMode="auto">
              <a:xfrm>
                <a:off x="1848" y="1861"/>
                <a:ext cx="56" cy="39"/>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6" name="Freeform 264"/>
              <p:cNvSpPr/>
              <p:nvPr/>
            </p:nvSpPr>
            <p:spPr bwMode="auto">
              <a:xfrm>
                <a:off x="1849" y="1929"/>
                <a:ext cx="65" cy="61"/>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7" name="Freeform 265"/>
              <p:cNvSpPr/>
              <p:nvPr/>
            </p:nvSpPr>
            <p:spPr bwMode="auto">
              <a:xfrm>
                <a:off x="1895" y="1798"/>
                <a:ext cx="39" cy="31"/>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8" name="Freeform 266"/>
              <p:cNvSpPr/>
              <p:nvPr/>
            </p:nvSpPr>
            <p:spPr bwMode="auto">
              <a:xfrm>
                <a:off x="1909" y="1846"/>
                <a:ext cx="188" cy="69"/>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9" name="Freeform 267"/>
              <p:cNvSpPr/>
              <p:nvPr/>
            </p:nvSpPr>
            <p:spPr bwMode="auto">
              <a:xfrm>
                <a:off x="1917" y="1728"/>
                <a:ext cx="121" cy="92"/>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0" name="Freeform 268"/>
              <p:cNvSpPr/>
              <p:nvPr/>
            </p:nvSpPr>
            <p:spPr bwMode="auto">
              <a:xfrm>
                <a:off x="1917" y="1886"/>
                <a:ext cx="29" cy="24"/>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1" name="Freeform 269"/>
              <p:cNvSpPr/>
              <p:nvPr/>
            </p:nvSpPr>
            <p:spPr bwMode="auto">
              <a:xfrm>
                <a:off x="1918" y="1829"/>
                <a:ext cx="32" cy="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2" name="Freeform 270"/>
              <p:cNvSpPr/>
              <p:nvPr/>
            </p:nvSpPr>
            <p:spPr bwMode="auto">
              <a:xfrm>
                <a:off x="1924" y="1925"/>
                <a:ext cx="58" cy="50"/>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3" name="Freeform 271"/>
              <p:cNvSpPr/>
              <p:nvPr/>
            </p:nvSpPr>
            <p:spPr bwMode="auto">
              <a:xfrm>
                <a:off x="1963" y="1674"/>
                <a:ext cx="334" cy="198"/>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4" name="Freeform 272"/>
              <p:cNvSpPr/>
              <p:nvPr/>
            </p:nvSpPr>
            <p:spPr bwMode="auto">
              <a:xfrm>
                <a:off x="1984" y="1930"/>
                <a:ext cx="312" cy="257"/>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5" name="Freeform 273"/>
              <p:cNvSpPr/>
              <p:nvPr/>
            </p:nvSpPr>
            <p:spPr bwMode="auto">
              <a:xfrm>
                <a:off x="2016" y="2107"/>
                <a:ext cx="72" cy="5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6" name="Freeform 274"/>
              <p:cNvSpPr/>
              <p:nvPr/>
            </p:nvSpPr>
            <p:spPr bwMode="auto">
              <a:xfrm>
                <a:off x="2319" y="2371"/>
                <a:ext cx="72" cy="83"/>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7" name="Freeform 275"/>
              <p:cNvSpPr/>
              <p:nvPr/>
            </p:nvSpPr>
            <p:spPr bwMode="auto">
              <a:xfrm>
                <a:off x="2143" y="3305"/>
                <a:ext cx="90" cy="527"/>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8" name="Freeform 276"/>
              <p:cNvSpPr/>
              <p:nvPr/>
            </p:nvSpPr>
            <p:spPr bwMode="auto">
              <a:xfrm>
                <a:off x="2147" y="3748"/>
                <a:ext cx="7" cy="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9" name="Freeform 277"/>
              <p:cNvSpPr/>
              <p:nvPr/>
            </p:nvSpPr>
            <p:spPr bwMode="auto">
              <a:xfrm>
                <a:off x="2155" y="3641"/>
                <a:ext cx="6" cy="24"/>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0" name="Freeform 278"/>
              <p:cNvSpPr/>
              <p:nvPr/>
            </p:nvSpPr>
            <p:spPr bwMode="auto">
              <a:xfrm>
                <a:off x="2162" y="3826"/>
                <a:ext cx="15" cy="11"/>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1" name="Freeform 279"/>
              <p:cNvSpPr/>
              <p:nvPr/>
            </p:nvSpPr>
            <p:spPr bwMode="auto">
              <a:xfrm>
                <a:off x="2165" y="3802"/>
                <a:ext cx="21" cy="2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2" name="Freeform 280"/>
              <p:cNvSpPr/>
              <p:nvPr/>
            </p:nvSpPr>
            <p:spPr bwMode="auto">
              <a:xfrm>
                <a:off x="2181" y="3834"/>
                <a:ext cx="11" cy="7"/>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3" name="Freeform 281"/>
              <p:cNvSpPr/>
              <p:nvPr/>
            </p:nvSpPr>
            <p:spPr bwMode="auto">
              <a:xfrm>
                <a:off x="2189" y="3814"/>
                <a:ext cx="30" cy="3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4" name="Freeform 282"/>
              <p:cNvSpPr/>
              <p:nvPr/>
            </p:nvSpPr>
            <p:spPr bwMode="auto">
              <a:xfrm>
                <a:off x="2204" y="3857"/>
                <a:ext cx="22" cy="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5" name="Freeform 283"/>
              <p:cNvSpPr/>
              <p:nvPr/>
            </p:nvSpPr>
            <p:spPr bwMode="auto">
              <a:xfrm>
                <a:off x="2225" y="3852"/>
                <a:ext cx="11" cy="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6" name="Freeform 284"/>
              <p:cNvSpPr/>
              <p:nvPr/>
            </p:nvSpPr>
            <p:spPr bwMode="auto">
              <a:xfrm>
                <a:off x="2107" y="2928"/>
                <a:ext cx="130" cy="208"/>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7" name="Freeform 285"/>
              <p:cNvSpPr/>
              <p:nvPr/>
            </p:nvSpPr>
            <p:spPr bwMode="auto">
              <a:xfrm>
                <a:off x="2032" y="2945"/>
                <a:ext cx="34" cy="34"/>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8" name="Freeform 286"/>
              <p:cNvSpPr/>
              <p:nvPr/>
            </p:nvSpPr>
            <p:spPr bwMode="auto">
              <a:xfrm>
                <a:off x="2040" y="2789"/>
                <a:ext cx="117" cy="42"/>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9" name="Freeform 287"/>
              <p:cNvSpPr/>
              <p:nvPr/>
            </p:nvSpPr>
            <p:spPr bwMode="auto">
              <a:xfrm>
                <a:off x="2184" y="2831"/>
                <a:ext cx="35" cy="23"/>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0" name="Freeform 288"/>
              <p:cNvSpPr/>
              <p:nvPr/>
            </p:nvSpPr>
            <p:spPr bwMode="auto">
              <a:xfrm>
                <a:off x="2085" y="3066"/>
                <a:ext cx="61" cy="7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1" name="Freeform 289"/>
              <p:cNvSpPr/>
              <p:nvPr/>
            </p:nvSpPr>
            <p:spPr bwMode="auto">
              <a:xfrm>
                <a:off x="1984" y="2901"/>
                <a:ext cx="26" cy="13"/>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2" name="Freeform 290"/>
              <p:cNvSpPr/>
              <p:nvPr/>
            </p:nvSpPr>
            <p:spPr bwMode="auto">
              <a:xfrm>
                <a:off x="2302" y="3791"/>
                <a:ext cx="17" cy="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3" name="Freeform 291"/>
              <p:cNvSpPr/>
              <p:nvPr/>
            </p:nvSpPr>
            <p:spPr bwMode="auto">
              <a:xfrm>
                <a:off x="2315" y="3791"/>
                <a:ext cx="19" cy="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4" name="Freeform 292"/>
              <p:cNvSpPr/>
              <p:nvPr/>
            </p:nvSpPr>
            <p:spPr bwMode="auto">
              <a:xfrm>
                <a:off x="2373" y="3014"/>
                <a:ext cx="31" cy="44"/>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5" name="Freeform 293"/>
              <p:cNvSpPr/>
              <p:nvPr/>
            </p:nvSpPr>
            <p:spPr bwMode="auto">
              <a:xfrm>
                <a:off x="2171" y="1661"/>
                <a:ext cx="661" cy="5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6" name="Freeform 294"/>
              <p:cNvSpPr/>
              <p:nvPr/>
            </p:nvSpPr>
            <p:spPr bwMode="auto">
              <a:xfrm>
                <a:off x="1960" y="2856"/>
                <a:ext cx="43" cy="5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7" name="Freeform 295"/>
              <p:cNvSpPr/>
              <p:nvPr/>
            </p:nvSpPr>
            <p:spPr bwMode="auto">
              <a:xfrm>
                <a:off x="2298" y="2979"/>
                <a:ext cx="51" cy="86"/>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8" name="Freeform 296"/>
              <p:cNvSpPr/>
              <p:nvPr/>
            </p:nvSpPr>
            <p:spPr bwMode="auto">
              <a:xfrm>
                <a:off x="2155" y="2831"/>
                <a:ext cx="29" cy="23"/>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9" name="Freeform 297"/>
              <p:cNvSpPr/>
              <p:nvPr/>
            </p:nvSpPr>
            <p:spPr bwMode="auto">
              <a:xfrm>
                <a:off x="1992" y="2882"/>
                <a:ext cx="66" cy="3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0" name="Freeform 298"/>
              <p:cNvSpPr/>
              <p:nvPr/>
            </p:nvSpPr>
            <p:spPr bwMode="auto">
              <a:xfrm>
                <a:off x="2697" y="2094"/>
                <a:ext cx="120" cy="6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1" name="Freeform 299"/>
              <p:cNvSpPr/>
              <p:nvPr/>
            </p:nvSpPr>
            <p:spPr bwMode="auto">
              <a:xfrm>
                <a:off x="1691" y="2659"/>
                <a:ext cx="328" cy="24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2" name="Freeform 300"/>
              <p:cNvSpPr/>
              <p:nvPr/>
            </p:nvSpPr>
            <p:spPr bwMode="auto">
              <a:xfrm>
                <a:off x="2014" y="2894"/>
                <a:ext cx="44" cy="53"/>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3" name="Freeform 301"/>
              <p:cNvSpPr/>
              <p:nvPr/>
            </p:nvSpPr>
            <p:spPr bwMode="auto">
              <a:xfrm>
                <a:off x="2060" y="2962"/>
                <a:ext cx="62" cy="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4" name="Freeform 302"/>
              <p:cNvSpPr/>
              <p:nvPr/>
            </p:nvSpPr>
            <p:spPr bwMode="auto">
              <a:xfrm>
                <a:off x="2284" y="3328"/>
                <a:ext cx="89" cy="107"/>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5" name="Freeform 303"/>
              <p:cNvSpPr/>
              <p:nvPr/>
            </p:nvSpPr>
            <p:spPr bwMode="auto">
              <a:xfrm>
                <a:off x="2080" y="3085"/>
                <a:ext cx="135" cy="229"/>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6" name="Freeform 304"/>
              <p:cNvSpPr/>
              <p:nvPr/>
            </p:nvSpPr>
            <p:spPr bwMode="auto">
              <a:xfrm>
                <a:off x="2332" y="3011"/>
                <a:ext cx="46" cy="49"/>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7" name="Freeform 305"/>
              <p:cNvSpPr/>
              <p:nvPr/>
            </p:nvSpPr>
            <p:spPr bwMode="auto">
              <a:xfrm>
                <a:off x="2290" y="2949"/>
                <a:ext cx="11" cy="9"/>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8" name="Freeform 306"/>
              <p:cNvSpPr/>
              <p:nvPr/>
            </p:nvSpPr>
            <p:spPr bwMode="auto">
              <a:xfrm>
                <a:off x="1136" y="1988"/>
                <a:ext cx="324" cy="328"/>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9" name="Freeform 307"/>
              <p:cNvSpPr/>
              <p:nvPr/>
            </p:nvSpPr>
            <p:spPr bwMode="auto">
              <a:xfrm>
                <a:off x="1268" y="2829"/>
                <a:ext cx="13" cy="17"/>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0" name="Freeform 308"/>
              <p:cNvSpPr/>
              <p:nvPr/>
            </p:nvSpPr>
            <p:spPr bwMode="auto">
              <a:xfrm>
                <a:off x="1280" y="2264"/>
                <a:ext cx="28" cy="19"/>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1" name="Freeform 309"/>
              <p:cNvSpPr/>
              <p:nvPr/>
            </p:nvSpPr>
            <p:spPr bwMode="auto">
              <a:xfrm>
                <a:off x="1462" y="2228"/>
                <a:ext cx="87" cy="90"/>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2" name="Freeform 310"/>
              <p:cNvSpPr/>
              <p:nvPr/>
            </p:nvSpPr>
            <p:spPr bwMode="auto">
              <a:xfrm>
                <a:off x="1481" y="2257"/>
                <a:ext cx="14" cy="1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3" name="Freeform 311"/>
              <p:cNvSpPr/>
              <p:nvPr/>
            </p:nvSpPr>
            <p:spPr bwMode="auto">
              <a:xfrm>
                <a:off x="1487" y="2269"/>
                <a:ext cx="9" cy="23"/>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4" name="Freeform 312"/>
              <p:cNvSpPr/>
              <p:nvPr/>
            </p:nvSpPr>
            <p:spPr bwMode="auto">
              <a:xfrm>
                <a:off x="1497" y="2258"/>
                <a:ext cx="11" cy="13"/>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5" name="Freeform 313"/>
              <p:cNvSpPr/>
              <p:nvPr/>
            </p:nvSpPr>
            <p:spPr bwMode="auto">
              <a:xfrm>
                <a:off x="1506" y="2277"/>
                <a:ext cx="10" cy="11"/>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6" name="Freeform 314"/>
              <p:cNvSpPr/>
              <p:nvPr/>
            </p:nvSpPr>
            <p:spPr bwMode="auto">
              <a:xfrm>
                <a:off x="1509" y="2291"/>
                <a:ext cx="15" cy="23"/>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7" name="Freeform 315"/>
              <p:cNvSpPr/>
              <p:nvPr/>
            </p:nvSpPr>
            <p:spPr bwMode="auto">
              <a:xfrm>
                <a:off x="1533" y="2297"/>
                <a:ext cx="7" cy="1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8" name="Freeform 316"/>
              <p:cNvSpPr/>
              <p:nvPr/>
            </p:nvSpPr>
            <p:spPr bwMode="auto">
              <a:xfrm>
                <a:off x="1608" y="2408"/>
                <a:ext cx="628" cy="352"/>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9" name="Freeform 317"/>
              <p:cNvSpPr/>
              <p:nvPr/>
            </p:nvSpPr>
            <p:spPr bwMode="auto">
              <a:xfrm>
                <a:off x="2329" y="3472"/>
                <a:ext cx="56" cy="68"/>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60" name="Freeform 318"/>
              <p:cNvSpPr/>
              <p:nvPr/>
            </p:nvSpPr>
            <p:spPr bwMode="auto">
              <a:xfrm>
                <a:off x="2168" y="2929"/>
                <a:ext cx="146" cy="14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grpSp>
        <p:grpSp>
          <p:nvGrpSpPr>
            <p:cNvPr id="13" name="Group 319"/>
            <p:cNvGrpSpPr/>
            <p:nvPr/>
          </p:nvGrpSpPr>
          <p:grpSpPr bwMode="auto">
            <a:xfrm>
              <a:off x="446785" y="1575346"/>
              <a:ext cx="4469322" cy="3696768"/>
              <a:chOff x="1556" y="1727"/>
              <a:chExt cx="2270" cy="1988"/>
            </a:xfrm>
            <a:grpFill/>
          </p:grpSpPr>
          <p:sp>
            <p:nvSpPr>
              <p:cNvPr id="14" name="Freeform 320"/>
              <p:cNvSpPr/>
              <p:nvPr/>
            </p:nvSpPr>
            <p:spPr bwMode="auto">
              <a:xfrm>
                <a:off x="2406" y="2576"/>
                <a:ext cx="154" cy="128"/>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 name="Freeform 321"/>
              <p:cNvSpPr/>
              <p:nvPr/>
            </p:nvSpPr>
            <p:spPr bwMode="auto">
              <a:xfrm>
                <a:off x="1956" y="2515"/>
                <a:ext cx="20" cy="43"/>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 name="Freeform 322"/>
              <p:cNvSpPr/>
              <p:nvPr/>
            </p:nvSpPr>
            <p:spPr bwMode="auto">
              <a:xfrm>
                <a:off x="1652" y="2598"/>
                <a:ext cx="222" cy="244"/>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 name="Freeform 323"/>
              <p:cNvSpPr/>
              <p:nvPr/>
            </p:nvSpPr>
            <p:spPr bwMode="auto">
              <a:xfrm>
                <a:off x="2978" y="3219"/>
                <a:ext cx="439" cy="383"/>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 name="Freeform 324"/>
              <p:cNvSpPr/>
              <p:nvPr/>
            </p:nvSpPr>
            <p:spPr bwMode="auto">
              <a:xfrm>
                <a:off x="3322" y="3624"/>
                <a:ext cx="39" cy="43"/>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 name="Freeform 325"/>
              <p:cNvSpPr/>
              <p:nvPr/>
            </p:nvSpPr>
            <p:spPr bwMode="auto">
              <a:xfrm>
                <a:off x="1849" y="2418"/>
                <a:ext cx="84" cy="36"/>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 name="Freeform 326"/>
              <p:cNvSpPr/>
              <p:nvPr/>
            </p:nvSpPr>
            <p:spPr bwMode="auto">
              <a:xfrm>
                <a:off x="2703" y="2743"/>
                <a:ext cx="52" cy="75"/>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 name="Freeform 327"/>
              <p:cNvSpPr/>
              <p:nvPr/>
            </p:nvSpPr>
            <p:spPr bwMode="auto">
              <a:xfrm>
                <a:off x="1777" y="2375"/>
                <a:ext cx="36" cy="29"/>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 name="Freeform 328"/>
              <p:cNvSpPr/>
              <p:nvPr/>
            </p:nvSpPr>
            <p:spPr bwMode="auto">
              <a:xfrm>
                <a:off x="2713" y="2719"/>
                <a:ext cx="36" cy="2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 name="Freeform 329"/>
              <p:cNvSpPr/>
              <p:nvPr/>
            </p:nvSpPr>
            <p:spPr bwMode="auto">
              <a:xfrm>
                <a:off x="2988" y="3020"/>
                <a:ext cx="13" cy="13"/>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 name="Freeform 330"/>
              <p:cNvSpPr/>
              <p:nvPr/>
            </p:nvSpPr>
            <p:spPr bwMode="auto">
              <a:xfrm>
                <a:off x="1991" y="2489"/>
                <a:ext cx="67" cy="45"/>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 name="Freeform 331"/>
              <p:cNvSpPr/>
              <p:nvPr/>
            </p:nvSpPr>
            <p:spPr bwMode="auto">
              <a:xfrm>
                <a:off x="2750" y="2722"/>
                <a:ext cx="99" cy="234"/>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6" name="Freeform 332"/>
              <p:cNvSpPr/>
              <p:nvPr/>
            </p:nvSpPr>
            <p:spPr bwMode="auto">
              <a:xfrm>
                <a:off x="2863" y="2898"/>
                <a:ext cx="54" cy="5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7" name="Freeform 333"/>
              <p:cNvSpPr/>
              <p:nvPr/>
            </p:nvSpPr>
            <p:spPr bwMode="auto">
              <a:xfrm>
                <a:off x="2616" y="2960"/>
                <a:ext cx="20" cy="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8" name="Freeform 334"/>
              <p:cNvSpPr/>
              <p:nvPr/>
            </p:nvSpPr>
            <p:spPr bwMode="auto">
              <a:xfrm>
                <a:off x="2548" y="2340"/>
                <a:ext cx="667" cy="486"/>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9" name="Freeform 335"/>
              <p:cNvSpPr/>
              <p:nvPr/>
            </p:nvSpPr>
            <p:spPr bwMode="auto">
              <a:xfrm>
                <a:off x="2931" y="2830"/>
                <a:ext cx="24" cy="2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0" name="Freeform 336"/>
              <p:cNvSpPr/>
              <p:nvPr/>
            </p:nvSpPr>
            <p:spPr bwMode="auto">
              <a:xfrm>
                <a:off x="3054" y="2763"/>
                <a:ext cx="19" cy="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1" name="Freeform 337"/>
              <p:cNvSpPr/>
              <p:nvPr/>
            </p:nvSpPr>
            <p:spPr bwMode="auto">
              <a:xfrm>
                <a:off x="1875" y="2380"/>
                <a:ext cx="116" cy="5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2" name="Freeform 338"/>
              <p:cNvSpPr/>
              <p:nvPr/>
            </p:nvSpPr>
            <p:spPr bwMode="auto">
              <a:xfrm>
                <a:off x="1835" y="2266"/>
                <a:ext cx="29" cy="50"/>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3" name="Freeform 339"/>
              <p:cNvSpPr/>
              <p:nvPr/>
            </p:nvSpPr>
            <p:spPr bwMode="auto">
              <a:xfrm>
                <a:off x="1854" y="2304"/>
                <a:ext cx="10" cy="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4" name="Freeform 340"/>
              <p:cNvSpPr/>
              <p:nvPr/>
            </p:nvSpPr>
            <p:spPr bwMode="auto">
              <a:xfrm>
                <a:off x="1868" y="2293"/>
                <a:ext cx="17" cy="21"/>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5" name="Freeform 341"/>
              <p:cNvSpPr/>
              <p:nvPr/>
            </p:nvSpPr>
            <p:spPr bwMode="auto">
              <a:xfrm>
                <a:off x="1970" y="2019"/>
                <a:ext cx="119" cy="207"/>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6" name="Freeform 342"/>
              <p:cNvSpPr/>
              <p:nvPr/>
            </p:nvSpPr>
            <p:spPr bwMode="auto">
              <a:xfrm>
                <a:off x="1698" y="2380"/>
                <a:ext cx="137" cy="13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7" name="Freeform 343"/>
              <p:cNvSpPr/>
              <p:nvPr/>
            </p:nvSpPr>
            <p:spPr bwMode="auto">
              <a:xfrm>
                <a:off x="1840" y="2508"/>
                <a:ext cx="9" cy="2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8" name="Freeform 344"/>
              <p:cNvSpPr/>
              <p:nvPr/>
            </p:nvSpPr>
            <p:spPr bwMode="auto">
              <a:xfrm>
                <a:off x="1811" y="2316"/>
                <a:ext cx="96" cy="122"/>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9" name="Freeform 345"/>
              <p:cNvSpPr/>
              <p:nvPr/>
            </p:nvSpPr>
            <p:spPr bwMode="auto">
              <a:xfrm>
                <a:off x="1966" y="2527"/>
                <a:ext cx="68" cy="79"/>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0" name="Freeform 346"/>
              <p:cNvSpPr/>
              <p:nvPr/>
            </p:nvSpPr>
            <p:spPr bwMode="auto">
              <a:xfrm>
                <a:off x="2003" y="2619"/>
                <a:ext cx="31" cy="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1" name="Freeform 347"/>
              <p:cNvSpPr/>
              <p:nvPr/>
            </p:nvSpPr>
            <p:spPr bwMode="auto">
              <a:xfrm>
                <a:off x="1922" y="2422"/>
                <a:ext cx="72" cy="44"/>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2" name="Freeform 348"/>
              <p:cNvSpPr/>
              <p:nvPr/>
            </p:nvSpPr>
            <p:spPr bwMode="auto">
              <a:xfrm>
                <a:off x="2488" y="2613"/>
                <a:ext cx="318" cy="369"/>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3" name="Freeform 349"/>
              <p:cNvSpPr/>
              <p:nvPr/>
            </p:nvSpPr>
            <p:spPr bwMode="auto">
              <a:xfrm>
                <a:off x="2783" y="3013"/>
                <a:ext cx="119" cy="143"/>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4" name="Freeform 350"/>
              <p:cNvSpPr/>
              <p:nvPr/>
            </p:nvSpPr>
            <p:spPr bwMode="auto">
              <a:xfrm>
                <a:off x="2895" y="3159"/>
                <a:ext cx="98" cy="36"/>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5" name="Freeform 351"/>
              <p:cNvSpPr/>
              <p:nvPr/>
            </p:nvSpPr>
            <p:spPr bwMode="auto">
              <a:xfrm>
                <a:off x="2934" y="3030"/>
                <a:ext cx="107" cy="106"/>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6" name="Freeform 352"/>
              <p:cNvSpPr/>
              <p:nvPr/>
            </p:nvSpPr>
            <p:spPr bwMode="auto">
              <a:xfrm>
                <a:off x="3019" y="3190"/>
                <a:ext cx="25" cy="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7" name="Freeform 353"/>
              <p:cNvSpPr/>
              <p:nvPr/>
            </p:nvSpPr>
            <p:spPr bwMode="auto">
              <a:xfrm>
                <a:off x="3041" y="3061"/>
                <a:ext cx="68" cy="94"/>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8" name="Freeform 354"/>
              <p:cNvSpPr/>
              <p:nvPr/>
            </p:nvSpPr>
            <p:spPr bwMode="auto">
              <a:xfrm>
                <a:off x="3094" y="3190"/>
                <a:ext cx="38" cy="24"/>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9" name="Freeform 355"/>
              <p:cNvSpPr/>
              <p:nvPr/>
            </p:nvSpPr>
            <p:spPr bwMode="auto">
              <a:xfrm>
                <a:off x="3133" y="3057"/>
                <a:ext cx="14" cy="37"/>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0" name="Freeform 356"/>
              <p:cNvSpPr/>
              <p:nvPr/>
            </p:nvSpPr>
            <p:spPr bwMode="auto">
              <a:xfrm>
                <a:off x="3139" y="3118"/>
                <a:ext cx="31" cy="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1" name="Freeform 357"/>
              <p:cNvSpPr/>
              <p:nvPr/>
            </p:nvSpPr>
            <p:spPr bwMode="auto">
              <a:xfrm>
                <a:off x="3171" y="3089"/>
                <a:ext cx="114" cy="109"/>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2" name="Freeform 358"/>
              <p:cNvSpPr/>
              <p:nvPr/>
            </p:nvSpPr>
            <p:spPr bwMode="auto">
              <a:xfrm>
                <a:off x="3174" y="317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3" name="Freeform 359"/>
              <p:cNvSpPr/>
              <p:nvPr/>
            </p:nvSpPr>
            <p:spPr bwMode="auto">
              <a:xfrm>
                <a:off x="2227" y="2555"/>
                <a:ext cx="208" cy="207"/>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4" name="Freeform 360"/>
              <p:cNvSpPr/>
              <p:nvPr/>
            </p:nvSpPr>
            <p:spPr bwMode="auto">
              <a:xfrm>
                <a:off x="2167" y="2594"/>
                <a:ext cx="109" cy="11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6" name="Freeform 361"/>
              <p:cNvSpPr/>
              <p:nvPr/>
            </p:nvSpPr>
            <p:spPr bwMode="auto">
              <a:xfrm>
                <a:off x="1820" y="2445"/>
                <a:ext cx="127" cy="13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7" name="Freeform 362"/>
              <p:cNvSpPr/>
              <p:nvPr/>
            </p:nvSpPr>
            <p:spPr bwMode="auto">
              <a:xfrm>
                <a:off x="1836" y="2534"/>
                <a:ext cx="15" cy="34"/>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8" name="Freeform 363"/>
              <p:cNvSpPr/>
              <p:nvPr/>
            </p:nvSpPr>
            <p:spPr bwMode="auto">
              <a:xfrm>
                <a:off x="1883" y="2579"/>
                <a:ext cx="33" cy="2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9" name="Freeform 364"/>
              <p:cNvSpPr/>
              <p:nvPr/>
            </p:nvSpPr>
            <p:spPr bwMode="auto">
              <a:xfrm>
                <a:off x="3158" y="2643"/>
                <a:ext cx="26" cy="35"/>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0" name="Freeform 365"/>
              <p:cNvSpPr/>
              <p:nvPr/>
            </p:nvSpPr>
            <p:spPr bwMode="auto">
              <a:xfrm>
                <a:off x="3171" y="2533"/>
                <a:ext cx="123" cy="11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1" name="Freeform 366"/>
              <p:cNvSpPr/>
              <p:nvPr/>
            </p:nvSpPr>
            <p:spPr bwMode="auto">
              <a:xfrm>
                <a:off x="3185" y="2638"/>
                <a:ext cx="26" cy="21"/>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2" name="Freeform 367"/>
              <p:cNvSpPr/>
              <p:nvPr/>
            </p:nvSpPr>
            <p:spPr bwMode="auto">
              <a:xfrm>
                <a:off x="3269" y="2472"/>
                <a:ext cx="64" cy="61"/>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3" name="Freeform 368"/>
              <p:cNvSpPr/>
              <p:nvPr/>
            </p:nvSpPr>
            <p:spPr bwMode="auto">
              <a:xfrm>
                <a:off x="3101" y="2512"/>
                <a:ext cx="68" cy="76"/>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4" name="Freeform 369"/>
              <p:cNvSpPr/>
              <p:nvPr/>
            </p:nvSpPr>
            <p:spPr bwMode="auto">
              <a:xfrm>
                <a:off x="3121" y="2575"/>
                <a:ext cx="36" cy="61"/>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5" name="Freeform 370"/>
              <p:cNvSpPr/>
              <p:nvPr/>
            </p:nvSpPr>
            <p:spPr bwMode="auto">
              <a:xfrm>
                <a:off x="2838" y="2797"/>
                <a:ext cx="78" cy="105"/>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6" name="Freeform 371"/>
              <p:cNvSpPr/>
              <p:nvPr/>
            </p:nvSpPr>
            <p:spPr bwMode="auto">
              <a:xfrm>
                <a:off x="1810" y="2395"/>
                <a:ext cx="5" cy="11"/>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7" name="Freeform 372"/>
              <p:cNvSpPr/>
              <p:nvPr/>
            </p:nvSpPr>
            <p:spPr bwMode="auto">
              <a:xfrm>
                <a:off x="2838" y="3002"/>
                <a:ext cx="41" cy="6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8" name="Freeform 373"/>
              <p:cNvSpPr/>
              <p:nvPr/>
            </p:nvSpPr>
            <p:spPr bwMode="auto">
              <a:xfrm>
                <a:off x="2941" y="2996"/>
                <a:ext cx="103" cy="76"/>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9" name="Freeform 374"/>
              <p:cNvSpPr/>
              <p:nvPr/>
            </p:nvSpPr>
            <p:spPr bwMode="auto">
              <a:xfrm>
                <a:off x="2702" y="2363"/>
                <a:ext cx="345" cy="16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0" name="Freeform 375"/>
              <p:cNvSpPr/>
              <p:nvPr/>
            </p:nvSpPr>
            <p:spPr bwMode="auto">
              <a:xfrm>
                <a:off x="2313" y="2765"/>
                <a:ext cx="84" cy="109"/>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1" name="Freeform 376"/>
              <p:cNvSpPr/>
              <p:nvPr/>
            </p:nvSpPr>
            <p:spPr bwMode="auto">
              <a:xfrm>
                <a:off x="2619" y="2692"/>
                <a:ext cx="86" cy="52"/>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2" name="Freeform 377"/>
              <p:cNvSpPr/>
              <p:nvPr/>
            </p:nvSpPr>
            <p:spPr bwMode="auto">
              <a:xfrm>
                <a:off x="1785" y="2344"/>
                <a:ext cx="39" cy="43"/>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3" name="Freeform 378"/>
              <p:cNvSpPr/>
              <p:nvPr/>
            </p:nvSpPr>
            <p:spPr bwMode="auto">
              <a:xfrm>
                <a:off x="3558" y="3624"/>
                <a:ext cx="85" cy="91"/>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4" name="Freeform 379"/>
              <p:cNvSpPr/>
              <p:nvPr/>
            </p:nvSpPr>
            <p:spPr bwMode="auto">
              <a:xfrm>
                <a:off x="3625" y="3534"/>
                <a:ext cx="63" cy="101"/>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5" name="Freeform 380"/>
              <p:cNvSpPr/>
              <p:nvPr/>
            </p:nvSpPr>
            <p:spPr bwMode="auto">
              <a:xfrm>
                <a:off x="1802" y="1995"/>
                <a:ext cx="281" cy="26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6" name="Freeform 381"/>
              <p:cNvSpPr/>
              <p:nvPr/>
            </p:nvSpPr>
            <p:spPr bwMode="auto">
              <a:xfrm>
                <a:off x="2410" y="2596"/>
                <a:ext cx="181" cy="184"/>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7" name="Freeform 382"/>
              <p:cNvSpPr/>
              <p:nvPr/>
            </p:nvSpPr>
            <p:spPr bwMode="auto">
              <a:xfrm>
                <a:off x="3283" y="3117"/>
                <a:ext cx="109" cy="9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8" name="Freeform 383"/>
              <p:cNvSpPr/>
              <p:nvPr/>
            </p:nvSpPr>
            <p:spPr bwMode="auto">
              <a:xfrm>
                <a:off x="3362" y="3137"/>
                <a:ext cx="45" cy="2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9" name="Freeform 384"/>
              <p:cNvSpPr/>
              <p:nvPr/>
            </p:nvSpPr>
            <p:spPr bwMode="auto">
              <a:xfrm>
                <a:off x="3389" y="3118"/>
                <a:ext cx="23" cy="2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0" name="Freeform 385"/>
              <p:cNvSpPr/>
              <p:nvPr/>
            </p:nvSpPr>
            <p:spPr bwMode="auto">
              <a:xfrm>
                <a:off x="3022" y="2941"/>
                <a:ext cx="26" cy="36"/>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1" name="Freeform 386"/>
              <p:cNvSpPr/>
              <p:nvPr/>
            </p:nvSpPr>
            <p:spPr bwMode="auto">
              <a:xfrm>
                <a:off x="3052" y="2848"/>
                <a:ext cx="45" cy="77"/>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2" name="Freeform 387"/>
              <p:cNvSpPr/>
              <p:nvPr/>
            </p:nvSpPr>
            <p:spPr bwMode="auto">
              <a:xfrm>
                <a:off x="3056" y="2913"/>
                <a:ext cx="12" cy="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3" name="Freeform 388"/>
              <p:cNvSpPr/>
              <p:nvPr/>
            </p:nvSpPr>
            <p:spPr bwMode="auto">
              <a:xfrm>
                <a:off x="3073" y="2933"/>
                <a:ext cx="12" cy="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4" name="Freeform 389"/>
              <p:cNvSpPr/>
              <p:nvPr/>
            </p:nvSpPr>
            <p:spPr bwMode="auto">
              <a:xfrm>
                <a:off x="3075" y="2960"/>
                <a:ext cx="47" cy="53"/>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5" name="Freeform 390"/>
              <p:cNvSpPr/>
              <p:nvPr/>
            </p:nvSpPr>
            <p:spPr bwMode="auto">
              <a:xfrm>
                <a:off x="3080" y="2948"/>
                <a:ext cx="11" cy="21"/>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6" name="Freeform 391"/>
              <p:cNvSpPr/>
              <p:nvPr/>
            </p:nvSpPr>
            <p:spPr bwMode="auto">
              <a:xfrm>
                <a:off x="1899" y="2318"/>
                <a:ext cx="110" cy="95"/>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7" name="Freeform 392"/>
              <p:cNvSpPr/>
              <p:nvPr/>
            </p:nvSpPr>
            <p:spPr bwMode="auto">
              <a:xfrm>
                <a:off x="1647" y="2527"/>
                <a:ext cx="33" cy="69"/>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8" name="Freeform 393"/>
              <p:cNvSpPr/>
              <p:nvPr/>
            </p:nvSpPr>
            <p:spPr bwMode="auto">
              <a:xfrm>
                <a:off x="1966" y="2426"/>
                <a:ext cx="104" cy="7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9" name="Freeform 394"/>
              <p:cNvSpPr/>
              <p:nvPr/>
            </p:nvSpPr>
            <p:spPr bwMode="auto">
              <a:xfrm>
                <a:off x="2123" y="2666"/>
                <a:ext cx="230" cy="221"/>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0" name="Freeform 395"/>
              <p:cNvSpPr/>
              <p:nvPr/>
            </p:nvSpPr>
            <p:spPr bwMode="auto">
              <a:xfrm>
                <a:off x="1960" y="1831"/>
                <a:ext cx="1858" cy="69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1" name="Freeform 396"/>
              <p:cNvSpPr/>
              <p:nvPr/>
            </p:nvSpPr>
            <p:spPr bwMode="auto">
              <a:xfrm>
                <a:off x="2254" y="1741"/>
                <a:ext cx="54" cy="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2" name="Freeform 397"/>
              <p:cNvSpPr/>
              <p:nvPr/>
            </p:nvSpPr>
            <p:spPr bwMode="auto">
              <a:xfrm>
                <a:off x="2270" y="2032"/>
                <a:ext cx="22" cy="1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3" name="Freeform 398"/>
              <p:cNvSpPr/>
              <p:nvPr/>
            </p:nvSpPr>
            <p:spPr bwMode="auto">
              <a:xfrm>
                <a:off x="2308" y="1945"/>
                <a:ext cx="66" cy="5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4" name="Freeform 399"/>
              <p:cNvSpPr/>
              <p:nvPr/>
            </p:nvSpPr>
            <p:spPr bwMode="auto">
              <a:xfrm>
                <a:off x="2330" y="1851"/>
                <a:ext cx="168" cy="94"/>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5" name="Freeform 400"/>
              <p:cNvSpPr/>
              <p:nvPr/>
            </p:nvSpPr>
            <p:spPr bwMode="auto">
              <a:xfrm>
                <a:off x="2427" y="1727"/>
                <a:ext cx="32" cy="19"/>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6" name="Freeform 401"/>
              <p:cNvSpPr/>
              <p:nvPr/>
            </p:nvSpPr>
            <p:spPr bwMode="auto">
              <a:xfrm>
                <a:off x="2737" y="1765"/>
                <a:ext cx="29" cy="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7" name="Freeform 402"/>
              <p:cNvSpPr/>
              <p:nvPr/>
            </p:nvSpPr>
            <p:spPr bwMode="auto">
              <a:xfrm>
                <a:off x="2743" y="1731"/>
                <a:ext cx="69" cy="35"/>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8" name="Freeform 403"/>
              <p:cNvSpPr/>
              <p:nvPr/>
            </p:nvSpPr>
            <p:spPr bwMode="auto">
              <a:xfrm>
                <a:off x="2757" y="1762"/>
                <a:ext cx="78" cy="40"/>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9" name="Freeform 404"/>
              <p:cNvSpPr/>
              <p:nvPr/>
            </p:nvSpPr>
            <p:spPr bwMode="auto">
              <a:xfrm>
                <a:off x="2830" y="1782"/>
                <a:ext cx="65" cy="4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0" name="Freeform 405"/>
              <p:cNvSpPr/>
              <p:nvPr/>
            </p:nvSpPr>
            <p:spPr bwMode="auto">
              <a:xfrm>
                <a:off x="3233" y="1870"/>
                <a:ext cx="74" cy="40"/>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1" name="Freeform 406"/>
              <p:cNvSpPr/>
              <p:nvPr/>
            </p:nvSpPr>
            <p:spPr bwMode="auto">
              <a:xfrm>
                <a:off x="3285" y="1872"/>
                <a:ext cx="45" cy="27"/>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2" name="Freeform 407"/>
              <p:cNvSpPr/>
              <p:nvPr/>
            </p:nvSpPr>
            <p:spPr bwMode="auto">
              <a:xfrm>
                <a:off x="3290" y="2325"/>
                <a:ext cx="32" cy="13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3" name="Freeform 408"/>
              <p:cNvSpPr/>
              <p:nvPr/>
            </p:nvSpPr>
            <p:spPr bwMode="auto">
              <a:xfrm>
                <a:off x="3339" y="1887"/>
                <a:ext cx="50" cy="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4" name="Freeform 409"/>
              <p:cNvSpPr/>
              <p:nvPr/>
            </p:nvSpPr>
            <p:spPr bwMode="auto">
              <a:xfrm>
                <a:off x="1649" y="2499"/>
                <a:ext cx="133" cy="1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5" name="Freeform 410"/>
              <p:cNvSpPr/>
              <p:nvPr/>
            </p:nvSpPr>
            <p:spPr bwMode="auto">
              <a:xfrm>
                <a:off x="1864" y="1765"/>
                <a:ext cx="115" cy="95"/>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6" name="Freeform 411"/>
              <p:cNvSpPr/>
              <p:nvPr/>
            </p:nvSpPr>
            <p:spPr bwMode="auto">
              <a:xfrm>
                <a:off x="1938" y="1752"/>
                <a:ext cx="104" cy="40"/>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7" name="Freeform 412"/>
              <p:cNvSpPr/>
              <p:nvPr/>
            </p:nvSpPr>
            <p:spPr bwMode="auto">
              <a:xfrm>
                <a:off x="1974" y="1817"/>
                <a:ext cx="44" cy="2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8" name="Freeform 413"/>
              <p:cNvSpPr/>
              <p:nvPr/>
            </p:nvSpPr>
            <p:spPr bwMode="auto">
              <a:xfrm>
                <a:off x="1869" y="2041"/>
                <a:ext cx="140" cy="266"/>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9" name="Freeform 414"/>
              <p:cNvSpPr/>
              <p:nvPr/>
            </p:nvSpPr>
            <p:spPr bwMode="auto">
              <a:xfrm>
                <a:off x="1812" y="2436"/>
                <a:ext cx="48" cy="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0" name="Freeform 415"/>
              <p:cNvSpPr/>
              <p:nvPr/>
            </p:nvSpPr>
            <p:spPr bwMode="auto">
              <a:xfrm>
                <a:off x="2133" y="2595"/>
                <a:ext cx="78" cy="69"/>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1" name="Freeform 416"/>
              <p:cNvSpPr/>
              <p:nvPr/>
            </p:nvSpPr>
            <p:spPr bwMode="auto">
              <a:xfrm>
                <a:off x="2808" y="2820"/>
                <a:ext cx="87" cy="193"/>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2" name="Freeform 417"/>
              <p:cNvSpPr/>
              <p:nvPr/>
            </p:nvSpPr>
            <p:spPr bwMode="auto">
              <a:xfrm>
                <a:off x="2302" y="2748"/>
                <a:ext cx="57" cy="46"/>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3" name="Freeform 418"/>
              <p:cNvSpPr/>
              <p:nvPr/>
            </p:nvSpPr>
            <p:spPr bwMode="auto">
              <a:xfrm>
                <a:off x="1827" y="2596"/>
                <a:ext cx="42" cy="96"/>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4" name="Freeform 419"/>
              <p:cNvSpPr/>
              <p:nvPr/>
            </p:nvSpPr>
            <p:spPr bwMode="auto">
              <a:xfrm>
                <a:off x="2030" y="2525"/>
                <a:ext cx="31" cy="27"/>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5" name="Freeform 420"/>
              <p:cNvSpPr/>
              <p:nvPr/>
            </p:nvSpPr>
            <p:spPr bwMode="auto">
              <a:xfrm>
                <a:off x="2034" y="2523"/>
                <a:ext cx="201" cy="90"/>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6" name="Freeform 421"/>
              <p:cNvSpPr/>
              <p:nvPr/>
            </p:nvSpPr>
            <p:spPr bwMode="auto">
              <a:xfrm>
                <a:off x="1637" y="2312"/>
                <a:ext cx="43" cy="59"/>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7" name="Freeform 422"/>
              <p:cNvSpPr/>
              <p:nvPr/>
            </p:nvSpPr>
            <p:spPr bwMode="auto">
              <a:xfrm>
                <a:off x="1660" y="2308"/>
                <a:ext cx="27" cy="23"/>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8" name="Freeform 423"/>
              <p:cNvSpPr/>
              <p:nvPr/>
            </p:nvSpPr>
            <p:spPr bwMode="auto">
              <a:xfrm>
                <a:off x="1672" y="2256"/>
                <a:ext cx="8" cy="9"/>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9" name="Freeform 424"/>
              <p:cNvSpPr/>
              <p:nvPr/>
            </p:nvSpPr>
            <p:spPr bwMode="auto">
              <a:xfrm>
                <a:off x="1675" y="2266"/>
                <a:ext cx="6" cy="7"/>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0" name="Freeform 425"/>
              <p:cNvSpPr/>
              <p:nvPr/>
            </p:nvSpPr>
            <p:spPr bwMode="auto">
              <a:xfrm>
                <a:off x="1681" y="2250"/>
                <a:ext cx="85" cy="14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1" name="Freeform 426"/>
              <p:cNvSpPr/>
              <p:nvPr/>
            </p:nvSpPr>
            <p:spPr bwMode="auto">
              <a:xfrm>
                <a:off x="3793" y="2153"/>
                <a:ext cx="33" cy="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2" name="Freeform 427"/>
              <p:cNvSpPr/>
              <p:nvPr/>
            </p:nvSpPr>
            <p:spPr bwMode="auto">
              <a:xfrm>
                <a:off x="2859" y="2788"/>
                <a:ext cx="77" cy="188"/>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3" name="Freeform 428"/>
              <p:cNvSpPr/>
              <p:nvPr/>
            </p:nvSpPr>
            <p:spPr bwMode="auto">
              <a:xfrm>
                <a:off x="2219" y="2842"/>
                <a:ext cx="105" cy="83"/>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4" name="Freeform 429"/>
              <p:cNvSpPr/>
              <p:nvPr/>
            </p:nvSpPr>
            <p:spPr bwMode="auto">
              <a:xfrm>
                <a:off x="2211" y="2864"/>
                <a:ext cx="39" cy="6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5" name="Freeform 430"/>
              <p:cNvSpPr/>
              <p:nvPr/>
            </p:nvSpPr>
            <p:spPr bwMode="auto">
              <a:xfrm>
                <a:off x="1896" y="2448"/>
                <a:ext cx="102" cy="92"/>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6" name="Freeform 431"/>
              <p:cNvSpPr/>
              <p:nvPr/>
            </p:nvSpPr>
            <p:spPr bwMode="auto">
              <a:xfrm>
                <a:off x="1872" y="3156"/>
                <a:ext cx="139" cy="157"/>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7" name="Freeform 432"/>
              <p:cNvSpPr/>
              <p:nvPr/>
            </p:nvSpPr>
            <p:spPr bwMode="auto">
              <a:xfrm>
                <a:off x="1876" y="3143"/>
                <a:ext cx="11" cy="13"/>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8" name="Freeform 433"/>
              <p:cNvSpPr/>
              <p:nvPr/>
            </p:nvSpPr>
            <p:spPr bwMode="auto">
              <a:xfrm>
                <a:off x="1963" y="3309"/>
                <a:ext cx="102" cy="117"/>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9" name="Freeform 434"/>
              <p:cNvSpPr/>
              <p:nvPr/>
            </p:nvSpPr>
            <p:spPr bwMode="auto">
              <a:xfrm>
                <a:off x="2063" y="3113"/>
                <a:ext cx="19" cy="24"/>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0" name="Freeform 435"/>
              <p:cNvSpPr/>
              <p:nvPr/>
            </p:nvSpPr>
            <p:spPr bwMode="auto">
              <a:xfrm>
                <a:off x="1839" y="2923"/>
                <a:ext cx="83" cy="142"/>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1" name="Freeform 436"/>
              <p:cNvSpPr/>
              <p:nvPr/>
            </p:nvSpPr>
            <p:spPr bwMode="auto">
              <a:xfrm>
                <a:off x="1905" y="2945"/>
                <a:ext cx="142" cy="102"/>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2" name="Freeform 437"/>
              <p:cNvSpPr/>
              <p:nvPr/>
            </p:nvSpPr>
            <p:spPr bwMode="auto">
              <a:xfrm>
                <a:off x="1893" y="2784"/>
                <a:ext cx="116" cy="206"/>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3" name="Freeform 438"/>
              <p:cNvSpPr/>
              <p:nvPr/>
            </p:nvSpPr>
            <p:spPr bwMode="auto">
              <a:xfrm>
                <a:off x="1868" y="3037"/>
                <a:ext cx="82" cy="11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4" name="Freeform 439"/>
              <p:cNvSpPr/>
              <p:nvPr/>
            </p:nvSpPr>
            <p:spPr bwMode="auto">
              <a:xfrm>
                <a:off x="1881" y="3019"/>
                <a:ext cx="206" cy="231"/>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5" name="Freeform 440"/>
              <p:cNvSpPr/>
              <p:nvPr/>
            </p:nvSpPr>
            <p:spPr bwMode="auto">
              <a:xfrm>
                <a:off x="2099" y="2617"/>
                <a:ext cx="25" cy="1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6" name="Freeform 441"/>
              <p:cNvSpPr/>
              <p:nvPr/>
            </p:nvSpPr>
            <p:spPr bwMode="auto">
              <a:xfrm>
                <a:off x="1757" y="2927"/>
                <a:ext cx="29" cy="7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7" name="Freeform 442"/>
              <p:cNvSpPr/>
              <p:nvPr/>
            </p:nvSpPr>
            <p:spPr bwMode="auto">
              <a:xfrm>
                <a:off x="1849" y="3056"/>
                <a:ext cx="20" cy="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8" name="Freeform 443"/>
              <p:cNvSpPr/>
              <p:nvPr/>
            </p:nvSpPr>
            <p:spPr bwMode="auto">
              <a:xfrm>
                <a:off x="2106" y="2854"/>
                <a:ext cx="164" cy="1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9" name="Freeform 444"/>
              <p:cNvSpPr/>
              <p:nvPr/>
            </p:nvSpPr>
            <p:spPr bwMode="auto">
              <a:xfrm>
                <a:off x="2202" y="2923"/>
                <a:ext cx="17" cy="24"/>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0" name="Freeform 445"/>
              <p:cNvSpPr/>
              <p:nvPr/>
            </p:nvSpPr>
            <p:spPr bwMode="auto">
              <a:xfrm>
                <a:off x="1841" y="3056"/>
                <a:ext cx="61" cy="76"/>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1" name="Freeform 446"/>
              <p:cNvSpPr/>
              <p:nvPr/>
            </p:nvSpPr>
            <p:spPr bwMode="auto">
              <a:xfrm>
                <a:off x="1564" y="2912"/>
                <a:ext cx="33" cy="7"/>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2" name="Freeform 447"/>
              <p:cNvSpPr/>
              <p:nvPr/>
            </p:nvSpPr>
            <p:spPr bwMode="auto">
              <a:xfrm>
                <a:off x="1714" y="2943"/>
                <a:ext cx="46" cy="81"/>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3" name="Freeform 448"/>
              <p:cNvSpPr/>
              <p:nvPr/>
            </p:nvSpPr>
            <p:spPr bwMode="auto">
              <a:xfrm>
                <a:off x="1583" y="2923"/>
                <a:ext cx="80" cy="68"/>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4" name="Freeform 449"/>
              <p:cNvSpPr/>
              <p:nvPr/>
            </p:nvSpPr>
            <p:spPr bwMode="auto">
              <a:xfrm>
                <a:off x="2235" y="2707"/>
                <a:ext cx="18" cy="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5" name="Freeform 450"/>
              <p:cNvSpPr/>
              <p:nvPr/>
            </p:nvSpPr>
            <p:spPr bwMode="auto">
              <a:xfrm>
                <a:off x="2117" y="2651"/>
                <a:ext cx="17" cy="5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6" name="Freeform 451"/>
              <p:cNvSpPr/>
              <p:nvPr/>
            </p:nvSpPr>
            <p:spPr bwMode="auto">
              <a:xfrm>
                <a:off x="1654" y="2949"/>
                <a:ext cx="65" cy="7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7" name="Freeform 452"/>
              <p:cNvSpPr/>
              <p:nvPr/>
            </p:nvSpPr>
            <p:spPr bwMode="auto">
              <a:xfrm>
                <a:off x="2125" y="2649"/>
                <a:ext cx="47" cy="59"/>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8" name="Freeform 453"/>
              <p:cNvSpPr/>
              <p:nvPr/>
            </p:nvSpPr>
            <p:spPr bwMode="auto">
              <a:xfrm>
                <a:off x="2117" y="3026"/>
                <a:ext cx="86" cy="116"/>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9" name="Freeform 454"/>
              <p:cNvSpPr/>
              <p:nvPr/>
            </p:nvSpPr>
            <p:spPr bwMode="auto">
              <a:xfrm>
                <a:off x="2253" y="2696"/>
                <a:ext cx="20" cy="19"/>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0" name="Freeform 455"/>
              <p:cNvSpPr/>
              <p:nvPr/>
            </p:nvSpPr>
            <p:spPr bwMode="auto">
              <a:xfrm>
                <a:off x="2128" y="2630"/>
                <a:ext cx="17" cy="2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1" name="Freeform 456"/>
              <p:cNvSpPr/>
              <p:nvPr/>
            </p:nvSpPr>
            <p:spPr bwMode="auto">
              <a:xfrm>
                <a:off x="1622" y="2978"/>
                <a:ext cx="43" cy="50"/>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2" name="Freeform 457"/>
              <p:cNvSpPr/>
              <p:nvPr/>
            </p:nvSpPr>
            <p:spPr bwMode="auto">
              <a:xfrm>
                <a:off x="1848" y="2652"/>
                <a:ext cx="170" cy="185"/>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3" name="Freeform 458"/>
              <p:cNvSpPr/>
              <p:nvPr/>
            </p:nvSpPr>
            <p:spPr bwMode="auto">
              <a:xfrm>
                <a:off x="2215" y="3237"/>
                <a:ext cx="77" cy="17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4" name="Freeform 459"/>
              <p:cNvSpPr/>
              <p:nvPr/>
            </p:nvSpPr>
            <p:spPr bwMode="auto">
              <a:xfrm>
                <a:off x="2103" y="3202"/>
                <a:ext cx="36" cy="99"/>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5" name="Freeform 460"/>
              <p:cNvSpPr/>
              <p:nvPr/>
            </p:nvSpPr>
            <p:spPr bwMode="auto">
              <a:xfrm>
                <a:off x="1615" y="2764"/>
                <a:ext cx="177" cy="191"/>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6" name="Freeform 461"/>
              <p:cNvSpPr/>
              <p:nvPr/>
            </p:nvSpPr>
            <p:spPr bwMode="auto">
              <a:xfrm>
                <a:off x="1562" y="2733"/>
                <a:ext cx="133" cy="164"/>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7" name="Freeform 462"/>
              <p:cNvSpPr/>
              <p:nvPr/>
            </p:nvSpPr>
            <p:spPr bwMode="auto">
              <a:xfrm>
                <a:off x="1606" y="2617"/>
                <a:ext cx="127" cy="11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8" name="Freeform 463"/>
              <p:cNvSpPr/>
              <p:nvPr/>
            </p:nvSpPr>
            <p:spPr bwMode="auto">
              <a:xfrm>
                <a:off x="2074" y="3215"/>
                <a:ext cx="114" cy="211"/>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9" name="Freeform 464"/>
              <p:cNvSpPr/>
              <p:nvPr/>
            </p:nvSpPr>
            <p:spPr bwMode="auto">
              <a:xfrm>
                <a:off x="1749" y="2784"/>
                <a:ext cx="173" cy="152"/>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0" name="Freeform 465"/>
              <p:cNvSpPr/>
              <p:nvPr/>
            </p:nvSpPr>
            <p:spPr bwMode="auto">
              <a:xfrm>
                <a:off x="1777" y="2908"/>
                <a:ext cx="127" cy="1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1" name="Freeform 466"/>
              <p:cNvSpPr/>
              <p:nvPr/>
            </p:nvSpPr>
            <p:spPr bwMode="auto">
              <a:xfrm>
                <a:off x="1564" y="2923"/>
                <a:ext cx="33" cy="23"/>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2" name="Freeform 467"/>
              <p:cNvSpPr/>
              <p:nvPr/>
            </p:nvSpPr>
            <p:spPr bwMode="auto">
              <a:xfrm>
                <a:off x="2300" y="2748"/>
                <a:ext cx="6" cy="2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3" name="Freeform 468"/>
              <p:cNvSpPr/>
              <p:nvPr/>
            </p:nvSpPr>
            <p:spPr bwMode="auto">
              <a:xfrm>
                <a:off x="2063" y="3096"/>
                <a:ext cx="19" cy="21"/>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4" name="Freeform 469"/>
              <p:cNvSpPr/>
              <p:nvPr/>
            </p:nvSpPr>
            <p:spPr bwMode="auto">
              <a:xfrm>
                <a:off x="1556" y="2873"/>
                <a:ext cx="67" cy="52"/>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5" name="Freeform 470"/>
              <p:cNvSpPr/>
              <p:nvPr/>
            </p:nvSpPr>
            <p:spPr bwMode="auto">
              <a:xfrm>
                <a:off x="1603" y="2959"/>
                <a:ext cx="34" cy="3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6" name="Freeform 471"/>
              <p:cNvSpPr/>
              <p:nvPr/>
            </p:nvSpPr>
            <p:spPr bwMode="auto">
              <a:xfrm>
                <a:off x="2194" y="2933"/>
                <a:ext cx="111" cy="17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7" name="Freeform 472"/>
              <p:cNvSpPr/>
              <p:nvPr/>
            </p:nvSpPr>
            <p:spPr bwMode="auto">
              <a:xfrm>
                <a:off x="2020" y="3281"/>
                <a:ext cx="86" cy="91"/>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8" name="Freeform 473"/>
              <p:cNvSpPr/>
              <p:nvPr/>
            </p:nvSpPr>
            <p:spPr bwMode="auto">
              <a:xfrm>
                <a:off x="1872" y="3297"/>
                <a:ext cx="148" cy="161"/>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9" name="Freeform 474"/>
              <p:cNvSpPr/>
              <p:nvPr/>
            </p:nvSpPr>
            <p:spPr bwMode="auto">
              <a:xfrm>
                <a:off x="1562" y="2727"/>
                <a:ext cx="92" cy="88"/>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0" name="Freeform 475"/>
              <p:cNvSpPr/>
              <p:nvPr/>
            </p:nvSpPr>
            <p:spPr bwMode="auto">
              <a:xfrm>
                <a:off x="1986" y="2789"/>
                <a:ext cx="180" cy="24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1" name="Freeform 476"/>
              <p:cNvSpPr/>
              <p:nvPr/>
            </p:nvSpPr>
            <p:spPr bwMode="auto">
              <a:xfrm>
                <a:off x="2082" y="3413"/>
                <a:ext cx="14" cy="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2" name="Freeform 477"/>
              <p:cNvSpPr/>
              <p:nvPr/>
            </p:nvSpPr>
            <p:spPr bwMode="auto">
              <a:xfrm>
                <a:off x="2070" y="3095"/>
                <a:ext cx="118" cy="136"/>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3" name="Freeform 478"/>
              <p:cNvSpPr/>
              <p:nvPr/>
            </p:nvSpPr>
            <p:spPr bwMode="auto">
              <a:xfrm>
                <a:off x="1745" y="2943"/>
                <a:ext cx="24" cy="65"/>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4" name="Freeform 479"/>
              <p:cNvSpPr/>
              <p:nvPr/>
            </p:nvSpPr>
            <p:spPr bwMode="auto">
              <a:xfrm>
                <a:off x="2071" y="3033"/>
                <a:ext cx="57" cy="6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5" name="Freeform 480"/>
              <p:cNvSpPr/>
              <p:nvPr/>
            </p:nvSpPr>
            <p:spPr bwMode="auto">
              <a:xfrm>
                <a:off x="2014" y="2673"/>
                <a:ext cx="122" cy="133"/>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6" name="Freeform 481"/>
              <p:cNvSpPr/>
              <p:nvPr/>
            </p:nvSpPr>
            <p:spPr bwMode="auto">
              <a:xfrm>
                <a:off x="1690" y="2894"/>
                <a:ext cx="81" cy="69"/>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7" name="Freeform 482"/>
              <p:cNvSpPr/>
              <p:nvPr/>
            </p:nvSpPr>
            <p:spPr bwMode="auto">
              <a:xfrm>
                <a:off x="1986" y="3186"/>
                <a:ext cx="128" cy="1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8" name="Freeform 483"/>
              <p:cNvSpPr/>
              <p:nvPr/>
            </p:nvSpPr>
            <p:spPr bwMode="auto">
              <a:xfrm>
                <a:off x="1926" y="3366"/>
                <a:ext cx="178" cy="16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9" name="Freeform 484"/>
              <p:cNvSpPr/>
              <p:nvPr/>
            </p:nvSpPr>
            <p:spPr bwMode="auto">
              <a:xfrm>
                <a:off x="2040" y="3455"/>
                <a:ext cx="25" cy="3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0" name="Freeform 485"/>
              <p:cNvSpPr/>
              <p:nvPr/>
            </p:nvSpPr>
            <p:spPr bwMode="auto">
              <a:xfrm>
                <a:off x="2000" y="2304"/>
                <a:ext cx="86" cy="77"/>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1" name="Freeform 486"/>
              <p:cNvSpPr/>
              <p:nvPr/>
            </p:nvSpPr>
            <p:spPr bwMode="auto">
              <a:xfrm>
                <a:off x="1987" y="2359"/>
                <a:ext cx="192" cy="128"/>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2" name="Freeform 487"/>
              <p:cNvSpPr/>
              <p:nvPr/>
            </p:nvSpPr>
            <p:spPr bwMode="auto">
              <a:xfrm>
                <a:off x="2036" y="2424"/>
                <a:ext cx="37" cy="47"/>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3" name="Freeform 488"/>
              <p:cNvSpPr/>
              <p:nvPr/>
            </p:nvSpPr>
            <p:spPr bwMode="auto">
              <a:xfrm>
                <a:off x="2167" y="2487"/>
                <a:ext cx="80" cy="4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4" name="Freeform 489"/>
              <p:cNvSpPr/>
              <p:nvPr/>
            </p:nvSpPr>
            <p:spPr bwMode="auto">
              <a:xfrm>
                <a:off x="2227" y="2512"/>
                <a:ext cx="67" cy="6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5" name="Freeform 490"/>
              <p:cNvSpPr/>
              <p:nvPr/>
            </p:nvSpPr>
            <p:spPr bwMode="auto">
              <a:xfrm>
                <a:off x="2213" y="2524"/>
                <a:ext cx="45" cy="39"/>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6" name="Freeform 491"/>
              <p:cNvSpPr/>
              <p:nvPr/>
            </p:nvSpPr>
            <p:spPr bwMode="auto">
              <a:xfrm>
                <a:off x="2238" y="2308"/>
                <a:ext cx="455" cy="22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7" name="Freeform 492"/>
              <p:cNvSpPr/>
              <p:nvPr/>
            </p:nvSpPr>
            <p:spPr bwMode="auto">
              <a:xfrm>
                <a:off x="2347" y="2454"/>
                <a:ext cx="200" cy="141"/>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8" name="Freeform 493"/>
              <p:cNvSpPr/>
              <p:nvPr/>
            </p:nvSpPr>
            <p:spPr bwMode="auto">
              <a:xfrm>
                <a:off x="2322" y="2500"/>
                <a:ext cx="152" cy="1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9" name="Freeform 494"/>
              <p:cNvSpPr/>
              <p:nvPr/>
            </p:nvSpPr>
            <p:spPr bwMode="auto">
              <a:xfrm>
                <a:off x="2492" y="2499"/>
                <a:ext cx="127" cy="62"/>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0" name="Freeform 495"/>
              <p:cNvSpPr/>
              <p:nvPr/>
            </p:nvSpPr>
            <p:spPr bwMode="auto">
              <a:xfrm>
                <a:off x="2479" y="2536"/>
                <a:ext cx="81" cy="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1" name="Freeform 496"/>
              <p:cNvSpPr/>
              <p:nvPr/>
            </p:nvSpPr>
            <p:spPr bwMode="auto">
              <a:xfrm>
                <a:off x="2998" y="279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grpSp>
      </p:grpSp>
      <p:sp>
        <p:nvSpPr>
          <p:cNvPr id="261" name="椭圆 260"/>
          <p:cNvSpPr/>
          <p:nvPr/>
        </p:nvSpPr>
        <p:spPr>
          <a:xfrm>
            <a:off x="7929321" y="38374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2" name="椭圆 261"/>
          <p:cNvSpPr/>
          <p:nvPr/>
        </p:nvSpPr>
        <p:spPr>
          <a:xfrm>
            <a:off x="4730561" y="3768059"/>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3" name="椭圆 262"/>
          <p:cNvSpPr/>
          <p:nvPr/>
        </p:nvSpPr>
        <p:spPr>
          <a:xfrm>
            <a:off x="4875461" y="413213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4" name="椭圆 263"/>
          <p:cNvSpPr/>
          <p:nvPr/>
        </p:nvSpPr>
        <p:spPr>
          <a:xfrm>
            <a:off x="5410011" y="3735180"/>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5" name="椭圆 264"/>
          <p:cNvSpPr/>
          <p:nvPr/>
        </p:nvSpPr>
        <p:spPr>
          <a:xfrm>
            <a:off x="4528330" y="3315094"/>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6" name="椭圆 265"/>
          <p:cNvSpPr/>
          <p:nvPr/>
        </p:nvSpPr>
        <p:spPr>
          <a:xfrm>
            <a:off x="8933880" y="5123301"/>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7" name="椭圆 266"/>
          <p:cNvSpPr/>
          <p:nvPr/>
        </p:nvSpPr>
        <p:spPr>
          <a:xfrm>
            <a:off x="5783761" y="315923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8" name="椭圆 267"/>
          <p:cNvSpPr/>
          <p:nvPr/>
        </p:nvSpPr>
        <p:spPr>
          <a:xfrm>
            <a:off x="7688226" y="346869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9" name="椭圆 268"/>
          <p:cNvSpPr/>
          <p:nvPr/>
        </p:nvSpPr>
        <p:spPr>
          <a:xfrm>
            <a:off x="3480212" y="4599924"/>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0" name="椭圆 269"/>
          <p:cNvSpPr/>
          <p:nvPr/>
        </p:nvSpPr>
        <p:spPr>
          <a:xfrm>
            <a:off x="5489358" y="5543388"/>
            <a:ext cx="144000" cy="144000"/>
          </a:xfrm>
          <a:prstGeom prst="ellipse">
            <a:avLst/>
          </a:prstGeom>
          <a:solidFill>
            <a:srgbClr val="005EA4"/>
          </a:solidFill>
          <a:ln w="12700" cap="flat">
            <a:solidFill>
              <a:schemeClr val="bg1"/>
            </a:solid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1" name="椭圆 270"/>
          <p:cNvSpPr/>
          <p:nvPr/>
        </p:nvSpPr>
        <p:spPr>
          <a:xfrm>
            <a:off x="4098601" y="42928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2" name="椭圆 271"/>
          <p:cNvSpPr/>
          <p:nvPr/>
        </p:nvSpPr>
        <p:spPr>
          <a:xfrm>
            <a:off x="4567396" y="4716607"/>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3" name="椭圆 272"/>
          <p:cNvSpPr/>
          <p:nvPr/>
        </p:nvSpPr>
        <p:spPr>
          <a:xfrm>
            <a:off x="3685819" y="39202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4" name="椭圆 273"/>
          <p:cNvSpPr/>
          <p:nvPr/>
        </p:nvSpPr>
        <p:spPr>
          <a:xfrm>
            <a:off x="4596623" y="2761062"/>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5" name="矩形标注 274"/>
          <p:cNvSpPr/>
          <p:nvPr/>
        </p:nvSpPr>
        <p:spPr>
          <a:xfrm>
            <a:off x="1528549" y="2157064"/>
            <a:ext cx="2429302" cy="873457"/>
          </a:xfrm>
          <a:prstGeom prst="wedgeRectCallout">
            <a:avLst>
              <a:gd name="adj1" fmla="val 62875"/>
              <a:gd name="adj2" fmla="val 7812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a:t>
            </a:r>
            <a:r>
              <a:rPr lang="zh-CN" altLang="en-US" sz="1400" dirty="0" smtClean="0">
                <a:solidFill>
                  <a:schemeClr val="bg1"/>
                </a:solidFill>
                <a:latin typeface="微软雅黑" panose="020B0503020204020204" pitchFamily="34" charset="-122"/>
                <a:ea typeface="微软雅黑" panose="020B0503020204020204" pitchFamily="34" charset="-122"/>
              </a:rPr>
              <a:t>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6" name="矩形标注 275"/>
          <p:cNvSpPr/>
          <p:nvPr/>
        </p:nvSpPr>
        <p:spPr>
          <a:xfrm>
            <a:off x="698310" y="3373989"/>
            <a:ext cx="2429302" cy="873457"/>
          </a:xfrm>
          <a:prstGeom prst="wedgeRectCallout">
            <a:avLst>
              <a:gd name="adj1" fmla="val 62875"/>
              <a:gd name="adj2" fmla="val 7812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7" name="矩形标注 276"/>
          <p:cNvSpPr/>
          <p:nvPr/>
        </p:nvSpPr>
        <p:spPr>
          <a:xfrm>
            <a:off x="7115033" y="2298091"/>
            <a:ext cx="2429302" cy="873457"/>
          </a:xfrm>
          <a:prstGeom prst="wedgeRectCallout">
            <a:avLst>
              <a:gd name="adj1" fmla="val -19709"/>
              <a:gd name="adj2" fmla="val 718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8" name="矩形标注 277"/>
          <p:cNvSpPr/>
          <p:nvPr/>
        </p:nvSpPr>
        <p:spPr>
          <a:xfrm>
            <a:off x="8984776" y="3840287"/>
            <a:ext cx="2429302" cy="873457"/>
          </a:xfrm>
          <a:prstGeom prst="wedgeRectCallout">
            <a:avLst>
              <a:gd name="adj1" fmla="val -46114"/>
              <a:gd name="adj2" fmla="val 843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9" name="矩形标注 278"/>
          <p:cNvSpPr/>
          <p:nvPr/>
        </p:nvSpPr>
        <p:spPr>
          <a:xfrm>
            <a:off x="5954972" y="4522676"/>
            <a:ext cx="2429302" cy="873457"/>
          </a:xfrm>
          <a:prstGeom prst="wedgeRectCallout">
            <a:avLst>
              <a:gd name="adj1" fmla="val -52855"/>
              <a:gd name="adj2" fmla="val 718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80" name="矩形标注 279"/>
          <p:cNvSpPr/>
          <p:nvPr/>
        </p:nvSpPr>
        <p:spPr>
          <a:xfrm>
            <a:off x="1683224" y="5246007"/>
            <a:ext cx="2429302" cy="873457"/>
          </a:xfrm>
          <a:prstGeom prst="wedgeRectCallout">
            <a:avLst>
              <a:gd name="adj1" fmla="val 66808"/>
              <a:gd name="adj2" fmla="val -89063"/>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82" name="矩形 28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83" name="文本框 28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84" name="矩形 283"/>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5"/>
                                        </p:tgtEl>
                                        <p:attrNameLst>
                                          <p:attrName>style.visibility</p:attrName>
                                        </p:attrNameLst>
                                      </p:cBhvr>
                                      <p:to>
                                        <p:strVal val="visible"/>
                                      </p:to>
                                    </p:set>
                                    <p:anim calcmode="lin" valueType="num">
                                      <p:cBhvr>
                                        <p:cTn id="18" dur="500" fill="hold"/>
                                        <p:tgtEl>
                                          <p:spTgt spid="275"/>
                                        </p:tgtEl>
                                        <p:attrNameLst>
                                          <p:attrName>ppt_w</p:attrName>
                                        </p:attrNameLst>
                                      </p:cBhvr>
                                      <p:tavLst>
                                        <p:tav tm="0">
                                          <p:val>
                                            <p:fltVal val="0"/>
                                          </p:val>
                                        </p:tav>
                                        <p:tav tm="100000">
                                          <p:val>
                                            <p:strVal val="#ppt_w"/>
                                          </p:val>
                                        </p:tav>
                                      </p:tavLst>
                                    </p:anim>
                                    <p:anim calcmode="lin" valueType="num">
                                      <p:cBhvr>
                                        <p:cTn id="19" dur="500" fill="hold"/>
                                        <p:tgtEl>
                                          <p:spTgt spid="275"/>
                                        </p:tgtEl>
                                        <p:attrNameLst>
                                          <p:attrName>ppt_h</p:attrName>
                                        </p:attrNameLst>
                                      </p:cBhvr>
                                      <p:tavLst>
                                        <p:tav tm="0">
                                          <p:val>
                                            <p:fltVal val="0"/>
                                          </p:val>
                                        </p:tav>
                                        <p:tav tm="100000">
                                          <p:val>
                                            <p:strVal val="#ppt_h"/>
                                          </p:val>
                                        </p:tav>
                                      </p:tavLst>
                                    </p:anim>
                                    <p:animEffect transition="in" filter="fade">
                                      <p:cBhvr>
                                        <p:cTn id="20" dur="500"/>
                                        <p:tgtEl>
                                          <p:spTgt spid="27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65"/>
                                        </p:tgtEl>
                                        <p:attrNameLst>
                                          <p:attrName>style.visibility</p:attrName>
                                        </p:attrNameLst>
                                      </p:cBhvr>
                                      <p:to>
                                        <p:strVal val="visible"/>
                                      </p:to>
                                    </p:set>
                                    <p:animEffect transition="in" filter="fade">
                                      <p:cBhvr>
                                        <p:cTn id="23" dur="500"/>
                                        <p:tgtEl>
                                          <p:spTgt spid="265"/>
                                        </p:tgtEl>
                                      </p:cBhvr>
                                    </p:animEffect>
                                    <p:anim calcmode="lin" valueType="num">
                                      <p:cBhvr>
                                        <p:cTn id="24" dur="500" fill="hold"/>
                                        <p:tgtEl>
                                          <p:spTgt spid="265"/>
                                        </p:tgtEl>
                                        <p:attrNameLst>
                                          <p:attrName>ppt_x</p:attrName>
                                        </p:attrNameLst>
                                      </p:cBhvr>
                                      <p:tavLst>
                                        <p:tav tm="0">
                                          <p:val>
                                            <p:strVal val="#ppt_x"/>
                                          </p:val>
                                        </p:tav>
                                        <p:tav tm="100000">
                                          <p:val>
                                            <p:strVal val="#ppt_x"/>
                                          </p:val>
                                        </p:tav>
                                      </p:tavLst>
                                    </p:anim>
                                    <p:anim calcmode="lin" valueType="num">
                                      <p:cBhvr>
                                        <p:cTn id="25" dur="500" fill="hold"/>
                                        <p:tgtEl>
                                          <p:spTgt spid="26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76"/>
                                        </p:tgtEl>
                                        <p:attrNameLst>
                                          <p:attrName>style.visibility</p:attrName>
                                        </p:attrNameLst>
                                      </p:cBhvr>
                                      <p:to>
                                        <p:strVal val="visible"/>
                                      </p:to>
                                    </p:set>
                                    <p:anim calcmode="lin" valueType="num">
                                      <p:cBhvr>
                                        <p:cTn id="29" dur="500" fill="hold"/>
                                        <p:tgtEl>
                                          <p:spTgt spid="276"/>
                                        </p:tgtEl>
                                        <p:attrNameLst>
                                          <p:attrName>ppt_w</p:attrName>
                                        </p:attrNameLst>
                                      </p:cBhvr>
                                      <p:tavLst>
                                        <p:tav tm="0">
                                          <p:val>
                                            <p:fltVal val="0"/>
                                          </p:val>
                                        </p:tav>
                                        <p:tav tm="100000">
                                          <p:val>
                                            <p:strVal val="#ppt_w"/>
                                          </p:val>
                                        </p:tav>
                                      </p:tavLst>
                                    </p:anim>
                                    <p:anim calcmode="lin" valueType="num">
                                      <p:cBhvr>
                                        <p:cTn id="30" dur="500" fill="hold"/>
                                        <p:tgtEl>
                                          <p:spTgt spid="276"/>
                                        </p:tgtEl>
                                        <p:attrNameLst>
                                          <p:attrName>ppt_h</p:attrName>
                                        </p:attrNameLst>
                                      </p:cBhvr>
                                      <p:tavLst>
                                        <p:tav tm="0">
                                          <p:val>
                                            <p:fltVal val="0"/>
                                          </p:val>
                                        </p:tav>
                                        <p:tav tm="100000">
                                          <p:val>
                                            <p:strVal val="#ppt_h"/>
                                          </p:val>
                                        </p:tav>
                                      </p:tavLst>
                                    </p:anim>
                                    <p:animEffect transition="in" filter="fade">
                                      <p:cBhvr>
                                        <p:cTn id="31" dur="500"/>
                                        <p:tgtEl>
                                          <p:spTgt spid="276"/>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69"/>
                                        </p:tgtEl>
                                        <p:attrNameLst>
                                          <p:attrName>style.visibility</p:attrName>
                                        </p:attrNameLst>
                                      </p:cBhvr>
                                      <p:to>
                                        <p:strVal val="visible"/>
                                      </p:to>
                                    </p:set>
                                    <p:animEffect transition="in" filter="fade">
                                      <p:cBhvr>
                                        <p:cTn id="34" dur="500"/>
                                        <p:tgtEl>
                                          <p:spTgt spid="269"/>
                                        </p:tgtEl>
                                      </p:cBhvr>
                                    </p:animEffect>
                                    <p:anim calcmode="lin" valueType="num">
                                      <p:cBhvr>
                                        <p:cTn id="35" dur="500" fill="hold"/>
                                        <p:tgtEl>
                                          <p:spTgt spid="269"/>
                                        </p:tgtEl>
                                        <p:attrNameLst>
                                          <p:attrName>ppt_x</p:attrName>
                                        </p:attrNameLst>
                                      </p:cBhvr>
                                      <p:tavLst>
                                        <p:tav tm="0">
                                          <p:val>
                                            <p:strVal val="#ppt_x"/>
                                          </p:val>
                                        </p:tav>
                                        <p:tav tm="100000">
                                          <p:val>
                                            <p:strVal val="#ppt_x"/>
                                          </p:val>
                                        </p:tav>
                                      </p:tavLst>
                                    </p:anim>
                                    <p:anim calcmode="lin" valueType="num">
                                      <p:cBhvr>
                                        <p:cTn id="36" dur="500" fill="hold"/>
                                        <p:tgtEl>
                                          <p:spTgt spid="269"/>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280"/>
                                        </p:tgtEl>
                                        <p:attrNameLst>
                                          <p:attrName>style.visibility</p:attrName>
                                        </p:attrNameLst>
                                      </p:cBhvr>
                                      <p:to>
                                        <p:strVal val="visible"/>
                                      </p:to>
                                    </p:set>
                                    <p:anim calcmode="lin" valueType="num">
                                      <p:cBhvr>
                                        <p:cTn id="40" dur="500" fill="hold"/>
                                        <p:tgtEl>
                                          <p:spTgt spid="280"/>
                                        </p:tgtEl>
                                        <p:attrNameLst>
                                          <p:attrName>ppt_w</p:attrName>
                                        </p:attrNameLst>
                                      </p:cBhvr>
                                      <p:tavLst>
                                        <p:tav tm="0">
                                          <p:val>
                                            <p:fltVal val="0"/>
                                          </p:val>
                                        </p:tav>
                                        <p:tav tm="100000">
                                          <p:val>
                                            <p:strVal val="#ppt_w"/>
                                          </p:val>
                                        </p:tav>
                                      </p:tavLst>
                                    </p:anim>
                                    <p:anim calcmode="lin" valueType="num">
                                      <p:cBhvr>
                                        <p:cTn id="41" dur="500" fill="hold"/>
                                        <p:tgtEl>
                                          <p:spTgt spid="280"/>
                                        </p:tgtEl>
                                        <p:attrNameLst>
                                          <p:attrName>ppt_h</p:attrName>
                                        </p:attrNameLst>
                                      </p:cBhvr>
                                      <p:tavLst>
                                        <p:tav tm="0">
                                          <p:val>
                                            <p:fltVal val="0"/>
                                          </p:val>
                                        </p:tav>
                                        <p:tav tm="100000">
                                          <p:val>
                                            <p:strVal val="#ppt_h"/>
                                          </p:val>
                                        </p:tav>
                                      </p:tavLst>
                                    </p:anim>
                                    <p:animEffect transition="in" filter="fade">
                                      <p:cBhvr>
                                        <p:cTn id="42" dur="500"/>
                                        <p:tgtEl>
                                          <p:spTgt spid="280"/>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72"/>
                                        </p:tgtEl>
                                        <p:attrNameLst>
                                          <p:attrName>style.visibility</p:attrName>
                                        </p:attrNameLst>
                                      </p:cBhvr>
                                      <p:to>
                                        <p:strVal val="visible"/>
                                      </p:to>
                                    </p:set>
                                    <p:animEffect transition="in" filter="fade">
                                      <p:cBhvr>
                                        <p:cTn id="45" dur="500"/>
                                        <p:tgtEl>
                                          <p:spTgt spid="272"/>
                                        </p:tgtEl>
                                      </p:cBhvr>
                                    </p:animEffect>
                                    <p:anim calcmode="lin" valueType="num">
                                      <p:cBhvr>
                                        <p:cTn id="46" dur="500" fill="hold"/>
                                        <p:tgtEl>
                                          <p:spTgt spid="272"/>
                                        </p:tgtEl>
                                        <p:attrNameLst>
                                          <p:attrName>ppt_x</p:attrName>
                                        </p:attrNameLst>
                                      </p:cBhvr>
                                      <p:tavLst>
                                        <p:tav tm="0">
                                          <p:val>
                                            <p:strVal val="#ppt_x"/>
                                          </p:val>
                                        </p:tav>
                                        <p:tav tm="100000">
                                          <p:val>
                                            <p:strVal val="#ppt_x"/>
                                          </p:val>
                                        </p:tav>
                                      </p:tavLst>
                                    </p:anim>
                                    <p:anim calcmode="lin" valueType="num">
                                      <p:cBhvr>
                                        <p:cTn id="47" dur="500" fill="hold"/>
                                        <p:tgtEl>
                                          <p:spTgt spid="27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279"/>
                                        </p:tgtEl>
                                        <p:attrNameLst>
                                          <p:attrName>style.visibility</p:attrName>
                                        </p:attrNameLst>
                                      </p:cBhvr>
                                      <p:to>
                                        <p:strVal val="visible"/>
                                      </p:to>
                                    </p:set>
                                    <p:anim calcmode="lin" valueType="num">
                                      <p:cBhvr>
                                        <p:cTn id="51" dur="500" fill="hold"/>
                                        <p:tgtEl>
                                          <p:spTgt spid="279"/>
                                        </p:tgtEl>
                                        <p:attrNameLst>
                                          <p:attrName>ppt_w</p:attrName>
                                        </p:attrNameLst>
                                      </p:cBhvr>
                                      <p:tavLst>
                                        <p:tav tm="0">
                                          <p:val>
                                            <p:fltVal val="0"/>
                                          </p:val>
                                        </p:tav>
                                        <p:tav tm="100000">
                                          <p:val>
                                            <p:strVal val="#ppt_w"/>
                                          </p:val>
                                        </p:tav>
                                      </p:tavLst>
                                    </p:anim>
                                    <p:anim calcmode="lin" valueType="num">
                                      <p:cBhvr>
                                        <p:cTn id="52" dur="500" fill="hold"/>
                                        <p:tgtEl>
                                          <p:spTgt spid="279"/>
                                        </p:tgtEl>
                                        <p:attrNameLst>
                                          <p:attrName>ppt_h</p:attrName>
                                        </p:attrNameLst>
                                      </p:cBhvr>
                                      <p:tavLst>
                                        <p:tav tm="0">
                                          <p:val>
                                            <p:fltVal val="0"/>
                                          </p:val>
                                        </p:tav>
                                        <p:tav tm="100000">
                                          <p:val>
                                            <p:strVal val="#ppt_h"/>
                                          </p:val>
                                        </p:tav>
                                      </p:tavLst>
                                    </p:anim>
                                    <p:animEffect transition="in" filter="fade">
                                      <p:cBhvr>
                                        <p:cTn id="53" dur="500"/>
                                        <p:tgtEl>
                                          <p:spTgt spid="279"/>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70"/>
                                        </p:tgtEl>
                                        <p:attrNameLst>
                                          <p:attrName>style.visibility</p:attrName>
                                        </p:attrNameLst>
                                      </p:cBhvr>
                                      <p:to>
                                        <p:strVal val="visible"/>
                                      </p:to>
                                    </p:set>
                                    <p:animEffect transition="in" filter="fade">
                                      <p:cBhvr>
                                        <p:cTn id="56" dur="500"/>
                                        <p:tgtEl>
                                          <p:spTgt spid="270"/>
                                        </p:tgtEl>
                                      </p:cBhvr>
                                    </p:animEffect>
                                    <p:anim calcmode="lin" valueType="num">
                                      <p:cBhvr>
                                        <p:cTn id="57" dur="500" fill="hold"/>
                                        <p:tgtEl>
                                          <p:spTgt spid="270"/>
                                        </p:tgtEl>
                                        <p:attrNameLst>
                                          <p:attrName>ppt_x</p:attrName>
                                        </p:attrNameLst>
                                      </p:cBhvr>
                                      <p:tavLst>
                                        <p:tav tm="0">
                                          <p:val>
                                            <p:strVal val="#ppt_x"/>
                                          </p:val>
                                        </p:tav>
                                        <p:tav tm="100000">
                                          <p:val>
                                            <p:strVal val="#ppt_x"/>
                                          </p:val>
                                        </p:tav>
                                      </p:tavLst>
                                    </p:anim>
                                    <p:anim calcmode="lin" valueType="num">
                                      <p:cBhvr>
                                        <p:cTn id="58" dur="500" fill="hold"/>
                                        <p:tgtEl>
                                          <p:spTgt spid="270"/>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53" presetClass="entr" presetSubtype="16" fill="hold" grpId="0" nodeType="afterEffect">
                                  <p:stCondLst>
                                    <p:cond delay="0"/>
                                  </p:stCondLst>
                                  <p:childTnLst>
                                    <p:set>
                                      <p:cBhvr>
                                        <p:cTn id="61" dur="1" fill="hold">
                                          <p:stCondLst>
                                            <p:cond delay="0"/>
                                          </p:stCondLst>
                                        </p:cTn>
                                        <p:tgtEl>
                                          <p:spTgt spid="277"/>
                                        </p:tgtEl>
                                        <p:attrNameLst>
                                          <p:attrName>style.visibility</p:attrName>
                                        </p:attrNameLst>
                                      </p:cBhvr>
                                      <p:to>
                                        <p:strVal val="visible"/>
                                      </p:to>
                                    </p:set>
                                    <p:anim calcmode="lin" valueType="num">
                                      <p:cBhvr>
                                        <p:cTn id="62" dur="500" fill="hold"/>
                                        <p:tgtEl>
                                          <p:spTgt spid="277"/>
                                        </p:tgtEl>
                                        <p:attrNameLst>
                                          <p:attrName>ppt_w</p:attrName>
                                        </p:attrNameLst>
                                      </p:cBhvr>
                                      <p:tavLst>
                                        <p:tav tm="0">
                                          <p:val>
                                            <p:fltVal val="0"/>
                                          </p:val>
                                        </p:tav>
                                        <p:tav tm="100000">
                                          <p:val>
                                            <p:strVal val="#ppt_w"/>
                                          </p:val>
                                        </p:tav>
                                      </p:tavLst>
                                    </p:anim>
                                    <p:anim calcmode="lin" valueType="num">
                                      <p:cBhvr>
                                        <p:cTn id="63" dur="500" fill="hold"/>
                                        <p:tgtEl>
                                          <p:spTgt spid="277"/>
                                        </p:tgtEl>
                                        <p:attrNameLst>
                                          <p:attrName>ppt_h</p:attrName>
                                        </p:attrNameLst>
                                      </p:cBhvr>
                                      <p:tavLst>
                                        <p:tav tm="0">
                                          <p:val>
                                            <p:fltVal val="0"/>
                                          </p:val>
                                        </p:tav>
                                        <p:tav tm="100000">
                                          <p:val>
                                            <p:strVal val="#ppt_h"/>
                                          </p:val>
                                        </p:tav>
                                      </p:tavLst>
                                    </p:anim>
                                    <p:animEffect transition="in" filter="fade">
                                      <p:cBhvr>
                                        <p:cTn id="64" dur="500"/>
                                        <p:tgtEl>
                                          <p:spTgt spid="277"/>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68"/>
                                        </p:tgtEl>
                                        <p:attrNameLst>
                                          <p:attrName>style.visibility</p:attrName>
                                        </p:attrNameLst>
                                      </p:cBhvr>
                                      <p:to>
                                        <p:strVal val="visible"/>
                                      </p:to>
                                    </p:set>
                                    <p:animEffect transition="in" filter="fade">
                                      <p:cBhvr>
                                        <p:cTn id="67" dur="500"/>
                                        <p:tgtEl>
                                          <p:spTgt spid="268"/>
                                        </p:tgtEl>
                                      </p:cBhvr>
                                    </p:animEffect>
                                    <p:anim calcmode="lin" valueType="num">
                                      <p:cBhvr>
                                        <p:cTn id="68" dur="500" fill="hold"/>
                                        <p:tgtEl>
                                          <p:spTgt spid="268"/>
                                        </p:tgtEl>
                                        <p:attrNameLst>
                                          <p:attrName>ppt_x</p:attrName>
                                        </p:attrNameLst>
                                      </p:cBhvr>
                                      <p:tavLst>
                                        <p:tav tm="0">
                                          <p:val>
                                            <p:strVal val="#ppt_x"/>
                                          </p:val>
                                        </p:tav>
                                        <p:tav tm="100000">
                                          <p:val>
                                            <p:strVal val="#ppt_x"/>
                                          </p:val>
                                        </p:tav>
                                      </p:tavLst>
                                    </p:anim>
                                    <p:anim calcmode="lin" valueType="num">
                                      <p:cBhvr>
                                        <p:cTn id="69" dur="500" fill="hold"/>
                                        <p:tgtEl>
                                          <p:spTgt spid="268"/>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53" presetClass="entr" presetSubtype="16" fill="hold" grpId="0" nodeType="afterEffect">
                                  <p:stCondLst>
                                    <p:cond delay="0"/>
                                  </p:stCondLst>
                                  <p:childTnLst>
                                    <p:set>
                                      <p:cBhvr>
                                        <p:cTn id="72" dur="1" fill="hold">
                                          <p:stCondLst>
                                            <p:cond delay="0"/>
                                          </p:stCondLst>
                                        </p:cTn>
                                        <p:tgtEl>
                                          <p:spTgt spid="278"/>
                                        </p:tgtEl>
                                        <p:attrNameLst>
                                          <p:attrName>style.visibility</p:attrName>
                                        </p:attrNameLst>
                                      </p:cBhvr>
                                      <p:to>
                                        <p:strVal val="visible"/>
                                      </p:to>
                                    </p:set>
                                    <p:anim calcmode="lin" valueType="num">
                                      <p:cBhvr>
                                        <p:cTn id="73" dur="500" fill="hold"/>
                                        <p:tgtEl>
                                          <p:spTgt spid="278"/>
                                        </p:tgtEl>
                                        <p:attrNameLst>
                                          <p:attrName>ppt_w</p:attrName>
                                        </p:attrNameLst>
                                      </p:cBhvr>
                                      <p:tavLst>
                                        <p:tav tm="0">
                                          <p:val>
                                            <p:fltVal val="0"/>
                                          </p:val>
                                        </p:tav>
                                        <p:tav tm="100000">
                                          <p:val>
                                            <p:strVal val="#ppt_w"/>
                                          </p:val>
                                        </p:tav>
                                      </p:tavLst>
                                    </p:anim>
                                    <p:anim calcmode="lin" valueType="num">
                                      <p:cBhvr>
                                        <p:cTn id="74" dur="500" fill="hold"/>
                                        <p:tgtEl>
                                          <p:spTgt spid="278"/>
                                        </p:tgtEl>
                                        <p:attrNameLst>
                                          <p:attrName>ppt_h</p:attrName>
                                        </p:attrNameLst>
                                      </p:cBhvr>
                                      <p:tavLst>
                                        <p:tav tm="0">
                                          <p:val>
                                            <p:fltVal val="0"/>
                                          </p:val>
                                        </p:tav>
                                        <p:tav tm="100000">
                                          <p:val>
                                            <p:strVal val="#ppt_h"/>
                                          </p:val>
                                        </p:tav>
                                      </p:tavLst>
                                    </p:anim>
                                    <p:animEffect transition="in" filter="fade">
                                      <p:cBhvr>
                                        <p:cTn id="75" dur="500"/>
                                        <p:tgtEl>
                                          <p:spTgt spid="278"/>
                                        </p:tgtEl>
                                      </p:cBhvr>
                                    </p:animEffect>
                                  </p:childTnLst>
                                </p:cTn>
                              </p:par>
                              <p:par>
                                <p:cTn id="76" presetID="42" presetClass="entr" presetSubtype="0" fill="hold" grpId="0" nodeType="withEffect">
                                  <p:stCondLst>
                                    <p:cond delay="0"/>
                                  </p:stCondLst>
                                  <p:childTnLst>
                                    <p:set>
                                      <p:cBhvr>
                                        <p:cTn id="77" dur="1" fill="hold">
                                          <p:stCondLst>
                                            <p:cond delay="0"/>
                                          </p:stCondLst>
                                        </p:cTn>
                                        <p:tgtEl>
                                          <p:spTgt spid="266"/>
                                        </p:tgtEl>
                                        <p:attrNameLst>
                                          <p:attrName>style.visibility</p:attrName>
                                        </p:attrNameLst>
                                      </p:cBhvr>
                                      <p:to>
                                        <p:strVal val="visible"/>
                                      </p:to>
                                    </p:set>
                                    <p:animEffect transition="in" filter="fade">
                                      <p:cBhvr>
                                        <p:cTn id="78" dur="500"/>
                                        <p:tgtEl>
                                          <p:spTgt spid="266"/>
                                        </p:tgtEl>
                                      </p:cBhvr>
                                    </p:animEffect>
                                    <p:anim calcmode="lin" valueType="num">
                                      <p:cBhvr>
                                        <p:cTn id="79" dur="500" fill="hold"/>
                                        <p:tgtEl>
                                          <p:spTgt spid="266"/>
                                        </p:tgtEl>
                                        <p:attrNameLst>
                                          <p:attrName>ppt_x</p:attrName>
                                        </p:attrNameLst>
                                      </p:cBhvr>
                                      <p:tavLst>
                                        <p:tav tm="0">
                                          <p:val>
                                            <p:strVal val="#ppt_x"/>
                                          </p:val>
                                        </p:tav>
                                        <p:tav tm="100000">
                                          <p:val>
                                            <p:strVal val="#ppt_x"/>
                                          </p:val>
                                        </p:tav>
                                      </p:tavLst>
                                    </p:anim>
                                    <p:anim calcmode="lin" valueType="num">
                                      <p:cBhvr>
                                        <p:cTn id="80" dur="500" fill="hold"/>
                                        <p:tgtEl>
                                          <p:spTgt spid="26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1"/>
                                        </p:tgtEl>
                                        <p:attrNameLst>
                                          <p:attrName>style.visibility</p:attrName>
                                        </p:attrNameLst>
                                      </p:cBhvr>
                                      <p:to>
                                        <p:strVal val="visible"/>
                                      </p:to>
                                    </p:set>
                                    <p:animEffect transition="in" filter="fade">
                                      <p:cBhvr>
                                        <p:cTn id="83" dur="500"/>
                                        <p:tgtEl>
                                          <p:spTgt spid="261"/>
                                        </p:tgtEl>
                                      </p:cBhvr>
                                    </p:animEffect>
                                    <p:anim calcmode="lin" valueType="num">
                                      <p:cBhvr>
                                        <p:cTn id="84" dur="500" fill="hold"/>
                                        <p:tgtEl>
                                          <p:spTgt spid="261"/>
                                        </p:tgtEl>
                                        <p:attrNameLst>
                                          <p:attrName>ppt_x</p:attrName>
                                        </p:attrNameLst>
                                      </p:cBhvr>
                                      <p:tavLst>
                                        <p:tav tm="0">
                                          <p:val>
                                            <p:strVal val="#ppt_x"/>
                                          </p:val>
                                        </p:tav>
                                        <p:tav tm="100000">
                                          <p:val>
                                            <p:strVal val="#ppt_x"/>
                                          </p:val>
                                        </p:tav>
                                      </p:tavLst>
                                    </p:anim>
                                    <p:anim calcmode="lin" valueType="num">
                                      <p:cBhvr>
                                        <p:cTn id="85" dur="500" fill="hold"/>
                                        <p:tgtEl>
                                          <p:spTgt spid="26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62"/>
                                        </p:tgtEl>
                                        <p:attrNameLst>
                                          <p:attrName>style.visibility</p:attrName>
                                        </p:attrNameLst>
                                      </p:cBhvr>
                                      <p:to>
                                        <p:strVal val="visible"/>
                                      </p:to>
                                    </p:set>
                                    <p:animEffect transition="in" filter="fade">
                                      <p:cBhvr>
                                        <p:cTn id="88" dur="500"/>
                                        <p:tgtEl>
                                          <p:spTgt spid="262"/>
                                        </p:tgtEl>
                                      </p:cBhvr>
                                    </p:animEffect>
                                    <p:anim calcmode="lin" valueType="num">
                                      <p:cBhvr>
                                        <p:cTn id="89" dur="500" fill="hold"/>
                                        <p:tgtEl>
                                          <p:spTgt spid="262"/>
                                        </p:tgtEl>
                                        <p:attrNameLst>
                                          <p:attrName>ppt_x</p:attrName>
                                        </p:attrNameLst>
                                      </p:cBhvr>
                                      <p:tavLst>
                                        <p:tav tm="0">
                                          <p:val>
                                            <p:strVal val="#ppt_x"/>
                                          </p:val>
                                        </p:tav>
                                        <p:tav tm="100000">
                                          <p:val>
                                            <p:strVal val="#ppt_x"/>
                                          </p:val>
                                        </p:tav>
                                      </p:tavLst>
                                    </p:anim>
                                    <p:anim calcmode="lin" valueType="num">
                                      <p:cBhvr>
                                        <p:cTn id="90" dur="500" fill="hold"/>
                                        <p:tgtEl>
                                          <p:spTgt spid="26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63"/>
                                        </p:tgtEl>
                                        <p:attrNameLst>
                                          <p:attrName>style.visibility</p:attrName>
                                        </p:attrNameLst>
                                      </p:cBhvr>
                                      <p:to>
                                        <p:strVal val="visible"/>
                                      </p:to>
                                    </p:set>
                                    <p:animEffect transition="in" filter="fade">
                                      <p:cBhvr>
                                        <p:cTn id="93" dur="500"/>
                                        <p:tgtEl>
                                          <p:spTgt spid="263"/>
                                        </p:tgtEl>
                                      </p:cBhvr>
                                    </p:animEffect>
                                    <p:anim calcmode="lin" valueType="num">
                                      <p:cBhvr>
                                        <p:cTn id="94" dur="500" fill="hold"/>
                                        <p:tgtEl>
                                          <p:spTgt spid="263"/>
                                        </p:tgtEl>
                                        <p:attrNameLst>
                                          <p:attrName>ppt_x</p:attrName>
                                        </p:attrNameLst>
                                      </p:cBhvr>
                                      <p:tavLst>
                                        <p:tav tm="0">
                                          <p:val>
                                            <p:strVal val="#ppt_x"/>
                                          </p:val>
                                        </p:tav>
                                        <p:tav tm="100000">
                                          <p:val>
                                            <p:strVal val="#ppt_x"/>
                                          </p:val>
                                        </p:tav>
                                      </p:tavLst>
                                    </p:anim>
                                    <p:anim calcmode="lin" valueType="num">
                                      <p:cBhvr>
                                        <p:cTn id="95" dur="500" fill="hold"/>
                                        <p:tgtEl>
                                          <p:spTgt spid="26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64"/>
                                        </p:tgtEl>
                                        <p:attrNameLst>
                                          <p:attrName>style.visibility</p:attrName>
                                        </p:attrNameLst>
                                      </p:cBhvr>
                                      <p:to>
                                        <p:strVal val="visible"/>
                                      </p:to>
                                    </p:set>
                                    <p:animEffect transition="in" filter="fade">
                                      <p:cBhvr>
                                        <p:cTn id="98" dur="500"/>
                                        <p:tgtEl>
                                          <p:spTgt spid="264"/>
                                        </p:tgtEl>
                                      </p:cBhvr>
                                    </p:animEffect>
                                    <p:anim calcmode="lin" valueType="num">
                                      <p:cBhvr>
                                        <p:cTn id="99" dur="500" fill="hold"/>
                                        <p:tgtEl>
                                          <p:spTgt spid="264"/>
                                        </p:tgtEl>
                                        <p:attrNameLst>
                                          <p:attrName>ppt_x</p:attrName>
                                        </p:attrNameLst>
                                      </p:cBhvr>
                                      <p:tavLst>
                                        <p:tav tm="0">
                                          <p:val>
                                            <p:strVal val="#ppt_x"/>
                                          </p:val>
                                        </p:tav>
                                        <p:tav tm="100000">
                                          <p:val>
                                            <p:strVal val="#ppt_x"/>
                                          </p:val>
                                        </p:tav>
                                      </p:tavLst>
                                    </p:anim>
                                    <p:anim calcmode="lin" valueType="num">
                                      <p:cBhvr>
                                        <p:cTn id="100" dur="500" fill="hold"/>
                                        <p:tgtEl>
                                          <p:spTgt spid="26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67"/>
                                        </p:tgtEl>
                                        <p:attrNameLst>
                                          <p:attrName>style.visibility</p:attrName>
                                        </p:attrNameLst>
                                      </p:cBhvr>
                                      <p:to>
                                        <p:strVal val="visible"/>
                                      </p:to>
                                    </p:set>
                                    <p:animEffect transition="in" filter="fade">
                                      <p:cBhvr>
                                        <p:cTn id="103" dur="500"/>
                                        <p:tgtEl>
                                          <p:spTgt spid="267"/>
                                        </p:tgtEl>
                                      </p:cBhvr>
                                    </p:animEffect>
                                    <p:anim calcmode="lin" valueType="num">
                                      <p:cBhvr>
                                        <p:cTn id="104" dur="500" fill="hold"/>
                                        <p:tgtEl>
                                          <p:spTgt spid="267"/>
                                        </p:tgtEl>
                                        <p:attrNameLst>
                                          <p:attrName>ppt_x</p:attrName>
                                        </p:attrNameLst>
                                      </p:cBhvr>
                                      <p:tavLst>
                                        <p:tav tm="0">
                                          <p:val>
                                            <p:strVal val="#ppt_x"/>
                                          </p:val>
                                        </p:tav>
                                        <p:tav tm="100000">
                                          <p:val>
                                            <p:strVal val="#ppt_x"/>
                                          </p:val>
                                        </p:tav>
                                      </p:tavLst>
                                    </p:anim>
                                    <p:anim calcmode="lin" valueType="num">
                                      <p:cBhvr>
                                        <p:cTn id="105" dur="500" fill="hold"/>
                                        <p:tgtEl>
                                          <p:spTgt spid="26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71"/>
                                        </p:tgtEl>
                                        <p:attrNameLst>
                                          <p:attrName>style.visibility</p:attrName>
                                        </p:attrNameLst>
                                      </p:cBhvr>
                                      <p:to>
                                        <p:strVal val="visible"/>
                                      </p:to>
                                    </p:set>
                                    <p:animEffect transition="in" filter="fade">
                                      <p:cBhvr>
                                        <p:cTn id="108" dur="500"/>
                                        <p:tgtEl>
                                          <p:spTgt spid="271"/>
                                        </p:tgtEl>
                                      </p:cBhvr>
                                    </p:animEffect>
                                    <p:anim calcmode="lin" valueType="num">
                                      <p:cBhvr>
                                        <p:cTn id="109" dur="500" fill="hold"/>
                                        <p:tgtEl>
                                          <p:spTgt spid="271"/>
                                        </p:tgtEl>
                                        <p:attrNameLst>
                                          <p:attrName>ppt_x</p:attrName>
                                        </p:attrNameLst>
                                      </p:cBhvr>
                                      <p:tavLst>
                                        <p:tav tm="0">
                                          <p:val>
                                            <p:strVal val="#ppt_x"/>
                                          </p:val>
                                        </p:tav>
                                        <p:tav tm="100000">
                                          <p:val>
                                            <p:strVal val="#ppt_x"/>
                                          </p:val>
                                        </p:tav>
                                      </p:tavLst>
                                    </p:anim>
                                    <p:anim calcmode="lin" valueType="num">
                                      <p:cBhvr>
                                        <p:cTn id="110" dur="500" fill="hold"/>
                                        <p:tgtEl>
                                          <p:spTgt spid="271"/>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500"/>
                                  </p:stCondLst>
                                  <p:childTnLst>
                                    <p:set>
                                      <p:cBhvr>
                                        <p:cTn id="112" dur="1" fill="hold">
                                          <p:stCondLst>
                                            <p:cond delay="0"/>
                                          </p:stCondLst>
                                        </p:cTn>
                                        <p:tgtEl>
                                          <p:spTgt spid="273"/>
                                        </p:tgtEl>
                                        <p:attrNameLst>
                                          <p:attrName>style.visibility</p:attrName>
                                        </p:attrNameLst>
                                      </p:cBhvr>
                                      <p:to>
                                        <p:strVal val="visible"/>
                                      </p:to>
                                    </p:set>
                                    <p:animEffect transition="in" filter="fade">
                                      <p:cBhvr>
                                        <p:cTn id="113" dur="500"/>
                                        <p:tgtEl>
                                          <p:spTgt spid="273"/>
                                        </p:tgtEl>
                                      </p:cBhvr>
                                    </p:animEffect>
                                    <p:anim calcmode="lin" valueType="num">
                                      <p:cBhvr>
                                        <p:cTn id="114" dur="500" fill="hold"/>
                                        <p:tgtEl>
                                          <p:spTgt spid="273"/>
                                        </p:tgtEl>
                                        <p:attrNameLst>
                                          <p:attrName>ppt_x</p:attrName>
                                        </p:attrNameLst>
                                      </p:cBhvr>
                                      <p:tavLst>
                                        <p:tav tm="0">
                                          <p:val>
                                            <p:strVal val="#ppt_x"/>
                                          </p:val>
                                        </p:tav>
                                        <p:tav tm="100000">
                                          <p:val>
                                            <p:strVal val="#ppt_x"/>
                                          </p:val>
                                        </p:tav>
                                      </p:tavLst>
                                    </p:anim>
                                    <p:anim calcmode="lin" valueType="num">
                                      <p:cBhvr>
                                        <p:cTn id="115" dur="500" fill="hold"/>
                                        <p:tgtEl>
                                          <p:spTgt spid="273"/>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500"/>
                                  </p:stCondLst>
                                  <p:childTnLst>
                                    <p:set>
                                      <p:cBhvr>
                                        <p:cTn id="117" dur="1" fill="hold">
                                          <p:stCondLst>
                                            <p:cond delay="0"/>
                                          </p:stCondLst>
                                        </p:cTn>
                                        <p:tgtEl>
                                          <p:spTgt spid="274"/>
                                        </p:tgtEl>
                                        <p:attrNameLst>
                                          <p:attrName>style.visibility</p:attrName>
                                        </p:attrNameLst>
                                      </p:cBhvr>
                                      <p:to>
                                        <p:strVal val="visible"/>
                                      </p:to>
                                    </p:set>
                                    <p:animEffect transition="in" filter="fade">
                                      <p:cBhvr>
                                        <p:cTn id="118" dur="500"/>
                                        <p:tgtEl>
                                          <p:spTgt spid="274"/>
                                        </p:tgtEl>
                                      </p:cBhvr>
                                    </p:animEffect>
                                    <p:anim calcmode="lin" valueType="num">
                                      <p:cBhvr>
                                        <p:cTn id="119" dur="500" fill="hold"/>
                                        <p:tgtEl>
                                          <p:spTgt spid="274"/>
                                        </p:tgtEl>
                                        <p:attrNameLst>
                                          <p:attrName>ppt_x</p:attrName>
                                        </p:attrNameLst>
                                      </p:cBhvr>
                                      <p:tavLst>
                                        <p:tav tm="0">
                                          <p:val>
                                            <p:strVal val="#ppt_x"/>
                                          </p:val>
                                        </p:tav>
                                        <p:tav tm="100000">
                                          <p:val>
                                            <p:strVal val="#ppt_x"/>
                                          </p:val>
                                        </p:tav>
                                      </p:tavLst>
                                    </p:anim>
                                    <p:anim calcmode="lin" valueType="num">
                                      <p:cBhvr>
                                        <p:cTn id="120" dur="500" fill="hold"/>
                                        <p:tgtEl>
                                          <p:spTgt spid="274"/>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2000"/>
                                  </p:stCondLst>
                                  <p:childTnLst>
                                    <p:animEffect transition="out" filter="fade">
                                      <p:cBhvr>
                                        <p:cTn id="124" dur="500"/>
                                        <p:tgtEl>
                                          <p:spTgt spid="55"/>
                                        </p:tgtEl>
                                      </p:cBhvr>
                                    </p:animEffect>
                                    <p:set>
                                      <p:cBhvr>
                                        <p:cTn id="12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8040404" y="2259865"/>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8" name="矩形 67"/>
          <p:cNvSpPr/>
          <p:nvPr/>
        </p:nvSpPr>
        <p:spPr>
          <a:xfrm>
            <a:off x="4160149" y="4202666"/>
            <a:ext cx="1944000" cy="19440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5" name="矩形 54"/>
          <p:cNvSpPr/>
          <p:nvPr/>
        </p:nvSpPr>
        <p:spPr>
          <a:xfrm>
            <a:off x="4160149" y="2259865"/>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9" name="矩形 58"/>
          <p:cNvSpPr/>
          <p:nvPr/>
        </p:nvSpPr>
        <p:spPr>
          <a:xfrm>
            <a:off x="2219488" y="4202666"/>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0" name="矩形 59"/>
          <p:cNvSpPr/>
          <p:nvPr/>
        </p:nvSpPr>
        <p:spPr>
          <a:xfrm>
            <a:off x="6094817" y="4202666"/>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2" name="矩形 61"/>
          <p:cNvSpPr/>
          <p:nvPr/>
        </p:nvSpPr>
        <p:spPr>
          <a:xfrm>
            <a:off x="2219488" y="2259865"/>
            <a:ext cx="1944000" cy="194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5" name="矩形 64"/>
          <p:cNvSpPr/>
          <p:nvPr/>
        </p:nvSpPr>
        <p:spPr>
          <a:xfrm>
            <a:off x="6094817" y="2259865"/>
            <a:ext cx="1944000" cy="194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1" name="矩形 70"/>
          <p:cNvSpPr/>
          <p:nvPr/>
        </p:nvSpPr>
        <p:spPr>
          <a:xfrm>
            <a:off x="8040404" y="4202666"/>
            <a:ext cx="1944000" cy="1944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3" name="矩形 72"/>
          <p:cNvSpPr/>
          <p:nvPr/>
        </p:nvSpPr>
        <p:spPr>
          <a:xfrm>
            <a:off x="4246780" y="2866263"/>
            <a:ext cx="1790299"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78" name="矩形 77"/>
          <p:cNvSpPr/>
          <p:nvPr/>
        </p:nvSpPr>
        <p:spPr>
          <a:xfrm>
            <a:off x="2334995" y="4722432"/>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1" name="文本框 80"/>
          <p:cNvSpPr txBox="1"/>
          <p:nvPr/>
        </p:nvSpPr>
        <p:spPr>
          <a:xfrm>
            <a:off x="4261216" y="2461999"/>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a:t>
            </a:r>
            <a:r>
              <a:rPr lang="en-US" altLang="zh-CN" sz="1440" b="1" dirty="0" smtClean="0">
                <a:latin typeface="Segoe UI Light" panose="020B0502040204020203" pitchFamily="34" charset="0"/>
                <a:cs typeface="Segoe UI Light" panose="020B0502040204020203" pitchFamily="34" charset="0"/>
              </a:rPr>
              <a:t>roject </a:t>
            </a:r>
            <a:r>
              <a:rPr lang="en-US" altLang="zh-CN" sz="1440" b="1" dirty="0">
                <a:latin typeface="Segoe UI Light" panose="020B0502040204020203" pitchFamily="34" charset="0"/>
                <a:cs typeface="Segoe UI Light" panose="020B0502040204020203" pitchFamily="34" charset="0"/>
              </a:rPr>
              <a:t>1</a:t>
            </a:r>
            <a:endParaRPr lang="zh-CN" altLang="en-US" sz="1440" b="1" dirty="0">
              <a:latin typeface="Segoe UI Light" panose="020B0502040204020203" pitchFamily="34" charset="0"/>
              <a:cs typeface="Segoe UI Light" panose="020B0502040204020203" pitchFamily="34" charset="0"/>
            </a:endParaRPr>
          </a:p>
        </p:txBody>
      </p:sp>
      <p:sp>
        <p:nvSpPr>
          <p:cNvPr id="86" name="矩形 85"/>
          <p:cNvSpPr/>
          <p:nvPr/>
        </p:nvSpPr>
        <p:spPr>
          <a:xfrm>
            <a:off x="8141472" y="2808513"/>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7" name="矩形 86"/>
          <p:cNvSpPr/>
          <p:nvPr/>
        </p:nvSpPr>
        <p:spPr>
          <a:xfrm>
            <a:off x="6210324" y="4707996"/>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8" name="文本框 87"/>
          <p:cNvSpPr txBox="1"/>
          <p:nvPr/>
        </p:nvSpPr>
        <p:spPr>
          <a:xfrm>
            <a:off x="6239201" y="4361486"/>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 4</a:t>
            </a:r>
            <a:endParaRPr lang="zh-CN" altLang="en-US" sz="1440" b="1" dirty="0">
              <a:latin typeface="Segoe UI Light" panose="020B0502040204020203" pitchFamily="34" charset="0"/>
              <a:cs typeface="Segoe UI Light" panose="020B0502040204020203" pitchFamily="34" charset="0"/>
            </a:endParaRPr>
          </a:p>
        </p:txBody>
      </p:sp>
      <p:sp>
        <p:nvSpPr>
          <p:cNvPr id="89" name="文本框 88"/>
          <p:cNvSpPr txBox="1"/>
          <p:nvPr/>
        </p:nvSpPr>
        <p:spPr>
          <a:xfrm>
            <a:off x="2334995" y="4361486"/>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Project3</a:t>
            </a:r>
            <a:endParaRPr lang="zh-CN" altLang="en-US" sz="1440" b="1" dirty="0">
              <a:latin typeface="Segoe UI Light" panose="020B0502040204020203" pitchFamily="34" charset="0"/>
              <a:cs typeface="Segoe UI Light" panose="020B0502040204020203" pitchFamily="34" charset="0"/>
            </a:endParaRPr>
          </a:p>
        </p:txBody>
      </p:sp>
      <p:sp>
        <p:nvSpPr>
          <p:cNvPr id="90" name="文本框 89"/>
          <p:cNvSpPr txBox="1"/>
          <p:nvPr/>
        </p:nvSpPr>
        <p:spPr>
          <a:xfrm>
            <a:off x="8184788" y="2447561"/>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 2</a:t>
            </a:r>
            <a:endParaRPr lang="zh-CN" altLang="en-US" sz="1440" b="1" dirty="0">
              <a:latin typeface="Segoe UI Light" panose="020B0502040204020203" pitchFamily="34" charset="0"/>
              <a:cs typeface="Segoe UI Light" panose="020B0502040204020203" pitchFamily="34" charset="0"/>
            </a:endParaRPr>
          </a:p>
        </p:txBody>
      </p:sp>
      <p:sp>
        <p:nvSpPr>
          <p:cNvPr id="2" name="等腰三角形 1"/>
          <p:cNvSpPr/>
          <p:nvPr/>
        </p:nvSpPr>
        <p:spPr>
          <a:xfrm rot="5400000">
            <a:off x="4103570" y="3825866"/>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1" name="等腰三角形 90"/>
          <p:cNvSpPr/>
          <p:nvPr/>
        </p:nvSpPr>
        <p:spPr>
          <a:xfrm rot="5400000">
            <a:off x="7968113" y="3825866"/>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2" name="等腰三角形 91"/>
          <p:cNvSpPr/>
          <p:nvPr/>
        </p:nvSpPr>
        <p:spPr>
          <a:xfrm rot="16200000">
            <a:off x="7761169" y="5722045"/>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3" name="等腰三角形 92"/>
          <p:cNvSpPr/>
          <p:nvPr/>
        </p:nvSpPr>
        <p:spPr>
          <a:xfrm rot="16200000">
            <a:off x="3872563" y="5722044"/>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6" name="矩形 25"/>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8" name="矩形 27"/>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500" fill="hold"/>
                                        <p:tgtEl>
                                          <p:spTgt spid="62"/>
                                        </p:tgtEl>
                                        <p:attrNameLst>
                                          <p:attrName>ppt_w</p:attrName>
                                        </p:attrNameLst>
                                      </p:cBhvr>
                                      <p:tavLst>
                                        <p:tav tm="0">
                                          <p:val>
                                            <p:fltVal val="0"/>
                                          </p:val>
                                        </p:tav>
                                        <p:tav tm="100000">
                                          <p:val>
                                            <p:strVal val="#ppt_w"/>
                                          </p:val>
                                        </p:tav>
                                      </p:tavLst>
                                    </p:anim>
                                    <p:anim calcmode="lin" valueType="num">
                                      <p:cBhvr>
                                        <p:cTn id="11" dur="500" fill="hold"/>
                                        <p:tgtEl>
                                          <p:spTgt spid="62"/>
                                        </p:tgtEl>
                                        <p:attrNameLst>
                                          <p:attrName>ppt_h</p:attrName>
                                        </p:attrNameLst>
                                      </p:cBhvr>
                                      <p:tavLst>
                                        <p:tav tm="0">
                                          <p:val>
                                            <p:fltVal val="0"/>
                                          </p:val>
                                        </p:tav>
                                        <p:tav tm="100000">
                                          <p:val>
                                            <p:strVal val="#ppt_h"/>
                                          </p:val>
                                        </p:tav>
                                      </p:tavLst>
                                    </p:anim>
                                    <p:animEffect transition="in" filter="fade">
                                      <p:cBhvr>
                                        <p:cTn id="12" dur="500"/>
                                        <p:tgtEl>
                                          <p:spTgt spid="6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left)">
                                      <p:cBhvr>
                                        <p:cTn id="25" dur="500"/>
                                        <p:tgtEl>
                                          <p:spTgt spid="81"/>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animEffect transition="in" filter="fade">
                                      <p:cBhvr>
                                        <p:cTn id="34" dur="500"/>
                                        <p:tgtEl>
                                          <p:spTgt spid="6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p:cTn id="37" dur="500" fill="hold"/>
                                        <p:tgtEl>
                                          <p:spTgt spid="91"/>
                                        </p:tgtEl>
                                        <p:attrNameLst>
                                          <p:attrName>ppt_w</p:attrName>
                                        </p:attrNameLst>
                                      </p:cBhvr>
                                      <p:tavLst>
                                        <p:tav tm="0">
                                          <p:val>
                                            <p:fltVal val="0"/>
                                          </p:val>
                                        </p:tav>
                                        <p:tav tm="100000">
                                          <p:val>
                                            <p:strVal val="#ppt_w"/>
                                          </p:val>
                                        </p:tav>
                                      </p:tavLst>
                                    </p:anim>
                                    <p:anim calcmode="lin" valueType="num">
                                      <p:cBhvr>
                                        <p:cTn id="38" dur="500" fill="hold"/>
                                        <p:tgtEl>
                                          <p:spTgt spid="91"/>
                                        </p:tgtEl>
                                        <p:attrNameLst>
                                          <p:attrName>ppt_h</p:attrName>
                                        </p:attrNameLst>
                                      </p:cBhvr>
                                      <p:tavLst>
                                        <p:tav tm="0">
                                          <p:val>
                                            <p:fltVal val="0"/>
                                          </p:val>
                                        </p:tav>
                                        <p:tav tm="100000">
                                          <p:val>
                                            <p:strVal val="#ppt_h"/>
                                          </p:val>
                                        </p:tav>
                                      </p:tavLst>
                                    </p:anim>
                                    <p:animEffect transition="in" filter="fade">
                                      <p:cBhvr>
                                        <p:cTn id="39" dur="500"/>
                                        <p:tgtEl>
                                          <p:spTgt spid="9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500"/>
                                        <p:tgtEl>
                                          <p:spTgt spid="85"/>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left)">
                                      <p:cBhvr>
                                        <p:cTn id="47" dur="500"/>
                                        <p:tgtEl>
                                          <p:spTgt spid="90"/>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wipe(left)">
                                      <p:cBhvr>
                                        <p:cTn id="51" dur="500"/>
                                        <p:tgtEl>
                                          <p:spTgt spid="8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p:cTn id="54" dur="500" fill="hold"/>
                                        <p:tgtEl>
                                          <p:spTgt spid="68"/>
                                        </p:tgtEl>
                                        <p:attrNameLst>
                                          <p:attrName>ppt_w</p:attrName>
                                        </p:attrNameLst>
                                      </p:cBhvr>
                                      <p:tavLst>
                                        <p:tav tm="0">
                                          <p:val>
                                            <p:fltVal val="0"/>
                                          </p:val>
                                        </p:tav>
                                        <p:tav tm="100000">
                                          <p:val>
                                            <p:strVal val="#ppt_w"/>
                                          </p:val>
                                        </p:tav>
                                      </p:tavLst>
                                    </p:anim>
                                    <p:anim calcmode="lin" valueType="num">
                                      <p:cBhvr>
                                        <p:cTn id="55" dur="500" fill="hold"/>
                                        <p:tgtEl>
                                          <p:spTgt spid="68"/>
                                        </p:tgtEl>
                                        <p:attrNameLst>
                                          <p:attrName>ppt_h</p:attrName>
                                        </p:attrNameLst>
                                      </p:cBhvr>
                                      <p:tavLst>
                                        <p:tav tm="0">
                                          <p:val>
                                            <p:fltVal val="0"/>
                                          </p:val>
                                        </p:tav>
                                        <p:tav tm="100000">
                                          <p:val>
                                            <p:strVal val="#ppt_h"/>
                                          </p:val>
                                        </p:tav>
                                      </p:tavLst>
                                    </p:anim>
                                    <p:animEffect transition="in" filter="fade">
                                      <p:cBhvr>
                                        <p:cTn id="56" dur="500"/>
                                        <p:tgtEl>
                                          <p:spTgt spid="6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 calcmode="lin" valueType="num">
                                      <p:cBhvr>
                                        <p:cTn id="59" dur="500" fill="hold"/>
                                        <p:tgtEl>
                                          <p:spTgt spid="93"/>
                                        </p:tgtEl>
                                        <p:attrNameLst>
                                          <p:attrName>ppt_w</p:attrName>
                                        </p:attrNameLst>
                                      </p:cBhvr>
                                      <p:tavLst>
                                        <p:tav tm="0">
                                          <p:val>
                                            <p:fltVal val="0"/>
                                          </p:val>
                                        </p:tav>
                                        <p:tav tm="100000">
                                          <p:val>
                                            <p:strVal val="#ppt_w"/>
                                          </p:val>
                                        </p:tav>
                                      </p:tavLst>
                                    </p:anim>
                                    <p:anim calcmode="lin" valueType="num">
                                      <p:cBhvr>
                                        <p:cTn id="60" dur="500" fill="hold"/>
                                        <p:tgtEl>
                                          <p:spTgt spid="93"/>
                                        </p:tgtEl>
                                        <p:attrNameLst>
                                          <p:attrName>ppt_h</p:attrName>
                                        </p:attrNameLst>
                                      </p:cBhvr>
                                      <p:tavLst>
                                        <p:tav tm="0">
                                          <p:val>
                                            <p:fltVal val="0"/>
                                          </p:val>
                                        </p:tav>
                                        <p:tav tm="100000">
                                          <p:val>
                                            <p:strVal val="#ppt_h"/>
                                          </p:val>
                                        </p:tav>
                                      </p:tavLst>
                                    </p:anim>
                                    <p:animEffect transition="in" filter="fade">
                                      <p:cBhvr>
                                        <p:cTn id="61" dur="500"/>
                                        <p:tgtEl>
                                          <p:spTgt spid="93"/>
                                        </p:tgtEl>
                                      </p:cBhvr>
                                    </p:animEffect>
                                  </p:childTnLst>
                                </p:cTn>
                              </p:par>
                            </p:childTnLst>
                          </p:cTn>
                        </p:par>
                        <p:par>
                          <p:cTn id="62" fill="hold">
                            <p:stCondLst>
                              <p:cond delay="3500"/>
                            </p:stCondLst>
                            <p:childTnLst>
                              <p:par>
                                <p:cTn id="63" presetID="22" presetClass="entr" presetSubtype="2"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right)">
                                      <p:cBhvr>
                                        <p:cTn id="65" dur="500"/>
                                        <p:tgtEl>
                                          <p:spTgt spid="59"/>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wipe(left)">
                                      <p:cBhvr>
                                        <p:cTn id="69" dur="500"/>
                                        <p:tgtEl>
                                          <p:spTgt spid="89"/>
                                        </p:tgtEl>
                                      </p:cBhvr>
                                    </p:animEffect>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wipe(left)">
                                      <p:cBhvr>
                                        <p:cTn id="73" dur="500"/>
                                        <p:tgtEl>
                                          <p:spTgt spid="7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animEffect transition="in" filter="fade">
                                      <p:cBhvr>
                                        <p:cTn id="78" dur="500"/>
                                        <p:tgtEl>
                                          <p:spTgt spid="71"/>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p:cTn id="81" dur="500" fill="hold"/>
                                        <p:tgtEl>
                                          <p:spTgt spid="92"/>
                                        </p:tgtEl>
                                        <p:attrNameLst>
                                          <p:attrName>ppt_w</p:attrName>
                                        </p:attrNameLst>
                                      </p:cBhvr>
                                      <p:tavLst>
                                        <p:tav tm="0">
                                          <p:val>
                                            <p:fltVal val="0"/>
                                          </p:val>
                                        </p:tav>
                                        <p:tav tm="100000">
                                          <p:val>
                                            <p:strVal val="#ppt_w"/>
                                          </p:val>
                                        </p:tav>
                                      </p:tavLst>
                                    </p:anim>
                                    <p:anim calcmode="lin" valueType="num">
                                      <p:cBhvr>
                                        <p:cTn id="82" dur="500" fill="hold"/>
                                        <p:tgtEl>
                                          <p:spTgt spid="92"/>
                                        </p:tgtEl>
                                        <p:attrNameLst>
                                          <p:attrName>ppt_h</p:attrName>
                                        </p:attrNameLst>
                                      </p:cBhvr>
                                      <p:tavLst>
                                        <p:tav tm="0">
                                          <p:val>
                                            <p:fltVal val="0"/>
                                          </p:val>
                                        </p:tav>
                                        <p:tav tm="100000">
                                          <p:val>
                                            <p:strVal val="#ppt_h"/>
                                          </p:val>
                                        </p:tav>
                                      </p:tavLst>
                                    </p:anim>
                                    <p:animEffect transition="in" filter="fade">
                                      <p:cBhvr>
                                        <p:cTn id="83" dur="500"/>
                                        <p:tgtEl>
                                          <p:spTgt spid="92"/>
                                        </p:tgtEl>
                                      </p:cBhvr>
                                    </p:animEffect>
                                  </p:childTnLst>
                                </p:cTn>
                              </p:par>
                            </p:childTnLst>
                          </p:cTn>
                        </p:par>
                        <p:par>
                          <p:cTn id="84" fill="hold">
                            <p:stCondLst>
                              <p:cond delay="5000"/>
                            </p:stCondLst>
                            <p:childTnLst>
                              <p:par>
                                <p:cTn id="85" presetID="22" presetClass="entr" presetSubtype="2"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right)">
                                      <p:cBhvr>
                                        <p:cTn id="87" dur="500"/>
                                        <p:tgtEl>
                                          <p:spTgt spid="60"/>
                                        </p:tgtEl>
                                      </p:cBhvr>
                                    </p:animEffect>
                                  </p:childTnLst>
                                </p:cTn>
                              </p:par>
                            </p:childTnLst>
                          </p:cTn>
                        </p:par>
                        <p:par>
                          <p:cTn id="88" fill="hold">
                            <p:stCondLst>
                              <p:cond delay="5500"/>
                            </p:stCondLst>
                            <p:childTnLst>
                              <p:par>
                                <p:cTn id="89" presetID="22" presetClass="entr" presetSubtype="8"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wipe(left)">
                                      <p:cBhvr>
                                        <p:cTn id="91" dur="500"/>
                                        <p:tgtEl>
                                          <p:spTgt spid="88"/>
                                        </p:tgtEl>
                                      </p:cBhvr>
                                    </p:animEffect>
                                  </p:childTnLst>
                                </p:cTn>
                              </p:par>
                            </p:childTnLst>
                          </p:cTn>
                        </p:par>
                        <p:par>
                          <p:cTn id="92" fill="hold">
                            <p:stCondLst>
                              <p:cond delay="6000"/>
                            </p:stCondLst>
                            <p:childTnLst>
                              <p:par>
                                <p:cTn id="93" presetID="22" presetClass="entr" presetSubtype="8" fill="hold" grpId="0" nodeType="after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wipe(left)">
                                      <p:cBhvr>
                                        <p:cTn id="95" dur="500"/>
                                        <p:tgtEl>
                                          <p:spTgt spid="8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200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68" grpId="0" animBg="1"/>
      <p:bldP spid="55" grpId="0" animBg="1"/>
      <p:bldP spid="59" grpId="0" animBg="1"/>
      <p:bldP spid="60" grpId="0" animBg="1"/>
      <p:bldP spid="62" grpId="0" animBg="1"/>
      <p:bldP spid="65" grpId="0" animBg="1"/>
      <p:bldP spid="71" grpId="0" animBg="1"/>
      <p:bldP spid="73" grpId="0"/>
      <p:bldP spid="78" grpId="0"/>
      <p:bldP spid="81" grpId="0"/>
      <p:bldP spid="86" grpId="0"/>
      <p:bldP spid="87" grpId="0"/>
      <p:bldP spid="88" grpId="0"/>
      <p:bldP spid="89" grpId="0"/>
      <p:bldP spid="90" grpId="0"/>
      <p:bldP spid="2" grpId="0" animBg="1"/>
      <p:bldP spid="91" grpId="0" animBg="1"/>
      <p:bldP spid="92" grpId="0" animBg="1"/>
      <p:bldP spid="93" grpId="0" animBg="1"/>
      <p:bldP spid="28"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89110" y="2101755"/>
            <a:ext cx="5554639" cy="3684896"/>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424279" y="1875583"/>
            <a:ext cx="1594769" cy="4174112"/>
            <a:chOff x="650055" y="2318084"/>
            <a:chExt cx="1804387" cy="4722763"/>
          </a:xfrm>
        </p:grpSpPr>
        <p:grpSp>
          <p:nvGrpSpPr>
            <p:cNvPr id="7" name="组合 6"/>
            <p:cNvGrpSpPr/>
            <p:nvPr/>
          </p:nvGrpSpPr>
          <p:grpSpPr>
            <a:xfrm>
              <a:off x="650055" y="2318084"/>
              <a:ext cx="1804387" cy="4722763"/>
              <a:chOff x="650055" y="2318084"/>
              <a:chExt cx="1804387" cy="4722763"/>
            </a:xfrm>
          </p:grpSpPr>
          <p:sp>
            <p:nvSpPr>
              <p:cNvPr id="9" name="椭圆 8"/>
              <p:cNvSpPr/>
              <p:nvPr/>
            </p:nvSpPr>
            <p:spPr>
              <a:xfrm>
                <a:off x="1321382" y="2318084"/>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0" name="矩形 9"/>
              <p:cNvSpPr/>
              <p:nvPr/>
            </p:nvSpPr>
            <p:spPr>
              <a:xfrm>
                <a:off x="650055" y="3105835"/>
                <a:ext cx="1804387" cy="3935012"/>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p>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8" name="KSO_Shape"/>
            <p:cNvSpPr/>
            <p:nvPr/>
          </p:nvSpPr>
          <p:spPr>
            <a:xfrm>
              <a:off x="1446143" y="2452837"/>
              <a:ext cx="348039" cy="284233"/>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grpSp>
        <p:nvGrpSpPr>
          <p:cNvPr id="11" name="组合 10"/>
          <p:cNvGrpSpPr/>
          <p:nvPr/>
        </p:nvGrpSpPr>
        <p:grpSpPr>
          <a:xfrm>
            <a:off x="9183806" y="1875583"/>
            <a:ext cx="1594769" cy="4174112"/>
            <a:chOff x="650055" y="2318084"/>
            <a:chExt cx="1804387" cy="4722763"/>
          </a:xfrm>
        </p:grpSpPr>
        <p:grpSp>
          <p:nvGrpSpPr>
            <p:cNvPr id="12" name="组合 11"/>
            <p:cNvGrpSpPr/>
            <p:nvPr/>
          </p:nvGrpSpPr>
          <p:grpSpPr>
            <a:xfrm>
              <a:off x="650055" y="2318084"/>
              <a:ext cx="1804387" cy="4722763"/>
              <a:chOff x="650055" y="2318084"/>
              <a:chExt cx="1804387" cy="4722763"/>
            </a:xfrm>
          </p:grpSpPr>
          <p:sp>
            <p:nvSpPr>
              <p:cNvPr id="14" name="椭圆 13"/>
              <p:cNvSpPr/>
              <p:nvPr/>
            </p:nvSpPr>
            <p:spPr>
              <a:xfrm>
                <a:off x="1321382" y="2318084"/>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5" name="矩形 14"/>
              <p:cNvSpPr/>
              <p:nvPr/>
            </p:nvSpPr>
            <p:spPr>
              <a:xfrm>
                <a:off x="650055" y="3105835"/>
                <a:ext cx="1804387" cy="3935012"/>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p>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3" name="KSO_Shape"/>
            <p:cNvSpPr/>
            <p:nvPr/>
          </p:nvSpPr>
          <p:spPr>
            <a:xfrm flipH="1">
              <a:off x="1435768" y="2456944"/>
              <a:ext cx="331217" cy="272716"/>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sp>
        <p:nvSpPr>
          <p:cNvPr id="17" name="矩形 16"/>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3341427" y="5999160"/>
            <a:ext cx="5509146" cy="276999"/>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16" name="文本框 15"/>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64277" y="0"/>
            <a:ext cx="12956277" cy="6858000"/>
            <a:chOff x="-764277" y="0"/>
            <a:chExt cx="12956277" cy="6858000"/>
          </a:xfrm>
        </p:grpSpPr>
        <p:sp>
          <p:nvSpPr>
            <p:cNvPr id="9" name="矩形 8"/>
            <p:cNvSpPr/>
            <p:nvPr/>
          </p:nvSpPr>
          <p:spPr>
            <a:xfrm>
              <a:off x="7806519" y="0"/>
              <a:ext cx="4385481" cy="6858000"/>
            </a:xfrm>
            <a:prstGeom prst="rect">
              <a:avLst/>
            </a:prstGeom>
            <a:solidFill>
              <a:schemeClr val="accent3">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764277" y="0"/>
              <a:ext cx="8570795" cy="6858000"/>
            </a:xfrm>
            <a:prstGeom prst="roundRect">
              <a:avLst>
                <a:gd name="adj" fmla="val 0"/>
              </a:avLst>
            </a:prstGeom>
            <a:blipFill dpi="0" rotWithShape="1">
              <a:blip r:embed="rId2">
                <a:alphaModFix amt="60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06926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病理原因与常规样本分析</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02</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5018324" y="4317379"/>
            <a:ext cx="2160000" cy="2160104"/>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74573" y="3066792"/>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063407" y="2523453"/>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670851" y="2523453"/>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367129" y="2344549"/>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759686" y="3066792"/>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flipH="1" flipV="1">
            <a:off x="3302758" y="4189867"/>
            <a:ext cx="1801505" cy="818865"/>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4790365" y="3835025"/>
            <a:ext cx="668739" cy="750626"/>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0"/>
            <a:endCxn id="14" idx="4"/>
          </p:cNvCxnSpPr>
          <p:nvPr/>
        </p:nvCxnSpPr>
        <p:spPr>
          <a:xfrm flipH="1" flipV="1">
            <a:off x="6095999" y="3775784"/>
            <a:ext cx="2325" cy="541595"/>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6741994" y="3807729"/>
            <a:ext cx="655093" cy="79157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7110484" y="4203515"/>
            <a:ext cx="1774209" cy="84616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80337" y="5188296"/>
            <a:ext cx="2031325" cy="416589"/>
          </a:xfrm>
          <a:prstGeom prst="rect">
            <a:avLst/>
          </a:prstGeom>
        </p:spPr>
        <p:txBody>
          <a:bodyPr wrap="none">
            <a:spAutoFit/>
          </a:bodyPr>
          <a:lstStyle/>
          <a:p>
            <a:pPr algn="ctr">
              <a:lnSpc>
                <a:spcPts val="2800"/>
              </a:lnSpc>
            </a:pPr>
            <a:r>
              <a:rPr lang="zh-CN" altLang="en-US" dirty="0">
                <a:solidFill>
                  <a:schemeClr val="bg1"/>
                </a:solidFill>
                <a:latin typeface="微软雅黑" panose="020B0503020204020204" pitchFamily="34" charset="-122"/>
                <a:ea typeface="微软雅黑" panose="020B0503020204020204" pitchFamily="34" charset="-122"/>
              </a:rPr>
              <a:t>点击此处添加内容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002182" y="3612756"/>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8" name="矩形 27"/>
          <p:cNvSpPr/>
          <p:nvPr/>
        </p:nvSpPr>
        <p:spPr>
          <a:xfrm>
            <a:off x="8833678" y="3605639"/>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9" name="矩形 28"/>
          <p:cNvSpPr/>
          <p:nvPr/>
        </p:nvSpPr>
        <p:spPr>
          <a:xfrm>
            <a:off x="7104269" y="3055674"/>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0" name="矩形 29"/>
          <p:cNvSpPr/>
          <p:nvPr/>
        </p:nvSpPr>
        <p:spPr>
          <a:xfrm>
            <a:off x="5388114" y="2903275"/>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1" name="矩形 30"/>
          <p:cNvSpPr/>
          <p:nvPr/>
        </p:nvSpPr>
        <p:spPr>
          <a:xfrm>
            <a:off x="3685208" y="308217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2" name="矩形 31"/>
          <p:cNvSpPr/>
          <p:nvPr/>
        </p:nvSpPr>
        <p:spPr>
          <a:xfrm>
            <a:off x="1995556" y="2499432"/>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3" name="矩形 32"/>
          <p:cNvSpPr/>
          <p:nvPr/>
        </p:nvSpPr>
        <p:spPr>
          <a:xfrm>
            <a:off x="8787296" y="2492806"/>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4" name="矩形 33"/>
          <p:cNvSpPr/>
          <p:nvPr/>
        </p:nvSpPr>
        <p:spPr>
          <a:xfrm>
            <a:off x="7124148" y="1982597"/>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5" name="矩形 34"/>
          <p:cNvSpPr/>
          <p:nvPr/>
        </p:nvSpPr>
        <p:spPr>
          <a:xfrm>
            <a:off x="5388114" y="1777189"/>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6" name="矩形 35"/>
          <p:cNvSpPr/>
          <p:nvPr/>
        </p:nvSpPr>
        <p:spPr>
          <a:xfrm>
            <a:off x="3705086" y="1942841"/>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38" name="矩形 37"/>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9" name="文本框 38"/>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0" name="椭圆 39"/>
          <p:cNvSpPr/>
          <p:nvPr/>
        </p:nvSpPr>
        <p:spPr>
          <a:xfrm>
            <a:off x="1103392" y="4597616"/>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9635517" y="4597616"/>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117352" y="515722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3" name="矩形 42"/>
          <p:cNvSpPr/>
          <p:nvPr/>
        </p:nvSpPr>
        <p:spPr>
          <a:xfrm>
            <a:off x="9663125" y="518679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cxnSp>
        <p:nvCxnSpPr>
          <p:cNvPr id="44" name="直接箭头连接符 43"/>
          <p:cNvCxnSpPr>
            <a:stCxn id="10" idx="2"/>
          </p:cNvCxnSpPr>
          <p:nvPr/>
        </p:nvCxnSpPr>
        <p:spPr>
          <a:xfrm flipH="1" flipV="1">
            <a:off x="2540758" y="5331371"/>
            <a:ext cx="2477566" cy="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7192370" y="5354178"/>
            <a:ext cx="2443147" cy="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4718058" y="1128928"/>
            <a:ext cx="2755884" cy="461665"/>
          </a:xfrm>
          <a:prstGeom prst="rect">
            <a:avLst/>
          </a:prstGeom>
        </p:spPr>
        <p:txBody>
          <a:bodyPr wrap="none">
            <a:spAutoFit/>
          </a:bodyPr>
          <a:lstStyle/>
          <a:p>
            <a:pPr marL="107950" algn="ctr"/>
            <a:r>
              <a:rPr lang="zh-CN" altLang="en-US" sz="2400" b="1" dirty="0">
                <a:latin typeface="微软雅黑" panose="020B0503020204020204" pitchFamily="34" charset="-122"/>
                <a:ea typeface="微软雅黑" panose="020B0503020204020204" pitchFamily="34" charset="-122"/>
              </a:rPr>
              <a:t>点击</a:t>
            </a:r>
            <a:r>
              <a:rPr lang="zh-CN" altLang="en-US" sz="2400" b="1" dirty="0" smtClean="0">
                <a:latin typeface="微软雅黑" panose="020B0503020204020204" pitchFamily="34" charset="-122"/>
                <a:ea typeface="微软雅黑" panose="020B0503020204020204" pitchFamily="34" charset="-122"/>
              </a:rPr>
              <a:t>添加标题</a:t>
            </a:r>
            <a:r>
              <a:rPr lang="zh-CN" altLang="en-US" sz="2400" b="1" dirty="0">
                <a:latin typeface="微软雅黑" panose="020B0503020204020204" pitchFamily="34" charset="-122"/>
                <a:ea typeface="微软雅黑" panose="020B0503020204020204" pitchFamily="34" charset="-122"/>
              </a:rPr>
              <a:t>内容</a:t>
            </a:r>
            <a:endParaRPr lang="zh-CN" altLang="en-US" sz="2400" b="1" dirty="0">
              <a:latin typeface="微软雅黑" panose="020B0503020204020204" pitchFamily="34" charset="-122"/>
              <a:ea typeface="微软雅黑" panose="020B0503020204020204" pitchFamily="34" charset="-122"/>
            </a:endParaRPr>
          </a:p>
        </p:txBody>
      </p:sp>
      <p:sp>
        <p:nvSpPr>
          <p:cNvPr id="47" name="矩形 46"/>
          <p:cNvSpPr/>
          <p:nvPr/>
        </p:nvSpPr>
        <p:spPr>
          <a:xfrm>
            <a:off x="1089177" y="6149011"/>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48" name="矩形 47"/>
          <p:cNvSpPr/>
          <p:nvPr/>
        </p:nvSpPr>
        <p:spPr>
          <a:xfrm>
            <a:off x="9663682" y="6173074"/>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500"/>
                                        <p:tgtEl>
                                          <p:spTgt spid="2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righ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1"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500"/>
                                        <p:tgtEl>
                                          <p:spTgt spid="40"/>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heel(1)">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500"/>
                                        <p:tgtEl>
                                          <p:spTgt spid="1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heel(1)">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anim calcmode="lin" valueType="num">
                                      <p:cBhvr>
                                        <p:cTn id="54" dur="500" fill="hold"/>
                                        <p:tgtEl>
                                          <p:spTgt spid="32"/>
                                        </p:tgtEl>
                                        <p:attrNameLst>
                                          <p:attrName>ppt_x</p:attrName>
                                        </p:attrNameLst>
                                      </p:cBhvr>
                                      <p:tavLst>
                                        <p:tav tm="0">
                                          <p:val>
                                            <p:strVal val="#ppt_x"/>
                                          </p:val>
                                        </p:tav>
                                        <p:tav tm="100000">
                                          <p:val>
                                            <p:strVal val="#ppt_x"/>
                                          </p:val>
                                        </p:tav>
                                      </p:tavLst>
                                    </p:anim>
                                    <p:anim calcmode="lin" valueType="num">
                                      <p:cBhvr>
                                        <p:cTn id="55"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
                                        <p:tgtEl>
                                          <p:spTgt spid="13"/>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heel(1)">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anim calcmode="lin" valueType="num">
                                      <p:cBhvr>
                                        <p:cTn id="74" dur="500" fill="hold"/>
                                        <p:tgtEl>
                                          <p:spTgt spid="36"/>
                                        </p:tgtEl>
                                        <p:attrNameLst>
                                          <p:attrName>ppt_x</p:attrName>
                                        </p:attrNameLst>
                                      </p:cBhvr>
                                      <p:tavLst>
                                        <p:tav tm="0">
                                          <p:val>
                                            <p:strVal val="#ppt_x"/>
                                          </p:val>
                                        </p:tav>
                                        <p:tav tm="100000">
                                          <p:val>
                                            <p:strVal val="#ppt_x"/>
                                          </p:val>
                                        </p:tav>
                                      </p:tavLst>
                                    </p:anim>
                                    <p:anim calcmode="lin" valueType="num">
                                      <p:cBhvr>
                                        <p:cTn id="7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heel(1)">
                                      <p:cBhvr>
                                        <p:cTn id="85" dur="500"/>
                                        <p:tgtEl>
                                          <p:spTgt spid="14"/>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heel(1)">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anim calcmode="lin" valueType="num">
                                      <p:cBhvr>
                                        <p:cTn id="94" dur="500" fill="hold"/>
                                        <p:tgtEl>
                                          <p:spTgt spid="35"/>
                                        </p:tgtEl>
                                        <p:attrNameLst>
                                          <p:attrName>ppt_x</p:attrName>
                                        </p:attrNameLst>
                                      </p:cBhvr>
                                      <p:tavLst>
                                        <p:tav tm="0">
                                          <p:val>
                                            <p:strVal val="#ppt_x"/>
                                          </p:val>
                                        </p:tav>
                                        <p:tav tm="100000">
                                          <p:val>
                                            <p:strVal val="#ppt_x"/>
                                          </p:val>
                                        </p:tav>
                                      </p:tavLst>
                                    </p:anim>
                                    <p:anim calcmode="lin" valueType="num">
                                      <p:cBhvr>
                                        <p:cTn id="95"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down)">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heel(1)">
                                      <p:cBhvr>
                                        <p:cTn id="105" dur="500"/>
                                        <p:tgtEl>
                                          <p:spTgt spid="12"/>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heel(1)">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anim calcmode="lin" valueType="num">
                                      <p:cBhvr>
                                        <p:cTn id="114" dur="500" fill="hold"/>
                                        <p:tgtEl>
                                          <p:spTgt spid="34"/>
                                        </p:tgtEl>
                                        <p:attrNameLst>
                                          <p:attrName>ppt_x</p:attrName>
                                        </p:attrNameLst>
                                      </p:cBhvr>
                                      <p:tavLst>
                                        <p:tav tm="0">
                                          <p:val>
                                            <p:strVal val="#ppt_x"/>
                                          </p:val>
                                        </p:tav>
                                        <p:tav tm="100000">
                                          <p:val>
                                            <p:strVal val="#ppt_x"/>
                                          </p:val>
                                        </p:tav>
                                      </p:tavLst>
                                    </p:anim>
                                    <p:anim calcmode="lin" valueType="num">
                                      <p:cBhvr>
                                        <p:cTn id="115"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down)">
                                      <p:cBhvr>
                                        <p:cTn id="120" dur="500"/>
                                        <p:tgtEl>
                                          <p:spTgt spid="24"/>
                                        </p:tgtEl>
                                      </p:cBhvr>
                                    </p:animEffect>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grpId="0" nodeType="click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wheel(1)">
                                      <p:cBhvr>
                                        <p:cTn id="125" dur="500"/>
                                        <p:tgtEl>
                                          <p:spTgt spid="15"/>
                                        </p:tgtEl>
                                      </p:cBhvr>
                                    </p:animEffect>
                                  </p:childTnLst>
                                </p:cTn>
                              </p:par>
                              <p:par>
                                <p:cTn id="126" presetID="21" presetClass="entr" presetSubtype="1"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wheel(1)">
                                      <p:cBhvr>
                                        <p:cTn id="128" dur="500"/>
                                        <p:tgtEl>
                                          <p:spTgt spid="28"/>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500"/>
                                        <p:tgtEl>
                                          <p:spTgt spid="33"/>
                                        </p:tgtEl>
                                      </p:cBhvr>
                                    </p:animEffect>
                                    <p:anim calcmode="lin" valueType="num">
                                      <p:cBhvr>
                                        <p:cTn id="134" dur="500" fill="hold"/>
                                        <p:tgtEl>
                                          <p:spTgt spid="33"/>
                                        </p:tgtEl>
                                        <p:attrNameLst>
                                          <p:attrName>ppt_x</p:attrName>
                                        </p:attrNameLst>
                                      </p:cBhvr>
                                      <p:tavLst>
                                        <p:tav tm="0">
                                          <p:val>
                                            <p:strVal val="#ppt_x"/>
                                          </p:val>
                                        </p:tav>
                                        <p:tav tm="100000">
                                          <p:val>
                                            <p:strVal val="#ppt_x"/>
                                          </p:val>
                                        </p:tav>
                                      </p:tavLst>
                                    </p:anim>
                                    <p:anim calcmode="lin" valueType="num">
                                      <p:cBhvr>
                                        <p:cTn id="13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wipe(left)">
                                      <p:cBhvr>
                                        <p:cTn id="140" dur="5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wheel(1)">
                                      <p:cBhvr>
                                        <p:cTn id="145" dur="500"/>
                                        <p:tgtEl>
                                          <p:spTgt spid="41"/>
                                        </p:tgtEl>
                                      </p:cBhvr>
                                    </p:animEffect>
                                  </p:childTnLst>
                                </p:cTn>
                              </p:par>
                              <p:par>
                                <p:cTn id="146" presetID="21" presetClass="entr" presetSubtype="1" fill="hold" grpId="0"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wheel(1)">
                                      <p:cBhvr>
                                        <p:cTn id="148" dur="500"/>
                                        <p:tgtEl>
                                          <p:spTgt spid="43"/>
                                        </p:tgtEl>
                                      </p:cBhvr>
                                    </p:animEffec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fade">
                                      <p:cBhvr>
                                        <p:cTn id="153" dur="500"/>
                                        <p:tgtEl>
                                          <p:spTgt spid="48"/>
                                        </p:tgtEl>
                                      </p:cBhvr>
                                    </p:animEffect>
                                    <p:anim calcmode="lin" valueType="num">
                                      <p:cBhvr>
                                        <p:cTn id="154" dur="500" fill="hold"/>
                                        <p:tgtEl>
                                          <p:spTgt spid="48"/>
                                        </p:tgtEl>
                                        <p:attrNameLst>
                                          <p:attrName>ppt_x</p:attrName>
                                        </p:attrNameLst>
                                      </p:cBhvr>
                                      <p:tavLst>
                                        <p:tav tm="0">
                                          <p:val>
                                            <p:strVal val="#ppt_x"/>
                                          </p:val>
                                        </p:tav>
                                        <p:tav tm="100000">
                                          <p:val>
                                            <p:strVal val="#ppt_x"/>
                                          </p:val>
                                        </p:tav>
                                      </p:tavLst>
                                    </p:anim>
                                    <p:anim calcmode="lin" valueType="num">
                                      <p:cBhvr>
                                        <p:cTn id="15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0" nodeType="clickEffect">
                                  <p:stCondLst>
                                    <p:cond delay="2000"/>
                                  </p:stCondLst>
                                  <p:childTnLst>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6" grpId="0"/>
      <p:bldP spid="27" grpId="0"/>
      <p:bldP spid="28" grpId="0"/>
      <p:bldP spid="29" grpId="0"/>
      <p:bldP spid="30" grpId="0"/>
      <p:bldP spid="31" grpId="0"/>
      <p:bldP spid="32" grpId="0"/>
      <p:bldP spid="33" grpId="0"/>
      <p:bldP spid="34" grpId="0"/>
      <p:bldP spid="35" grpId="0"/>
      <p:bldP spid="36" grpId="0"/>
      <p:bldP spid="37" grpId="0"/>
      <p:bldP spid="40" grpId="1" animBg="1"/>
      <p:bldP spid="41" grpId="0" animBg="1"/>
      <p:bldP spid="42" grpId="1"/>
      <p:bldP spid="43" grpId="0"/>
      <p:bldP spid="50"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11" name="组合 10"/>
          <p:cNvGrpSpPr/>
          <p:nvPr/>
        </p:nvGrpSpPr>
        <p:grpSpPr>
          <a:xfrm>
            <a:off x="3835303" y="2036684"/>
            <a:ext cx="4521394" cy="3623486"/>
            <a:chOff x="7263447" y="3002508"/>
            <a:chExt cx="4521394" cy="3623486"/>
          </a:xfrm>
          <a:solidFill>
            <a:schemeClr val="bg1">
              <a:lumMod val="75000"/>
            </a:schemeClr>
          </a:solidFill>
        </p:grpSpPr>
        <p:grpSp>
          <p:nvGrpSpPr>
            <p:cNvPr id="13" name="组合 12"/>
            <p:cNvGrpSpPr/>
            <p:nvPr/>
          </p:nvGrpSpPr>
          <p:grpSpPr>
            <a:xfrm>
              <a:off x="7806518" y="3002508"/>
              <a:ext cx="3978323" cy="3143535"/>
              <a:chOff x="7806518" y="3002508"/>
              <a:chExt cx="3978323" cy="3143535"/>
            </a:xfrm>
            <a:grpFill/>
          </p:grpSpPr>
          <p:sp>
            <p:nvSpPr>
              <p:cNvPr id="16" name="六边形 15"/>
              <p:cNvSpPr/>
              <p:nvPr/>
            </p:nvSpPr>
            <p:spPr>
              <a:xfrm>
                <a:off x="7806518" y="3002508"/>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9350990" y="3577989"/>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8043079" y="4603845"/>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9717768" y="5186150"/>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10689034" y="4819935"/>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六边形 14"/>
            <p:cNvSpPr/>
            <p:nvPr/>
          </p:nvSpPr>
          <p:spPr>
            <a:xfrm>
              <a:off x="7263447" y="5666101"/>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941294" y="2745074"/>
            <a:ext cx="2662518"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22" name="六边形 21"/>
          <p:cNvSpPr/>
          <p:nvPr/>
        </p:nvSpPr>
        <p:spPr>
          <a:xfrm>
            <a:off x="3650005" y="2730268"/>
            <a:ext cx="1927800" cy="1676081"/>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文本框 22"/>
          <p:cNvSpPr txBox="1"/>
          <p:nvPr/>
        </p:nvSpPr>
        <p:spPr>
          <a:xfrm>
            <a:off x="3217870" y="2282971"/>
            <a:ext cx="2031325" cy="369332"/>
          </a:xfrm>
          <a:prstGeom prst="rect">
            <a:avLst/>
          </a:prstGeom>
          <a:noFill/>
        </p:spPr>
        <p:txBody>
          <a:bodyPr wrap="none" rtlCol="0">
            <a:spAutoFit/>
          </a:bodyPr>
          <a:lstStyle/>
          <a:p>
            <a:pPr algn="r"/>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4" name="六边形 23"/>
          <p:cNvSpPr/>
          <p:nvPr/>
        </p:nvSpPr>
        <p:spPr>
          <a:xfrm>
            <a:off x="6327241" y="2254871"/>
            <a:ext cx="1927800" cy="1676081"/>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文本框 24"/>
          <p:cNvSpPr txBox="1"/>
          <p:nvPr/>
        </p:nvSpPr>
        <p:spPr>
          <a:xfrm>
            <a:off x="6642096" y="1807573"/>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207391" y="2298674"/>
            <a:ext cx="2959288" cy="492443"/>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27" name="六边形 26"/>
          <p:cNvSpPr/>
          <p:nvPr/>
        </p:nvSpPr>
        <p:spPr>
          <a:xfrm>
            <a:off x="5251342" y="4345254"/>
            <a:ext cx="1927800" cy="1676081"/>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文本框 27"/>
          <p:cNvSpPr txBox="1"/>
          <p:nvPr/>
        </p:nvSpPr>
        <p:spPr>
          <a:xfrm>
            <a:off x="4635595" y="6083003"/>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353336" y="4952428"/>
            <a:ext cx="2797789"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8207391" y="3136287"/>
            <a:ext cx="2997958" cy="492443"/>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7353336" y="5629263"/>
            <a:ext cx="2797789"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4" name="文本框 33"/>
          <p:cNvSpPr txBox="1"/>
          <p:nvPr/>
        </p:nvSpPr>
        <p:spPr>
          <a:xfrm>
            <a:off x="932329" y="3580863"/>
            <a:ext cx="2662518"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0" name="矩形 29"/>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矩形 34"/>
          <p:cNvSpPr/>
          <p:nvPr/>
        </p:nvSpPr>
        <p:spPr>
          <a:xfrm>
            <a:off x="5025836" y="129270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0-#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1+#ppt_w/2"/>
                                          </p:val>
                                        </p:tav>
                                        <p:tav tm="100000">
                                          <p:val>
                                            <p:strVal val="#ppt_x"/>
                                          </p:val>
                                        </p:tav>
                                      </p:tavLst>
                                    </p:anim>
                                    <p:anim calcmode="lin" valueType="num">
                                      <p:cBhvr additive="base">
                                        <p:cTn id="49"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ppt_x"/>
                                          </p:val>
                                        </p:tav>
                                        <p:tav tm="100000">
                                          <p:val>
                                            <p:strVal val="#ppt_x"/>
                                          </p:val>
                                        </p:tav>
                                      </p:tavLst>
                                    </p:anim>
                                    <p:anim calcmode="lin" valueType="num">
                                      <p:cBhvr additive="base">
                                        <p:cTn id="7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55"/>
                                        </p:tgtEl>
                                      </p:cBhvr>
                                    </p:animEffect>
                                    <p:set>
                                      <p:cBhvr>
                                        <p:cTn id="7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1" grpId="0"/>
      <p:bldP spid="22" grpId="0" animBg="1"/>
      <p:bldP spid="23" grpId="0"/>
      <p:bldP spid="24" grpId="0" animBg="1"/>
      <p:bldP spid="25" grpId="0"/>
      <p:bldP spid="26" grpId="0"/>
      <p:bldP spid="27" grpId="0" animBg="1"/>
      <p:bldP spid="28" grpId="0"/>
      <p:bldP spid="29" grpId="0"/>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7409329" y="-73959"/>
            <a:ext cx="4652682" cy="7005918"/>
          </a:xfrm>
          <a:prstGeom prst="round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900952" y="2974492"/>
            <a:ext cx="5029200" cy="4179343"/>
          </a:xfrm>
          <a:prstGeom prst="parallelogram">
            <a:avLst>
              <a:gd name="adj" fmla="val 23239"/>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2581835" y="0"/>
            <a:ext cx="6400801" cy="6858000"/>
          </a:xfrm>
          <a:prstGeom prst="parallelogram">
            <a:avLst>
              <a:gd name="adj" fmla="val 25994"/>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74771" y="1718522"/>
            <a:ext cx="2001116" cy="1200329"/>
            <a:chOff x="1986094" y="719507"/>
            <a:chExt cx="2001116" cy="1200329"/>
          </a:xfrm>
        </p:grpSpPr>
        <p:sp>
          <p:nvSpPr>
            <p:cNvPr id="3" name="文本框 2"/>
            <p:cNvSpPr txBox="1"/>
            <p:nvPr/>
          </p:nvSpPr>
          <p:spPr>
            <a:xfrm>
              <a:off x="2562447" y="765544"/>
              <a:ext cx="1424763" cy="685883"/>
            </a:xfrm>
            <a:prstGeom prst="homePlate">
              <a:avLst>
                <a:gd name="adj" fmla="val 19343"/>
              </a:avLst>
            </a:prstGeom>
            <a:solidFill>
              <a:schemeClr val="accent5">
                <a:lumMod val="75000"/>
              </a:schemeClr>
            </a:solidFill>
            <a:ln w="19050">
              <a:noFill/>
            </a:ln>
          </p:spPr>
          <p:txBody>
            <a:bodyPr wrap="square" rtlCol="0" anchor="ctr">
              <a:noAutofit/>
            </a:bodyPr>
            <a:lstStyle/>
            <a:p>
              <a:pPr algn="ctr"/>
              <a:r>
                <a:rPr lang="zh-CN" altLang="en-US" sz="3200" dirty="0" smtClean="0">
                  <a:solidFill>
                    <a:schemeClr val="bg1"/>
                  </a:solidFill>
                  <a:latin typeface="微软雅黑" panose="020B0503020204020204" pitchFamily="34" charset="-122"/>
                  <a:ea typeface="微软雅黑" panose="020B0503020204020204" pitchFamily="34" charset="-122"/>
                </a:rPr>
                <a:t>目录</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479015" y="1375470"/>
              <a:ext cx="960519" cy="369332"/>
            </a:xfrm>
            <a:prstGeom prst="rect">
              <a:avLst/>
            </a:prstGeom>
            <a:noFill/>
          </p:spPr>
          <p:txBody>
            <a:bodyPr wrap="none" rtlCol="0">
              <a:spAutoFit/>
            </a:bodyPr>
            <a:lstStyle/>
            <a:p>
              <a:r>
                <a:rPr lang="en-US" altLang="zh-CN" b="1" i="1" dirty="0" err="1" smtClean="0">
                  <a:solidFill>
                    <a:schemeClr val="accent5">
                      <a:lumMod val="75000"/>
                    </a:schemeClr>
                  </a:solidFill>
                  <a:latin typeface="微软雅黑 Light" panose="020B0502040204020203" pitchFamily="34" charset="-122"/>
                  <a:ea typeface="微软雅黑 Light" panose="020B0502040204020203" pitchFamily="34" charset="-122"/>
                  <a:cs typeface="Segoe UI Light" panose="020B0502040204020203" pitchFamily="34" charset="0"/>
                </a:rPr>
                <a:t>ontents</a:t>
              </a:r>
              <a:endParaRPr lang="zh-CN" altLang="en-US" b="1" i="1" dirty="0">
                <a:solidFill>
                  <a:schemeClr val="accent5">
                    <a:lumMod val="75000"/>
                  </a:schemeClr>
                </a:solidFill>
                <a:latin typeface="微软雅黑 Light" panose="020B0502040204020203" pitchFamily="34" charset="-122"/>
                <a:ea typeface="微软雅黑 Light" panose="020B0502040204020203" pitchFamily="34" charset="-122"/>
                <a:cs typeface="Segoe UI Light" panose="020B0502040204020203" pitchFamily="34" charset="0"/>
              </a:endParaRPr>
            </a:p>
          </p:txBody>
        </p:sp>
        <p:sp>
          <p:nvSpPr>
            <p:cNvPr id="5" name="文本框 4"/>
            <p:cNvSpPr txBox="1"/>
            <p:nvPr/>
          </p:nvSpPr>
          <p:spPr>
            <a:xfrm>
              <a:off x="1986094" y="719507"/>
              <a:ext cx="758541" cy="1200329"/>
            </a:xfrm>
            <a:prstGeom prst="rect">
              <a:avLst/>
            </a:prstGeom>
            <a:noFill/>
          </p:spPr>
          <p:txBody>
            <a:bodyPr wrap="none" rtlCol="0">
              <a:spAutoFit/>
            </a:bodyPr>
            <a:lstStyle/>
            <a:p>
              <a:r>
                <a:rPr lang="en-US" altLang="zh-CN" sz="7200" dirty="0" smtClean="0">
                  <a:solidFill>
                    <a:schemeClr val="accent5">
                      <a:lumMod val="75000"/>
                    </a:schemeClr>
                  </a:solidFill>
                  <a:latin typeface="Segoe UI Light" panose="020B0502040204020203" pitchFamily="34" charset="0"/>
                  <a:cs typeface="Segoe UI Light" panose="020B0502040204020203" pitchFamily="34" charset="0"/>
                </a:rPr>
                <a:t>C</a:t>
              </a:r>
              <a:endParaRPr lang="zh-CN" altLang="en-US" sz="7200" dirty="0">
                <a:solidFill>
                  <a:schemeClr val="accent5">
                    <a:lumMod val="75000"/>
                  </a:schemeClr>
                </a:solidFill>
                <a:latin typeface="Segoe UI Light" panose="020B0502040204020203" pitchFamily="34" charset="0"/>
                <a:cs typeface="Segoe UI Light" panose="020B0502040204020203" pitchFamily="34" charset="0"/>
              </a:endParaRPr>
            </a:p>
          </p:txBody>
        </p:sp>
      </p:grpSp>
      <p:grpSp>
        <p:nvGrpSpPr>
          <p:cNvPr id="6" name="组合 5"/>
          <p:cNvGrpSpPr/>
          <p:nvPr/>
        </p:nvGrpSpPr>
        <p:grpSpPr>
          <a:xfrm>
            <a:off x="3848567" y="2438809"/>
            <a:ext cx="4272790" cy="402791"/>
            <a:chOff x="3195116" y="1923886"/>
            <a:chExt cx="4272790" cy="402791"/>
          </a:xfrm>
        </p:grpSpPr>
        <p:sp>
          <p:nvSpPr>
            <p:cNvPr id="7" name="TextBox 38"/>
            <p:cNvSpPr txBox="1"/>
            <p:nvPr/>
          </p:nvSpPr>
          <p:spPr>
            <a:xfrm>
              <a:off x="3867906" y="1945077"/>
              <a:ext cx="3600000" cy="379373"/>
            </a:xfrm>
            <a:prstGeom prst="parallelogram">
              <a:avLst/>
            </a:prstGeom>
            <a:solidFill>
              <a:srgbClr val="002060">
                <a:alpha val="20000"/>
              </a:srgbClr>
            </a:solidFill>
            <a:ln>
              <a:noFill/>
            </a:ln>
          </p:spPr>
          <p:txBody>
            <a:bodyPr wrap="square" rtlCol="0">
              <a:spAutoFit/>
            </a:bodyPr>
            <a:lstStyle/>
            <a:p>
              <a:pPr>
                <a:lnSpc>
                  <a:spcPts val="1700"/>
                </a:lnSpc>
              </a:pPr>
              <a:r>
                <a:rPr lang="zh-CN" altLang="en-US" sz="1400" dirty="0" smtClean="0">
                  <a:latin typeface="微软雅黑" panose="020B0503020204020204" pitchFamily="34" charset="-122"/>
                  <a:ea typeface="微软雅黑" panose="020B0503020204020204" pitchFamily="34" charset="-122"/>
                </a:rPr>
                <a:t>临床医学研究课题背景介绍</a:t>
              </a:r>
              <a:endParaRPr lang="zh-CN" altLang="zh-CN" sz="1400" kern="100" dirty="0">
                <a:latin typeface="微软雅黑" panose="020B0503020204020204" pitchFamily="34" charset="-122"/>
                <a:ea typeface="微软雅黑" panose="020B0503020204020204" pitchFamily="34" charset="-122"/>
              </a:endParaRPr>
            </a:p>
          </p:txBody>
        </p:sp>
        <p:sp>
          <p:nvSpPr>
            <p:cNvPr id="8" name="TextBox 38"/>
            <p:cNvSpPr txBox="1"/>
            <p:nvPr/>
          </p:nvSpPr>
          <p:spPr>
            <a:xfrm>
              <a:off x="3195116" y="1945077"/>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9" name="TextBox 14"/>
            <p:cNvSpPr txBox="1"/>
            <p:nvPr/>
          </p:nvSpPr>
          <p:spPr>
            <a:xfrm>
              <a:off x="3358391" y="1923886"/>
              <a:ext cx="42030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01</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0" name="组合 9"/>
          <p:cNvGrpSpPr/>
          <p:nvPr/>
        </p:nvGrpSpPr>
        <p:grpSpPr>
          <a:xfrm>
            <a:off x="3727544" y="2961987"/>
            <a:ext cx="4272790" cy="400110"/>
            <a:chOff x="3195116" y="2447064"/>
            <a:chExt cx="4272790" cy="400110"/>
          </a:xfrm>
        </p:grpSpPr>
        <p:sp>
          <p:nvSpPr>
            <p:cNvPr id="11" name="TextBox 68"/>
            <p:cNvSpPr txBox="1"/>
            <p:nvPr/>
          </p:nvSpPr>
          <p:spPr>
            <a:xfrm>
              <a:off x="3867906" y="2459559"/>
              <a:ext cx="3600000" cy="379373"/>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smtClean="0">
                  <a:solidFill>
                    <a:schemeClr val="tx1"/>
                  </a:solidFill>
                  <a:latin typeface="微软雅黑" panose="020B0503020204020204" pitchFamily="34" charset="-122"/>
                  <a:ea typeface="微软雅黑" panose="020B0503020204020204" pitchFamily="34" charset="-122"/>
                </a:rPr>
                <a:t>病理原因与常规样本分析</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12" name="TextBox 38"/>
            <p:cNvSpPr txBox="1"/>
            <p:nvPr/>
          </p:nvSpPr>
          <p:spPr>
            <a:xfrm>
              <a:off x="3195116" y="2459559"/>
              <a:ext cx="728546" cy="381600"/>
            </a:xfrm>
            <a:prstGeom prst="parallelogram">
              <a:avLst/>
            </a:prstGeom>
            <a:solidFill>
              <a:schemeClr val="accent5">
                <a:lumMod val="75000"/>
              </a:schemeClr>
            </a:solidFill>
            <a:ln>
              <a:noFill/>
            </a:ln>
          </p:spPr>
          <p:txBody>
            <a:bodyPr wrap="square" rtlCol="0">
              <a:spAutoFit/>
            </a:bodyPr>
            <a:lstStyle/>
            <a:p>
              <a:pPr algn="ctr">
                <a:lnSpc>
                  <a:spcPts val="1500"/>
                </a:lnSpc>
              </a:pPr>
              <a:endParaRPr lang="zh-CN" altLang="zh-CN" sz="2000" i="1" kern="100" dirty="0">
                <a:solidFill>
                  <a:schemeClr val="bg1"/>
                </a:solidFill>
                <a:latin typeface="Segoe UI Light" panose="020B0502040204020203" pitchFamily="34" charset="0"/>
                <a:cs typeface="Segoe UI Light" panose="020B0502040204020203" pitchFamily="34" charset="0"/>
              </a:endParaRPr>
            </a:p>
          </p:txBody>
        </p:sp>
        <p:sp>
          <p:nvSpPr>
            <p:cNvPr id="13" name="TextBox 14"/>
            <p:cNvSpPr txBox="1"/>
            <p:nvPr/>
          </p:nvSpPr>
          <p:spPr>
            <a:xfrm>
              <a:off x="3331497" y="2447064"/>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02</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4" name="组合 13"/>
          <p:cNvGrpSpPr/>
          <p:nvPr/>
        </p:nvGrpSpPr>
        <p:grpSpPr>
          <a:xfrm>
            <a:off x="3606521" y="3462863"/>
            <a:ext cx="4272790" cy="408475"/>
            <a:chOff x="3195116" y="2947940"/>
            <a:chExt cx="4272790" cy="408475"/>
          </a:xfrm>
        </p:grpSpPr>
        <p:sp>
          <p:nvSpPr>
            <p:cNvPr id="15" name="TextBox 73"/>
            <p:cNvSpPr txBox="1"/>
            <p:nvPr/>
          </p:nvSpPr>
          <p:spPr>
            <a:xfrm>
              <a:off x="3867906" y="2974041"/>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16" name="TextBox 38"/>
            <p:cNvSpPr txBox="1"/>
            <p:nvPr/>
          </p:nvSpPr>
          <p:spPr>
            <a:xfrm>
              <a:off x="3195116" y="2974041"/>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17" name="TextBox 14"/>
            <p:cNvSpPr txBox="1"/>
            <p:nvPr/>
          </p:nvSpPr>
          <p:spPr>
            <a:xfrm>
              <a:off x="3331497" y="2947940"/>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03</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8" name="组合 17"/>
          <p:cNvGrpSpPr/>
          <p:nvPr/>
        </p:nvGrpSpPr>
        <p:grpSpPr>
          <a:xfrm>
            <a:off x="3485498" y="3974890"/>
            <a:ext cx="4272790" cy="410930"/>
            <a:chOff x="3195116" y="3459967"/>
            <a:chExt cx="4272790" cy="410930"/>
          </a:xfrm>
        </p:grpSpPr>
        <p:sp>
          <p:nvSpPr>
            <p:cNvPr id="19" name="TextBox 107"/>
            <p:cNvSpPr txBox="1"/>
            <p:nvPr/>
          </p:nvSpPr>
          <p:spPr>
            <a:xfrm>
              <a:off x="3867906" y="3488523"/>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20" name="TextBox 38"/>
            <p:cNvSpPr txBox="1"/>
            <p:nvPr/>
          </p:nvSpPr>
          <p:spPr>
            <a:xfrm>
              <a:off x="3195116" y="3488523"/>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21" name="TextBox 14"/>
            <p:cNvSpPr txBox="1"/>
            <p:nvPr/>
          </p:nvSpPr>
          <p:spPr>
            <a:xfrm>
              <a:off x="3331497" y="3459967"/>
              <a:ext cx="45236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04</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22" name="组合 21"/>
          <p:cNvGrpSpPr/>
          <p:nvPr/>
        </p:nvGrpSpPr>
        <p:grpSpPr>
          <a:xfrm>
            <a:off x="3364475" y="4486916"/>
            <a:ext cx="4272791" cy="413385"/>
            <a:chOff x="3195116" y="3971993"/>
            <a:chExt cx="4272791" cy="413385"/>
          </a:xfrm>
        </p:grpSpPr>
        <p:sp>
          <p:nvSpPr>
            <p:cNvPr id="23" name="TextBox 107"/>
            <p:cNvSpPr txBox="1"/>
            <p:nvPr/>
          </p:nvSpPr>
          <p:spPr>
            <a:xfrm>
              <a:off x="3867907" y="4003004"/>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24" name="TextBox 38"/>
            <p:cNvSpPr txBox="1"/>
            <p:nvPr/>
          </p:nvSpPr>
          <p:spPr>
            <a:xfrm>
              <a:off x="3195116" y="4003004"/>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25" name="TextBox 14"/>
            <p:cNvSpPr txBox="1"/>
            <p:nvPr/>
          </p:nvSpPr>
          <p:spPr>
            <a:xfrm>
              <a:off x="3344944" y="3971993"/>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05</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sp>
        <p:nvSpPr>
          <p:cNvPr id="29" name="文本框 28"/>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200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cxnSp>
        <p:nvCxnSpPr>
          <p:cNvPr id="11" name="直接连接符 10"/>
          <p:cNvCxnSpPr/>
          <p:nvPr/>
        </p:nvCxnSpPr>
        <p:spPr>
          <a:xfrm flipV="1">
            <a:off x="1099930" y="4537383"/>
            <a:ext cx="9992139" cy="39756"/>
          </a:xfrm>
          <a:prstGeom prst="line">
            <a:avLst/>
          </a:prstGeom>
          <a:ln w="57150">
            <a:solidFill>
              <a:srgbClr val="005EA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955592" y="3093830"/>
            <a:ext cx="1012893" cy="1534100"/>
            <a:chOff x="1955592" y="1985447"/>
            <a:chExt cx="1012893" cy="1534100"/>
          </a:xfrm>
        </p:grpSpPr>
        <p:sp>
          <p:nvSpPr>
            <p:cNvPr id="13" name="KSO_Shape"/>
            <p:cNvSpPr/>
            <p:nvPr/>
          </p:nvSpPr>
          <p:spPr>
            <a:xfrm>
              <a:off x="1955592"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4" name="椭圆 13"/>
            <p:cNvSpPr>
              <a:spLocks noChangeAspect="1"/>
            </p:cNvSpPr>
            <p:nvPr/>
          </p:nvSpPr>
          <p:spPr>
            <a:xfrm>
              <a:off x="2372138" y="3339548"/>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9588841" y="4447383"/>
            <a:ext cx="1012893" cy="1533553"/>
            <a:chOff x="9588841" y="3339000"/>
            <a:chExt cx="1012893" cy="1533553"/>
          </a:xfrm>
        </p:grpSpPr>
        <p:sp>
          <p:nvSpPr>
            <p:cNvPr id="16" name="KSO_Shape"/>
            <p:cNvSpPr/>
            <p:nvPr/>
          </p:nvSpPr>
          <p:spPr>
            <a:xfrm rot="10800000">
              <a:off x="9588841"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7" name="椭圆 16"/>
            <p:cNvSpPr>
              <a:spLocks noChangeAspect="1"/>
            </p:cNvSpPr>
            <p:nvPr/>
          </p:nvSpPr>
          <p:spPr>
            <a:xfrm>
              <a:off x="10012013"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025088" y="3093830"/>
            <a:ext cx="1012893" cy="1533552"/>
            <a:chOff x="8025088" y="1985447"/>
            <a:chExt cx="1012893" cy="1533552"/>
          </a:xfrm>
        </p:grpSpPr>
        <p:sp>
          <p:nvSpPr>
            <p:cNvPr id="19" name="KSO_Shape"/>
            <p:cNvSpPr/>
            <p:nvPr/>
          </p:nvSpPr>
          <p:spPr>
            <a:xfrm>
              <a:off x="8025088"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0" name="椭圆 19"/>
            <p:cNvSpPr>
              <a:spLocks noChangeAspect="1"/>
            </p:cNvSpPr>
            <p:nvPr/>
          </p:nvSpPr>
          <p:spPr>
            <a:xfrm>
              <a:off x="8441635"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511026" y="4457871"/>
            <a:ext cx="1012893" cy="1523065"/>
            <a:chOff x="6511026" y="3349488"/>
            <a:chExt cx="1012893" cy="1523065"/>
          </a:xfrm>
        </p:grpSpPr>
        <p:sp>
          <p:nvSpPr>
            <p:cNvPr id="22" name="KSO_Shape"/>
            <p:cNvSpPr/>
            <p:nvPr/>
          </p:nvSpPr>
          <p:spPr>
            <a:xfrm rot="10800000">
              <a:off x="6511026"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3" name="椭圆 22"/>
            <p:cNvSpPr>
              <a:spLocks noChangeAspect="1"/>
            </p:cNvSpPr>
            <p:nvPr/>
          </p:nvSpPr>
          <p:spPr>
            <a:xfrm>
              <a:off x="6924259" y="3349488"/>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990340" y="3093830"/>
            <a:ext cx="1012893" cy="1533552"/>
            <a:chOff x="4990340" y="1985447"/>
            <a:chExt cx="1012893" cy="1533552"/>
          </a:xfrm>
        </p:grpSpPr>
        <p:sp>
          <p:nvSpPr>
            <p:cNvPr id="25" name="KSO_Shape"/>
            <p:cNvSpPr/>
            <p:nvPr/>
          </p:nvSpPr>
          <p:spPr>
            <a:xfrm>
              <a:off x="4990340"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6" name="椭圆 25"/>
            <p:cNvSpPr>
              <a:spLocks noChangeAspect="1"/>
            </p:cNvSpPr>
            <p:nvPr/>
          </p:nvSpPr>
          <p:spPr>
            <a:xfrm>
              <a:off x="5406886"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446462" y="4484375"/>
            <a:ext cx="1012893" cy="1496561"/>
            <a:chOff x="3446462" y="3375992"/>
            <a:chExt cx="1012893" cy="1496561"/>
          </a:xfrm>
        </p:grpSpPr>
        <p:sp>
          <p:nvSpPr>
            <p:cNvPr id="28" name="KSO_Shape"/>
            <p:cNvSpPr/>
            <p:nvPr/>
          </p:nvSpPr>
          <p:spPr>
            <a:xfrm rot="10800000">
              <a:off x="3446462"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9" name="椭圆 28"/>
            <p:cNvSpPr>
              <a:spLocks noChangeAspect="1"/>
            </p:cNvSpPr>
            <p:nvPr/>
          </p:nvSpPr>
          <p:spPr>
            <a:xfrm>
              <a:off x="3849756" y="3375992"/>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p:nvSpPr>
        <p:spPr>
          <a:xfrm>
            <a:off x="1631672" y="4709552"/>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1" name="矩形 30"/>
          <p:cNvSpPr/>
          <p:nvPr/>
        </p:nvSpPr>
        <p:spPr>
          <a:xfrm>
            <a:off x="3126922" y="3776993"/>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2" name="矩形 31"/>
          <p:cNvSpPr/>
          <p:nvPr/>
        </p:nvSpPr>
        <p:spPr>
          <a:xfrm>
            <a:off x="4659096" y="4690648"/>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3" name="矩形 32"/>
          <p:cNvSpPr/>
          <p:nvPr/>
        </p:nvSpPr>
        <p:spPr>
          <a:xfrm>
            <a:off x="6194841" y="3762499"/>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4" name="矩形 33"/>
          <p:cNvSpPr/>
          <p:nvPr/>
        </p:nvSpPr>
        <p:spPr>
          <a:xfrm>
            <a:off x="7715855" y="4677006"/>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5" name="矩形 34"/>
          <p:cNvSpPr/>
          <p:nvPr/>
        </p:nvSpPr>
        <p:spPr>
          <a:xfrm>
            <a:off x="9287480" y="3741650"/>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grpSp>
        <p:nvGrpSpPr>
          <p:cNvPr id="36" name="组合 35"/>
          <p:cNvGrpSpPr/>
          <p:nvPr/>
        </p:nvGrpSpPr>
        <p:grpSpPr>
          <a:xfrm>
            <a:off x="2224709" y="3437056"/>
            <a:ext cx="488674" cy="315136"/>
            <a:chOff x="2224709" y="2328673"/>
            <a:chExt cx="488674" cy="315136"/>
          </a:xfrm>
        </p:grpSpPr>
        <p:sp>
          <p:nvSpPr>
            <p:cNvPr id="37" name="KSO_Shape"/>
            <p:cNvSpPr/>
            <p:nvPr/>
          </p:nvSpPr>
          <p:spPr>
            <a:xfrm>
              <a:off x="2224709" y="2328673"/>
              <a:ext cx="488674" cy="136232"/>
            </a:xfrm>
            <a:prstGeom prst="flowChartDecis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KSO_Shape"/>
            <p:cNvSpPr/>
            <p:nvPr/>
          </p:nvSpPr>
          <p:spPr>
            <a:xfrm>
              <a:off x="2224709" y="2507577"/>
              <a:ext cx="488674" cy="136232"/>
            </a:xfrm>
            <a:prstGeom prst="flowChartDecis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39" name="KSO_Shape"/>
          <p:cNvSpPr/>
          <p:nvPr/>
        </p:nvSpPr>
        <p:spPr>
          <a:xfrm>
            <a:off x="5249931" y="3348105"/>
            <a:ext cx="488260" cy="525011"/>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KSO_Shape"/>
          <p:cNvSpPr/>
          <p:nvPr/>
        </p:nvSpPr>
        <p:spPr>
          <a:xfrm>
            <a:off x="3672509" y="5292603"/>
            <a:ext cx="568187" cy="489588"/>
          </a:xfrm>
          <a:custGeom>
            <a:avLst/>
            <a:gdLst>
              <a:gd name="connsiteX0" fmla="*/ 170672 w 1517396"/>
              <a:gd name="connsiteY0" fmla="*/ 104273 h 1308100"/>
              <a:gd name="connsiteX1" fmla="*/ 758698 w 1517396"/>
              <a:gd name="connsiteY1" fmla="*/ 1118111 h 1308100"/>
              <a:gd name="connsiteX2" fmla="*/ 1346724 w 1517396"/>
              <a:gd name="connsiteY2" fmla="*/ 104273 h 1308100"/>
              <a:gd name="connsiteX3" fmla="*/ 0 w 1517396"/>
              <a:gd name="connsiteY3" fmla="*/ 0 h 1308100"/>
              <a:gd name="connsiteX4" fmla="*/ 1517396 w 1517396"/>
              <a:gd name="connsiteY4" fmla="*/ 0 h 1308100"/>
              <a:gd name="connsiteX5" fmla="*/ 758698 w 1517396"/>
              <a:gd name="connsiteY5" fmla="*/ 1308100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396" h="1308100">
                <a:moveTo>
                  <a:pt x="170672" y="104273"/>
                </a:moveTo>
                <a:lnTo>
                  <a:pt x="758698" y="1118111"/>
                </a:lnTo>
                <a:lnTo>
                  <a:pt x="1346724" y="104273"/>
                </a:lnTo>
                <a:close/>
                <a:moveTo>
                  <a:pt x="0" y="0"/>
                </a:moveTo>
                <a:lnTo>
                  <a:pt x="1517396" y="0"/>
                </a:lnTo>
                <a:lnTo>
                  <a:pt x="758698" y="130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KSO_Shape"/>
          <p:cNvSpPr/>
          <p:nvPr/>
        </p:nvSpPr>
        <p:spPr>
          <a:xfrm>
            <a:off x="6773518" y="5213245"/>
            <a:ext cx="501926" cy="501926"/>
          </a:xfrm>
          <a:custGeom>
            <a:avLst/>
            <a:gdLst>
              <a:gd name="connsiteX0" fmla="*/ 532395 w 1474634"/>
              <a:gd name="connsiteY0" fmla="*/ 0 h 1474633"/>
              <a:gd name="connsiteX1" fmla="*/ 942238 w 1474634"/>
              <a:gd name="connsiteY1" fmla="*/ 0 h 1474633"/>
              <a:gd name="connsiteX2" fmla="*/ 942238 w 1474634"/>
              <a:gd name="connsiteY2" fmla="*/ 224655 h 1474633"/>
              <a:gd name="connsiteX3" fmla="*/ 942239 w 1474634"/>
              <a:gd name="connsiteY3" fmla="*/ 224655 h 1474633"/>
              <a:gd name="connsiteX4" fmla="*/ 869379 w 1474634"/>
              <a:gd name="connsiteY4" fmla="*/ 275833 h 1474633"/>
              <a:gd name="connsiteX5" fmla="*/ 869379 w 1474634"/>
              <a:gd name="connsiteY5" fmla="*/ 423721 h 1474633"/>
              <a:gd name="connsiteX6" fmla="*/ 869379 w 1474634"/>
              <a:gd name="connsiteY6" fmla="*/ 425884 h 1474633"/>
              <a:gd name="connsiteX7" fmla="*/ 866300 w 1474634"/>
              <a:gd name="connsiteY7" fmla="*/ 425884 h 1474633"/>
              <a:gd name="connsiteX8" fmla="*/ 825423 w 1474634"/>
              <a:gd name="connsiteY8" fmla="*/ 454597 h 1474633"/>
              <a:gd name="connsiteX9" fmla="*/ 825423 w 1474634"/>
              <a:gd name="connsiteY9" fmla="*/ 649211 h 1474633"/>
              <a:gd name="connsiteX10" fmla="*/ 1020038 w 1474634"/>
              <a:gd name="connsiteY10" fmla="*/ 649211 h 1474633"/>
              <a:gd name="connsiteX11" fmla="*/ 1048750 w 1474634"/>
              <a:gd name="connsiteY11" fmla="*/ 608336 h 1474633"/>
              <a:gd name="connsiteX12" fmla="*/ 1048750 w 1474634"/>
              <a:gd name="connsiteY12" fmla="*/ 605257 h 1474633"/>
              <a:gd name="connsiteX13" fmla="*/ 1050912 w 1474634"/>
              <a:gd name="connsiteY13" fmla="*/ 605257 h 1474633"/>
              <a:gd name="connsiteX14" fmla="*/ 1050913 w 1474634"/>
              <a:gd name="connsiteY14" fmla="*/ 605256 h 1474633"/>
              <a:gd name="connsiteX15" fmla="*/ 1050913 w 1474634"/>
              <a:gd name="connsiteY15" fmla="*/ 605257 h 1474633"/>
              <a:gd name="connsiteX16" fmla="*/ 1249979 w 1474634"/>
              <a:gd name="connsiteY16" fmla="*/ 605257 h 1474633"/>
              <a:gd name="connsiteX17" fmla="*/ 1249979 w 1474634"/>
              <a:gd name="connsiteY17" fmla="*/ 605256 h 1474633"/>
              <a:gd name="connsiteX18" fmla="*/ 1198801 w 1474634"/>
              <a:gd name="connsiteY18" fmla="*/ 605256 h 1474633"/>
              <a:gd name="connsiteX19" fmla="*/ 1249979 w 1474634"/>
              <a:gd name="connsiteY19" fmla="*/ 532396 h 1474633"/>
              <a:gd name="connsiteX20" fmla="*/ 1249979 w 1474634"/>
              <a:gd name="connsiteY20" fmla="*/ 532395 h 1474633"/>
              <a:gd name="connsiteX21" fmla="*/ 1474634 w 1474634"/>
              <a:gd name="connsiteY21" fmla="*/ 532395 h 1474633"/>
              <a:gd name="connsiteX22" fmla="*/ 1474634 w 1474634"/>
              <a:gd name="connsiteY22" fmla="*/ 942238 h 1474633"/>
              <a:gd name="connsiteX23" fmla="*/ 1249979 w 1474634"/>
              <a:gd name="connsiteY23" fmla="*/ 942238 h 1474633"/>
              <a:gd name="connsiteX24" fmla="*/ 1249979 w 1474634"/>
              <a:gd name="connsiteY24" fmla="*/ 942239 h 1474633"/>
              <a:gd name="connsiteX25" fmla="*/ 1198801 w 1474634"/>
              <a:gd name="connsiteY25" fmla="*/ 869379 h 1474633"/>
              <a:gd name="connsiteX26" fmla="*/ 1050913 w 1474634"/>
              <a:gd name="connsiteY26" fmla="*/ 869379 h 1474633"/>
              <a:gd name="connsiteX27" fmla="*/ 1048750 w 1474634"/>
              <a:gd name="connsiteY27" fmla="*/ 869379 h 1474633"/>
              <a:gd name="connsiteX28" fmla="*/ 1048750 w 1474634"/>
              <a:gd name="connsiteY28" fmla="*/ 866300 h 1474633"/>
              <a:gd name="connsiteX29" fmla="*/ 1020037 w 1474634"/>
              <a:gd name="connsiteY29" fmla="*/ 825423 h 1474633"/>
              <a:gd name="connsiteX30" fmla="*/ 825423 w 1474634"/>
              <a:gd name="connsiteY30" fmla="*/ 825423 h 1474633"/>
              <a:gd name="connsiteX31" fmla="*/ 825423 w 1474634"/>
              <a:gd name="connsiteY31" fmla="*/ 1020037 h 1474633"/>
              <a:gd name="connsiteX32" fmla="*/ 866300 w 1474634"/>
              <a:gd name="connsiteY32" fmla="*/ 1048749 h 1474633"/>
              <a:gd name="connsiteX33" fmla="*/ 869379 w 1474634"/>
              <a:gd name="connsiteY33" fmla="*/ 1048749 h 1474633"/>
              <a:gd name="connsiteX34" fmla="*/ 869379 w 1474634"/>
              <a:gd name="connsiteY34" fmla="*/ 1050912 h 1474633"/>
              <a:gd name="connsiteX35" fmla="*/ 869379 w 1474634"/>
              <a:gd name="connsiteY35" fmla="*/ 1198800 h 1474633"/>
              <a:gd name="connsiteX36" fmla="*/ 942239 w 1474634"/>
              <a:gd name="connsiteY36" fmla="*/ 1249978 h 1474633"/>
              <a:gd name="connsiteX37" fmla="*/ 942238 w 1474634"/>
              <a:gd name="connsiteY37" fmla="*/ 1249978 h 1474633"/>
              <a:gd name="connsiteX38" fmla="*/ 942238 w 1474634"/>
              <a:gd name="connsiteY38" fmla="*/ 1474633 h 1474633"/>
              <a:gd name="connsiteX39" fmla="*/ 532395 w 1474634"/>
              <a:gd name="connsiteY39" fmla="*/ 1474633 h 1474633"/>
              <a:gd name="connsiteX40" fmla="*/ 532395 w 1474634"/>
              <a:gd name="connsiteY40" fmla="*/ 1249978 h 1474633"/>
              <a:gd name="connsiteX41" fmla="*/ 532396 w 1474634"/>
              <a:gd name="connsiteY41" fmla="*/ 1249978 h 1474633"/>
              <a:gd name="connsiteX42" fmla="*/ 605256 w 1474634"/>
              <a:gd name="connsiteY42" fmla="*/ 1198800 h 1474633"/>
              <a:gd name="connsiteX43" fmla="*/ 605256 w 1474634"/>
              <a:gd name="connsiteY43" fmla="*/ 1249978 h 1474633"/>
              <a:gd name="connsiteX44" fmla="*/ 605257 w 1474634"/>
              <a:gd name="connsiteY44" fmla="*/ 1249978 h 1474633"/>
              <a:gd name="connsiteX45" fmla="*/ 605257 w 1474634"/>
              <a:gd name="connsiteY45" fmla="*/ 1050912 h 1474633"/>
              <a:gd name="connsiteX46" fmla="*/ 605256 w 1474634"/>
              <a:gd name="connsiteY46" fmla="*/ 1050912 h 1474633"/>
              <a:gd name="connsiteX47" fmla="*/ 605257 w 1474634"/>
              <a:gd name="connsiteY47" fmla="*/ 1050911 h 1474633"/>
              <a:gd name="connsiteX48" fmla="*/ 605257 w 1474634"/>
              <a:gd name="connsiteY48" fmla="*/ 1048749 h 1474633"/>
              <a:gd name="connsiteX49" fmla="*/ 608336 w 1474634"/>
              <a:gd name="connsiteY49" fmla="*/ 1048749 h 1474633"/>
              <a:gd name="connsiteX50" fmla="*/ 649211 w 1474634"/>
              <a:gd name="connsiteY50" fmla="*/ 1020038 h 1474633"/>
              <a:gd name="connsiteX51" fmla="*/ 649211 w 1474634"/>
              <a:gd name="connsiteY51" fmla="*/ 825423 h 1474633"/>
              <a:gd name="connsiteX52" fmla="*/ 454596 w 1474634"/>
              <a:gd name="connsiteY52" fmla="*/ 825423 h 1474633"/>
              <a:gd name="connsiteX53" fmla="*/ 425884 w 1474634"/>
              <a:gd name="connsiteY53" fmla="*/ 866300 h 1474633"/>
              <a:gd name="connsiteX54" fmla="*/ 425884 w 1474634"/>
              <a:gd name="connsiteY54" fmla="*/ 869379 h 1474633"/>
              <a:gd name="connsiteX55" fmla="*/ 423721 w 1474634"/>
              <a:gd name="connsiteY55" fmla="*/ 869379 h 1474633"/>
              <a:gd name="connsiteX56" fmla="*/ 275833 w 1474634"/>
              <a:gd name="connsiteY56" fmla="*/ 869379 h 1474633"/>
              <a:gd name="connsiteX57" fmla="*/ 224655 w 1474634"/>
              <a:gd name="connsiteY57" fmla="*/ 942239 h 1474633"/>
              <a:gd name="connsiteX58" fmla="*/ 224655 w 1474634"/>
              <a:gd name="connsiteY58" fmla="*/ 942238 h 1474633"/>
              <a:gd name="connsiteX59" fmla="*/ 0 w 1474634"/>
              <a:gd name="connsiteY59" fmla="*/ 942238 h 1474633"/>
              <a:gd name="connsiteX60" fmla="*/ 0 w 1474634"/>
              <a:gd name="connsiteY60" fmla="*/ 532395 h 1474633"/>
              <a:gd name="connsiteX61" fmla="*/ 224655 w 1474634"/>
              <a:gd name="connsiteY61" fmla="*/ 532395 h 1474633"/>
              <a:gd name="connsiteX62" fmla="*/ 224655 w 1474634"/>
              <a:gd name="connsiteY62" fmla="*/ 532396 h 1474633"/>
              <a:gd name="connsiteX63" fmla="*/ 275833 w 1474634"/>
              <a:gd name="connsiteY63" fmla="*/ 605256 h 1474633"/>
              <a:gd name="connsiteX64" fmla="*/ 224655 w 1474634"/>
              <a:gd name="connsiteY64" fmla="*/ 605256 h 1474633"/>
              <a:gd name="connsiteX65" fmla="*/ 224655 w 1474634"/>
              <a:gd name="connsiteY65" fmla="*/ 605257 h 1474633"/>
              <a:gd name="connsiteX66" fmla="*/ 423721 w 1474634"/>
              <a:gd name="connsiteY66" fmla="*/ 605257 h 1474633"/>
              <a:gd name="connsiteX67" fmla="*/ 423721 w 1474634"/>
              <a:gd name="connsiteY67" fmla="*/ 605256 h 1474633"/>
              <a:gd name="connsiteX68" fmla="*/ 423722 w 1474634"/>
              <a:gd name="connsiteY68" fmla="*/ 605257 h 1474633"/>
              <a:gd name="connsiteX69" fmla="*/ 425884 w 1474634"/>
              <a:gd name="connsiteY69" fmla="*/ 605257 h 1474633"/>
              <a:gd name="connsiteX70" fmla="*/ 425884 w 1474634"/>
              <a:gd name="connsiteY70" fmla="*/ 608336 h 1474633"/>
              <a:gd name="connsiteX71" fmla="*/ 454595 w 1474634"/>
              <a:gd name="connsiteY71" fmla="*/ 649211 h 1474633"/>
              <a:gd name="connsiteX72" fmla="*/ 649211 w 1474634"/>
              <a:gd name="connsiteY72" fmla="*/ 649211 h 1474633"/>
              <a:gd name="connsiteX73" fmla="*/ 649211 w 1474634"/>
              <a:gd name="connsiteY73" fmla="*/ 454596 h 1474633"/>
              <a:gd name="connsiteX74" fmla="*/ 608336 w 1474634"/>
              <a:gd name="connsiteY74" fmla="*/ 425884 h 1474633"/>
              <a:gd name="connsiteX75" fmla="*/ 605257 w 1474634"/>
              <a:gd name="connsiteY75" fmla="*/ 425884 h 1474633"/>
              <a:gd name="connsiteX76" fmla="*/ 605257 w 1474634"/>
              <a:gd name="connsiteY76" fmla="*/ 423722 h 1474633"/>
              <a:gd name="connsiteX77" fmla="*/ 605256 w 1474634"/>
              <a:gd name="connsiteY77" fmla="*/ 423721 h 1474633"/>
              <a:gd name="connsiteX78" fmla="*/ 605257 w 1474634"/>
              <a:gd name="connsiteY78" fmla="*/ 423721 h 1474633"/>
              <a:gd name="connsiteX79" fmla="*/ 605257 w 1474634"/>
              <a:gd name="connsiteY79" fmla="*/ 224655 h 1474633"/>
              <a:gd name="connsiteX80" fmla="*/ 605256 w 1474634"/>
              <a:gd name="connsiteY80" fmla="*/ 224655 h 1474633"/>
              <a:gd name="connsiteX81" fmla="*/ 605256 w 1474634"/>
              <a:gd name="connsiteY81" fmla="*/ 275833 h 1474633"/>
              <a:gd name="connsiteX82" fmla="*/ 532396 w 1474634"/>
              <a:gd name="connsiteY82" fmla="*/ 224655 h 1474633"/>
              <a:gd name="connsiteX83" fmla="*/ 532395 w 1474634"/>
              <a:gd name="connsiteY83" fmla="*/ 224655 h 147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474634" h="1474633">
                <a:moveTo>
                  <a:pt x="532395" y="0"/>
                </a:moveTo>
                <a:lnTo>
                  <a:pt x="942238" y="0"/>
                </a:lnTo>
                <a:lnTo>
                  <a:pt x="942238" y="224655"/>
                </a:lnTo>
                <a:lnTo>
                  <a:pt x="942239" y="224655"/>
                </a:lnTo>
                <a:lnTo>
                  <a:pt x="869379" y="275833"/>
                </a:lnTo>
                <a:lnTo>
                  <a:pt x="869379" y="423721"/>
                </a:lnTo>
                <a:lnTo>
                  <a:pt x="869379" y="425884"/>
                </a:lnTo>
                <a:lnTo>
                  <a:pt x="866300" y="425884"/>
                </a:lnTo>
                <a:lnTo>
                  <a:pt x="825423" y="454597"/>
                </a:lnTo>
                <a:lnTo>
                  <a:pt x="825423" y="649211"/>
                </a:lnTo>
                <a:lnTo>
                  <a:pt x="1020038" y="649211"/>
                </a:lnTo>
                <a:lnTo>
                  <a:pt x="1048750" y="608336"/>
                </a:lnTo>
                <a:lnTo>
                  <a:pt x="1048750" y="605257"/>
                </a:lnTo>
                <a:lnTo>
                  <a:pt x="1050912" y="605257"/>
                </a:lnTo>
                <a:lnTo>
                  <a:pt x="1050913" y="605256"/>
                </a:lnTo>
                <a:lnTo>
                  <a:pt x="1050913" y="605257"/>
                </a:lnTo>
                <a:lnTo>
                  <a:pt x="1249979" y="605257"/>
                </a:lnTo>
                <a:lnTo>
                  <a:pt x="1249979" y="605256"/>
                </a:lnTo>
                <a:lnTo>
                  <a:pt x="1198801" y="605256"/>
                </a:lnTo>
                <a:lnTo>
                  <a:pt x="1249979" y="532396"/>
                </a:lnTo>
                <a:lnTo>
                  <a:pt x="1249979" y="532395"/>
                </a:lnTo>
                <a:lnTo>
                  <a:pt x="1474634" y="532395"/>
                </a:lnTo>
                <a:lnTo>
                  <a:pt x="1474634" y="942238"/>
                </a:lnTo>
                <a:lnTo>
                  <a:pt x="1249979" y="942238"/>
                </a:lnTo>
                <a:lnTo>
                  <a:pt x="1249979" y="942239"/>
                </a:lnTo>
                <a:lnTo>
                  <a:pt x="1198801" y="869379"/>
                </a:lnTo>
                <a:lnTo>
                  <a:pt x="1050913" y="869379"/>
                </a:lnTo>
                <a:lnTo>
                  <a:pt x="1048750" y="869379"/>
                </a:lnTo>
                <a:lnTo>
                  <a:pt x="1048750" y="866300"/>
                </a:lnTo>
                <a:lnTo>
                  <a:pt x="1020037" y="825423"/>
                </a:lnTo>
                <a:lnTo>
                  <a:pt x="825423" y="825423"/>
                </a:lnTo>
                <a:lnTo>
                  <a:pt x="825423" y="1020037"/>
                </a:lnTo>
                <a:lnTo>
                  <a:pt x="866300" y="1048749"/>
                </a:lnTo>
                <a:lnTo>
                  <a:pt x="869379" y="1048749"/>
                </a:lnTo>
                <a:lnTo>
                  <a:pt x="869379" y="1050912"/>
                </a:lnTo>
                <a:lnTo>
                  <a:pt x="869379" y="1198800"/>
                </a:lnTo>
                <a:lnTo>
                  <a:pt x="942239" y="1249978"/>
                </a:lnTo>
                <a:lnTo>
                  <a:pt x="942238" y="1249978"/>
                </a:lnTo>
                <a:lnTo>
                  <a:pt x="942238" y="1474633"/>
                </a:lnTo>
                <a:lnTo>
                  <a:pt x="532395" y="1474633"/>
                </a:lnTo>
                <a:lnTo>
                  <a:pt x="532395" y="1249978"/>
                </a:lnTo>
                <a:lnTo>
                  <a:pt x="532396" y="1249978"/>
                </a:lnTo>
                <a:lnTo>
                  <a:pt x="605256" y="1198800"/>
                </a:lnTo>
                <a:lnTo>
                  <a:pt x="605256" y="1249978"/>
                </a:lnTo>
                <a:lnTo>
                  <a:pt x="605257" y="1249978"/>
                </a:lnTo>
                <a:lnTo>
                  <a:pt x="605257" y="1050912"/>
                </a:lnTo>
                <a:lnTo>
                  <a:pt x="605256" y="1050912"/>
                </a:lnTo>
                <a:lnTo>
                  <a:pt x="605257" y="1050911"/>
                </a:lnTo>
                <a:lnTo>
                  <a:pt x="605257" y="1048749"/>
                </a:lnTo>
                <a:lnTo>
                  <a:pt x="608336" y="1048749"/>
                </a:lnTo>
                <a:lnTo>
                  <a:pt x="649211" y="1020038"/>
                </a:lnTo>
                <a:lnTo>
                  <a:pt x="649211" y="825423"/>
                </a:lnTo>
                <a:lnTo>
                  <a:pt x="454596" y="825423"/>
                </a:lnTo>
                <a:lnTo>
                  <a:pt x="425884" y="866300"/>
                </a:lnTo>
                <a:lnTo>
                  <a:pt x="425884" y="869379"/>
                </a:lnTo>
                <a:lnTo>
                  <a:pt x="423721" y="869379"/>
                </a:lnTo>
                <a:lnTo>
                  <a:pt x="275833" y="869379"/>
                </a:lnTo>
                <a:lnTo>
                  <a:pt x="224655" y="942239"/>
                </a:lnTo>
                <a:lnTo>
                  <a:pt x="224655" y="942238"/>
                </a:lnTo>
                <a:lnTo>
                  <a:pt x="0" y="942238"/>
                </a:lnTo>
                <a:lnTo>
                  <a:pt x="0" y="532395"/>
                </a:lnTo>
                <a:lnTo>
                  <a:pt x="224655" y="532395"/>
                </a:lnTo>
                <a:lnTo>
                  <a:pt x="224655" y="532396"/>
                </a:lnTo>
                <a:lnTo>
                  <a:pt x="275833" y="605256"/>
                </a:lnTo>
                <a:lnTo>
                  <a:pt x="224655" y="605256"/>
                </a:lnTo>
                <a:lnTo>
                  <a:pt x="224655" y="605257"/>
                </a:lnTo>
                <a:lnTo>
                  <a:pt x="423721" y="605257"/>
                </a:lnTo>
                <a:lnTo>
                  <a:pt x="423721" y="605256"/>
                </a:lnTo>
                <a:lnTo>
                  <a:pt x="423722" y="605257"/>
                </a:lnTo>
                <a:lnTo>
                  <a:pt x="425884" y="605257"/>
                </a:lnTo>
                <a:lnTo>
                  <a:pt x="425884" y="608336"/>
                </a:lnTo>
                <a:lnTo>
                  <a:pt x="454595" y="649211"/>
                </a:lnTo>
                <a:lnTo>
                  <a:pt x="649211" y="649211"/>
                </a:lnTo>
                <a:lnTo>
                  <a:pt x="649211" y="454596"/>
                </a:lnTo>
                <a:lnTo>
                  <a:pt x="608336" y="425884"/>
                </a:lnTo>
                <a:lnTo>
                  <a:pt x="605257" y="425884"/>
                </a:lnTo>
                <a:lnTo>
                  <a:pt x="605257" y="423722"/>
                </a:lnTo>
                <a:lnTo>
                  <a:pt x="605256" y="423721"/>
                </a:lnTo>
                <a:lnTo>
                  <a:pt x="605257" y="423721"/>
                </a:lnTo>
                <a:lnTo>
                  <a:pt x="605257" y="224655"/>
                </a:lnTo>
                <a:lnTo>
                  <a:pt x="605256" y="224655"/>
                </a:lnTo>
                <a:lnTo>
                  <a:pt x="605256" y="275833"/>
                </a:lnTo>
                <a:lnTo>
                  <a:pt x="532396" y="224655"/>
                </a:lnTo>
                <a:lnTo>
                  <a:pt x="532395" y="2246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 name="KSO_Shape"/>
          <p:cNvSpPr/>
          <p:nvPr/>
        </p:nvSpPr>
        <p:spPr bwMode="auto">
          <a:xfrm>
            <a:off x="8284266" y="3427515"/>
            <a:ext cx="523060" cy="39142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43" name="KSO_Shape"/>
          <p:cNvSpPr/>
          <p:nvPr/>
        </p:nvSpPr>
        <p:spPr bwMode="auto">
          <a:xfrm>
            <a:off x="9808266" y="5202378"/>
            <a:ext cx="581439" cy="543645"/>
          </a:xfrm>
          <a:custGeom>
            <a:avLst/>
            <a:gdLst/>
            <a:ahLst/>
            <a:cxnLst/>
            <a:rect l="0" t="0" r="r" b="b"/>
            <a:pathLst>
              <a:path w="2238375" h="2093912">
                <a:moveTo>
                  <a:pt x="1193252" y="1157287"/>
                </a:moveTo>
                <a:lnTo>
                  <a:pt x="1210731" y="1180306"/>
                </a:lnTo>
                <a:lnTo>
                  <a:pt x="1227018" y="1203722"/>
                </a:lnTo>
                <a:lnTo>
                  <a:pt x="1242511" y="1226740"/>
                </a:lnTo>
                <a:lnTo>
                  <a:pt x="1256415" y="1249759"/>
                </a:lnTo>
                <a:lnTo>
                  <a:pt x="1269921" y="1272778"/>
                </a:lnTo>
                <a:lnTo>
                  <a:pt x="1281442" y="1295003"/>
                </a:lnTo>
                <a:lnTo>
                  <a:pt x="1292962" y="1317625"/>
                </a:lnTo>
                <a:lnTo>
                  <a:pt x="1302496" y="1340247"/>
                </a:lnTo>
                <a:lnTo>
                  <a:pt x="1311236" y="1362472"/>
                </a:lnTo>
                <a:lnTo>
                  <a:pt x="1319578" y="1384697"/>
                </a:lnTo>
                <a:lnTo>
                  <a:pt x="1326331" y="1406128"/>
                </a:lnTo>
                <a:lnTo>
                  <a:pt x="1332687" y="1427956"/>
                </a:lnTo>
                <a:lnTo>
                  <a:pt x="1337852" y="1449784"/>
                </a:lnTo>
                <a:lnTo>
                  <a:pt x="1342221" y="1471215"/>
                </a:lnTo>
                <a:lnTo>
                  <a:pt x="1345797" y="1491853"/>
                </a:lnTo>
                <a:lnTo>
                  <a:pt x="1348577" y="1512887"/>
                </a:lnTo>
                <a:lnTo>
                  <a:pt x="1350564" y="1533922"/>
                </a:lnTo>
                <a:lnTo>
                  <a:pt x="1352153" y="1554559"/>
                </a:lnTo>
                <a:lnTo>
                  <a:pt x="1352550" y="1574403"/>
                </a:lnTo>
                <a:lnTo>
                  <a:pt x="1352550" y="1594643"/>
                </a:lnTo>
                <a:lnTo>
                  <a:pt x="1351756" y="1614487"/>
                </a:lnTo>
                <a:lnTo>
                  <a:pt x="1350564" y="1633934"/>
                </a:lnTo>
                <a:lnTo>
                  <a:pt x="1348577" y="1652984"/>
                </a:lnTo>
                <a:lnTo>
                  <a:pt x="1346194" y="1672034"/>
                </a:lnTo>
                <a:lnTo>
                  <a:pt x="1343413" y="1690687"/>
                </a:lnTo>
                <a:lnTo>
                  <a:pt x="1339441" y="1708547"/>
                </a:lnTo>
                <a:lnTo>
                  <a:pt x="1335865" y="1726803"/>
                </a:lnTo>
                <a:lnTo>
                  <a:pt x="1331496" y="1744662"/>
                </a:lnTo>
                <a:lnTo>
                  <a:pt x="1326729" y="1761728"/>
                </a:lnTo>
                <a:lnTo>
                  <a:pt x="1321962" y="1778793"/>
                </a:lnTo>
                <a:lnTo>
                  <a:pt x="1316400" y="1795462"/>
                </a:lnTo>
                <a:lnTo>
                  <a:pt x="1310441" y="1811734"/>
                </a:lnTo>
                <a:lnTo>
                  <a:pt x="1304482" y="1827609"/>
                </a:lnTo>
                <a:lnTo>
                  <a:pt x="1298126" y="1843484"/>
                </a:lnTo>
                <a:lnTo>
                  <a:pt x="1291770" y="1858565"/>
                </a:lnTo>
                <a:lnTo>
                  <a:pt x="1284620" y="1873250"/>
                </a:lnTo>
                <a:lnTo>
                  <a:pt x="1277866" y="1887934"/>
                </a:lnTo>
                <a:lnTo>
                  <a:pt x="1270716" y="1901825"/>
                </a:lnTo>
                <a:lnTo>
                  <a:pt x="1263963" y="1915715"/>
                </a:lnTo>
                <a:lnTo>
                  <a:pt x="1256415" y="1928415"/>
                </a:lnTo>
                <a:lnTo>
                  <a:pt x="1249264" y="1941512"/>
                </a:lnTo>
                <a:lnTo>
                  <a:pt x="1241716" y="1953418"/>
                </a:lnTo>
                <a:lnTo>
                  <a:pt x="1227018" y="1976834"/>
                </a:lnTo>
                <a:lnTo>
                  <a:pt x="1213114" y="1998265"/>
                </a:lnTo>
                <a:lnTo>
                  <a:pt x="1199210" y="2017315"/>
                </a:lnTo>
                <a:lnTo>
                  <a:pt x="1186101" y="2034778"/>
                </a:lnTo>
                <a:lnTo>
                  <a:pt x="1173786" y="2049859"/>
                </a:lnTo>
                <a:lnTo>
                  <a:pt x="1163060" y="2063353"/>
                </a:lnTo>
                <a:lnTo>
                  <a:pt x="1153923" y="2074068"/>
                </a:lnTo>
                <a:lnTo>
                  <a:pt x="1140020" y="2088753"/>
                </a:lnTo>
                <a:lnTo>
                  <a:pt x="1135253" y="2093912"/>
                </a:lnTo>
                <a:lnTo>
                  <a:pt x="1119362" y="2079625"/>
                </a:lnTo>
                <a:lnTo>
                  <a:pt x="1103870" y="2065734"/>
                </a:lnTo>
                <a:lnTo>
                  <a:pt x="1089171" y="2051050"/>
                </a:lnTo>
                <a:lnTo>
                  <a:pt x="1075267" y="2036365"/>
                </a:lnTo>
                <a:lnTo>
                  <a:pt x="1062158" y="2020887"/>
                </a:lnTo>
                <a:lnTo>
                  <a:pt x="1050240" y="2005806"/>
                </a:lnTo>
                <a:lnTo>
                  <a:pt x="1038720" y="1989931"/>
                </a:lnTo>
                <a:lnTo>
                  <a:pt x="1027597" y="1974453"/>
                </a:lnTo>
                <a:lnTo>
                  <a:pt x="1017666" y="1958181"/>
                </a:lnTo>
                <a:lnTo>
                  <a:pt x="1008529" y="1942306"/>
                </a:lnTo>
                <a:lnTo>
                  <a:pt x="999392" y="1926034"/>
                </a:lnTo>
                <a:lnTo>
                  <a:pt x="991447" y="1909365"/>
                </a:lnTo>
                <a:lnTo>
                  <a:pt x="984296" y="1893093"/>
                </a:lnTo>
                <a:lnTo>
                  <a:pt x="977146" y="1876028"/>
                </a:lnTo>
                <a:lnTo>
                  <a:pt x="970790" y="1859359"/>
                </a:lnTo>
                <a:lnTo>
                  <a:pt x="965228" y="1842690"/>
                </a:lnTo>
                <a:lnTo>
                  <a:pt x="960064" y="1825625"/>
                </a:lnTo>
                <a:lnTo>
                  <a:pt x="955694" y="1808559"/>
                </a:lnTo>
                <a:lnTo>
                  <a:pt x="951324" y="1791493"/>
                </a:lnTo>
                <a:lnTo>
                  <a:pt x="947749" y="1774825"/>
                </a:lnTo>
                <a:lnTo>
                  <a:pt x="944571" y="1757759"/>
                </a:lnTo>
                <a:lnTo>
                  <a:pt x="941790" y="1740693"/>
                </a:lnTo>
                <a:lnTo>
                  <a:pt x="939804" y="1724025"/>
                </a:lnTo>
                <a:lnTo>
                  <a:pt x="938215" y="1706959"/>
                </a:lnTo>
                <a:lnTo>
                  <a:pt x="936626" y="1690290"/>
                </a:lnTo>
                <a:lnTo>
                  <a:pt x="935832" y="1673622"/>
                </a:lnTo>
                <a:lnTo>
                  <a:pt x="935037" y="1656953"/>
                </a:lnTo>
                <a:lnTo>
                  <a:pt x="935037" y="1640681"/>
                </a:lnTo>
                <a:lnTo>
                  <a:pt x="935037" y="1624409"/>
                </a:lnTo>
                <a:lnTo>
                  <a:pt x="935434" y="1608534"/>
                </a:lnTo>
                <a:lnTo>
                  <a:pt x="936229" y="1592262"/>
                </a:lnTo>
                <a:lnTo>
                  <a:pt x="937023" y="1576784"/>
                </a:lnTo>
                <a:lnTo>
                  <a:pt x="938215" y="1560909"/>
                </a:lnTo>
                <a:lnTo>
                  <a:pt x="939804" y="1545431"/>
                </a:lnTo>
                <a:lnTo>
                  <a:pt x="943379" y="1515665"/>
                </a:lnTo>
                <a:lnTo>
                  <a:pt x="947352" y="1487090"/>
                </a:lnTo>
                <a:lnTo>
                  <a:pt x="952913" y="1459706"/>
                </a:lnTo>
                <a:lnTo>
                  <a:pt x="958078" y="1433909"/>
                </a:lnTo>
                <a:lnTo>
                  <a:pt x="963639" y="1409700"/>
                </a:lnTo>
                <a:lnTo>
                  <a:pt x="969598" y="1386681"/>
                </a:lnTo>
                <a:lnTo>
                  <a:pt x="975160" y="1365647"/>
                </a:lnTo>
                <a:lnTo>
                  <a:pt x="981118" y="1346597"/>
                </a:lnTo>
                <a:lnTo>
                  <a:pt x="986680" y="1329928"/>
                </a:lnTo>
                <a:lnTo>
                  <a:pt x="991447" y="1315243"/>
                </a:lnTo>
                <a:lnTo>
                  <a:pt x="995817" y="1302940"/>
                </a:lnTo>
                <a:lnTo>
                  <a:pt x="1002173" y="1285875"/>
                </a:lnTo>
                <a:lnTo>
                  <a:pt x="1004556" y="1279922"/>
                </a:lnTo>
                <a:lnTo>
                  <a:pt x="1010515" y="1284684"/>
                </a:lnTo>
                <a:lnTo>
                  <a:pt x="1015679" y="1289447"/>
                </a:lnTo>
                <a:lnTo>
                  <a:pt x="1020446" y="1294606"/>
                </a:lnTo>
                <a:lnTo>
                  <a:pt x="1025611" y="1300162"/>
                </a:lnTo>
                <a:lnTo>
                  <a:pt x="1029980" y="1305718"/>
                </a:lnTo>
                <a:lnTo>
                  <a:pt x="1034748" y="1311275"/>
                </a:lnTo>
                <a:lnTo>
                  <a:pt x="1043884" y="1323578"/>
                </a:lnTo>
                <a:lnTo>
                  <a:pt x="1052227" y="1336675"/>
                </a:lnTo>
                <a:lnTo>
                  <a:pt x="1060172" y="1350168"/>
                </a:lnTo>
                <a:lnTo>
                  <a:pt x="1068117" y="1364456"/>
                </a:lnTo>
                <a:lnTo>
                  <a:pt x="1075267" y="1378743"/>
                </a:lnTo>
                <a:lnTo>
                  <a:pt x="1081623" y="1394222"/>
                </a:lnTo>
                <a:lnTo>
                  <a:pt x="1087582" y="1409700"/>
                </a:lnTo>
                <a:lnTo>
                  <a:pt x="1093938" y="1425178"/>
                </a:lnTo>
                <a:lnTo>
                  <a:pt x="1099103" y="1441053"/>
                </a:lnTo>
                <a:lnTo>
                  <a:pt x="1103870" y="1456928"/>
                </a:lnTo>
                <a:lnTo>
                  <a:pt x="1108637" y="1472803"/>
                </a:lnTo>
                <a:lnTo>
                  <a:pt x="1112609" y="1488281"/>
                </a:lnTo>
                <a:lnTo>
                  <a:pt x="1116582" y="1504156"/>
                </a:lnTo>
                <a:lnTo>
                  <a:pt x="1120554" y="1518840"/>
                </a:lnTo>
                <a:lnTo>
                  <a:pt x="1123335" y="1533922"/>
                </a:lnTo>
                <a:lnTo>
                  <a:pt x="1128897" y="1562497"/>
                </a:lnTo>
                <a:lnTo>
                  <a:pt x="1133266" y="1588293"/>
                </a:lnTo>
                <a:lnTo>
                  <a:pt x="1136444" y="1610915"/>
                </a:lnTo>
                <a:lnTo>
                  <a:pt x="1138828" y="1629568"/>
                </a:lnTo>
                <a:lnTo>
                  <a:pt x="1140417" y="1643856"/>
                </a:lnTo>
                <a:lnTo>
                  <a:pt x="1141609" y="1656159"/>
                </a:lnTo>
                <a:lnTo>
                  <a:pt x="1147170" y="1646237"/>
                </a:lnTo>
                <a:lnTo>
                  <a:pt x="1151937" y="1636712"/>
                </a:lnTo>
                <a:lnTo>
                  <a:pt x="1156307" y="1626393"/>
                </a:lnTo>
                <a:lnTo>
                  <a:pt x="1160677" y="1616472"/>
                </a:lnTo>
                <a:lnTo>
                  <a:pt x="1165047" y="1606550"/>
                </a:lnTo>
                <a:lnTo>
                  <a:pt x="1169019" y="1595834"/>
                </a:lnTo>
                <a:lnTo>
                  <a:pt x="1176567" y="1574800"/>
                </a:lnTo>
                <a:lnTo>
                  <a:pt x="1182923" y="1554162"/>
                </a:lnTo>
                <a:lnTo>
                  <a:pt x="1188087" y="1533128"/>
                </a:lnTo>
                <a:lnTo>
                  <a:pt x="1193252" y="1511697"/>
                </a:lnTo>
                <a:lnTo>
                  <a:pt x="1197224" y="1490265"/>
                </a:lnTo>
                <a:lnTo>
                  <a:pt x="1200402" y="1469628"/>
                </a:lnTo>
                <a:lnTo>
                  <a:pt x="1203580" y="1448593"/>
                </a:lnTo>
                <a:lnTo>
                  <a:pt x="1205964" y="1427559"/>
                </a:lnTo>
                <a:lnTo>
                  <a:pt x="1207553" y="1406922"/>
                </a:lnTo>
                <a:lnTo>
                  <a:pt x="1208744" y="1387078"/>
                </a:lnTo>
                <a:lnTo>
                  <a:pt x="1209539" y="1366837"/>
                </a:lnTo>
                <a:lnTo>
                  <a:pt x="1209936" y="1347390"/>
                </a:lnTo>
                <a:lnTo>
                  <a:pt x="1209936" y="1329134"/>
                </a:lnTo>
                <a:lnTo>
                  <a:pt x="1209539" y="1310481"/>
                </a:lnTo>
                <a:lnTo>
                  <a:pt x="1208744" y="1293018"/>
                </a:lnTo>
                <a:lnTo>
                  <a:pt x="1207950" y="1276350"/>
                </a:lnTo>
                <a:lnTo>
                  <a:pt x="1206758" y="1260475"/>
                </a:lnTo>
                <a:lnTo>
                  <a:pt x="1203977" y="1231106"/>
                </a:lnTo>
                <a:lnTo>
                  <a:pt x="1200799" y="1206103"/>
                </a:lnTo>
                <a:lnTo>
                  <a:pt x="1198019" y="1185862"/>
                </a:lnTo>
                <a:lnTo>
                  <a:pt x="1195635" y="1170384"/>
                </a:lnTo>
                <a:lnTo>
                  <a:pt x="1193252" y="1157287"/>
                </a:lnTo>
                <a:close/>
                <a:moveTo>
                  <a:pt x="678687" y="949325"/>
                </a:moveTo>
                <a:lnTo>
                  <a:pt x="696516" y="949325"/>
                </a:lnTo>
                <a:lnTo>
                  <a:pt x="712760" y="949325"/>
                </a:lnTo>
                <a:lnTo>
                  <a:pt x="725835" y="949722"/>
                </a:lnTo>
                <a:lnTo>
                  <a:pt x="744456" y="950515"/>
                </a:lnTo>
                <a:lnTo>
                  <a:pt x="750795" y="950911"/>
                </a:lnTo>
                <a:lnTo>
                  <a:pt x="748022" y="957256"/>
                </a:lnTo>
                <a:lnTo>
                  <a:pt x="744852" y="963600"/>
                </a:lnTo>
                <a:lnTo>
                  <a:pt x="741683" y="969945"/>
                </a:lnTo>
                <a:lnTo>
                  <a:pt x="738117" y="976289"/>
                </a:lnTo>
                <a:lnTo>
                  <a:pt x="734155" y="982237"/>
                </a:lnTo>
                <a:lnTo>
                  <a:pt x="729400" y="988185"/>
                </a:lnTo>
                <a:lnTo>
                  <a:pt x="720684" y="1000477"/>
                </a:lnTo>
                <a:lnTo>
                  <a:pt x="710779" y="1012373"/>
                </a:lnTo>
                <a:lnTo>
                  <a:pt x="699686" y="1024269"/>
                </a:lnTo>
                <a:lnTo>
                  <a:pt x="688592" y="1035371"/>
                </a:lnTo>
                <a:lnTo>
                  <a:pt x="676706" y="1046870"/>
                </a:lnTo>
                <a:lnTo>
                  <a:pt x="663632" y="1057577"/>
                </a:lnTo>
                <a:lnTo>
                  <a:pt x="650953" y="1067886"/>
                </a:lnTo>
                <a:lnTo>
                  <a:pt x="637086" y="1078196"/>
                </a:lnTo>
                <a:lnTo>
                  <a:pt x="623616" y="1087713"/>
                </a:lnTo>
                <a:lnTo>
                  <a:pt x="609749" y="1097229"/>
                </a:lnTo>
                <a:lnTo>
                  <a:pt x="595882" y="1106746"/>
                </a:lnTo>
                <a:lnTo>
                  <a:pt x="581619" y="1115469"/>
                </a:lnTo>
                <a:lnTo>
                  <a:pt x="568148" y="1123400"/>
                </a:lnTo>
                <a:lnTo>
                  <a:pt x="554281" y="1131727"/>
                </a:lnTo>
                <a:lnTo>
                  <a:pt x="540810" y="1139261"/>
                </a:lnTo>
                <a:lnTo>
                  <a:pt x="515057" y="1152743"/>
                </a:lnTo>
                <a:lnTo>
                  <a:pt x="491285" y="1165035"/>
                </a:lnTo>
                <a:lnTo>
                  <a:pt x="469891" y="1174948"/>
                </a:lnTo>
                <a:lnTo>
                  <a:pt x="452854" y="1182879"/>
                </a:lnTo>
                <a:lnTo>
                  <a:pt x="438987" y="1189223"/>
                </a:lnTo>
                <a:lnTo>
                  <a:pt x="427498" y="1193981"/>
                </a:lnTo>
                <a:lnTo>
                  <a:pt x="438591" y="1195567"/>
                </a:lnTo>
                <a:lnTo>
                  <a:pt x="449685" y="1197153"/>
                </a:lnTo>
                <a:lnTo>
                  <a:pt x="461174" y="1198343"/>
                </a:lnTo>
                <a:lnTo>
                  <a:pt x="472268" y="1199136"/>
                </a:lnTo>
                <a:lnTo>
                  <a:pt x="494455" y="1200326"/>
                </a:lnTo>
                <a:lnTo>
                  <a:pt x="517038" y="1200722"/>
                </a:lnTo>
                <a:lnTo>
                  <a:pt x="539622" y="1200326"/>
                </a:lnTo>
                <a:lnTo>
                  <a:pt x="561412" y="1199136"/>
                </a:lnTo>
                <a:lnTo>
                  <a:pt x="583996" y="1197153"/>
                </a:lnTo>
                <a:lnTo>
                  <a:pt x="605787" y="1194378"/>
                </a:lnTo>
                <a:lnTo>
                  <a:pt x="627578" y="1191206"/>
                </a:lnTo>
                <a:lnTo>
                  <a:pt x="648972" y="1187240"/>
                </a:lnTo>
                <a:lnTo>
                  <a:pt x="669575" y="1182482"/>
                </a:lnTo>
                <a:lnTo>
                  <a:pt x="690177" y="1177724"/>
                </a:lnTo>
                <a:lnTo>
                  <a:pt x="710383" y="1172569"/>
                </a:lnTo>
                <a:lnTo>
                  <a:pt x="729400" y="1167414"/>
                </a:lnTo>
                <a:lnTo>
                  <a:pt x="748418" y="1161863"/>
                </a:lnTo>
                <a:lnTo>
                  <a:pt x="767039" y="1155518"/>
                </a:lnTo>
                <a:lnTo>
                  <a:pt x="784472" y="1149570"/>
                </a:lnTo>
                <a:lnTo>
                  <a:pt x="801112" y="1143623"/>
                </a:lnTo>
                <a:lnTo>
                  <a:pt x="817356" y="1137675"/>
                </a:lnTo>
                <a:lnTo>
                  <a:pt x="832412" y="1131727"/>
                </a:lnTo>
                <a:lnTo>
                  <a:pt x="860146" y="1120228"/>
                </a:lnTo>
                <a:lnTo>
                  <a:pt x="883521" y="1109521"/>
                </a:lnTo>
                <a:lnTo>
                  <a:pt x="902935" y="1100798"/>
                </a:lnTo>
                <a:lnTo>
                  <a:pt x="916802" y="1093264"/>
                </a:lnTo>
                <a:lnTo>
                  <a:pt x="928688" y="1087316"/>
                </a:lnTo>
                <a:lnTo>
                  <a:pt x="911255" y="1111108"/>
                </a:lnTo>
                <a:lnTo>
                  <a:pt x="893823" y="1133313"/>
                </a:lnTo>
                <a:lnTo>
                  <a:pt x="876390" y="1154329"/>
                </a:lnTo>
                <a:lnTo>
                  <a:pt x="858165" y="1174948"/>
                </a:lnTo>
                <a:lnTo>
                  <a:pt x="839940" y="1193981"/>
                </a:lnTo>
                <a:lnTo>
                  <a:pt x="822111" y="1211825"/>
                </a:lnTo>
                <a:lnTo>
                  <a:pt x="803093" y="1229272"/>
                </a:lnTo>
                <a:lnTo>
                  <a:pt x="784472" y="1245530"/>
                </a:lnTo>
                <a:lnTo>
                  <a:pt x="765851" y="1260597"/>
                </a:lnTo>
                <a:lnTo>
                  <a:pt x="746833" y="1274872"/>
                </a:lnTo>
                <a:lnTo>
                  <a:pt x="727419" y="1287958"/>
                </a:lnTo>
                <a:lnTo>
                  <a:pt x="708402" y="1300647"/>
                </a:lnTo>
                <a:lnTo>
                  <a:pt x="688988" y="1311749"/>
                </a:lnTo>
                <a:lnTo>
                  <a:pt x="669575" y="1322455"/>
                </a:lnTo>
                <a:lnTo>
                  <a:pt x="650161" y="1332369"/>
                </a:lnTo>
                <a:lnTo>
                  <a:pt x="630747" y="1341489"/>
                </a:lnTo>
                <a:lnTo>
                  <a:pt x="610937" y="1349419"/>
                </a:lnTo>
                <a:lnTo>
                  <a:pt x="591920" y="1357350"/>
                </a:lnTo>
                <a:lnTo>
                  <a:pt x="572110" y="1364091"/>
                </a:lnTo>
                <a:lnTo>
                  <a:pt x="552696" y="1370038"/>
                </a:lnTo>
                <a:lnTo>
                  <a:pt x="532886" y="1375590"/>
                </a:lnTo>
                <a:lnTo>
                  <a:pt x="513869" y="1380745"/>
                </a:lnTo>
                <a:lnTo>
                  <a:pt x="494851" y="1384710"/>
                </a:lnTo>
                <a:lnTo>
                  <a:pt x="475438" y="1388279"/>
                </a:lnTo>
                <a:lnTo>
                  <a:pt x="456816" y="1391451"/>
                </a:lnTo>
                <a:lnTo>
                  <a:pt x="437799" y="1393830"/>
                </a:lnTo>
                <a:lnTo>
                  <a:pt x="418781" y="1395813"/>
                </a:lnTo>
                <a:lnTo>
                  <a:pt x="400556" y="1397002"/>
                </a:lnTo>
                <a:lnTo>
                  <a:pt x="381935" y="1398192"/>
                </a:lnTo>
                <a:lnTo>
                  <a:pt x="363710" y="1398588"/>
                </a:lnTo>
                <a:lnTo>
                  <a:pt x="346277" y="1398588"/>
                </a:lnTo>
                <a:lnTo>
                  <a:pt x="328448" y="1398192"/>
                </a:lnTo>
                <a:lnTo>
                  <a:pt x="311015" y="1397399"/>
                </a:lnTo>
                <a:lnTo>
                  <a:pt x="293979" y="1396606"/>
                </a:lnTo>
                <a:lnTo>
                  <a:pt x="276942" y="1395020"/>
                </a:lnTo>
                <a:lnTo>
                  <a:pt x="260698" y="1393433"/>
                </a:lnTo>
                <a:lnTo>
                  <a:pt x="244454" y="1391451"/>
                </a:lnTo>
                <a:lnTo>
                  <a:pt x="228606" y="1389468"/>
                </a:lnTo>
                <a:lnTo>
                  <a:pt x="213551" y="1387089"/>
                </a:lnTo>
                <a:lnTo>
                  <a:pt x="198099" y="1384313"/>
                </a:lnTo>
                <a:lnTo>
                  <a:pt x="183836" y="1381538"/>
                </a:lnTo>
                <a:lnTo>
                  <a:pt x="169573" y="1378365"/>
                </a:lnTo>
                <a:lnTo>
                  <a:pt x="142235" y="1372021"/>
                </a:lnTo>
                <a:lnTo>
                  <a:pt x="117275" y="1365280"/>
                </a:lnTo>
                <a:lnTo>
                  <a:pt x="94295" y="1358539"/>
                </a:lnTo>
                <a:lnTo>
                  <a:pt x="73297" y="1351798"/>
                </a:lnTo>
                <a:lnTo>
                  <a:pt x="54675" y="1345454"/>
                </a:lnTo>
                <a:lnTo>
                  <a:pt x="38827" y="1339506"/>
                </a:lnTo>
                <a:lnTo>
                  <a:pt x="25357" y="1333955"/>
                </a:lnTo>
                <a:lnTo>
                  <a:pt x="6339" y="1326024"/>
                </a:lnTo>
                <a:lnTo>
                  <a:pt x="0" y="1322852"/>
                </a:lnTo>
                <a:lnTo>
                  <a:pt x="9113" y="1303819"/>
                </a:lnTo>
                <a:lnTo>
                  <a:pt x="18225" y="1284786"/>
                </a:lnTo>
                <a:lnTo>
                  <a:pt x="27734" y="1266942"/>
                </a:lnTo>
                <a:lnTo>
                  <a:pt x="38035" y="1249891"/>
                </a:lnTo>
                <a:lnTo>
                  <a:pt x="48732" y="1232841"/>
                </a:lnTo>
                <a:lnTo>
                  <a:pt x="59430" y="1216980"/>
                </a:lnTo>
                <a:lnTo>
                  <a:pt x="71316" y="1201119"/>
                </a:lnTo>
                <a:lnTo>
                  <a:pt x="83202" y="1186447"/>
                </a:lnTo>
                <a:lnTo>
                  <a:pt x="95880" y="1172172"/>
                </a:lnTo>
                <a:lnTo>
                  <a:pt x="108558" y="1158691"/>
                </a:lnTo>
                <a:lnTo>
                  <a:pt x="122029" y="1145209"/>
                </a:lnTo>
                <a:lnTo>
                  <a:pt x="135104" y="1132916"/>
                </a:lnTo>
                <a:lnTo>
                  <a:pt x="149367" y="1120624"/>
                </a:lnTo>
                <a:lnTo>
                  <a:pt x="163234" y="1109125"/>
                </a:lnTo>
                <a:lnTo>
                  <a:pt x="177893" y="1098022"/>
                </a:lnTo>
                <a:lnTo>
                  <a:pt x="192156" y="1087713"/>
                </a:lnTo>
                <a:lnTo>
                  <a:pt x="207212" y="1077799"/>
                </a:lnTo>
                <a:lnTo>
                  <a:pt x="222267" y="1067886"/>
                </a:lnTo>
                <a:lnTo>
                  <a:pt x="237719" y="1059163"/>
                </a:lnTo>
                <a:lnTo>
                  <a:pt x="252774" y="1050836"/>
                </a:lnTo>
                <a:lnTo>
                  <a:pt x="268622" y="1042112"/>
                </a:lnTo>
                <a:lnTo>
                  <a:pt x="283678" y="1034578"/>
                </a:lnTo>
                <a:lnTo>
                  <a:pt x="299922" y="1027441"/>
                </a:lnTo>
                <a:lnTo>
                  <a:pt x="315770" y="1020700"/>
                </a:lnTo>
                <a:lnTo>
                  <a:pt x="331222" y="1013959"/>
                </a:lnTo>
                <a:lnTo>
                  <a:pt x="347466" y="1008011"/>
                </a:lnTo>
                <a:lnTo>
                  <a:pt x="363314" y="1002460"/>
                </a:lnTo>
                <a:lnTo>
                  <a:pt x="379161" y="997305"/>
                </a:lnTo>
                <a:lnTo>
                  <a:pt x="394613" y="992546"/>
                </a:lnTo>
                <a:lnTo>
                  <a:pt x="410857" y="987392"/>
                </a:lnTo>
                <a:lnTo>
                  <a:pt x="426705" y="983426"/>
                </a:lnTo>
                <a:lnTo>
                  <a:pt x="441761" y="979461"/>
                </a:lnTo>
                <a:lnTo>
                  <a:pt x="457609" y="975892"/>
                </a:lnTo>
                <a:lnTo>
                  <a:pt x="472664" y="972324"/>
                </a:lnTo>
                <a:lnTo>
                  <a:pt x="502775" y="966772"/>
                </a:lnTo>
                <a:lnTo>
                  <a:pt x="531698" y="962014"/>
                </a:lnTo>
                <a:lnTo>
                  <a:pt x="559828" y="957652"/>
                </a:lnTo>
                <a:lnTo>
                  <a:pt x="586769" y="954877"/>
                </a:lnTo>
                <a:lnTo>
                  <a:pt x="612126" y="952497"/>
                </a:lnTo>
                <a:lnTo>
                  <a:pt x="636294" y="950911"/>
                </a:lnTo>
                <a:lnTo>
                  <a:pt x="658481" y="949722"/>
                </a:lnTo>
                <a:lnTo>
                  <a:pt x="678687" y="949325"/>
                </a:lnTo>
                <a:close/>
                <a:moveTo>
                  <a:pt x="1603324" y="885825"/>
                </a:moveTo>
                <a:lnTo>
                  <a:pt x="1627168" y="885825"/>
                </a:lnTo>
                <a:lnTo>
                  <a:pt x="1650218" y="887014"/>
                </a:lnTo>
                <a:lnTo>
                  <a:pt x="1672472" y="888997"/>
                </a:lnTo>
                <a:lnTo>
                  <a:pt x="1694727" y="891376"/>
                </a:lnTo>
                <a:lnTo>
                  <a:pt x="1716584" y="894549"/>
                </a:lnTo>
                <a:lnTo>
                  <a:pt x="1738044" y="898117"/>
                </a:lnTo>
                <a:lnTo>
                  <a:pt x="1758709" y="902876"/>
                </a:lnTo>
                <a:lnTo>
                  <a:pt x="1778977" y="908031"/>
                </a:lnTo>
                <a:lnTo>
                  <a:pt x="1798847" y="913979"/>
                </a:lnTo>
                <a:lnTo>
                  <a:pt x="1818717" y="919927"/>
                </a:lnTo>
                <a:lnTo>
                  <a:pt x="1837395" y="926668"/>
                </a:lnTo>
                <a:lnTo>
                  <a:pt x="1856073" y="934203"/>
                </a:lnTo>
                <a:lnTo>
                  <a:pt x="1874353" y="941737"/>
                </a:lnTo>
                <a:lnTo>
                  <a:pt x="1891839" y="949668"/>
                </a:lnTo>
                <a:lnTo>
                  <a:pt x="1908928" y="957996"/>
                </a:lnTo>
                <a:lnTo>
                  <a:pt x="1926016" y="967116"/>
                </a:lnTo>
                <a:lnTo>
                  <a:pt x="1942309" y="976236"/>
                </a:lnTo>
                <a:lnTo>
                  <a:pt x="1958206" y="985357"/>
                </a:lnTo>
                <a:lnTo>
                  <a:pt x="1973307" y="995667"/>
                </a:lnTo>
                <a:lnTo>
                  <a:pt x="1988806" y="1005580"/>
                </a:lnTo>
                <a:lnTo>
                  <a:pt x="2003112" y="1015494"/>
                </a:lnTo>
                <a:lnTo>
                  <a:pt x="2017419" y="1026200"/>
                </a:lnTo>
                <a:lnTo>
                  <a:pt x="2030930" y="1036510"/>
                </a:lnTo>
                <a:lnTo>
                  <a:pt x="2044045" y="1047614"/>
                </a:lnTo>
                <a:lnTo>
                  <a:pt x="2056762" y="1057924"/>
                </a:lnTo>
                <a:lnTo>
                  <a:pt x="2069478" y="1068630"/>
                </a:lnTo>
                <a:lnTo>
                  <a:pt x="2081003" y="1079733"/>
                </a:lnTo>
                <a:lnTo>
                  <a:pt x="2092925" y="1090440"/>
                </a:lnTo>
                <a:lnTo>
                  <a:pt x="2103655" y="1101543"/>
                </a:lnTo>
                <a:lnTo>
                  <a:pt x="2113988" y="1112250"/>
                </a:lnTo>
                <a:lnTo>
                  <a:pt x="2124718" y="1122956"/>
                </a:lnTo>
                <a:lnTo>
                  <a:pt x="2134255" y="1133663"/>
                </a:lnTo>
                <a:lnTo>
                  <a:pt x="2152536" y="1153886"/>
                </a:lnTo>
                <a:lnTo>
                  <a:pt x="2168432" y="1174110"/>
                </a:lnTo>
                <a:lnTo>
                  <a:pt x="2183533" y="1192747"/>
                </a:lnTo>
                <a:lnTo>
                  <a:pt x="2195853" y="1210195"/>
                </a:lnTo>
                <a:lnTo>
                  <a:pt x="2207378" y="1226057"/>
                </a:lnTo>
                <a:lnTo>
                  <a:pt x="2216915" y="1240332"/>
                </a:lnTo>
                <a:lnTo>
                  <a:pt x="2224466" y="1252228"/>
                </a:lnTo>
                <a:lnTo>
                  <a:pt x="2234798" y="1269676"/>
                </a:lnTo>
                <a:lnTo>
                  <a:pt x="2238375" y="1275624"/>
                </a:lnTo>
                <a:lnTo>
                  <a:pt x="2219300" y="1286331"/>
                </a:lnTo>
                <a:lnTo>
                  <a:pt x="2200622" y="1296244"/>
                </a:lnTo>
                <a:lnTo>
                  <a:pt x="2182341" y="1305365"/>
                </a:lnTo>
                <a:lnTo>
                  <a:pt x="2163266" y="1313295"/>
                </a:lnTo>
                <a:lnTo>
                  <a:pt x="2144190" y="1320830"/>
                </a:lnTo>
                <a:lnTo>
                  <a:pt x="2125910" y="1327571"/>
                </a:lnTo>
                <a:lnTo>
                  <a:pt x="2106834" y="1333519"/>
                </a:lnTo>
                <a:lnTo>
                  <a:pt x="2088156" y="1338277"/>
                </a:lnTo>
                <a:lnTo>
                  <a:pt x="2069876" y="1342639"/>
                </a:lnTo>
                <a:lnTo>
                  <a:pt x="2050801" y="1346605"/>
                </a:lnTo>
                <a:lnTo>
                  <a:pt x="2032123" y="1349381"/>
                </a:lnTo>
                <a:lnTo>
                  <a:pt x="2013842" y="1352156"/>
                </a:lnTo>
                <a:lnTo>
                  <a:pt x="1995164" y="1354139"/>
                </a:lnTo>
                <a:lnTo>
                  <a:pt x="1976884" y="1355329"/>
                </a:lnTo>
                <a:lnTo>
                  <a:pt x="1958603" y="1355725"/>
                </a:lnTo>
                <a:lnTo>
                  <a:pt x="1940322" y="1355725"/>
                </a:lnTo>
                <a:lnTo>
                  <a:pt x="1922042" y="1355329"/>
                </a:lnTo>
                <a:lnTo>
                  <a:pt x="1904556" y="1354536"/>
                </a:lnTo>
                <a:lnTo>
                  <a:pt x="1886276" y="1352949"/>
                </a:lnTo>
                <a:lnTo>
                  <a:pt x="1868790" y="1350570"/>
                </a:lnTo>
                <a:lnTo>
                  <a:pt x="1851304" y="1348191"/>
                </a:lnTo>
                <a:lnTo>
                  <a:pt x="1833818" y="1345812"/>
                </a:lnTo>
                <a:lnTo>
                  <a:pt x="1817127" y="1342639"/>
                </a:lnTo>
                <a:lnTo>
                  <a:pt x="1799642" y="1339071"/>
                </a:lnTo>
                <a:lnTo>
                  <a:pt x="1782951" y="1335105"/>
                </a:lnTo>
                <a:lnTo>
                  <a:pt x="1766657" y="1331140"/>
                </a:lnTo>
                <a:lnTo>
                  <a:pt x="1749966" y="1326381"/>
                </a:lnTo>
                <a:lnTo>
                  <a:pt x="1734070" y="1321226"/>
                </a:lnTo>
                <a:lnTo>
                  <a:pt x="1718174" y="1316071"/>
                </a:lnTo>
                <a:lnTo>
                  <a:pt x="1703073" y="1310916"/>
                </a:lnTo>
                <a:lnTo>
                  <a:pt x="1687574" y="1305365"/>
                </a:lnTo>
                <a:lnTo>
                  <a:pt x="1672075" y="1299813"/>
                </a:lnTo>
                <a:lnTo>
                  <a:pt x="1657769" y="1293468"/>
                </a:lnTo>
                <a:lnTo>
                  <a:pt x="1643065" y="1287520"/>
                </a:lnTo>
                <a:lnTo>
                  <a:pt x="1615246" y="1275228"/>
                </a:lnTo>
                <a:lnTo>
                  <a:pt x="1588620" y="1262142"/>
                </a:lnTo>
                <a:lnTo>
                  <a:pt x="1563584" y="1249452"/>
                </a:lnTo>
                <a:lnTo>
                  <a:pt x="1540137" y="1235970"/>
                </a:lnTo>
                <a:lnTo>
                  <a:pt x="1517883" y="1223281"/>
                </a:lnTo>
                <a:lnTo>
                  <a:pt x="1497218" y="1210592"/>
                </a:lnTo>
                <a:lnTo>
                  <a:pt x="1478540" y="1199092"/>
                </a:lnTo>
                <a:lnTo>
                  <a:pt x="1462246" y="1187989"/>
                </a:lnTo>
                <a:lnTo>
                  <a:pt x="1447145" y="1177679"/>
                </a:lnTo>
                <a:lnTo>
                  <a:pt x="1434825" y="1168558"/>
                </a:lnTo>
                <a:lnTo>
                  <a:pt x="1423698" y="1160628"/>
                </a:lnTo>
                <a:lnTo>
                  <a:pt x="1409391" y="1149128"/>
                </a:lnTo>
                <a:lnTo>
                  <a:pt x="1404623" y="1145162"/>
                </a:lnTo>
                <a:lnTo>
                  <a:pt x="1410584" y="1141594"/>
                </a:lnTo>
                <a:lnTo>
                  <a:pt x="1416942" y="1138421"/>
                </a:lnTo>
                <a:lnTo>
                  <a:pt x="1423300" y="1135249"/>
                </a:lnTo>
                <a:lnTo>
                  <a:pt x="1430454" y="1132473"/>
                </a:lnTo>
                <a:lnTo>
                  <a:pt x="1444363" y="1126525"/>
                </a:lnTo>
                <a:lnTo>
                  <a:pt x="1459067" y="1122163"/>
                </a:lnTo>
                <a:lnTo>
                  <a:pt x="1474168" y="1118198"/>
                </a:lnTo>
                <a:lnTo>
                  <a:pt x="1490064" y="1115025"/>
                </a:lnTo>
                <a:lnTo>
                  <a:pt x="1505960" y="1112646"/>
                </a:lnTo>
                <a:lnTo>
                  <a:pt x="1522651" y="1110663"/>
                </a:lnTo>
                <a:lnTo>
                  <a:pt x="1539740" y="1109077"/>
                </a:lnTo>
                <a:lnTo>
                  <a:pt x="1556431" y="1108284"/>
                </a:lnTo>
                <a:lnTo>
                  <a:pt x="1573519" y="1107491"/>
                </a:lnTo>
                <a:lnTo>
                  <a:pt x="1590210" y="1107491"/>
                </a:lnTo>
                <a:lnTo>
                  <a:pt x="1607298" y="1107888"/>
                </a:lnTo>
                <a:lnTo>
                  <a:pt x="1624387" y="1108284"/>
                </a:lnTo>
                <a:lnTo>
                  <a:pt x="1640680" y="1109474"/>
                </a:lnTo>
                <a:lnTo>
                  <a:pt x="1657371" y="1110663"/>
                </a:lnTo>
                <a:lnTo>
                  <a:pt x="1672870" y="1111853"/>
                </a:lnTo>
                <a:lnTo>
                  <a:pt x="1688369" y="1113439"/>
                </a:lnTo>
                <a:lnTo>
                  <a:pt x="1717776" y="1117008"/>
                </a:lnTo>
                <a:lnTo>
                  <a:pt x="1744402" y="1120974"/>
                </a:lnTo>
                <a:lnTo>
                  <a:pt x="1767452" y="1124939"/>
                </a:lnTo>
                <a:lnTo>
                  <a:pt x="1786527" y="1128904"/>
                </a:lnTo>
                <a:lnTo>
                  <a:pt x="1800834" y="1131680"/>
                </a:lnTo>
                <a:lnTo>
                  <a:pt x="1813153" y="1134456"/>
                </a:lnTo>
                <a:lnTo>
                  <a:pt x="1805205" y="1126129"/>
                </a:lnTo>
                <a:lnTo>
                  <a:pt x="1797257" y="1118594"/>
                </a:lnTo>
                <a:lnTo>
                  <a:pt x="1788912" y="1111457"/>
                </a:lnTo>
                <a:lnTo>
                  <a:pt x="1780169" y="1104319"/>
                </a:lnTo>
                <a:lnTo>
                  <a:pt x="1763080" y="1090440"/>
                </a:lnTo>
                <a:lnTo>
                  <a:pt x="1744800" y="1077354"/>
                </a:lnTo>
                <a:lnTo>
                  <a:pt x="1726122" y="1064665"/>
                </a:lnTo>
                <a:lnTo>
                  <a:pt x="1707841" y="1053165"/>
                </a:lnTo>
                <a:lnTo>
                  <a:pt x="1688369" y="1042062"/>
                </a:lnTo>
                <a:lnTo>
                  <a:pt x="1668896" y="1031752"/>
                </a:lnTo>
                <a:lnTo>
                  <a:pt x="1649820" y="1022235"/>
                </a:lnTo>
                <a:lnTo>
                  <a:pt x="1629950" y="1012718"/>
                </a:lnTo>
                <a:lnTo>
                  <a:pt x="1610080" y="1004391"/>
                </a:lnTo>
                <a:lnTo>
                  <a:pt x="1590607" y="996460"/>
                </a:lnTo>
                <a:lnTo>
                  <a:pt x="1571532" y="989322"/>
                </a:lnTo>
                <a:lnTo>
                  <a:pt x="1552457" y="982184"/>
                </a:lnTo>
                <a:lnTo>
                  <a:pt x="1533381" y="975840"/>
                </a:lnTo>
                <a:lnTo>
                  <a:pt x="1515101" y="970288"/>
                </a:lnTo>
                <a:lnTo>
                  <a:pt x="1497218" y="965133"/>
                </a:lnTo>
                <a:lnTo>
                  <a:pt x="1480129" y="960375"/>
                </a:lnTo>
                <a:lnTo>
                  <a:pt x="1463438" y="955616"/>
                </a:lnTo>
                <a:lnTo>
                  <a:pt x="1447542" y="952047"/>
                </a:lnTo>
                <a:lnTo>
                  <a:pt x="1418134" y="945306"/>
                </a:lnTo>
                <a:lnTo>
                  <a:pt x="1392700" y="940547"/>
                </a:lnTo>
                <a:lnTo>
                  <a:pt x="1372035" y="936978"/>
                </a:lnTo>
                <a:lnTo>
                  <a:pt x="1356139" y="934599"/>
                </a:lnTo>
                <a:lnTo>
                  <a:pt x="1343025" y="933013"/>
                </a:lnTo>
                <a:lnTo>
                  <a:pt x="1371241" y="923496"/>
                </a:lnTo>
                <a:lnTo>
                  <a:pt x="1398661" y="915169"/>
                </a:lnTo>
                <a:lnTo>
                  <a:pt x="1426082" y="908428"/>
                </a:lnTo>
                <a:lnTo>
                  <a:pt x="1452708" y="902083"/>
                </a:lnTo>
                <a:lnTo>
                  <a:pt x="1478540" y="896928"/>
                </a:lnTo>
                <a:lnTo>
                  <a:pt x="1504371" y="892962"/>
                </a:lnTo>
                <a:lnTo>
                  <a:pt x="1529805" y="889790"/>
                </a:lnTo>
                <a:lnTo>
                  <a:pt x="1554841" y="887807"/>
                </a:lnTo>
                <a:lnTo>
                  <a:pt x="1579480" y="886221"/>
                </a:lnTo>
                <a:lnTo>
                  <a:pt x="1603324" y="885825"/>
                </a:lnTo>
                <a:close/>
                <a:moveTo>
                  <a:pt x="399645" y="28575"/>
                </a:moveTo>
                <a:lnTo>
                  <a:pt x="420652" y="30558"/>
                </a:lnTo>
                <a:lnTo>
                  <a:pt x="442055" y="33335"/>
                </a:lnTo>
                <a:lnTo>
                  <a:pt x="462665" y="36905"/>
                </a:lnTo>
                <a:lnTo>
                  <a:pt x="482879" y="41268"/>
                </a:lnTo>
                <a:lnTo>
                  <a:pt x="501904" y="45632"/>
                </a:lnTo>
                <a:lnTo>
                  <a:pt x="521325" y="51185"/>
                </a:lnTo>
                <a:lnTo>
                  <a:pt x="539953" y="57135"/>
                </a:lnTo>
                <a:lnTo>
                  <a:pt x="558186" y="63482"/>
                </a:lnTo>
                <a:lnTo>
                  <a:pt x="576021" y="71019"/>
                </a:lnTo>
                <a:lnTo>
                  <a:pt x="593461" y="78556"/>
                </a:lnTo>
                <a:lnTo>
                  <a:pt x="610108" y="86489"/>
                </a:lnTo>
                <a:lnTo>
                  <a:pt x="626754" y="95613"/>
                </a:lnTo>
                <a:lnTo>
                  <a:pt x="642608" y="104737"/>
                </a:lnTo>
                <a:lnTo>
                  <a:pt x="658066" y="114257"/>
                </a:lnTo>
                <a:lnTo>
                  <a:pt x="673127" y="124174"/>
                </a:lnTo>
                <a:lnTo>
                  <a:pt x="688189" y="134487"/>
                </a:lnTo>
                <a:lnTo>
                  <a:pt x="702061" y="145197"/>
                </a:lnTo>
                <a:lnTo>
                  <a:pt x="716330" y="156304"/>
                </a:lnTo>
                <a:lnTo>
                  <a:pt x="729409" y="167808"/>
                </a:lnTo>
                <a:lnTo>
                  <a:pt x="742885" y="179708"/>
                </a:lnTo>
                <a:lnTo>
                  <a:pt x="755568" y="191212"/>
                </a:lnTo>
                <a:lnTo>
                  <a:pt x="767855" y="203509"/>
                </a:lnTo>
                <a:lnTo>
                  <a:pt x="779746" y="216202"/>
                </a:lnTo>
                <a:lnTo>
                  <a:pt x="791636" y="228499"/>
                </a:lnTo>
                <a:lnTo>
                  <a:pt x="802338" y="241590"/>
                </a:lnTo>
                <a:lnTo>
                  <a:pt x="813039" y="254283"/>
                </a:lnTo>
                <a:lnTo>
                  <a:pt x="823741" y="267374"/>
                </a:lnTo>
                <a:lnTo>
                  <a:pt x="833649" y="280464"/>
                </a:lnTo>
                <a:lnTo>
                  <a:pt x="843558" y="293554"/>
                </a:lnTo>
                <a:lnTo>
                  <a:pt x="853070" y="306645"/>
                </a:lnTo>
                <a:lnTo>
                  <a:pt x="861790" y="320132"/>
                </a:lnTo>
                <a:lnTo>
                  <a:pt x="870906" y="333222"/>
                </a:lnTo>
                <a:lnTo>
                  <a:pt x="878833" y="346709"/>
                </a:lnTo>
                <a:lnTo>
                  <a:pt x="886760" y="359799"/>
                </a:lnTo>
                <a:lnTo>
                  <a:pt x="902218" y="385980"/>
                </a:lnTo>
                <a:lnTo>
                  <a:pt x="915694" y="411764"/>
                </a:lnTo>
                <a:lnTo>
                  <a:pt x="928377" y="436754"/>
                </a:lnTo>
                <a:lnTo>
                  <a:pt x="939475" y="460951"/>
                </a:lnTo>
                <a:lnTo>
                  <a:pt x="949384" y="483562"/>
                </a:lnTo>
                <a:lnTo>
                  <a:pt x="958500" y="505379"/>
                </a:lnTo>
                <a:lnTo>
                  <a:pt x="966427" y="525610"/>
                </a:lnTo>
                <a:lnTo>
                  <a:pt x="972768" y="544650"/>
                </a:lnTo>
                <a:lnTo>
                  <a:pt x="978714" y="560914"/>
                </a:lnTo>
                <a:lnTo>
                  <a:pt x="983866" y="575987"/>
                </a:lnTo>
                <a:lnTo>
                  <a:pt x="987433" y="588284"/>
                </a:lnTo>
                <a:lnTo>
                  <a:pt x="992190" y="605738"/>
                </a:lnTo>
                <a:lnTo>
                  <a:pt x="993775" y="612085"/>
                </a:lnTo>
                <a:lnTo>
                  <a:pt x="987037" y="611292"/>
                </a:lnTo>
                <a:lnTo>
                  <a:pt x="979506" y="610498"/>
                </a:lnTo>
                <a:lnTo>
                  <a:pt x="972372" y="609308"/>
                </a:lnTo>
                <a:lnTo>
                  <a:pt x="965238" y="607722"/>
                </a:lnTo>
                <a:lnTo>
                  <a:pt x="950573" y="604151"/>
                </a:lnTo>
                <a:lnTo>
                  <a:pt x="936304" y="599391"/>
                </a:lnTo>
                <a:lnTo>
                  <a:pt x="921243" y="593441"/>
                </a:lnTo>
                <a:lnTo>
                  <a:pt x="906974" y="587094"/>
                </a:lnTo>
                <a:lnTo>
                  <a:pt x="891913" y="579954"/>
                </a:lnTo>
                <a:lnTo>
                  <a:pt x="877644" y="572417"/>
                </a:lnTo>
                <a:lnTo>
                  <a:pt x="862979" y="563691"/>
                </a:lnTo>
                <a:lnTo>
                  <a:pt x="849107" y="554964"/>
                </a:lnTo>
                <a:lnTo>
                  <a:pt x="834838" y="545840"/>
                </a:lnTo>
                <a:lnTo>
                  <a:pt x="821362" y="535923"/>
                </a:lnTo>
                <a:lnTo>
                  <a:pt x="807490" y="526006"/>
                </a:lnTo>
                <a:lnTo>
                  <a:pt x="794411" y="516089"/>
                </a:lnTo>
                <a:lnTo>
                  <a:pt x="781331" y="505379"/>
                </a:lnTo>
                <a:lnTo>
                  <a:pt x="769044" y="495066"/>
                </a:lnTo>
                <a:lnTo>
                  <a:pt x="756757" y="485149"/>
                </a:lnTo>
                <a:lnTo>
                  <a:pt x="745659" y="474438"/>
                </a:lnTo>
                <a:lnTo>
                  <a:pt x="723860" y="454605"/>
                </a:lnTo>
                <a:lnTo>
                  <a:pt x="705232" y="436754"/>
                </a:lnTo>
                <a:lnTo>
                  <a:pt x="688981" y="420094"/>
                </a:lnTo>
                <a:lnTo>
                  <a:pt x="675902" y="406607"/>
                </a:lnTo>
                <a:lnTo>
                  <a:pt x="665597" y="395500"/>
                </a:lnTo>
                <a:lnTo>
                  <a:pt x="657670" y="386376"/>
                </a:lnTo>
                <a:lnTo>
                  <a:pt x="659255" y="397087"/>
                </a:lnTo>
                <a:lnTo>
                  <a:pt x="661237" y="408194"/>
                </a:lnTo>
                <a:lnTo>
                  <a:pt x="663615" y="418904"/>
                </a:lnTo>
                <a:lnTo>
                  <a:pt x="665993" y="430011"/>
                </a:lnTo>
                <a:lnTo>
                  <a:pt x="668767" y="440324"/>
                </a:lnTo>
                <a:lnTo>
                  <a:pt x="671542" y="450638"/>
                </a:lnTo>
                <a:lnTo>
                  <a:pt x="678676" y="471662"/>
                </a:lnTo>
                <a:lnTo>
                  <a:pt x="685810" y="492686"/>
                </a:lnTo>
                <a:lnTo>
                  <a:pt x="693738" y="512916"/>
                </a:lnTo>
                <a:lnTo>
                  <a:pt x="702457" y="532750"/>
                </a:lnTo>
                <a:lnTo>
                  <a:pt x="712366" y="552187"/>
                </a:lnTo>
                <a:lnTo>
                  <a:pt x="721878" y="571624"/>
                </a:lnTo>
                <a:lnTo>
                  <a:pt x="732580" y="589871"/>
                </a:lnTo>
                <a:lnTo>
                  <a:pt x="743281" y="608118"/>
                </a:lnTo>
                <a:lnTo>
                  <a:pt x="753983" y="625969"/>
                </a:lnTo>
                <a:lnTo>
                  <a:pt x="765477" y="642629"/>
                </a:lnTo>
                <a:lnTo>
                  <a:pt x="776575" y="659289"/>
                </a:lnTo>
                <a:lnTo>
                  <a:pt x="788069" y="674760"/>
                </a:lnTo>
                <a:lnTo>
                  <a:pt x="799167" y="690230"/>
                </a:lnTo>
                <a:lnTo>
                  <a:pt x="810265" y="704510"/>
                </a:lnTo>
                <a:lnTo>
                  <a:pt x="821759" y="718394"/>
                </a:lnTo>
                <a:lnTo>
                  <a:pt x="832460" y="731484"/>
                </a:lnTo>
                <a:lnTo>
                  <a:pt x="843162" y="743781"/>
                </a:lnTo>
                <a:lnTo>
                  <a:pt x="862583" y="765995"/>
                </a:lnTo>
                <a:lnTo>
                  <a:pt x="880022" y="784242"/>
                </a:lnTo>
                <a:lnTo>
                  <a:pt x="894687" y="799316"/>
                </a:lnTo>
                <a:lnTo>
                  <a:pt x="906182" y="810026"/>
                </a:lnTo>
                <a:lnTo>
                  <a:pt x="915694" y="819150"/>
                </a:lnTo>
                <a:lnTo>
                  <a:pt x="887553" y="810423"/>
                </a:lnTo>
                <a:lnTo>
                  <a:pt x="860205" y="801299"/>
                </a:lnTo>
                <a:lnTo>
                  <a:pt x="834046" y="791382"/>
                </a:lnTo>
                <a:lnTo>
                  <a:pt x="808679" y="781069"/>
                </a:lnTo>
                <a:lnTo>
                  <a:pt x="784502" y="770359"/>
                </a:lnTo>
                <a:lnTo>
                  <a:pt x="761513" y="758458"/>
                </a:lnTo>
                <a:lnTo>
                  <a:pt x="738921" y="746558"/>
                </a:lnTo>
                <a:lnTo>
                  <a:pt x="717519" y="734261"/>
                </a:lnTo>
                <a:lnTo>
                  <a:pt x="696908" y="721171"/>
                </a:lnTo>
                <a:lnTo>
                  <a:pt x="677487" y="707684"/>
                </a:lnTo>
                <a:lnTo>
                  <a:pt x="658462" y="694197"/>
                </a:lnTo>
                <a:lnTo>
                  <a:pt x="640230" y="680313"/>
                </a:lnTo>
                <a:lnTo>
                  <a:pt x="623583" y="666033"/>
                </a:lnTo>
                <a:lnTo>
                  <a:pt x="606937" y="650959"/>
                </a:lnTo>
                <a:lnTo>
                  <a:pt x="591083" y="635886"/>
                </a:lnTo>
                <a:lnTo>
                  <a:pt x="576418" y="620415"/>
                </a:lnTo>
                <a:lnTo>
                  <a:pt x="562149" y="605341"/>
                </a:lnTo>
                <a:lnTo>
                  <a:pt x="549069" y="589078"/>
                </a:lnTo>
                <a:lnTo>
                  <a:pt x="536386" y="573607"/>
                </a:lnTo>
                <a:lnTo>
                  <a:pt x="524496" y="556947"/>
                </a:lnTo>
                <a:lnTo>
                  <a:pt x="513398" y="541080"/>
                </a:lnTo>
                <a:lnTo>
                  <a:pt x="502300" y="524420"/>
                </a:lnTo>
                <a:lnTo>
                  <a:pt x="492391" y="507363"/>
                </a:lnTo>
                <a:lnTo>
                  <a:pt x="483275" y="491099"/>
                </a:lnTo>
                <a:lnTo>
                  <a:pt x="474159" y="474042"/>
                </a:lnTo>
                <a:lnTo>
                  <a:pt x="465836" y="457778"/>
                </a:lnTo>
                <a:lnTo>
                  <a:pt x="458305" y="440721"/>
                </a:lnTo>
                <a:lnTo>
                  <a:pt x="451171" y="423664"/>
                </a:lnTo>
                <a:lnTo>
                  <a:pt x="444433" y="407004"/>
                </a:lnTo>
                <a:lnTo>
                  <a:pt x="438488" y="390343"/>
                </a:lnTo>
                <a:lnTo>
                  <a:pt x="432939" y="374079"/>
                </a:lnTo>
                <a:lnTo>
                  <a:pt x="427786" y="357419"/>
                </a:lnTo>
                <a:lnTo>
                  <a:pt x="423030" y="340759"/>
                </a:lnTo>
                <a:lnTo>
                  <a:pt x="418670" y="324892"/>
                </a:lnTo>
                <a:lnTo>
                  <a:pt x="414707" y="308628"/>
                </a:lnTo>
                <a:lnTo>
                  <a:pt x="411536" y="292761"/>
                </a:lnTo>
                <a:lnTo>
                  <a:pt x="408365" y="277291"/>
                </a:lnTo>
                <a:lnTo>
                  <a:pt x="405591" y="261820"/>
                </a:lnTo>
                <a:lnTo>
                  <a:pt x="403212" y="246746"/>
                </a:lnTo>
                <a:lnTo>
                  <a:pt x="401231" y="231673"/>
                </a:lnTo>
                <a:lnTo>
                  <a:pt x="399645" y="217392"/>
                </a:lnTo>
                <a:lnTo>
                  <a:pt x="398060" y="203112"/>
                </a:lnTo>
                <a:lnTo>
                  <a:pt x="395682" y="176138"/>
                </a:lnTo>
                <a:lnTo>
                  <a:pt x="394096" y="150751"/>
                </a:lnTo>
                <a:lnTo>
                  <a:pt x="393700" y="127347"/>
                </a:lnTo>
                <a:lnTo>
                  <a:pt x="393700" y="105530"/>
                </a:lnTo>
                <a:lnTo>
                  <a:pt x="394493" y="86093"/>
                </a:lnTo>
                <a:lnTo>
                  <a:pt x="395285" y="69829"/>
                </a:lnTo>
                <a:lnTo>
                  <a:pt x="396474" y="55152"/>
                </a:lnTo>
                <a:lnTo>
                  <a:pt x="398853" y="35318"/>
                </a:lnTo>
                <a:lnTo>
                  <a:pt x="399645" y="28575"/>
                </a:lnTo>
                <a:close/>
                <a:moveTo>
                  <a:pt x="1782366" y="0"/>
                </a:moveTo>
                <a:lnTo>
                  <a:pt x="1787526" y="20648"/>
                </a:lnTo>
                <a:lnTo>
                  <a:pt x="1791097" y="41297"/>
                </a:lnTo>
                <a:lnTo>
                  <a:pt x="1794272" y="61152"/>
                </a:lnTo>
                <a:lnTo>
                  <a:pt x="1796257" y="81006"/>
                </a:lnTo>
                <a:lnTo>
                  <a:pt x="1797844" y="100861"/>
                </a:lnTo>
                <a:lnTo>
                  <a:pt x="1798638" y="119921"/>
                </a:lnTo>
                <a:lnTo>
                  <a:pt x="1798241" y="139378"/>
                </a:lnTo>
                <a:lnTo>
                  <a:pt x="1797447" y="158439"/>
                </a:lnTo>
                <a:lnTo>
                  <a:pt x="1796257" y="177499"/>
                </a:lnTo>
                <a:lnTo>
                  <a:pt x="1793876" y="195765"/>
                </a:lnTo>
                <a:lnTo>
                  <a:pt x="1791494" y="214031"/>
                </a:lnTo>
                <a:lnTo>
                  <a:pt x="1787922" y="231900"/>
                </a:lnTo>
                <a:lnTo>
                  <a:pt x="1783557" y="249769"/>
                </a:lnTo>
                <a:lnTo>
                  <a:pt x="1779191" y="267241"/>
                </a:lnTo>
                <a:lnTo>
                  <a:pt x="1774429" y="284316"/>
                </a:lnTo>
                <a:lnTo>
                  <a:pt x="1768872" y="301391"/>
                </a:lnTo>
                <a:lnTo>
                  <a:pt x="1762919" y="318069"/>
                </a:lnTo>
                <a:lnTo>
                  <a:pt x="1756172" y="334349"/>
                </a:lnTo>
                <a:lnTo>
                  <a:pt x="1749425" y="350630"/>
                </a:lnTo>
                <a:lnTo>
                  <a:pt x="1741885" y="366117"/>
                </a:lnTo>
                <a:lnTo>
                  <a:pt x="1734344" y="381603"/>
                </a:lnTo>
                <a:lnTo>
                  <a:pt x="1726010" y="396693"/>
                </a:lnTo>
                <a:lnTo>
                  <a:pt x="1717675" y="411782"/>
                </a:lnTo>
                <a:lnTo>
                  <a:pt x="1709341" y="426474"/>
                </a:lnTo>
                <a:lnTo>
                  <a:pt x="1699816" y="440770"/>
                </a:lnTo>
                <a:lnTo>
                  <a:pt x="1691085" y="454668"/>
                </a:lnTo>
                <a:lnTo>
                  <a:pt x="1681560" y="468566"/>
                </a:lnTo>
                <a:lnTo>
                  <a:pt x="1671638" y="482067"/>
                </a:lnTo>
                <a:lnTo>
                  <a:pt x="1661716" y="495171"/>
                </a:lnTo>
                <a:lnTo>
                  <a:pt x="1652191" y="507878"/>
                </a:lnTo>
                <a:lnTo>
                  <a:pt x="1641475" y="520585"/>
                </a:lnTo>
                <a:lnTo>
                  <a:pt x="1631554" y="532497"/>
                </a:lnTo>
                <a:lnTo>
                  <a:pt x="1621235" y="544807"/>
                </a:lnTo>
                <a:lnTo>
                  <a:pt x="1610916" y="555926"/>
                </a:lnTo>
                <a:lnTo>
                  <a:pt x="1589882" y="578163"/>
                </a:lnTo>
                <a:lnTo>
                  <a:pt x="1569244" y="598811"/>
                </a:lnTo>
                <a:lnTo>
                  <a:pt x="1548607" y="617872"/>
                </a:lnTo>
                <a:lnTo>
                  <a:pt x="1528763" y="636138"/>
                </a:lnTo>
                <a:lnTo>
                  <a:pt x="1509713" y="652418"/>
                </a:lnTo>
                <a:lnTo>
                  <a:pt x="1491060" y="667508"/>
                </a:lnTo>
                <a:lnTo>
                  <a:pt x="1473597" y="681406"/>
                </a:lnTo>
                <a:lnTo>
                  <a:pt x="1457722" y="693319"/>
                </a:lnTo>
                <a:lnTo>
                  <a:pt x="1443038" y="703643"/>
                </a:lnTo>
                <a:lnTo>
                  <a:pt x="1430338" y="712776"/>
                </a:lnTo>
                <a:lnTo>
                  <a:pt x="1419225" y="720321"/>
                </a:lnTo>
                <a:lnTo>
                  <a:pt x="1403747" y="729851"/>
                </a:lnTo>
                <a:lnTo>
                  <a:pt x="1398588" y="733425"/>
                </a:lnTo>
                <a:lnTo>
                  <a:pt x="1396603" y="726674"/>
                </a:lnTo>
                <a:lnTo>
                  <a:pt x="1395413" y="719924"/>
                </a:lnTo>
                <a:lnTo>
                  <a:pt x="1394222" y="712776"/>
                </a:lnTo>
                <a:lnTo>
                  <a:pt x="1393428" y="705231"/>
                </a:lnTo>
                <a:lnTo>
                  <a:pt x="1393031" y="698084"/>
                </a:lnTo>
                <a:lnTo>
                  <a:pt x="1392635" y="690936"/>
                </a:lnTo>
                <a:lnTo>
                  <a:pt x="1392635" y="675847"/>
                </a:lnTo>
                <a:lnTo>
                  <a:pt x="1393825" y="660360"/>
                </a:lnTo>
                <a:lnTo>
                  <a:pt x="1395413" y="644874"/>
                </a:lnTo>
                <a:lnTo>
                  <a:pt x="1398191" y="628990"/>
                </a:lnTo>
                <a:lnTo>
                  <a:pt x="1401366" y="613107"/>
                </a:lnTo>
                <a:lnTo>
                  <a:pt x="1404938" y="597223"/>
                </a:lnTo>
                <a:lnTo>
                  <a:pt x="1409303" y="580942"/>
                </a:lnTo>
                <a:lnTo>
                  <a:pt x="1413669" y="565059"/>
                </a:lnTo>
                <a:lnTo>
                  <a:pt x="1418828" y="549175"/>
                </a:lnTo>
                <a:lnTo>
                  <a:pt x="1424385" y="533291"/>
                </a:lnTo>
                <a:lnTo>
                  <a:pt x="1430338" y="518202"/>
                </a:lnTo>
                <a:lnTo>
                  <a:pt x="1436291" y="502716"/>
                </a:lnTo>
                <a:lnTo>
                  <a:pt x="1442641" y="488420"/>
                </a:lnTo>
                <a:lnTo>
                  <a:pt x="1448594" y="473728"/>
                </a:lnTo>
                <a:lnTo>
                  <a:pt x="1455341" y="460227"/>
                </a:lnTo>
                <a:lnTo>
                  <a:pt x="1467644" y="434019"/>
                </a:lnTo>
                <a:lnTo>
                  <a:pt x="1479550" y="410591"/>
                </a:lnTo>
                <a:lnTo>
                  <a:pt x="1490663" y="390339"/>
                </a:lnTo>
                <a:lnTo>
                  <a:pt x="1499791" y="373661"/>
                </a:lnTo>
                <a:lnTo>
                  <a:pt x="1507332" y="361352"/>
                </a:lnTo>
                <a:lnTo>
                  <a:pt x="1514078" y="350630"/>
                </a:lnTo>
                <a:lnTo>
                  <a:pt x="1503760" y="355792"/>
                </a:lnTo>
                <a:lnTo>
                  <a:pt x="1493838" y="360954"/>
                </a:lnTo>
                <a:lnTo>
                  <a:pt x="1484313" y="366117"/>
                </a:lnTo>
                <a:lnTo>
                  <a:pt x="1474391" y="371676"/>
                </a:lnTo>
                <a:lnTo>
                  <a:pt x="1455738" y="383986"/>
                </a:lnTo>
                <a:lnTo>
                  <a:pt x="1437085" y="396295"/>
                </a:lnTo>
                <a:lnTo>
                  <a:pt x="1419225" y="409797"/>
                </a:lnTo>
                <a:lnTo>
                  <a:pt x="1402160" y="423298"/>
                </a:lnTo>
                <a:lnTo>
                  <a:pt x="1385491" y="437990"/>
                </a:lnTo>
                <a:lnTo>
                  <a:pt x="1369219" y="452682"/>
                </a:lnTo>
                <a:lnTo>
                  <a:pt x="1353741" y="467772"/>
                </a:lnTo>
                <a:lnTo>
                  <a:pt x="1338660" y="483258"/>
                </a:lnTo>
                <a:lnTo>
                  <a:pt x="1324372" y="498745"/>
                </a:lnTo>
                <a:lnTo>
                  <a:pt x="1310481" y="514628"/>
                </a:lnTo>
                <a:lnTo>
                  <a:pt x="1297781" y="530115"/>
                </a:lnTo>
                <a:lnTo>
                  <a:pt x="1285081" y="545998"/>
                </a:lnTo>
                <a:lnTo>
                  <a:pt x="1273175" y="561088"/>
                </a:lnTo>
                <a:lnTo>
                  <a:pt x="1262063" y="576574"/>
                </a:lnTo>
                <a:lnTo>
                  <a:pt x="1251347" y="591267"/>
                </a:lnTo>
                <a:lnTo>
                  <a:pt x="1241425" y="605959"/>
                </a:lnTo>
                <a:lnTo>
                  <a:pt x="1232297" y="619857"/>
                </a:lnTo>
                <a:lnTo>
                  <a:pt x="1223169" y="633755"/>
                </a:lnTo>
                <a:lnTo>
                  <a:pt x="1208088" y="659169"/>
                </a:lnTo>
                <a:lnTo>
                  <a:pt x="1194991" y="681009"/>
                </a:lnTo>
                <a:lnTo>
                  <a:pt x="1185069" y="699275"/>
                </a:lnTo>
                <a:lnTo>
                  <a:pt x="1178322" y="713173"/>
                </a:lnTo>
                <a:lnTo>
                  <a:pt x="1171972" y="724689"/>
                </a:lnTo>
                <a:lnTo>
                  <a:pt x="1171575" y="696098"/>
                </a:lnTo>
                <a:lnTo>
                  <a:pt x="1172369" y="667905"/>
                </a:lnTo>
                <a:lnTo>
                  <a:pt x="1173956" y="640506"/>
                </a:lnTo>
                <a:lnTo>
                  <a:pt x="1176734" y="613504"/>
                </a:lnTo>
                <a:lnTo>
                  <a:pt x="1179513" y="587693"/>
                </a:lnTo>
                <a:lnTo>
                  <a:pt x="1183481" y="562279"/>
                </a:lnTo>
                <a:lnTo>
                  <a:pt x="1188244" y="537659"/>
                </a:lnTo>
                <a:lnTo>
                  <a:pt x="1193800" y="514231"/>
                </a:lnTo>
                <a:lnTo>
                  <a:pt x="1199753" y="491200"/>
                </a:lnTo>
                <a:lnTo>
                  <a:pt x="1206897" y="468566"/>
                </a:lnTo>
                <a:lnTo>
                  <a:pt x="1214438" y="446726"/>
                </a:lnTo>
                <a:lnTo>
                  <a:pt x="1222375" y="425680"/>
                </a:lnTo>
                <a:lnTo>
                  <a:pt x="1231503" y="405429"/>
                </a:lnTo>
                <a:lnTo>
                  <a:pt x="1240631" y="385574"/>
                </a:lnTo>
                <a:lnTo>
                  <a:pt x="1250156" y="366117"/>
                </a:lnTo>
                <a:lnTo>
                  <a:pt x="1260872" y="347850"/>
                </a:lnTo>
                <a:lnTo>
                  <a:pt x="1271588" y="329584"/>
                </a:lnTo>
                <a:lnTo>
                  <a:pt x="1282700" y="312112"/>
                </a:lnTo>
                <a:lnTo>
                  <a:pt x="1294606" y="295832"/>
                </a:lnTo>
                <a:lnTo>
                  <a:pt x="1306513" y="279551"/>
                </a:lnTo>
                <a:lnTo>
                  <a:pt x="1319213" y="264065"/>
                </a:lnTo>
                <a:lnTo>
                  <a:pt x="1331913" y="248975"/>
                </a:lnTo>
                <a:lnTo>
                  <a:pt x="1345010" y="234680"/>
                </a:lnTo>
                <a:lnTo>
                  <a:pt x="1358106" y="220385"/>
                </a:lnTo>
                <a:lnTo>
                  <a:pt x="1371997" y="207281"/>
                </a:lnTo>
                <a:lnTo>
                  <a:pt x="1385491" y="194177"/>
                </a:lnTo>
                <a:lnTo>
                  <a:pt x="1399778" y="182264"/>
                </a:lnTo>
                <a:lnTo>
                  <a:pt x="1413669" y="169954"/>
                </a:lnTo>
                <a:lnTo>
                  <a:pt x="1428353" y="158836"/>
                </a:lnTo>
                <a:lnTo>
                  <a:pt x="1442244" y="147717"/>
                </a:lnTo>
                <a:lnTo>
                  <a:pt x="1456928" y="137790"/>
                </a:lnTo>
                <a:lnTo>
                  <a:pt x="1471216" y="127863"/>
                </a:lnTo>
                <a:lnTo>
                  <a:pt x="1485900" y="118333"/>
                </a:lnTo>
                <a:lnTo>
                  <a:pt x="1500188" y="109199"/>
                </a:lnTo>
                <a:lnTo>
                  <a:pt x="1514872" y="100861"/>
                </a:lnTo>
                <a:lnTo>
                  <a:pt x="1529160" y="92919"/>
                </a:lnTo>
                <a:lnTo>
                  <a:pt x="1543447" y="84977"/>
                </a:lnTo>
                <a:lnTo>
                  <a:pt x="1557338" y="77829"/>
                </a:lnTo>
                <a:lnTo>
                  <a:pt x="1571625" y="71079"/>
                </a:lnTo>
                <a:lnTo>
                  <a:pt x="1585119" y="64328"/>
                </a:lnTo>
                <a:lnTo>
                  <a:pt x="1599010" y="57975"/>
                </a:lnTo>
                <a:lnTo>
                  <a:pt x="1612107" y="52416"/>
                </a:lnTo>
                <a:lnTo>
                  <a:pt x="1637904" y="42091"/>
                </a:lnTo>
                <a:lnTo>
                  <a:pt x="1662113" y="32958"/>
                </a:lnTo>
                <a:lnTo>
                  <a:pt x="1685132" y="25414"/>
                </a:lnTo>
                <a:lnTo>
                  <a:pt x="1706166" y="18663"/>
                </a:lnTo>
                <a:lnTo>
                  <a:pt x="1724819" y="13501"/>
                </a:lnTo>
                <a:lnTo>
                  <a:pt x="1741488" y="9133"/>
                </a:lnTo>
                <a:lnTo>
                  <a:pt x="1755379" y="5162"/>
                </a:lnTo>
                <a:lnTo>
                  <a:pt x="1775619" y="1191"/>
                </a:lnTo>
                <a:lnTo>
                  <a:pt x="17823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4" name="矩形 43"/>
          <p:cNvSpPr/>
          <p:nvPr/>
        </p:nvSpPr>
        <p:spPr>
          <a:xfrm>
            <a:off x="1701421" y="1502402"/>
            <a:ext cx="8789158" cy="1220847"/>
          </a:xfrm>
          <a:prstGeom prst="rect">
            <a:avLst/>
          </a:prstGeom>
        </p:spPr>
        <p:txBody>
          <a:bodyPr wrap="square">
            <a:spAutoFit/>
          </a:bodyPr>
          <a:lstStyle/>
          <a:p>
            <a:pPr algn="ctr">
              <a:lnSpc>
                <a:spcPts val="2200"/>
              </a:lnSpc>
            </a:pPr>
            <a:r>
              <a:rPr lang="zh-CN" altLang="en-US" sz="1200" b="1" dirty="0">
                <a:latin typeface="微软雅黑" panose="020B0503020204020204" pitchFamily="34" charset="-122"/>
                <a:ea typeface="微软雅黑" panose="020B0503020204020204" pitchFamily="34" charset="-122"/>
              </a:rPr>
              <a:t>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点击此处</a:t>
            </a:r>
            <a:r>
              <a:rPr lang="zh-CN" altLang="en-US" sz="1200" b="1" dirty="0">
                <a:latin typeface="微软雅黑" panose="020B0503020204020204" pitchFamily="34" charset="-122"/>
                <a:ea typeface="微软雅黑" panose="020B0503020204020204" pitchFamily="34" charset="-122"/>
              </a:rPr>
              <a:t>添加内容点击此处添加内容</a:t>
            </a:r>
            <a:r>
              <a:rPr lang="zh-CN" altLang="en-US" sz="1200" b="1" dirty="0" smtClean="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a:t>
            </a:r>
            <a:r>
              <a:rPr lang="zh-CN" altLang="en-US" sz="1200" b="1" dirty="0">
                <a:latin typeface="微软雅黑" panose="020B0503020204020204" pitchFamily="34" charset="-122"/>
                <a:ea typeface="微软雅黑" panose="020B0503020204020204" pitchFamily="34" charset="-122"/>
              </a:rPr>
              <a:t>此处添加内容点击此处添加内容点击此处添加内容点击此处添加内容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a:t>
            </a:r>
            <a:r>
              <a:rPr lang="zh-CN" altLang="en-US" sz="1200" b="1" dirty="0">
                <a:latin typeface="微软雅黑" panose="020B0503020204020204" pitchFamily="34" charset="-122"/>
                <a:ea typeface="微软雅黑" panose="020B0503020204020204" pitchFamily="34" charset="-122"/>
              </a:rPr>
              <a:t>此处添加内容点击此处添加内容点击此处添加内容点击此处添加内容。</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2200"/>
              </a:lnSpc>
            </a:pP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矩形 45"/>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7" name="文本框 4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1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10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1000"/>
                                        <p:tgtEl>
                                          <p:spTgt spid="4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1000"/>
                                        <p:tgtEl>
                                          <p:spTgt spid="3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1000"/>
                                        <p:tgtEl>
                                          <p:spTgt spid="4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1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1000"/>
                                        <p:tgtEl>
                                          <p:spTgt spid="4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1000"/>
                                        <p:tgtEl>
                                          <p:spTgt spid="1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1000"/>
                                        <p:tgtEl>
                                          <p:spTgt spid="4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left)">
                                      <p:cBhvr>
                                        <p:cTn id="76" dur="10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2000"/>
                                  </p:stCondLst>
                                  <p:childTnLst>
                                    <p:animEffect transition="out" filter="fade">
                                      <p:cBhvr>
                                        <p:cTn id="80" dur="500"/>
                                        <p:tgtEl>
                                          <p:spTgt spid="55"/>
                                        </p:tgtEl>
                                      </p:cBhvr>
                                    </p:animEffect>
                                    <p:set>
                                      <p:cBhvr>
                                        <p:cTn id="8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P spid="31" grpId="0"/>
      <p:bldP spid="32" grpId="0"/>
      <p:bldP spid="33" grpId="0"/>
      <p:bldP spid="34" grpId="0"/>
      <p:bldP spid="35" grpId="0"/>
      <p:bldP spid="39" grpId="0" animBg="1"/>
      <p:bldP spid="40" grpId="0" animBg="1"/>
      <p:bldP spid="41" grpId="0" animBg="1"/>
      <p:bldP spid="42" grpId="0" animBg="1"/>
      <p:bldP spid="43"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椭圆 10"/>
          <p:cNvSpPr>
            <a:spLocks noChangeAspect="1"/>
          </p:cNvSpPr>
          <p:nvPr/>
        </p:nvSpPr>
        <p:spPr>
          <a:xfrm>
            <a:off x="8919211" y="3120793"/>
            <a:ext cx="1620000" cy="162095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a:spLocks noChangeAspect="1"/>
          </p:cNvSpPr>
          <p:nvPr/>
        </p:nvSpPr>
        <p:spPr>
          <a:xfrm>
            <a:off x="1738213" y="3120793"/>
            <a:ext cx="1620000" cy="1620958"/>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a:spLocks noChangeAspect="1"/>
          </p:cNvSpPr>
          <p:nvPr/>
        </p:nvSpPr>
        <p:spPr>
          <a:xfrm>
            <a:off x="6525545" y="3120793"/>
            <a:ext cx="1620000" cy="1620958"/>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a:spLocks noChangeAspect="1"/>
          </p:cNvSpPr>
          <p:nvPr/>
        </p:nvSpPr>
        <p:spPr>
          <a:xfrm>
            <a:off x="4131879" y="3120793"/>
            <a:ext cx="1620000" cy="162095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14"/>
          <p:cNvSpPr/>
          <p:nvPr/>
        </p:nvSpPr>
        <p:spPr>
          <a:xfrm>
            <a:off x="1707537" y="2616934"/>
            <a:ext cx="1620957" cy="307777"/>
          </a:xfrm>
          <a:prstGeom prst="rect">
            <a:avLst/>
          </a:prstGeom>
          <a:noFill/>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6" name="矩形 15"/>
          <p:cNvSpPr/>
          <p:nvPr/>
        </p:nvSpPr>
        <p:spPr>
          <a:xfrm>
            <a:off x="8918103"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7" name="矩形 16"/>
          <p:cNvSpPr/>
          <p:nvPr/>
        </p:nvSpPr>
        <p:spPr>
          <a:xfrm>
            <a:off x="6519888"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8" name="矩形 17"/>
          <p:cNvSpPr/>
          <p:nvPr/>
        </p:nvSpPr>
        <p:spPr>
          <a:xfrm>
            <a:off x="4121673"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9" name="矩形 18"/>
          <p:cNvSpPr/>
          <p:nvPr/>
        </p:nvSpPr>
        <p:spPr>
          <a:xfrm>
            <a:off x="1461549" y="4911716"/>
            <a:ext cx="2168755"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Times New Roman" panose="02020603050405020304" pitchFamily="18" charset="0"/>
              <a:cs typeface="Times New Roman" panose="02020603050405020304" pitchFamily="18" charset="0"/>
            </a:endParaRPr>
          </a:p>
        </p:txBody>
      </p:sp>
      <p:sp>
        <p:nvSpPr>
          <p:cNvPr id="20" name="矩形 19"/>
          <p:cNvSpPr/>
          <p:nvPr/>
        </p:nvSpPr>
        <p:spPr>
          <a:xfrm>
            <a:off x="3877409" y="4911716"/>
            <a:ext cx="211540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1" name="矩形 20"/>
          <p:cNvSpPr/>
          <p:nvPr/>
        </p:nvSpPr>
        <p:spPr>
          <a:xfrm>
            <a:off x="8714712" y="4911716"/>
            <a:ext cx="2042621"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2" name="矩形 21"/>
          <p:cNvSpPr/>
          <p:nvPr/>
        </p:nvSpPr>
        <p:spPr>
          <a:xfrm>
            <a:off x="6302373" y="4911716"/>
            <a:ext cx="2051713"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3" name="KSO_Shape"/>
          <p:cNvSpPr/>
          <p:nvPr/>
        </p:nvSpPr>
        <p:spPr bwMode="auto">
          <a:xfrm>
            <a:off x="2276983" y="3664198"/>
            <a:ext cx="572234" cy="572234"/>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4" name="KSO_Shape"/>
          <p:cNvSpPr/>
          <p:nvPr/>
        </p:nvSpPr>
        <p:spPr bwMode="auto">
          <a:xfrm>
            <a:off x="4723849" y="3715960"/>
            <a:ext cx="436248" cy="439176"/>
          </a:xfrm>
          <a:custGeom>
            <a:avLst/>
            <a:gdLst>
              <a:gd name="T0" fmla="*/ 383821761 w 3879"/>
              <a:gd name="T1" fmla="*/ 853174697 h 3899"/>
              <a:gd name="T2" fmla="*/ 328582114 w 3879"/>
              <a:gd name="T3" fmla="*/ 799224941 h 3899"/>
              <a:gd name="T4" fmla="*/ 566684578 w 3879"/>
              <a:gd name="T5" fmla="*/ 560268855 h 3899"/>
              <a:gd name="T6" fmla="*/ 543588664 w 3879"/>
              <a:gd name="T7" fmla="*/ 503454514 h 3899"/>
              <a:gd name="T8" fmla="*/ 0 w 3879"/>
              <a:gd name="T9" fmla="*/ 503454514 h 3899"/>
              <a:gd name="T10" fmla="*/ 0 w 3879"/>
              <a:gd name="T11" fmla="*/ 426109755 h 3899"/>
              <a:gd name="T12" fmla="*/ 543588664 w 3879"/>
              <a:gd name="T13" fmla="*/ 426109755 h 3899"/>
              <a:gd name="T14" fmla="*/ 566684578 w 3879"/>
              <a:gd name="T15" fmla="*/ 370489032 h 3899"/>
              <a:gd name="T16" fmla="*/ 328582114 w 3879"/>
              <a:gd name="T17" fmla="*/ 131532946 h 3899"/>
              <a:gd name="T18" fmla="*/ 383821761 w 3879"/>
              <a:gd name="T19" fmla="*/ 75912222 h 3899"/>
              <a:gd name="T20" fmla="*/ 770024629 w 3879"/>
              <a:gd name="T21" fmla="*/ 464543460 h 3899"/>
              <a:gd name="T22" fmla="*/ 383821761 w 3879"/>
              <a:gd name="T23" fmla="*/ 853174697 h 3899"/>
              <a:gd name="T24" fmla="*/ 846217632 w 3879"/>
              <a:gd name="T25" fmla="*/ 930757887 h 3899"/>
              <a:gd name="T26" fmla="*/ 846217632 w 3879"/>
              <a:gd name="T27" fmla="*/ 0 h 3899"/>
              <a:gd name="T28" fmla="*/ 923600945 w 3879"/>
              <a:gd name="T29" fmla="*/ 0 h 3899"/>
              <a:gd name="T30" fmla="*/ 923600945 w 3879"/>
              <a:gd name="T31" fmla="*/ 930757887 h 3899"/>
              <a:gd name="T32" fmla="*/ 846217632 w 3879"/>
              <a:gd name="T33" fmla="*/ 930757887 h 38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79" h="3899">
                <a:moveTo>
                  <a:pt x="1612" y="3574"/>
                </a:moveTo>
                <a:lnTo>
                  <a:pt x="1380" y="3348"/>
                </a:lnTo>
                <a:lnTo>
                  <a:pt x="2380" y="2347"/>
                </a:lnTo>
                <a:lnTo>
                  <a:pt x="2283" y="2109"/>
                </a:lnTo>
                <a:lnTo>
                  <a:pt x="0" y="2109"/>
                </a:lnTo>
                <a:lnTo>
                  <a:pt x="0" y="1785"/>
                </a:lnTo>
                <a:lnTo>
                  <a:pt x="2283" y="1785"/>
                </a:lnTo>
                <a:lnTo>
                  <a:pt x="2380" y="1552"/>
                </a:lnTo>
                <a:lnTo>
                  <a:pt x="1380" y="551"/>
                </a:lnTo>
                <a:lnTo>
                  <a:pt x="1612" y="318"/>
                </a:lnTo>
                <a:lnTo>
                  <a:pt x="3234" y="1946"/>
                </a:lnTo>
                <a:lnTo>
                  <a:pt x="1612" y="3574"/>
                </a:lnTo>
                <a:close/>
                <a:moveTo>
                  <a:pt x="3554" y="3899"/>
                </a:moveTo>
                <a:lnTo>
                  <a:pt x="3554" y="0"/>
                </a:lnTo>
                <a:lnTo>
                  <a:pt x="3879" y="0"/>
                </a:lnTo>
                <a:lnTo>
                  <a:pt x="3879" y="3899"/>
                </a:lnTo>
                <a:lnTo>
                  <a:pt x="3554" y="389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5" name="KSO_Shape"/>
          <p:cNvSpPr/>
          <p:nvPr/>
        </p:nvSpPr>
        <p:spPr bwMode="auto">
          <a:xfrm>
            <a:off x="7040449" y="3724760"/>
            <a:ext cx="606056" cy="541408"/>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46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p>
        </p:txBody>
      </p:sp>
      <p:sp>
        <p:nvSpPr>
          <p:cNvPr id="26" name="KSO_Shape"/>
          <p:cNvSpPr/>
          <p:nvPr/>
        </p:nvSpPr>
        <p:spPr bwMode="auto">
          <a:xfrm>
            <a:off x="9470501" y="3644993"/>
            <a:ext cx="561395" cy="634344"/>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7" name="矩形 26"/>
          <p:cNvSpPr/>
          <p:nvPr/>
        </p:nvSpPr>
        <p:spPr>
          <a:xfrm>
            <a:off x="2084293" y="1310158"/>
            <a:ext cx="8095131" cy="938719"/>
          </a:xfrm>
          <a:prstGeom prst="rect">
            <a:avLst/>
          </a:prstGeom>
        </p:spPr>
        <p:txBody>
          <a:bodyPr wrap="square">
            <a:spAutoFit/>
          </a:bodyPr>
          <a:lstStyle/>
          <a:p>
            <a:pPr algn="ctr">
              <a:lnSpc>
                <a:spcPts val="22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Effect transition="in" filter="fade">
                                      <p:cBhvr>
                                        <p:cTn id="85" dur="500"/>
                                        <p:tgtEl>
                                          <p:spTgt spid="16"/>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left)">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2000"/>
                                  </p:stCondLst>
                                  <p:childTnLst>
                                    <p:animEffect transition="out" filter="fade">
                                      <p:cBhvr>
                                        <p:cTn id="99" dur="500"/>
                                        <p:tgtEl>
                                          <p:spTgt spid="55"/>
                                        </p:tgtEl>
                                      </p:cBhvr>
                                    </p:animEffect>
                                    <p:set>
                                      <p:cBhvr>
                                        <p:cTn id="10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animBg="1"/>
      <p:bldP spid="24" grpId="0" animBg="1"/>
      <p:bldP spid="25" grpId="0" animBg="1"/>
      <p:bldP spid="26"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6149" y="1883391"/>
            <a:ext cx="5991367" cy="394420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矩形 10"/>
          <p:cNvSpPr/>
          <p:nvPr/>
        </p:nvSpPr>
        <p:spPr>
          <a:xfrm>
            <a:off x="1062580" y="1770275"/>
            <a:ext cx="3575681"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点击此处添加</a:t>
            </a:r>
            <a:r>
              <a:rPr lang="zh-CN" altLang="en-US" sz="1600" b="1" dirty="0" smtClean="0">
                <a:latin typeface="微软雅黑" panose="020B0503020204020204" pitchFamily="34" charset="-122"/>
                <a:ea typeface="微软雅黑" panose="020B0503020204020204" pitchFamily="34" charset="-122"/>
              </a:rPr>
              <a:t>内容</a:t>
            </a:r>
            <a:endParaRPr lang="zh-CN" altLang="en-US" sz="1600" b="1" dirty="0">
              <a:latin typeface="Times New Roman" panose="02020603050405020304" pitchFamily="18" charset="0"/>
              <a:cs typeface="Times New Roman" panose="02020603050405020304" pitchFamily="18" charset="0"/>
            </a:endParaRPr>
          </a:p>
        </p:txBody>
      </p:sp>
      <p:sp>
        <p:nvSpPr>
          <p:cNvPr id="12" name="矩形 11"/>
          <p:cNvSpPr/>
          <p:nvPr/>
        </p:nvSpPr>
        <p:spPr>
          <a:xfrm>
            <a:off x="1057816" y="2295962"/>
            <a:ext cx="3878619" cy="1093633"/>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a:t>
            </a:r>
            <a:r>
              <a:rPr lang="zh-CN" altLang="en-US" sz="1400" dirty="0" smtClean="0">
                <a:latin typeface="微软雅黑" panose="020B0503020204020204" pitchFamily="34" charset="-122"/>
                <a:ea typeface="微软雅黑" panose="020B0503020204020204" pitchFamily="34" charset="-122"/>
              </a:rPr>
              <a:t>点击</a:t>
            </a:r>
            <a:r>
              <a:rPr lang="zh-CN" altLang="en-US" sz="1400" dirty="0">
                <a:latin typeface="微软雅黑" panose="020B0503020204020204" pitchFamily="34" charset="-122"/>
                <a:ea typeface="微软雅黑" panose="020B0503020204020204" pitchFamily="34" charset="-122"/>
              </a:rPr>
              <a:t>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7" name="矩形 16"/>
          <p:cNvSpPr/>
          <p:nvPr/>
        </p:nvSpPr>
        <p:spPr>
          <a:xfrm>
            <a:off x="1057816" y="3538353"/>
            <a:ext cx="3878619" cy="1096710"/>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2</a:t>
            </a:r>
            <a:r>
              <a:rPr lang="zh-CN" altLang="en-US" sz="1400" dirty="0" smtClean="0">
                <a:latin typeface="Times New Roman" panose="02020603050405020304" pitchFamily="18" charset="0"/>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8" name="矩形 17"/>
          <p:cNvSpPr/>
          <p:nvPr/>
        </p:nvSpPr>
        <p:spPr>
          <a:xfrm>
            <a:off x="1057816" y="4780744"/>
            <a:ext cx="3878619" cy="1096710"/>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3</a:t>
            </a:r>
            <a:r>
              <a:rPr lang="zh-CN" altLang="en-US" sz="1400" dirty="0" smtClean="0">
                <a:latin typeface="Times New Roman" panose="02020603050405020304" pitchFamily="18" charset="0"/>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3" name="矩形 12"/>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2000"/>
                                  </p:stCondLst>
                                  <p:childTnLst>
                                    <p:animEffect transition="out" filter="fade">
                                      <p:cBhvr>
                                        <p:cTn id="32" dur="500"/>
                                        <p:tgtEl>
                                          <p:spTgt spid="55"/>
                                        </p:tgtEl>
                                      </p:cBhvr>
                                    </p:animEffect>
                                    <p:set>
                                      <p:cBhvr>
                                        <p:cTn id="3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P spid="11" grpId="0"/>
      <p:bldP spid="12"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圆角矩形 10"/>
          <p:cNvSpPr/>
          <p:nvPr/>
        </p:nvSpPr>
        <p:spPr>
          <a:xfrm>
            <a:off x="3991449" y="2027582"/>
            <a:ext cx="4205754" cy="4200939"/>
          </a:xfrm>
          <a:prstGeom prst="roundRect">
            <a:avLst>
              <a:gd name="adj" fmla="val 6476"/>
            </a:avLst>
          </a:prstGeom>
          <a:noFill/>
          <a:ln w="12700" cap="flat">
            <a:solidFill>
              <a:schemeClr val="tx1">
                <a:lumMod val="50000"/>
                <a:lumOff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2" name="矩形 11"/>
          <p:cNvSpPr/>
          <p:nvPr/>
        </p:nvSpPr>
        <p:spPr>
          <a:xfrm>
            <a:off x="4239902" y="1349549"/>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4175622" y="2405146"/>
            <a:ext cx="3849091" cy="1096710"/>
          </a:xfrm>
          <a:prstGeom prst="rect">
            <a:avLst/>
          </a:prstGeom>
        </p:spPr>
        <p:txBody>
          <a:bodyPr wrap="square">
            <a:spAutoFit/>
          </a:bodyPr>
          <a:lstStyle/>
          <a:p>
            <a:pPr>
              <a:lnSpc>
                <a:spcPts val="2000"/>
              </a:lnSpc>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5" name="矩形 14"/>
          <p:cNvSpPr/>
          <p:nvPr/>
        </p:nvSpPr>
        <p:spPr>
          <a:xfrm>
            <a:off x="4175622" y="3640480"/>
            <a:ext cx="3849091" cy="1169551"/>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sp>
        <p:nvSpPr>
          <p:cNvPr id="16" name="矩形 15"/>
          <p:cNvSpPr/>
          <p:nvPr/>
        </p:nvSpPr>
        <p:spPr>
          <a:xfrm>
            <a:off x="4175622" y="4875814"/>
            <a:ext cx="3849091" cy="95410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400" dirty="0" smtClean="0">
                <a:latin typeface="微软雅黑" panose="020B0503020204020204" pitchFamily="34" charset="-122"/>
                <a:ea typeface="微软雅黑" panose="020B0503020204020204" pitchFamily="34" charset="-122"/>
              </a:rPr>
              <a:t>。</a:t>
            </a:r>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1229581" y="2186648"/>
            <a:ext cx="2520000" cy="2520000"/>
            <a:chOff x="1748790" y="4970087"/>
            <a:chExt cx="3669030" cy="693213"/>
          </a:xfrm>
        </p:grpSpPr>
        <p:sp>
          <p:nvSpPr>
            <p:cNvPr id="18" name="椭圆 17"/>
            <p:cNvSpPr/>
            <p:nvPr/>
          </p:nvSpPr>
          <p:spPr>
            <a:xfrm>
              <a:off x="1855305" y="4985103"/>
              <a:ext cx="3456000" cy="663504"/>
            </a:xfrm>
            <a:prstGeom prst="ellipse">
              <a:avLst/>
            </a:prstGeom>
            <a:blipFill dpi="0" rotWithShape="1">
              <a:blip r:embed="rId1">
                <a:extLst>
                  <a:ext uri="{28A0092B-C50C-407E-A947-70E740481C1C}">
                    <a14:useLocalDpi xmlns:a14="http://schemas.microsoft.com/office/drawing/2010/main" val="0"/>
                  </a:ext>
                </a:extLst>
              </a:blip>
              <a:srcRect/>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9" name="椭圆 18"/>
            <p:cNvSpPr/>
            <p:nvPr/>
          </p:nvSpPr>
          <p:spPr>
            <a:xfrm>
              <a:off x="1748790" y="4970087"/>
              <a:ext cx="3669030" cy="693213"/>
            </a:xfrm>
            <a:prstGeom prst="ellipse">
              <a:avLst/>
            </a:prstGeom>
            <a:noFill/>
            <a:ln w="127">
              <a:solidFill>
                <a:schemeClr val="tx1">
                  <a:lumMod val="65000"/>
                </a:schemeClr>
              </a:solidFill>
              <a:prstDash val="dashDot"/>
            </a:ln>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grpSp>
        <p:nvGrpSpPr>
          <p:cNvPr id="20" name="组合 19"/>
          <p:cNvGrpSpPr/>
          <p:nvPr/>
        </p:nvGrpSpPr>
        <p:grpSpPr>
          <a:xfrm>
            <a:off x="8457049" y="2173001"/>
            <a:ext cx="2520000" cy="2520000"/>
            <a:chOff x="12028170" y="4935853"/>
            <a:chExt cx="3669030" cy="693213"/>
          </a:xfrm>
        </p:grpSpPr>
        <p:sp>
          <p:nvSpPr>
            <p:cNvPr id="21" name="椭圆 20"/>
            <p:cNvSpPr/>
            <p:nvPr/>
          </p:nvSpPr>
          <p:spPr>
            <a:xfrm>
              <a:off x="12134685" y="4954623"/>
              <a:ext cx="3456000" cy="66350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2" name="椭圆 21"/>
            <p:cNvSpPr/>
            <p:nvPr/>
          </p:nvSpPr>
          <p:spPr>
            <a:xfrm>
              <a:off x="12028170" y="4935853"/>
              <a:ext cx="3669030" cy="693213"/>
            </a:xfrm>
            <a:prstGeom prst="ellipse">
              <a:avLst/>
            </a:prstGeom>
            <a:noFill/>
            <a:ln w="127">
              <a:solidFill>
                <a:schemeClr val="tx1">
                  <a:lumMod val="65000"/>
                </a:schemeClr>
              </a:solidFill>
              <a:prstDash val="dashDot"/>
            </a:ln>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sp>
        <p:nvSpPr>
          <p:cNvPr id="23" name="矩形 22"/>
          <p:cNvSpPr/>
          <p:nvPr/>
        </p:nvSpPr>
        <p:spPr>
          <a:xfrm>
            <a:off x="477078" y="4845307"/>
            <a:ext cx="3352799" cy="1169551"/>
          </a:xfrm>
          <a:prstGeom prst="rect">
            <a:avLst/>
          </a:prstGeom>
        </p:spPr>
        <p:txBody>
          <a:bodyPr wrap="square">
            <a:spAutoFit/>
          </a:bodyPr>
          <a:lstStyle/>
          <a:p>
            <a:pPr algn="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a:p>
            <a:pPr algn="r"/>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sp>
        <p:nvSpPr>
          <p:cNvPr id="24" name="矩形 23"/>
          <p:cNvSpPr/>
          <p:nvPr/>
        </p:nvSpPr>
        <p:spPr>
          <a:xfrm>
            <a:off x="8306672" y="4845307"/>
            <a:ext cx="3262476" cy="1096710"/>
          </a:xfrm>
          <a:prstGeom prst="rect">
            <a:avLst/>
          </a:prstGeom>
        </p:spPr>
        <p:txBody>
          <a:bodyPr wrap="square">
            <a:spAutoFit/>
          </a:bodyPr>
          <a:lstStyle/>
          <a:p>
            <a:pPr>
              <a:lnSpc>
                <a:spcPts val="2000"/>
              </a:lnSpc>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26" name="矩形 25"/>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200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1" grpId="0" animBg="1"/>
      <p:bldP spid="12" grpId="0"/>
      <p:bldP spid="13" grpId="0"/>
      <p:bldP spid="15" grpId="0"/>
      <p:bldP spid="16"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a:grpSpLocks noChangeAspect="1"/>
          </p:cNvGrpSpPr>
          <p:nvPr/>
        </p:nvGrpSpPr>
        <p:grpSpPr>
          <a:xfrm>
            <a:off x="1248017" y="1888920"/>
            <a:ext cx="4275152" cy="4293322"/>
            <a:chOff x="3565487" y="1345473"/>
            <a:chExt cx="5063262" cy="5084790"/>
          </a:xfrm>
          <a:solidFill>
            <a:schemeClr val="bg1">
              <a:lumMod val="75000"/>
            </a:schemeClr>
          </a:solidFill>
        </p:grpSpPr>
        <p:sp>
          <p:nvSpPr>
            <p:cNvPr id="44" name="KSO_Shape"/>
            <p:cNvSpPr/>
            <p:nvPr/>
          </p:nvSpPr>
          <p:spPr>
            <a:xfrm>
              <a:off x="5121867" y="3046994"/>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5" name="KSO_Shape"/>
            <p:cNvSpPr/>
            <p:nvPr/>
          </p:nvSpPr>
          <p:spPr>
            <a:xfrm>
              <a:off x="6647868" y="2196073"/>
              <a:ext cx="1975060" cy="1701845"/>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6" name="KSO_Shape"/>
            <p:cNvSpPr/>
            <p:nvPr/>
          </p:nvSpPr>
          <p:spPr>
            <a:xfrm>
              <a:off x="6653689" y="3897917"/>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7" name="KSO_Shape"/>
            <p:cNvSpPr/>
            <p:nvPr/>
          </p:nvSpPr>
          <p:spPr>
            <a:xfrm>
              <a:off x="5108470" y="4728419"/>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8" name="KSO_Shape"/>
            <p:cNvSpPr/>
            <p:nvPr/>
          </p:nvSpPr>
          <p:spPr>
            <a:xfrm>
              <a:off x="3576653" y="3897917"/>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9" name="KSO_Shape"/>
            <p:cNvSpPr/>
            <p:nvPr/>
          </p:nvSpPr>
          <p:spPr>
            <a:xfrm>
              <a:off x="3565487" y="2196073"/>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50" name="KSO_Shape"/>
            <p:cNvSpPr/>
            <p:nvPr/>
          </p:nvSpPr>
          <p:spPr>
            <a:xfrm>
              <a:off x="5108470" y="1345473"/>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grpSp>
      <p:sp>
        <p:nvSpPr>
          <p:cNvPr id="55" name="文本框 54"/>
          <p:cNvSpPr txBox="1"/>
          <p:nvPr/>
        </p:nvSpPr>
        <p:spPr>
          <a:xfrm>
            <a:off x="12450416" y="7080846"/>
            <a:ext cx="242374" cy="369332"/>
          </a:xfrm>
          <a:prstGeom prst="rect">
            <a:avLst/>
          </a:prstGeom>
          <a:noFill/>
        </p:spPr>
        <p:txBody>
          <a:bodyPr wrap="none" rtlCol="0">
            <a:spAutoFit/>
          </a:bodyPr>
          <a:lstStyle/>
          <a:p>
            <a:r>
              <a:rPr lang="en-US" altLang="zh-CN" dirty="0"/>
              <a:t>.</a:t>
            </a:r>
            <a:endParaRPr lang="zh-CN" altLang="en-US" dirty="0"/>
          </a:p>
        </p:txBody>
      </p:sp>
      <p:grpSp>
        <p:nvGrpSpPr>
          <p:cNvPr id="2" name="组合 1"/>
          <p:cNvGrpSpPr>
            <a:grpSpLocks noChangeAspect="1"/>
          </p:cNvGrpSpPr>
          <p:nvPr/>
        </p:nvGrpSpPr>
        <p:grpSpPr>
          <a:xfrm>
            <a:off x="1409948" y="2051539"/>
            <a:ext cx="3951291" cy="3968085"/>
            <a:chOff x="3565487" y="1345473"/>
            <a:chExt cx="5063262" cy="5084790"/>
          </a:xfrm>
          <a:blipFill dpi="0" rotWithShape="1">
            <a:blip r:embed="rId1">
              <a:extLst>
                <a:ext uri="{28A0092B-C50C-407E-A947-70E740481C1C}">
                  <a14:useLocalDpi xmlns:a14="http://schemas.microsoft.com/office/drawing/2010/main" val="0"/>
                </a:ext>
              </a:extLst>
            </a:blip>
            <a:srcRect/>
            <a:stretch>
              <a:fillRect/>
            </a:stretch>
          </a:blipFill>
        </p:grpSpPr>
        <p:sp>
          <p:nvSpPr>
            <p:cNvPr id="11" name="KSO_Shape"/>
            <p:cNvSpPr/>
            <p:nvPr/>
          </p:nvSpPr>
          <p:spPr>
            <a:xfrm>
              <a:off x="5121867" y="3046994"/>
              <a:ext cx="1975060" cy="1701844"/>
            </a:xfrm>
            <a:prstGeom prst="hexagon">
              <a:avLst/>
            </a:prstGeom>
            <a:blipFill dpi="0" rotWithShape="1">
              <a:blip r:embed="rId2"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2" name="KSO_Shape"/>
            <p:cNvSpPr/>
            <p:nvPr/>
          </p:nvSpPr>
          <p:spPr>
            <a:xfrm>
              <a:off x="6647868" y="2196073"/>
              <a:ext cx="1975060" cy="170184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3" name="KSO_Shape"/>
            <p:cNvSpPr/>
            <p:nvPr/>
          </p:nvSpPr>
          <p:spPr>
            <a:xfrm>
              <a:off x="6653689" y="3897917"/>
              <a:ext cx="1975060" cy="170184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4" name="KSO_Shape"/>
            <p:cNvSpPr/>
            <p:nvPr/>
          </p:nvSpPr>
          <p:spPr>
            <a:xfrm>
              <a:off x="5108470" y="4728419"/>
              <a:ext cx="1975060" cy="1701844"/>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5" name="KSO_Shape"/>
            <p:cNvSpPr/>
            <p:nvPr/>
          </p:nvSpPr>
          <p:spPr>
            <a:xfrm>
              <a:off x="3576653" y="3897917"/>
              <a:ext cx="1975060" cy="1701844"/>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6" name="KSO_Shape"/>
            <p:cNvSpPr/>
            <p:nvPr/>
          </p:nvSpPr>
          <p:spPr>
            <a:xfrm>
              <a:off x="3565487" y="2196073"/>
              <a:ext cx="1975060" cy="1701844"/>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7" name="KSO_Shape"/>
            <p:cNvSpPr/>
            <p:nvPr/>
          </p:nvSpPr>
          <p:spPr>
            <a:xfrm>
              <a:off x="5108470" y="1345473"/>
              <a:ext cx="1975060" cy="1701844"/>
            </a:xfrm>
            <a:prstGeom prst="hexagon">
              <a:avLst/>
            </a:prstGeom>
            <a:blipFill dpi="0" rotWithShape="1">
              <a:blip r:embed="rId8"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grpSp>
      <p:sp>
        <p:nvSpPr>
          <p:cNvPr id="3" name="文本框 2"/>
          <p:cNvSpPr txBox="1"/>
          <p:nvPr/>
        </p:nvSpPr>
        <p:spPr>
          <a:xfrm>
            <a:off x="3118805" y="2445132"/>
            <a:ext cx="542136"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01</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18" name="文本框 17"/>
          <p:cNvSpPr txBox="1"/>
          <p:nvPr/>
        </p:nvSpPr>
        <p:spPr>
          <a:xfrm>
            <a:off x="1913126" y="3061358"/>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06</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19" name="文本框 18"/>
          <p:cNvSpPr txBox="1"/>
          <p:nvPr/>
        </p:nvSpPr>
        <p:spPr>
          <a:xfrm>
            <a:off x="1906500" y="4419706"/>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05</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0" name="文本框 19"/>
          <p:cNvSpPr txBox="1"/>
          <p:nvPr/>
        </p:nvSpPr>
        <p:spPr>
          <a:xfrm>
            <a:off x="3142372" y="5075689"/>
            <a:ext cx="614271"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04</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1" name="文本框 20"/>
          <p:cNvSpPr txBox="1"/>
          <p:nvPr/>
        </p:nvSpPr>
        <p:spPr>
          <a:xfrm>
            <a:off x="4305143" y="4393202"/>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03</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2" name="文本框 21"/>
          <p:cNvSpPr txBox="1"/>
          <p:nvPr/>
        </p:nvSpPr>
        <p:spPr>
          <a:xfrm>
            <a:off x="4272013" y="3074611"/>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02</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3" name="文本框 22"/>
          <p:cNvSpPr txBox="1"/>
          <p:nvPr/>
        </p:nvSpPr>
        <p:spPr>
          <a:xfrm>
            <a:off x="3089149" y="3763792"/>
            <a:ext cx="601447"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07</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4" name="平行四边形 3"/>
          <p:cNvSpPr/>
          <p:nvPr/>
        </p:nvSpPr>
        <p:spPr>
          <a:xfrm>
            <a:off x="6884500" y="1968048"/>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6884500" y="2591715"/>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6884500" y="3215382"/>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6884500" y="3839049"/>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6884500" y="4462716"/>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6884500" y="5710048"/>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267064" y="1948175"/>
            <a:ext cx="564578"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01</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0" name="文本框 29"/>
          <p:cNvSpPr txBox="1"/>
          <p:nvPr/>
        </p:nvSpPr>
        <p:spPr>
          <a:xfrm>
            <a:off x="6255041" y="2568818"/>
            <a:ext cx="588623"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02</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1" name="文本框 30"/>
          <p:cNvSpPr txBox="1"/>
          <p:nvPr/>
        </p:nvSpPr>
        <p:spPr>
          <a:xfrm>
            <a:off x="6245424" y="3189461"/>
            <a:ext cx="607859"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03</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2" name="文本框 31"/>
          <p:cNvSpPr txBox="1"/>
          <p:nvPr/>
        </p:nvSpPr>
        <p:spPr>
          <a:xfrm>
            <a:off x="6247828" y="3810104"/>
            <a:ext cx="603050"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04</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3" name="文本框 32"/>
          <p:cNvSpPr txBox="1"/>
          <p:nvPr/>
        </p:nvSpPr>
        <p:spPr>
          <a:xfrm>
            <a:off x="6256644" y="4430747"/>
            <a:ext cx="585417"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05</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4" name="文本框 33"/>
          <p:cNvSpPr txBox="1"/>
          <p:nvPr/>
        </p:nvSpPr>
        <p:spPr>
          <a:xfrm>
            <a:off x="6245424" y="5051390"/>
            <a:ext cx="607859"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06</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6256644" y="5672034"/>
            <a:ext cx="585417"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07</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6" name="平行四边形 35"/>
          <p:cNvSpPr/>
          <p:nvPr/>
        </p:nvSpPr>
        <p:spPr>
          <a:xfrm>
            <a:off x="6884500" y="5086383"/>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147870" y="2030207"/>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7" name="矩形 36"/>
          <p:cNvSpPr/>
          <p:nvPr/>
        </p:nvSpPr>
        <p:spPr>
          <a:xfrm>
            <a:off x="7147870" y="2633181"/>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8" name="矩形 37"/>
          <p:cNvSpPr/>
          <p:nvPr/>
        </p:nvSpPr>
        <p:spPr>
          <a:xfrm>
            <a:off x="7147870" y="3261985"/>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9" name="矩形 38"/>
          <p:cNvSpPr/>
          <p:nvPr/>
        </p:nvSpPr>
        <p:spPr>
          <a:xfrm>
            <a:off x="7147870" y="3890481"/>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0" name="矩形 39"/>
          <p:cNvSpPr/>
          <p:nvPr/>
        </p:nvSpPr>
        <p:spPr>
          <a:xfrm>
            <a:off x="7147870" y="4513886"/>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1" name="矩形 40"/>
          <p:cNvSpPr/>
          <p:nvPr/>
        </p:nvSpPr>
        <p:spPr>
          <a:xfrm>
            <a:off x="7147870" y="5137289"/>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2" name="矩形 41"/>
          <p:cNvSpPr/>
          <p:nvPr/>
        </p:nvSpPr>
        <p:spPr>
          <a:xfrm>
            <a:off x="7147870" y="5759589"/>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51" name="矩形 50"/>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2" name="文本框 51"/>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60" name="矩形 59"/>
          <p:cNvSpPr/>
          <p:nvPr/>
        </p:nvSpPr>
        <p:spPr>
          <a:xfrm>
            <a:off x="4239902" y="1254013"/>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heel(1)">
                                      <p:cBhvr>
                                        <p:cTn id="13" dur="2000"/>
                                        <p:tgtEl>
                                          <p:spTgt spid="4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grpId="0" nodeType="withEffect">
                                  <p:stCondLst>
                                    <p:cond delay="10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21" presetClass="entr" presetSubtype="1" fill="hold" grpId="0" nodeType="withEffect">
                                  <p:stCondLst>
                                    <p:cond delay="20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par>
                                <p:cTn id="26" presetID="21"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2000"/>
                                        <p:tgtEl>
                                          <p:spTgt spid="20"/>
                                        </p:tgtEl>
                                      </p:cBhvr>
                                    </p:animEffect>
                                  </p:childTnLst>
                                </p:cTn>
                              </p:par>
                              <p:par>
                                <p:cTn id="29" presetID="21" presetClass="entr" presetSubtype="1" fill="hold" grpId="0" nodeType="withEffect">
                                  <p:stCondLst>
                                    <p:cond delay="40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par>
                                <p:cTn id="32" presetID="21" presetClass="entr" presetSubtype="1" fill="hold" grpId="0" nodeType="with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000"/>
                                        <p:tgtEl>
                                          <p:spTgt spid="18"/>
                                        </p:tgtEl>
                                      </p:cBhvr>
                                    </p:animEffect>
                                  </p:childTnLst>
                                </p:cTn>
                              </p:par>
                              <p:par>
                                <p:cTn id="35" presetID="21" presetClass="entr" presetSubtype="1" fill="hold" grpId="0"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wheel(1)">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left)">
                                      <p:cBhvr>
                                        <p:cTn id="81" dur="5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500"/>
                                        <p:tgtEl>
                                          <p:spTgt spid="27"/>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left)">
                                      <p:cBhvr>
                                        <p:cTn id="89" dur="500"/>
                                        <p:tgtEl>
                                          <p:spTgt spid="33"/>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left)">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left)">
                                      <p:cBhvr>
                                        <p:cTn id="97" dur="500"/>
                                        <p:tgtEl>
                                          <p:spTgt spid="3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left)">
                                      <p:cBhvr>
                                        <p:cTn id="100" dur="500"/>
                                        <p:tgtEl>
                                          <p:spTgt spid="3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wipe(left)">
                                      <p:cBhvr>
                                        <p:cTn id="103" dur="500"/>
                                        <p:tgtEl>
                                          <p:spTgt spid="4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left)">
                                      <p:cBhvr>
                                        <p:cTn id="108" dur="500"/>
                                        <p:tgtEl>
                                          <p:spTgt spid="28"/>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wipe(left)">
                                      <p:cBhvr>
                                        <p:cTn id="114" dur="500"/>
                                        <p:tgtEl>
                                          <p:spTgt spid="4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2000"/>
                                  </p:stCondLst>
                                  <p:childTnLst>
                                    <p:animEffect transition="out" filter="fade">
                                      <p:cBhvr>
                                        <p:cTn id="118" dur="500"/>
                                        <p:tgtEl>
                                          <p:spTgt spid="55"/>
                                        </p:tgtEl>
                                      </p:cBhvr>
                                    </p:animEffect>
                                    <p:set>
                                      <p:cBhvr>
                                        <p:cTn id="11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 grpId="0"/>
      <p:bldP spid="18" grpId="0"/>
      <p:bldP spid="19" grpId="0"/>
      <p:bldP spid="20" grpId="0"/>
      <p:bldP spid="21" grpId="0"/>
      <p:bldP spid="22" grpId="0"/>
      <p:bldP spid="23" grpId="0"/>
      <p:bldP spid="4"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animBg="1"/>
      <p:bldP spid="5" grpId="0"/>
      <p:bldP spid="37" grpId="0"/>
      <p:bldP spid="38" grpId="0"/>
      <p:bldP spid="39" grpId="0"/>
      <p:bldP spid="40" grpId="0"/>
      <p:bldP spid="41" grpId="0"/>
      <p:bldP spid="42"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163779" y="2709086"/>
            <a:ext cx="4227394" cy="196528"/>
            <a:chOff x="982639" y="1707107"/>
            <a:chExt cx="4697104" cy="218364"/>
          </a:xfrm>
        </p:grpSpPr>
        <p:sp>
          <p:nvSpPr>
            <p:cNvPr id="4" name="矩形 3"/>
            <p:cNvSpPr/>
            <p:nvPr/>
          </p:nvSpPr>
          <p:spPr>
            <a:xfrm>
              <a:off x="982639" y="1707107"/>
              <a:ext cx="2347415"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5" name="矩形 4"/>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7" name="组合 6"/>
          <p:cNvGrpSpPr/>
          <p:nvPr/>
        </p:nvGrpSpPr>
        <p:grpSpPr>
          <a:xfrm>
            <a:off x="3163779" y="5142755"/>
            <a:ext cx="4227395" cy="196528"/>
            <a:chOff x="982638" y="1707107"/>
            <a:chExt cx="4697105" cy="218364"/>
          </a:xfrm>
        </p:grpSpPr>
        <p:sp>
          <p:nvSpPr>
            <p:cNvPr id="9" name="矩形 8"/>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982638" y="1707107"/>
              <a:ext cx="255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0" name="组合 9"/>
          <p:cNvGrpSpPr/>
          <p:nvPr/>
        </p:nvGrpSpPr>
        <p:grpSpPr>
          <a:xfrm>
            <a:off x="3163779" y="3317504"/>
            <a:ext cx="4227395" cy="196528"/>
            <a:chOff x="982638" y="1707107"/>
            <a:chExt cx="4697105" cy="218364"/>
          </a:xfrm>
        </p:grpSpPr>
        <p:sp>
          <p:nvSpPr>
            <p:cNvPr id="12" name="矩形 11"/>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1" name="矩形 10"/>
            <p:cNvSpPr/>
            <p:nvPr/>
          </p:nvSpPr>
          <p:spPr>
            <a:xfrm>
              <a:off x="982638" y="1707107"/>
              <a:ext cx="3060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3" name="组合 12"/>
          <p:cNvGrpSpPr/>
          <p:nvPr/>
        </p:nvGrpSpPr>
        <p:grpSpPr>
          <a:xfrm>
            <a:off x="3163780" y="3925921"/>
            <a:ext cx="4233725" cy="196528"/>
            <a:chOff x="982639" y="1707107"/>
            <a:chExt cx="4704139" cy="218364"/>
          </a:xfrm>
        </p:grpSpPr>
        <p:sp>
          <p:nvSpPr>
            <p:cNvPr id="14" name="矩形 13"/>
            <p:cNvSpPr/>
            <p:nvPr/>
          </p:nvSpPr>
          <p:spPr>
            <a:xfrm>
              <a:off x="982639" y="1707107"/>
              <a:ext cx="20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5" name="矩形 14"/>
            <p:cNvSpPr/>
            <p:nvPr/>
          </p:nvSpPr>
          <p:spPr>
            <a:xfrm>
              <a:off x="3004778" y="1707107"/>
              <a:ext cx="2682000"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6" name="组合 15"/>
          <p:cNvGrpSpPr/>
          <p:nvPr/>
        </p:nvGrpSpPr>
        <p:grpSpPr>
          <a:xfrm>
            <a:off x="3163779" y="4534338"/>
            <a:ext cx="4227395" cy="196528"/>
            <a:chOff x="982638" y="1707107"/>
            <a:chExt cx="4697105" cy="218364"/>
          </a:xfrm>
        </p:grpSpPr>
        <p:sp>
          <p:nvSpPr>
            <p:cNvPr id="18" name="矩形 17"/>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7" name="矩形 16"/>
            <p:cNvSpPr/>
            <p:nvPr/>
          </p:nvSpPr>
          <p:spPr>
            <a:xfrm>
              <a:off x="982638" y="1707107"/>
              <a:ext cx="38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9" name="组合 18"/>
          <p:cNvGrpSpPr/>
          <p:nvPr/>
        </p:nvGrpSpPr>
        <p:grpSpPr>
          <a:xfrm>
            <a:off x="3163779" y="5751173"/>
            <a:ext cx="4227395" cy="196528"/>
            <a:chOff x="982638" y="1707107"/>
            <a:chExt cx="4697105" cy="218364"/>
          </a:xfrm>
        </p:grpSpPr>
        <p:sp>
          <p:nvSpPr>
            <p:cNvPr id="21" name="矩形 20"/>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20" name="矩形 19"/>
            <p:cNvSpPr/>
            <p:nvPr/>
          </p:nvSpPr>
          <p:spPr>
            <a:xfrm>
              <a:off x="982638" y="1707107"/>
              <a:ext cx="29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sp>
        <p:nvSpPr>
          <p:cNvPr id="22" name="文本框 21"/>
          <p:cNvSpPr txBox="1"/>
          <p:nvPr/>
        </p:nvSpPr>
        <p:spPr>
          <a:xfrm>
            <a:off x="2359245" y="2671215"/>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1</a:t>
            </a:r>
            <a:endParaRPr lang="zh-CN" altLang="en-US" sz="144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359245" y="3284955"/>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2</a:t>
            </a:r>
            <a:endParaRPr lang="zh-CN" altLang="en-US" sz="144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2359245" y="389869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3</a:t>
            </a:r>
            <a:endParaRPr lang="zh-CN" altLang="en-US" sz="144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2359245" y="451243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4</a:t>
            </a:r>
            <a:endParaRPr lang="zh-CN" altLang="en-US" sz="144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359245" y="512617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5</a:t>
            </a:r>
            <a:endParaRPr lang="zh-CN" altLang="en-US" sz="144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2359245" y="573991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6</a:t>
            </a:r>
            <a:endParaRPr lang="zh-CN" altLang="en-US" sz="144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7479199" y="259751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50%</a:t>
            </a:r>
            <a:endParaRPr lang="zh-CN" altLang="en-US" sz="2160" dirty="0">
              <a:latin typeface="Segoe UI Light" panose="020B0502040204020203" pitchFamily="34" charset="0"/>
              <a:cs typeface="Segoe UI Light" panose="020B0502040204020203" pitchFamily="34" charset="0"/>
            </a:endParaRPr>
          </a:p>
        </p:txBody>
      </p:sp>
      <p:sp>
        <p:nvSpPr>
          <p:cNvPr id="29" name="矩形 28"/>
          <p:cNvSpPr/>
          <p:nvPr/>
        </p:nvSpPr>
        <p:spPr>
          <a:xfrm>
            <a:off x="8207993" y="2567680"/>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2" name="文本框 31"/>
          <p:cNvSpPr txBox="1"/>
          <p:nvPr/>
        </p:nvSpPr>
        <p:spPr>
          <a:xfrm>
            <a:off x="7479199" y="321125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65%</a:t>
            </a:r>
            <a:endParaRPr lang="zh-CN" altLang="en-US" sz="2160" dirty="0">
              <a:latin typeface="Segoe UI Light" panose="020B0502040204020203" pitchFamily="34" charset="0"/>
              <a:cs typeface="Segoe UI Light" panose="020B0502040204020203" pitchFamily="34" charset="0"/>
            </a:endParaRPr>
          </a:p>
        </p:txBody>
      </p:sp>
      <p:sp>
        <p:nvSpPr>
          <p:cNvPr id="33" name="矩形 32"/>
          <p:cNvSpPr/>
          <p:nvPr/>
        </p:nvSpPr>
        <p:spPr>
          <a:xfrm>
            <a:off x="8207993" y="318141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5" name="文本框 34"/>
          <p:cNvSpPr txBox="1"/>
          <p:nvPr/>
        </p:nvSpPr>
        <p:spPr>
          <a:xfrm>
            <a:off x="7479199" y="3824996"/>
            <a:ext cx="697627"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44%</a:t>
            </a:r>
            <a:endParaRPr lang="zh-CN" altLang="en-US" sz="2160" dirty="0">
              <a:latin typeface="Segoe UI Light" panose="020B0502040204020203" pitchFamily="34" charset="0"/>
              <a:cs typeface="Segoe UI Light" panose="020B0502040204020203" pitchFamily="34" charset="0"/>
            </a:endParaRPr>
          </a:p>
        </p:txBody>
      </p:sp>
      <p:sp>
        <p:nvSpPr>
          <p:cNvPr id="36" name="矩形 35"/>
          <p:cNvSpPr/>
          <p:nvPr/>
        </p:nvSpPr>
        <p:spPr>
          <a:xfrm>
            <a:off x="8207993" y="379515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8" name="文本框 37"/>
          <p:cNvSpPr txBox="1"/>
          <p:nvPr/>
        </p:nvSpPr>
        <p:spPr>
          <a:xfrm>
            <a:off x="7479199" y="4438735"/>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82%</a:t>
            </a:r>
            <a:endParaRPr lang="zh-CN" altLang="en-US" sz="2160" dirty="0">
              <a:latin typeface="Segoe UI Light" panose="020B0502040204020203" pitchFamily="34" charset="0"/>
              <a:cs typeface="Segoe UI Light" panose="020B0502040204020203" pitchFamily="34" charset="0"/>
            </a:endParaRPr>
          </a:p>
        </p:txBody>
      </p:sp>
      <p:sp>
        <p:nvSpPr>
          <p:cNvPr id="39" name="矩形 38"/>
          <p:cNvSpPr/>
          <p:nvPr/>
        </p:nvSpPr>
        <p:spPr>
          <a:xfrm>
            <a:off x="8207993" y="440889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1" name="文本框 40"/>
          <p:cNvSpPr txBox="1"/>
          <p:nvPr/>
        </p:nvSpPr>
        <p:spPr>
          <a:xfrm>
            <a:off x="7479199" y="5052475"/>
            <a:ext cx="692818"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54%</a:t>
            </a:r>
            <a:endParaRPr lang="zh-CN" altLang="en-US" sz="2160" dirty="0">
              <a:latin typeface="Segoe UI Light" panose="020B0502040204020203" pitchFamily="34" charset="0"/>
              <a:cs typeface="Segoe UI Light" panose="020B0502040204020203" pitchFamily="34" charset="0"/>
            </a:endParaRPr>
          </a:p>
        </p:txBody>
      </p:sp>
      <p:sp>
        <p:nvSpPr>
          <p:cNvPr id="42" name="矩形 41"/>
          <p:cNvSpPr/>
          <p:nvPr/>
        </p:nvSpPr>
        <p:spPr>
          <a:xfrm>
            <a:off x="8207993" y="502263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4" name="文本框 43"/>
          <p:cNvSpPr txBox="1"/>
          <p:nvPr/>
        </p:nvSpPr>
        <p:spPr>
          <a:xfrm>
            <a:off x="7479199" y="566621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62%</a:t>
            </a:r>
            <a:endParaRPr lang="zh-CN" altLang="en-US" sz="2160" dirty="0">
              <a:latin typeface="Segoe UI Light" panose="020B0502040204020203" pitchFamily="34" charset="0"/>
              <a:cs typeface="Segoe UI Light" panose="020B0502040204020203" pitchFamily="34" charset="0"/>
            </a:endParaRPr>
          </a:p>
        </p:txBody>
      </p:sp>
      <p:sp>
        <p:nvSpPr>
          <p:cNvPr id="45" name="矩形 44"/>
          <p:cNvSpPr/>
          <p:nvPr/>
        </p:nvSpPr>
        <p:spPr>
          <a:xfrm>
            <a:off x="8207993" y="563637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6" name="文本框 45"/>
          <p:cNvSpPr txBox="1"/>
          <p:nvPr/>
        </p:nvSpPr>
        <p:spPr>
          <a:xfrm>
            <a:off x="7100475" y="2106198"/>
            <a:ext cx="545342" cy="286873"/>
          </a:xfrm>
          <a:prstGeom prst="rect">
            <a:avLst/>
          </a:prstGeom>
          <a:noFill/>
        </p:spPr>
        <p:txBody>
          <a:bodyPr wrap="none" rtlCol="0">
            <a:spAutoFit/>
          </a:bodyPr>
          <a:lstStyle/>
          <a:p>
            <a:r>
              <a:rPr lang="en-US" altLang="zh-CN" sz="1265" dirty="0"/>
              <a:t>100%</a:t>
            </a:r>
            <a:endParaRPr lang="zh-CN" altLang="en-US" sz="1265" dirty="0"/>
          </a:p>
        </p:txBody>
      </p:sp>
      <p:cxnSp>
        <p:nvCxnSpPr>
          <p:cNvPr id="48" name="直接连接符 47"/>
          <p:cNvCxnSpPr/>
          <p:nvPr/>
        </p:nvCxnSpPr>
        <p:spPr>
          <a:xfrm>
            <a:off x="7297002" y="2492296"/>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272359" y="2504170"/>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014415" y="2106198"/>
            <a:ext cx="463588" cy="286873"/>
          </a:xfrm>
          <a:prstGeom prst="rect">
            <a:avLst/>
          </a:prstGeom>
          <a:noFill/>
        </p:spPr>
        <p:txBody>
          <a:bodyPr wrap="none" rtlCol="0">
            <a:spAutoFit/>
          </a:bodyPr>
          <a:lstStyle/>
          <a:p>
            <a:r>
              <a:rPr lang="en-US" altLang="zh-CN" sz="1265" dirty="0"/>
              <a:t>50%</a:t>
            </a:r>
            <a:endParaRPr lang="zh-CN" altLang="en-US" sz="1265" dirty="0"/>
          </a:p>
        </p:txBody>
      </p:sp>
      <p:cxnSp>
        <p:nvCxnSpPr>
          <p:cNvPr id="51" name="直接连接符 50"/>
          <p:cNvCxnSpPr/>
          <p:nvPr/>
        </p:nvCxnSpPr>
        <p:spPr>
          <a:xfrm>
            <a:off x="3161733" y="2525870"/>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903788" y="2106198"/>
            <a:ext cx="381836" cy="286873"/>
          </a:xfrm>
          <a:prstGeom prst="rect">
            <a:avLst/>
          </a:prstGeom>
          <a:noFill/>
        </p:spPr>
        <p:txBody>
          <a:bodyPr wrap="none" rtlCol="0">
            <a:spAutoFit/>
          </a:bodyPr>
          <a:lstStyle/>
          <a:p>
            <a:r>
              <a:rPr lang="en-US" altLang="zh-CN" sz="1265" dirty="0"/>
              <a:t>0%</a:t>
            </a:r>
            <a:endParaRPr lang="zh-CN" altLang="en-US" sz="1265" dirty="0"/>
          </a:p>
        </p:txBody>
      </p:sp>
      <p:sp>
        <p:nvSpPr>
          <p:cNvPr id="56" name="文本框 55"/>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54" name="矩形 5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5" name="文本框 54"/>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7" name="矩形 56"/>
          <p:cNvSpPr/>
          <p:nvPr/>
        </p:nvSpPr>
        <p:spPr>
          <a:xfrm>
            <a:off x="4239902" y="1349549"/>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22" presetClass="entr" presetSubtype="1"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par>
                                <p:cTn id="29" presetID="22" presetClass="entr" presetSubtype="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22" presetClass="entr" presetSubtype="1"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500"/>
                                        <p:tgtEl>
                                          <p:spTgt spid="2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left)">
                                      <p:cBhvr>
                                        <p:cTn id="104" dur="5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left)">
                                      <p:cBhvr>
                                        <p:cTn id="109" dur="500"/>
                                        <p:tgtEl>
                                          <p:spTgt spid="1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wipe(left)">
                                      <p:cBhvr>
                                        <p:cTn id="112" dur="500"/>
                                        <p:tgtEl>
                                          <p:spTgt spid="27"/>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left)">
                                      <p:cBhvr>
                                        <p:cTn id="115" dur="500"/>
                                        <p:tgtEl>
                                          <p:spTgt spid="44"/>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wipe(left)">
                                      <p:cBhvr>
                                        <p:cTn id="118" dur="500"/>
                                        <p:tgtEl>
                                          <p:spTgt spid="45"/>
                                        </p:tgtEl>
                                      </p:cBhvr>
                                    </p:animEffect>
                                  </p:childTnLst>
                                </p:cTn>
                              </p:par>
                              <p:par>
                                <p:cTn id="119" presetID="10" presetClass="exit" presetSubtype="0" fill="hold" grpId="0" nodeType="withEffect">
                                  <p:stCondLst>
                                    <p:cond delay="2000"/>
                                  </p:stCondLst>
                                  <p:childTnLst>
                                    <p:animEffect transition="out" filter="fade">
                                      <p:cBhvr>
                                        <p:cTn id="120" dur="500"/>
                                        <p:tgtEl>
                                          <p:spTgt spid="56"/>
                                        </p:tgtEl>
                                      </p:cBhvr>
                                    </p:animEffect>
                                    <p:set>
                                      <p:cBhvr>
                                        <p:cTn id="121"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2" grpId="0"/>
      <p:bldP spid="33" grpId="0"/>
      <p:bldP spid="35" grpId="0"/>
      <p:bldP spid="36" grpId="0"/>
      <p:bldP spid="38" grpId="0"/>
      <p:bldP spid="39" grpId="0"/>
      <p:bldP spid="41" grpId="0"/>
      <p:bldP spid="42" grpId="0"/>
      <p:bldP spid="44" grpId="0"/>
      <p:bldP spid="45" grpId="0"/>
      <p:bldP spid="46" grpId="0"/>
      <p:bldP spid="50" grpId="0"/>
      <p:bldP spid="52" grpId="0"/>
      <p:bldP spid="56" grpId="0"/>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4144374" y="184695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 name="六边形 2"/>
          <p:cNvSpPr/>
          <p:nvPr/>
        </p:nvSpPr>
        <p:spPr>
          <a:xfrm>
            <a:off x="5891674" y="2377701"/>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4" name="六边形 3"/>
          <p:cNvSpPr/>
          <p:nvPr/>
        </p:nvSpPr>
        <p:spPr>
          <a:xfrm>
            <a:off x="4502182" y="3624067"/>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5" name="六边形 4"/>
          <p:cNvSpPr/>
          <p:nvPr/>
        </p:nvSpPr>
        <p:spPr>
          <a:xfrm>
            <a:off x="6249481" y="414289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6" name="六边形 5"/>
          <p:cNvSpPr/>
          <p:nvPr/>
        </p:nvSpPr>
        <p:spPr>
          <a:xfrm>
            <a:off x="7638972" y="290845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7" name="六边形 6"/>
          <p:cNvSpPr/>
          <p:nvPr/>
        </p:nvSpPr>
        <p:spPr>
          <a:xfrm>
            <a:off x="2766809" y="3093318"/>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2822992" y="1564103"/>
            <a:ext cx="151535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9" name="矩形 8"/>
          <p:cNvSpPr/>
          <p:nvPr/>
        </p:nvSpPr>
        <p:spPr>
          <a:xfrm>
            <a:off x="1513538" y="2769365"/>
            <a:ext cx="137819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0" name="矩形 9"/>
          <p:cNvSpPr/>
          <p:nvPr/>
        </p:nvSpPr>
        <p:spPr>
          <a:xfrm>
            <a:off x="3208420" y="5224106"/>
            <a:ext cx="1472665"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1" name="矩形 10"/>
          <p:cNvSpPr/>
          <p:nvPr/>
        </p:nvSpPr>
        <p:spPr>
          <a:xfrm>
            <a:off x="6529764" y="1451280"/>
            <a:ext cx="1455089"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2" name="矩形 11"/>
          <p:cNvSpPr/>
          <p:nvPr/>
        </p:nvSpPr>
        <p:spPr>
          <a:xfrm>
            <a:off x="9550850" y="2573184"/>
            <a:ext cx="154066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3" name="矩形 12"/>
          <p:cNvSpPr/>
          <p:nvPr/>
        </p:nvSpPr>
        <p:spPr>
          <a:xfrm>
            <a:off x="8196827" y="5470180"/>
            <a:ext cx="1508646"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5" name="文本框 14"/>
          <p:cNvSpPr txBox="1"/>
          <p:nvPr/>
        </p:nvSpPr>
        <p:spPr>
          <a:xfrm>
            <a:off x="4453954" y="2544630"/>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7954516" y="3609159"/>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6553099" y="4846531"/>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6213179" y="3075379"/>
            <a:ext cx="1317989" cy="286232"/>
          </a:xfrm>
          <a:prstGeom prst="rect">
            <a:avLst/>
          </a:prstGeom>
          <a:noFill/>
        </p:spPr>
        <p:txBody>
          <a:bodyPr wrap="none" rtlCol="0">
            <a:spAutoFit/>
          </a:bodyPr>
          <a:lstStyle/>
          <a:p>
            <a:pPr algn="ctr"/>
            <a:r>
              <a:rPr lang="zh-CN" altLang="en-US" sz="1260" dirty="0">
                <a:solidFill>
                  <a:sysClr val="windowText" lastClr="000000"/>
                </a:solidFill>
                <a:latin typeface="微软雅黑" panose="020B0503020204020204" pitchFamily="34" charset="-122"/>
                <a:ea typeface="微软雅黑" panose="020B0503020204020204" pitchFamily="34" charset="-122"/>
              </a:rPr>
              <a:t>点击添加子标题</a:t>
            </a:r>
            <a:endParaRPr lang="zh-CN" altLang="en-US" sz="1260" dirty="0">
              <a:solidFill>
                <a:sysClr val="windowText" lastClr="00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810082" y="4321746"/>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3052537" y="3779070"/>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4335203" y="1596485"/>
            <a:ext cx="518400" cy="518400"/>
            <a:chOff x="3882887" y="1232452"/>
            <a:chExt cx="576000" cy="576000"/>
          </a:xfrm>
        </p:grpSpPr>
        <p:sp>
          <p:nvSpPr>
            <p:cNvPr id="25" name="椭圆 24"/>
            <p:cNvSpPr/>
            <p:nvPr/>
          </p:nvSpPr>
          <p:spPr>
            <a:xfrm>
              <a:off x="3882887" y="1232452"/>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1" name="KSO_Shape"/>
            <p:cNvSpPr/>
            <p:nvPr/>
          </p:nvSpPr>
          <p:spPr>
            <a:xfrm>
              <a:off x="4065479" y="1378226"/>
              <a:ext cx="219679" cy="313082"/>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5184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dirty="0">
                <a:solidFill>
                  <a:srgbClr val="FFFFFF"/>
                </a:solidFill>
              </a:endParaRPr>
            </a:p>
          </p:txBody>
        </p:sp>
      </p:grpSp>
      <p:grpSp>
        <p:nvGrpSpPr>
          <p:cNvPr id="39" name="组合 38"/>
          <p:cNvGrpSpPr/>
          <p:nvPr/>
        </p:nvGrpSpPr>
        <p:grpSpPr>
          <a:xfrm>
            <a:off x="6067805" y="2115307"/>
            <a:ext cx="518400" cy="518400"/>
            <a:chOff x="5808000" y="1808921"/>
            <a:chExt cx="576000" cy="576000"/>
          </a:xfrm>
        </p:grpSpPr>
        <p:sp>
          <p:nvSpPr>
            <p:cNvPr id="28" name="椭圆 27"/>
            <p:cNvSpPr/>
            <p:nvPr/>
          </p:nvSpPr>
          <p:spPr>
            <a:xfrm>
              <a:off x="5808000" y="1808921"/>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2" name="KSO_Shape"/>
            <p:cNvSpPr/>
            <p:nvPr/>
          </p:nvSpPr>
          <p:spPr>
            <a:xfrm>
              <a:off x="5931383" y="1907136"/>
              <a:ext cx="329234" cy="354015"/>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a:solidFill>
                  <a:srgbClr val="FFFFFF"/>
                </a:solidFill>
              </a:endParaRPr>
            </a:p>
          </p:txBody>
        </p:sp>
      </p:grpSp>
      <p:grpSp>
        <p:nvGrpSpPr>
          <p:cNvPr id="41" name="组合 40"/>
          <p:cNvGrpSpPr/>
          <p:nvPr/>
        </p:nvGrpSpPr>
        <p:grpSpPr>
          <a:xfrm>
            <a:off x="8921118" y="2652020"/>
            <a:ext cx="518400" cy="518400"/>
            <a:chOff x="8978348" y="2405269"/>
            <a:chExt cx="576000" cy="576000"/>
          </a:xfrm>
        </p:grpSpPr>
        <p:sp>
          <p:nvSpPr>
            <p:cNvPr id="29" name="椭圆 28"/>
            <p:cNvSpPr/>
            <p:nvPr/>
          </p:nvSpPr>
          <p:spPr>
            <a:xfrm>
              <a:off x="8978348" y="240526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3" name="KSO_Shape"/>
            <p:cNvSpPr/>
            <p:nvPr/>
          </p:nvSpPr>
          <p:spPr bwMode="auto">
            <a:xfrm>
              <a:off x="9115493" y="2531166"/>
              <a:ext cx="320053" cy="273326"/>
            </a:xfrm>
            <a:custGeom>
              <a:avLst/>
              <a:gdLst>
                <a:gd name="T0" fmla="*/ 1356258 w 3696"/>
                <a:gd name="T1" fmla="*/ 1905000 h 5187"/>
                <a:gd name="T2" fmla="*/ 0 w 3696"/>
                <a:gd name="T3" fmla="*/ 1610454 h 5187"/>
                <a:gd name="T4" fmla="*/ 172835 w 3696"/>
                <a:gd name="T5" fmla="*/ 688253 h 5187"/>
                <a:gd name="T6" fmla="*/ 1183056 w 3696"/>
                <a:gd name="T7" fmla="*/ 688253 h 5187"/>
                <a:gd name="T8" fmla="*/ 1356258 w 3696"/>
                <a:gd name="T9" fmla="*/ 1610454 h 5187"/>
                <a:gd name="T10" fmla="*/ 899769 w 3696"/>
                <a:gd name="T11" fmla="*/ 1180020 h 5187"/>
                <a:gd name="T12" fmla="*/ 899402 w 3696"/>
                <a:gd name="T13" fmla="*/ 1168268 h 5187"/>
                <a:gd name="T14" fmla="*/ 897200 w 3696"/>
                <a:gd name="T15" fmla="*/ 1146232 h 5187"/>
                <a:gd name="T16" fmla="*/ 893163 w 3696"/>
                <a:gd name="T17" fmla="*/ 1124196 h 5187"/>
                <a:gd name="T18" fmla="*/ 886558 w 3696"/>
                <a:gd name="T19" fmla="*/ 1102895 h 5187"/>
                <a:gd name="T20" fmla="*/ 877384 w 3696"/>
                <a:gd name="T21" fmla="*/ 1082328 h 5187"/>
                <a:gd name="T22" fmla="*/ 867477 w 3696"/>
                <a:gd name="T23" fmla="*/ 1063597 h 5187"/>
                <a:gd name="T24" fmla="*/ 855367 w 3696"/>
                <a:gd name="T25" fmla="*/ 1045234 h 5187"/>
                <a:gd name="T26" fmla="*/ 841423 w 3696"/>
                <a:gd name="T27" fmla="*/ 1028707 h 5187"/>
                <a:gd name="T28" fmla="*/ 826378 w 3696"/>
                <a:gd name="T29" fmla="*/ 1013282 h 5187"/>
                <a:gd name="T30" fmla="*/ 809498 w 3696"/>
                <a:gd name="T31" fmla="*/ 999693 h 5187"/>
                <a:gd name="T32" fmla="*/ 791517 w 3696"/>
                <a:gd name="T33" fmla="*/ 987574 h 5187"/>
                <a:gd name="T34" fmla="*/ 772436 w 3696"/>
                <a:gd name="T35" fmla="*/ 976923 h 5187"/>
                <a:gd name="T36" fmla="*/ 752253 w 3696"/>
                <a:gd name="T37" fmla="*/ 968476 h 5187"/>
                <a:gd name="T38" fmla="*/ 730970 w 3696"/>
                <a:gd name="T39" fmla="*/ 961865 h 5187"/>
                <a:gd name="T40" fmla="*/ 708953 w 3696"/>
                <a:gd name="T41" fmla="*/ 957458 h 5187"/>
                <a:gd name="T42" fmla="*/ 686202 w 3696"/>
                <a:gd name="T43" fmla="*/ 954887 h 5187"/>
                <a:gd name="T44" fmla="*/ 674826 w 3696"/>
                <a:gd name="T45" fmla="*/ 954520 h 5187"/>
                <a:gd name="T46" fmla="*/ 663084 w 3696"/>
                <a:gd name="T47" fmla="*/ 954887 h 5187"/>
                <a:gd name="T48" fmla="*/ 640333 w 3696"/>
                <a:gd name="T49" fmla="*/ 957458 h 5187"/>
                <a:gd name="T50" fmla="*/ 618316 w 3696"/>
                <a:gd name="T51" fmla="*/ 961865 h 5187"/>
                <a:gd name="T52" fmla="*/ 597032 w 3696"/>
                <a:gd name="T53" fmla="*/ 968476 h 5187"/>
                <a:gd name="T54" fmla="*/ 577217 w 3696"/>
                <a:gd name="T55" fmla="*/ 976923 h 5187"/>
                <a:gd name="T56" fmla="*/ 557768 w 3696"/>
                <a:gd name="T57" fmla="*/ 987574 h 5187"/>
                <a:gd name="T58" fmla="*/ 540155 w 3696"/>
                <a:gd name="T59" fmla="*/ 999693 h 5187"/>
                <a:gd name="T60" fmla="*/ 523275 w 3696"/>
                <a:gd name="T61" fmla="*/ 1013282 h 5187"/>
                <a:gd name="T62" fmla="*/ 507863 w 3696"/>
                <a:gd name="T63" fmla="*/ 1028707 h 5187"/>
                <a:gd name="T64" fmla="*/ 494286 w 3696"/>
                <a:gd name="T65" fmla="*/ 1045234 h 5187"/>
                <a:gd name="T66" fmla="*/ 482176 w 3696"/>
                <a:gd name="T67" fmla="*/ 1063597 h 5187"/>
                <a:gd name="T68" fmla="*/ 471901 w 3696"/>
                <a:gd name="T69" fmla="*/ 1082328 h 5187"/>
                <a:gd name="T70" fmla="*/ 463462 w 3696"/>
                <a:gd name="T71" fmla="*/ 1102895 h 5187"/>
                <a:gd name="T72" fmla="*/ 456856 w 3696"/>
                <a:gd name="T73" fmla="*/ 1124196 h 5187"/>
                <a:gd name="T74" fmla="*/ 452086 w 3696"/>
                <a:gd name="T75" fmla="*/ 1146232 h 5187"/>
                <a:gd name="T76" fmla="*/ 449884 w 3696"/>
                <a:gd name="T77" fmla="*/ 1168268 h 5187"/>
                <a:gd name="T78" fmla="*/ 449517 w 3696"/>
                <a:gd name="T79" fmla="*/ 1610454 h 5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96" h="5187">
                  <a:moveTo>
                    <a:pt x="3696" y="4385"/>
                  </a:moveTo>
                  <a:lnTo>
                    <a:pt x="3696" y="5187"/>
                  </a:lnTo>
                  <a:lnTo>
                    <a:pt x="0" y="5187"/>
                  </a:lnTo>
                  <a:lnTo>
                    <a:pt x="0" y="4385"/>
                  </a:lnTo>
                  <a:lnTo>
                    <a:pt x="471" y="4385"/>
                  </a:lnTo>
                  <a:lnTo>
                    <a:pt x="471" y="1874"/>
                  </a:lnTo>
                  <a:lnTo>
                    <a:pt x="1848" y="0"/>
                  </a:lnTo>
                  <a:lnTo>
                    <a:pt x="3224" y="1874"/>
                  </a:lnTo>
                  <a:lnTo>
                    <a:pt x="3224" y="4385"/>
                  </a:lnTo>
                  <a:lnTo>
                    <a:pt x="3696" y="4385"/>
                  </a:lnTo>
                  <a:close/>
                  <a:moveTo>
                    <a:pt x="2452" y="4385"/>
                  </a:moveTo>
                  <a:lnTo>
                    <a:pt x="2452" y="3213"/>
                  </a:lnTo>
                  <a:lnTo>
                    <a:pt x="2451" y="3181"/>
                  </a:lnTo>
                  <a:lnTo>
                    <a:pt x="2449" y="3151"/>
                  </a:lnTo>
                  <a:lnTo>
                    <a:pt x="2445" y="3121"/>
                  </a:lnTo>
                  <a:lnTo>
                    <a:pt x="2440" y="3090"/>
                  </a:lnTo>
                  <a:lnTo>
                    <a:pt x="2434" y="3061"/>
                  </a:lnTo>
                  <a:lnTo>
                    <a:pt x="2425" y="3031"/>
                  </a:lnTo>
                  <a:lnTo>
                    <a:pt x="2416" y="3003"/>
                  </a:lnTo>
                  <a:lnTo>
                    <a:pt x="2404" y="2974"/>
                  </a:lnTo>
                  <a:lnTo>
                    <a:pt x="2391" y="2947"/>
                  </a:lnTo>
                  <a:lnTo>
                    <a:pt x="2379" y="2921"/>
                  </a:lnTo>
                  <a:lnTo>
                    <a:pt x="2364" y="2896"/>
                  </a:lnTo>
                  <a:lnTo>
                    <a:pt x="2347" y="2870"/>
                  </a:lnTo>
                  <a:lnTo>
                    <a:pt x="2331" y="2846"/>
                  </a:lnTo>
                  <a:lnTo>
                    <a:pt x="2313" y="2823"/>
                  </a:lnTo>
                  <a:lnTo>
                    <a:pt x="2293" y="2801"/>
                  </a:lnTo>
                  <a:lnTo>
                    <a:pt x="2273" y="2780"/>
                  </a:lnTo>
                  <a:lnTo>
                    <a:pt x="2252" y="2759"/>
                  </a:lnTo>
                  <a:lnTo>
                    <a:pt x="2230" y="2740"/>
                  </a:lnTo>
                  <a:lnTo>
                    <a:pt x="2206" y="2722"/>
                  </a:lnTo>
                  <a:lnTo>
                    <a:pt x="2182" y="2704"/>
                  </a:lnTo>
                  <a:lnTo>
                    <a:pt x="2157" y="2689"/>
                  </a:lnTo>
                  <a:lnTo>
                    <a:pt x="2132" y="2674"/>
                  </a:lnTo>
                  <a:lnTo>
                    <a:pt x="2105" y="2660"/>
                  </a:lnTo>
                  <a:lnTo>
                    <a:pt x="2078" y="2648"/>
                  </a:lnTo>
                  <a:lnTo>
                    <a:pt x="2050" y="2637"/>
                  </a:lnTo>
                  <a:lnTo>
                    <a:pt x="2021" y="2628"/>
                  </a:lnTo>
                  <a:lnTo>
                    <a:pt x="1992" y="2619"/>
                  </a:lnTo>
                  <a:lnTo>
                    <a:pt x="1963" y="2612"/>
                  </a:lnTo>
                  <a:lnTo>
                    <a:pt x="1932" y="2607"/>
                  </a:lnTo>
                  <a:lnTo>
                    <a:pt x="1902" y="2602"/>
                  </a:lnTo>
                  <a:lnTo>
                    <a:pt x="1870" y="2600"/>
                  </a:lnTo>
                  <a:lnTo>
                    <a:pt x="1839" y="2599"/>
                  </a:lnTo>
                  <a:lnTo>
                    <a:pt x="1807" y="2600"/>
                  </a:lnTo>
                  <a:lnTo>
                    <a:pt x="1777" y="2602"/>
                  </a:lnTo>
                  <a:lnTo>
                    <a:pt x="1745" y="2607"/>
                  </a:lnTo>
                  <a:lnTo>
                    <a:pt x="1716" y="2612"/>
                  </a:lnTo>
                  <a:lnTo>
                    <a:pt x="1685" y="2619"/>
                  </a:lnTo>
                  <a:lnTo>
                    <a:pt x="1657" y="2628"/>
                  </a:lnTo>
                  <a:lnTo>
                    <a:pt x="1627" y="2637"/>
                  </a:lnTo>
                  <a:lnTo>
                    <a:pt x="1600" y="2648"/>
                  </a:lnTo>
                  <a:lnTo>
                    <a:pt x="1573" y="2660"/>
                  </a:lnTo>
                  <a:lnTo>
                    <a:pt x="1546" y="2674"/>
                  </a:lnTo>
                  <a:lnTo>
                    <a:pt x="1520" y="2689"/>
                  </a:lnTo>
                  <a:lnTo>
                    <a:pt x="1496" y="2704"/>
                  </a:lnTo>
                  <a:lnTo>
                    <a:pt x="1472" y="2722"/>
                  </a:lnTo>
                  <a:lnTo>
                    <a:pt x="1449" y="2740"/>
                  </a:lnTo>
                  <a:lnTo>
                    <a:pt x="1426" y="2759"/>
                  </a:lnTo>
                  <a:lnTo>
                    <a:pt x="1404" y="2780"/>
                  </a:lnTo>
                  <a:lnTo>
                    <a:pt x="1384" y="2801"/>
                  </a:lnTo>
                  <a:lnTo>
                    <a:pt x="1366" y="2823"/>
                  </a:lnTo>
                  <a:lnTo>
                    <a:pt x="1347" y="2846"/>
                  </a:lnTo>
                  <a:lnTo>
                    <a:pt x="1330" y="2870"/>
                  </a:lnTo>
                  <a:lnTo>
                    <a:pt x="1314" y="2896"/>
                  </a:lnTo>
                  <a:lnTo>
                    <a:pt x="1299" y="2921"/>
                  </a:lnTo>
                  <a:lnTo>
                    <a:pt x="1286" y="2947"/>
                  </a:lnTo>
                  <a:lnTo>
                    <a:pt x="1273" y="2974"/>
                  </a:lnTo>
                  <a:lnTo>
                    <a:pt x="1263" y="3003"/>
                  </a:lnTo>
                  <a:lnTo>
                    <a:pt x="1253" y="3031"/>
                  </a:lnTo>
                  <a:lnTo>
                    <a:pt x="1245" y="3061"/>
                  </a:lnTo>
                  <a:lnTo>
                    <a:pt x="1237" y="3090"/>
                  </a:lnTo>
                  <a:lnTo>
                    <a:pt x="1232" y="3121"/>
                  </a:lnTo>
                  <a:lnTo>
                    <a:pt x="1228" y="3151"/>
                  </a:lnTo>
                  <a:lnTo>
                    <a:pt x="1226" y="3181"/>
                  </a:lnTo>
                  <a:lnTo>
                    <a:pt x="1225" y="3213"/>
                  </a:lnTo>
                  <a:lnTo>
                    <a:pt x="1225" y="4385"/>
                  </a:lnTo>
                  <a:lnTo>
                    <a:pt x="2452" y="4385"/>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265">
                <a:solidFill>
                  <a:srgbClr val="FFFFFF"/>
                </a:solidFill>
              </a:endParaRPr>
            </a:p>
          </p:txBody>
        </p:sp>
      </p:grpSp>
      <p:grpSp>
        <p:nvGrpSpPr>
          <p:cNvPr id="14" name="组合 13"/>
          <p:cNvGrpSpPr/>
          <p:nvPr/>
        </p:nvGrpSpPr>
        <p:grpSpPr>
          <a:xfrm>
            <a:off x="2933786" y="2854778"/>
            <a:ext cx="518400" cy="518400"/>
            <a:chOff x="2325757" y="2630556"/>
            <a:chExt cx="576000" cy="576000"/>
          </a:xfrm>
        </p:grpSpPr>
        <p:sp>
          <p:nvSpPr>
            <p:cNvPr id="26" name="椭圆 25"/>
            <p:cNvSpPr/>
            <p:nvPr/>
          </p:nvSpPr>
          <p:spPr>
            <a:xfrm>
              <a:off x="2325757" y="2630556"/>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4" name="KSO_Shape"/>
            <p:cNvSpPr/>
            <p:nvPr/>
          </p:nvSpPr>
          <p:spPr bwMode="auto">
            <a:xfrm>
              <a:off x="2440056" y="2739887"/>
              <a:ext cx="356152" cy="356152"/>
            </a:xfrm>
            <a:custGeom>
              <a:avLst/>
              <a:gdLst>
                <a:gd name="T0" fmla="*/ 1903431 w 6068"/>
                <a:gd name="T1" fmla="*/ 1142937 h 6067"/>
                <a:gd name="T2" fmla="*/ 1141808 w 6068"/>
                <a:gd name="T3" fmla="*/ 1142937 h 6067"/>
                <a:gd name="T4" fmla="*/ 1141808 w 6068"/>
                <a:gd name="T5" fmla="*/ 1523812 h 6067"/>
                <a:gd name="T6" fmla="*/ 761310 w 6068"/>
                <a:gd name="T7" fmla="*/ 1905000 h 6067"/>
                <a:gd name="T8" fmla="*/ 761310 w 6068"/>
                <a:gd name="T9" fmla="*/ 1142937 h 6067"/>
                <a:gd name="T10" fmla="*/ 380498 w 6068"/>
                <a:gd name="T11" fmla="*/ 1142937 h 6067"/>
                <a:gd name="T12" fmla="*/ 0 w 6068"/>
                <a:gd name="T13" fmla="*/ 761749 h 6067"/>
                <a:gd name="T14" fmla="*/ 761310 w 6068"/>
                <a:gd name="T15" fmla="*/ 761749 h 6067"/>
                <a:gd name="T16" fmla="*/ 761310 w 6068"/>
                <a:gd name="T17" fmla="*/ 380874 h 6067"/>
                <a:gd name="T18" fmla="*/ 1141808 w 6068"/>
                <a:gd name="T19" fmla="*/ 0 h 6067"/>
                <a:gd name="T20" fmla="*/ 1141808 w 6068"/>
                <a:gd name="T21" fmla="*/ 761749 h 6067"/>
                <a:gd name="T22" fmla="*/ 1522306 w 6068"/>
                <a:gd name="T23" fmla="*/ 761749 h 6067"/>
                <a:gd name="T24" fmla="*/ 1903431 w 6068"/>
                <a:gd name="T25" fmla="*/ 1142937 h 6067"/>
                <a:gd name="T26" fmla="*/ 1073738 w 6068"/>
                <a:gd name="T27" fmla="*/ 830513 h 6067"/>
                <a:gd name="T28" fmla="*/ 832202 w 6068"/>
                <a:gd name="T29" fmla="*/ 830513 h 6067"/>
                <a:gd name="T30" fmla="*/ 832202 w 6068"/>
                <a:gd name="T31" fmla="*/ 1071661 h 6067"/>
                <a:gd name="T32" fmla="*/ 1073738 w 6068"/>
                <a:gd name="T33" fmla="*/ 1071661 h 6067"/>
                <a:gd name="T34" fmla="*/ 1073738 w 6068"/>
                <a:gd name="T35" fmla="*/ 830513 h 60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68" h="6067">
                  <a:moveTo>
                    <a:pt x="6068" y="3640"/>
                  </a:moveTo>
                  <a:lnTo>
                    <a:pt x="3640" y="3640"/>
                  </a:lnTo>
                  <a:lnTo>
                    <a:pt x="3640" y="4853"/>
                  </a:lnTo>
                  <a:lnTo>
                    <a:pt x="2427" y="6067"/>
                  </a:lnTo>
                  <a:lnTo>
                    <a:pt x="2427" y="3640"/>
                  </a:lnTo>
                  <a:lnTo>
                    <a:pt x="1213" y="3640"/>
                  </a:lnTo>
                  <a:lnTo>
                    <a:pt x="0" y="2426"/>
                  </a:lnTo>
                  <a:lnTo>
                    <a:pt x="2427" y="2426"/>
                  </a:lnTo>
                  <a:lnTo>
                    <a:pt x="2427" y="1213"/>
                  </a:lnTo>
                  <a:lnTo>
                    <a:pt x="3640" y="0"/>
                  </a:lnTo>
                  <a:lnTo>
                    <a:pt x="3640" y="2426"/>
                  </a:lnTo>
                  <a:lnTo>
                    <a:pt x="4853" y="2426"/>
                  </a:lnTo>
                  <a:lnTo>
                    <a:pt x="6068" y="3640"/>
                  </a:lnTo>
                  <a:close/>
                  <a:moveTo>
                    <a:pt x="3423" y="2645"/>
                  </a:moveTo>
                  <a:lnTo>
                    <a:pt x="2653" y="2645"/>
                  </a:lnTo>
                  <a:lnTo>
                    <a:pt x="2653" y="3413"/>
                  </a:lnTo>
                  <a:lnTo>
                    <a:pt x="3423" y="3413"/>
                  </a:lnTo>
                  <a:lnTo>
                    <a:pt x="3423" y="2645"/>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265">
                <a:solidFill>
                  <a:srgbClr val="FFFFFF"/>
                </a:solidFill>
              </a:endParaRPr>
            </a:p>
          </p:txBody>
        </p:sp>
      </p:grpSp>
      <p:grpSp>
        <p:nvGrpSpPr>
          <p:cNvPr id="40" name="组合 39"/>
          <p:cNvGrpSpPr/>
          <p:nvPr/>
        </p:nvGrpSpPr>
        <p:grpSpPr>
          <a:xfrm>
            <a:off x="4675122" y="5025485"/>
            <a:ext cx="518400" cy="518400"/>
            <a:chOff x="4260574" y="5042452"/>
            <a:chExt cx="576000" cy="576000"/>
          </a:xfrm>
        </p:grpSpPr>
        <p:sp>
          <p:nvSpPr>
            <p:cNvPr id="27" name="椭圆 26"/>
            <p:cNvSpPr/>
            <p:nvPr/>
          </p:nvSpPr>
          <p:spPr>
            <a:xfrm>
              <a:off x="4260574" y="5042452"/>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5" name="KSO_Shape"/>
            <p:cNvSpPr/>
            <p:nvPr/>
          </p:nvSpPr>
          <p:spPr>
            <a:xfrm>
              <a:off x="4361621" y="5208105"/>
              <a:ext cx="390522" cy="278572"/>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dirty="0">
                <a:solidFill>
                  <a:srgbClr val="FFFFFF"/>
                </a:solidFill>
              </a:endParaRPr>
            </a:p>
          </p:txBody>
        </p:sp>
      </p:grpSp>
      <p:grpSp>
        <p:nvGrpSpPr>
          <p:cNvPr id="42" name="组合 41"/>
          <p:cNvGrpSpPr/>
          <p:nvPr/>
        </p:nvGrpSpPr>
        <p:grpSpPr>
          <a:xfrm>
            <a:off x="7513736" y="5538343"/>
            <a:ext cx="518400" cy="518400"/>
            <a:chOff x="7414591" y="5612295"/>
            <a:chExt cx="576000" cy="576000"/>
          </a:xfrm>
        </p:grpSpPr>
        <p:sp>
          <p:nvSpPr>
            <p:cNvPr id="30" name="椭圆 29"/>
            <p:cNvSpPr/>
            <p:nvPr/>
          </p:nvSpPr>
          <p:spPr>
            <a:xfrm>
              <a:off x="7414591" y="5612295"/>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7" name="KSO_Shape"/>
            <p:cNvSpPr/>
            <p:nvPr/>
          </p:nvSpPr>
          <p:spPr bwMode="auto">
            <a:xfrm>
              <a:off x="7568648" y="5751444"/>
              <a:ext cx="273326" cy="273326"/>
            </a:xfrm>
            <a:custGeom>
              <a:avLst/>
              <a:gdLst>
                <a:gd name="T0" fmla="*/ 253 w 452"/>
                <a:gd name="T1" fmla="*/ 2 h 452"/>
                <a:gd name="T2" fmla="*/ 295 w 452"/>
                <a:gd name="T3" fmla="*/ 10 h 452"/>
                <a:gd name="T4" fmla="*/ 335 w 452"/>
                <a:gd name="T5" fmla="*/ 27 h 452"/>
                <a:gd name="T6" fmla="*/ 370 w 452"/>
                <a:gd name="T7" fmla="*/ 50 h 452"/>
                <a:gd name="T8" fmla="*/ 402 w 452"/>
                <a:gd name="T9" fmla="*/ 82 h 452"/>
                <a:gd name="T10" fmla="*/ 427 w 452"/>
                <a:gd name="T11" fmla="*/ 119 h 452"/>
                <a:gd name="T12" fmla="*/ 442 w 452"/>
                <a:gd name="T13" fmla="*/ 159 h 452"/>
                <a:gd name="T14" fmla="*/ 452 w 452"/>
                <a:gd name="T15" fmla="*/ 203 h 452"/>
                <a:gd name="T16" fmla="*/ 450 w 452"/>
                <a:gd name="T17" fmla="*/ 249 h 452"/>
                <a:gd name="T18" fmla="*/ 442 w 452"/>
                <a:gd name="T19" fmla="*/ 291 h 452"/>
                <a:gd name="T20" fmla="*/ 427 w 452"/>
                <a:gd name="T21" fmla="*/ 331 h 452"/>
                <a:gd name="T22" fmla="*/ 402 w 452"/>
                <a:gd name="T23" fmla="*/ 368 h 452"/>
                <a:gd name="T24" fmla="*/ 370 w 452"/>
                <a:gd name="T25" fmla="*/ 400 h 452"/>
                <a:gd name="T26" fmla="*/ 333 w 452"/>
                <a:gd name="T27" fmla="*/ 425 h 452"/>
                <a:gd name="T28" fmla="*/ 293 w 452"/>
                <a:gd name="T29" fmla="*/ 442 h 452"/>
                <a:gd name="T30" fmla="*/ 249 w 452"/>
                <a:gd name="T31" fmla="*/ 450 h 452"/>
                <a:gd name="T32" fmla="*/ 203 w 452"/>
                <a:gd name="T33" fmla="*/ 450 h 452"/>
                <a:gd name="T34" fmla="*/ 159 w 452"/>
                <a:gd name="T35" fmla="*/ 442 h 452"/>
                <a:gd name="T36" fmla="*/ 119 w 452"/>
                <a:gd name="T37" fmla="*/ 425 h 452"/>
                <a:gd name="T38" fmla="*/ 82 w 452"/>
                <a:gd name="T39" fmla="*/ 400 h 452"/>
                <a:gd name="T40" fmla="*/ 50 w 452"/>
                <a:gd name="T41" fmla="*/ 368 h 452"/>
                <a:gd name="T42" fmla="*/ 25 w 452"/>
                <a:gd name="T43" fmla="*/ 331 h 452"/>
                <a:gd name="T44" fmla="*/ 10 w 452"/>
                <a:gd name="T45" fmla="*/ 291 h 452"/>
                <a:gd name="T46" fmla="*/ 0 w 452"/>
                <a:gd name="T47" fmla="*/ 249 h 452"/>
                <a:gd name="T48" fmla="*/ 44 w 452"/>
                <a:gd name="T49" fmla="*/ 226 h 452"/>
                <a:gd name="T50" fmla="*/ 57 w 452"/>
                <a:gd name="T51" fmla="*/ 295 h 452"/>
                <a:gd name="T52" fmla="*/ 98 w 452"/>
                <a:gd name="T53" fmla="*/ 354 h 452"/>
                <a:gd name="T54" fmla="*/ 157 w 452"/>
                <a:gd name="T55" fmla="*/ 393 h 452"/>
                <a:gd name="T56" fmla="*/ 226 w 452"/>
                <a:gd name="T57" fmla="*/ 406 h 452"/>
                <a:gd name="T58" fmla="*/ 295 w 452"/>
                <a:gd name="T59" fmla="*/ 393 h 452"/>
                <a:gd name="T60" fmla="*/ 354 w 452"/>
                <a:gd name="T61" fmla="*/ 354 h 452"/>
                <a:gd name="T62" fmla="*/ 395 w 452"/>
                <a:gd name="T63" fmla="*/ 295 h 452"/>
                <a:gd name="T64" fmla="*/ 406 w 452"/>
                <a:gd name="T65" fmla="*/ 226 h 452"/>
                <a:gd name="T66" fmla="*/ 395 w 452"/>
                <a:gd name="T67" fmla="*/ 157 h 452"/>
                <a:gd name="T68" fmla="*/ 354 w 452"/>
                <a:gd name="T69" fmla="*/ 98 h 452"/>
                <a:gd name="T70" fmla="*/ 297 w 452"/>
                <a:gd name="T71" fmla="*/ 59 h 452"/>
                <a:gd name="T72" fmla="*/ 230 w 452"/>
                <a:gd name="T73" fmla="*/ 46 h 452"/>
                <a:gd name="T74" fmla="*/ 230 w 452"/>
                <a:gd name="T75" fmla="*/ 0 h 452"/>
                <a:gd name="T76" fmla="*/ 159 w 452"/>
                <a:gd name="T77" fmla="*/ 0 h 452"/>
                <a:gd name="T78" fmla="*/ 241 w 452"/>
                <a:gd name="T79" fmla="*/ 211 h 452"/>
                <a:gd name="T80" fmla="*/ 63 w 452"/>
                <a:gd name="T81" fmla="*/ 96 h 452"/>
                <a:gd name="T82" fmla="*/ 0 w 452"/>
                <a:gd name="T8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2" h="452">
                  <a:moveTo>
                    <a:pt x="230" y="0"/>
                  </a:moveTo>
                  <a:lnTo>
                    <a:pt x="253" y="2"/>
                  </a:lnTo>
                  <a:lnTo>
                    <a:pt x="274" y="4"/>
                  </a:lnTo>
                  <a:lnTo>
                    <a:pt x="295" y="10"/>
                  </a:lnTo>
                  <a:lnTo>
                    <a:pt x="314" y="17"/>
                  </a:lnTo>
                  <a:lnTo>
                    <a:pt x="335" y="27"/>
                  </a:lnTo>
                  <a:lnTo>
                    <a:pt x="352" y="36"/>
                  </a:lnTo>
                  <a:lnTo>
                    <a:pt x="370" y="50"/>
                  </a:lnTo>
                  <a:lnTo>
                    <a:pt x="387" y="67"/>
                  </a:lnTo>
                  <a:lnTo>
                    <a:pt x="402" y="82"/>
                  </a:lnTo>
                  <a:lnTo>
                    <a:pt x="416" y="102"/>
                  </a:lnTo>
                  <a:lnTo>
                    <a:pt x="427" y="119"/>
                  </a:lnTo>
                  <a:lnTo>
                    <a:pt x="437" y="140"/>
                  </a:lnTo>
                  <a:lnTo>
                    <a:pt x="442" y="159"/>
                  </a:lnTo>
                  <a:lnTo>
                    <a:pt x="448" y="180"/>
                  </a:lnTo>
                  <a:lnTo>
                    <a:pt x="452" y="203"/>
                  </a:lnTo>
                  <a:lnTo>
                    <a:pt x="452" y="226"/>
                  </a:lnTo>
                  <a:lnTo>
                    <a:pt x="450" y="249"/>
                  </a:lnTo>
                  <a:lnTo>
                    <a:pt x="448" y="270"/>
                  </a:lnTo>
                  <a:lnTo>
                    <a:pt x="442" y="291"/>
                  </a:lnTo>
                  <a:lnTo>
                    <a:pt x="435" y="312"/>
                  </a:lnTo>
                  <a:lnTo>
                    <a:pt x="427" y="331"/>
                  </a:lnTo>
                  <a:lnTo>
                    <a:pt x="416" y="350"/>
                  </a:lnTo>
                  <a:lnTo>
                    <a:pt x="402" y="368"/>
                  </a:lnTo>
                  <a:lnTo>
                    <a:pt x="385" y="385"/>
                  </a:lnTo>
                  <a:lnTo>
                    <a:pt x="370" y="400"/>
                  </a:lnTo>
                  <a:lnTo>
                    <a:pt x="350" y="414"/>
                  </a:lnTo>
                  <a:lnTo>
                    <a:pt x="333" y="425"/>
                  </a:lnTo>
                  <a:lnTo>
                    <a:pt x="312" y="435"/>
                  </a:lnTo>
                  <a:lnTo>
                    <a:pt x="293" y="442"/>
                  </a:lnTo>
                  <a:lnTo>
                    <a:pt x="272" y="448"/>
                  </a:lnTo>
                  <a:lnTo>
                    <a:pt x="249" y="450"/>
                  </a:lnTo>
                  <a:lnTo>
                    <a:pt x="226" y="452"/>
                  </a:lnTo>
                  <a:lnTo>
                    <a:pt x="203" y="450"/>
                  </a:lnTo>
                  <a:lnTo>
                    <a:pt x="180" y="448"/>
                  </a:lnTo>
                  <a:lnTo>
                    <a:pt x="159" y="442"/>
                  </a:lnTo>
                  <a:lnTo>
                    <a:pt x="140" y="435"/>
                  </a:lnTo>
                  <a:lnTo>
                    <a:pt x="119" y="425"/>
                  </a:lnTo>
                  <a:lnTo>
                    <a:pt x="102" y="414"/>
                  </a:lnTo>
                  <a:lnTo>
                    <a:pt x="82" y="400"/>
                  </a:lnTo>
                  <a:lnTo>
                    <a:pt x="65" y="385"/>
                  </a:lnTo>
                  <a:lnTo>
                    <a:pt x="50" y="368"/>
                  </a:lnTo>
                  <a:lnTo>
                    <a:pt x="36" y="350"/>
                  </a:lnTo>
                  <a:lnTo>
                    <a:pt x="25" y="331"/>
                  </a:lnTo>
                  <a:lnTo>
                    <a:pt x="15" y="312"/>
                  </a:lnTo>
                  <a:lnTo>
                    <a:pt x="10" y="291"/>
                  </a:lnTo>
                  <a:lnTo>
                    <a:pt x="4" y="270"/>
                  </a:lnTo>
                  <a:lnTo>
                    <a:pt x="0" y="249"/>
                  </a:lnTo>
                  <a:lnTo>
                    <a:pt x="0" y="226"/>
                  </a:lnTo>
                  <a:lnTo>
                    <a:pt x="44" y="226"/>
                  </a:lnTo>
                  <a:lnTo>
                    <a:pt x="48" y="262"/>
                  </a:lnTo>
                  <a:lnTo>
                    <a:pt x="57" y="295"/>
                  </a:lnTo>
                  <a:lnTo>
                    <a:pt x="75" y="326"/>
                  </a:lnTo>
                  <a:lnTo>
                    <a:pt x="98" y="354"/>
                  </a:lnTo>
                  <a:lnTo>
                    <a:pt x="126" y="377"/>
                  </a:lnTo>
                  <a:lnTo>
                    <a:pt x="157" y="393"/>
                  </a:lnTo>
                  <a:lnTo>
                    <a:pt x="190" y="404"/>
                  </a:lnTo>
                  <a:lnTo>
                    <a:pt x="226" y="406"/>
                  </a:lnTo>
                  <a:lnTo>
                    <a:pt x="262" y="404"/>
                  </a:lnTo>
                  <a:lnTo>
                    <a:pt x="295" y="393"/>
                  </a:lnTo>
                  <a:lnTo>
                    <a:pt x="326" y="377"/>
                  </a:lnTo>
                  <a:lnTo>
                    <a:pt x="354" y="354"/>
                  </a:lnTo>
                  <a:lnTo>
                    <a:pt x="377" y="326"/>
                  </a:lnTo>
                  <a:lnTo>
                    <a:pt x="395" y="295"/>
                  </a:lnTo>
                  <a:lnTo>
                    <a:pt x="404" y="262"/>
                  </a:lnTo>
                  <a:lnTo>
                    <a:pt x="406" y="226"/>
                  </a:lnTo>
                  <a:lnTo>
                    <a:pt x="404" y="190"/>
                  </a:lnTo>
                  <a:lnTo>
                    <a:pt x="395" y="157"/>
                  </a:lnTo>
                  <a:lnTo>
                    <a:pt x="377" y="126"/>
                  </a:lnTo>
                  <a:lnTo>
                    <a:pt x="354" y="98"/>
                  </a:lnTo>
                  <a:lnTo>
                    <a:pt x="328" y="75"/>
                  </a:lnTo>
                  <a:lnTo>
                    <a:pt x="297" y="59"/>
                  </a:lnTo>
                  <a:lnTo>
                    <a:pt x="264" y="48"/>
                  </a:lnTo>
                  <a:lnTo>
                    <a:pt x="230" y="46"/>
                  </a:lnTo>
                  <a:lnTo>
                    <a:pt x="230" y="0"/>
                  </a:lnTo>
                  <a:lnTo>
                    <a:pt x="230" y="0"/>
                  </a:lnTo>
                  <a:close/>
                  <a:moveTo>
                    <a:pt x="0" y="0"/>
                  </a:moveTo>
                  <a:lnTo>
                    <a:pt x="159" y="0"/>
                  </a:lnTo>
                  <a:lnTo>
                    <a:pt x="96" y="63"/>
                  </a:lnTo>
                  <a:lnTo>
                    <a:pt x="241" y="211"/>
                  </a:lnTo>
                  <a:lnTo>
                    <a:pt x="211" y="241"/>
                  </a:lnTo>
                  <a:lnTo>
                    <a:pt x="63" y="96"/>
                  </a:lnTo>
                  <a:lnTo>
                    <a:pt x="0" y="159"/>
                  </a:lnTo>
                  <a:lnTo>
                    <a:pt x="0" y="0"/>
                  </a:lnTo>
                  <a:lnTo>
                    <a:pt x="0" y="0"/>
                  </a:lnTo>
                  <a:close/>
                </a:path>
              </a:pathLst>
            </a:custGeom>
            <a:solidFill>
              <a:schemeClr val="bg1"/>
            </a:solidFill>
            <a:ln>
              <a:noFill/>
            </a:ln>
          </p:spPr>
          <p:txBody>
            <a:bodyPr lIns="61722" tIns="30862" rIns="61722" bIns="3086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fontAlgn="auto" hangingPunct="1">
                <a:spcBef>
                  <a:spcPts val="0"/>
                </a:spcBef>
                <a:spcAft>
                  <a:spcPts val="0"/>
                </a:spcAft>
                <a:defRPr/>
              </a:pPr>
              <a:endParaRPr lang="zh-CN" altLang="en-US" sz="1265">
                <a:solidFill>
                  <a:srgbClr val="FFFFFF"/>
                </a:solidFill>
              </a:endParaRPr>
            </a:p>
          </p:txBody>
        </p:sp>
      </p:grpSp>
      <p:sp>
        <p:nvSpPr>
          <p:cNvPr id="36" name="文本框 35"/>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44" name="矩形 4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6" name="文本框 4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22" name="组合 21"/>
          <p:cNvGrpSpPr/>
          <p:nvPr/>
        </p:nvGrpSpPr>
        <p:grpSpPr>
          <a:xfrm>
            <a:off x="8379537" y="467550"/>
            <a:ext cx="1205879" cy="272716"/>
            <a:chOff x="8379537" y="467550"/>
            <a:chExt cx="1205879" cy="272716"/>
          </a:xfrm>
        </p:grpSpPr>
        <p:sp>
          <p:nvSpPr>
            <p:cNvPr id="21" name="平行四边形 20"/>
            <p:cNvSpPr/>
            <p:nvPr/>
          </p:nvSpPr>
          <p:spPr>
            <a:xfrm>
              <a:off x="9168322" y="467550"/>
              <a:ext cx="417094" cy="272716"/>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平行四边形 42"/>
            <p:cNvSpPr/>
            <p:nvPr/>
          </p:nvSpPr>
          <p:spPr>
            <a:xfrm>
              <a:off x="8871154" y="528484"/>
              <a:ext cx="372590" cy="211782"/>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平行四边形 44"/>
            <p:cNvSpPr/>
            <p:nvPr/>
          </p:nvSpPr>
          <p:spPr>
            <a:xfrm>
              <a:off x="8588475" y="594851"/>
              <a:ext cx="324000" cy="145415"/>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平行四边形 46"/>
            <p:cNvSpPr/>
            <p:nvPr/>
          </p:nvSpPr>
          <p:spPr>
            <a:xfrm>
              <a:off x="8379537" y="663677"/>
              <a:ext cx="216000" cy="76589"/>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90"/>
                                          </p:val>
                                        </p:tav>
                                        <p:tav tm="100000">
                                          <p:val>
                                            <p:fltVal val="0"/>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0-#ppt_w/2"/>
                                          </p:val>
                                        </p:tav>
                                        <p:tav tm="100000">
                                          <p:val>
                                            <p:strVal val="#ppt_x"/>
                                          </p:val>
                                        </p:tav>
                                      </p:tavLst>
                                    </p:anim>
                                    <p:anim calcmode="lin" valueType="num">
                                      <p:cBhvr additive="base">
                                        <p:cTn id="29" dur="500" fill="hold"/>
                                        <p:tgtEl>
                                          <p:spTgt spid="39"/>
                                        </p:tgtEl>
                                        <p:attrNameLst>
                                          <p:attrName>ppt_y</p:attrName>
                                        </p:attrNameLst>
                                      </p:cBhvr>
                                      <p:tavLst>
                                        <p:tav tm="0">
                                          <p:val>
                                            <p:strVal val="#ppt_y"/>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90"/>
                                          </p:val>
                                        </p:tav>
                                        <p:tav tm="100000">
                                          <p:val>
                                            <p:fltVal val="0"/>
                                          </p:val>
                                        </p:tav>
                                      </p:tavLst>
                                    </p:anim>
                                    <p:animEffect transition="in" filter="fade">
                                      <p:cBhvr>
                                        <p:cTn id="35" dur="500"/>
                                        <p:tgtEl>
                                          <p:spTgt spid="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0-#ppt_w/2"/>
                                          </p:val>
                                        </p:tav>
                                        <p:tav tm="100000">
                                          <p:val>
                                            <p:strVal val="#ppt_x"/>
                                          </p:val>
                                        </p:tav>
                                      </p:tavLst>
                                    </p:anim>
                                    <p:anim calcmode="lin" valueType="num">
                                      <p:cBhvr additive="base">
                                        <p:cTn id="50" dur="500" fill="hold"/>
                                        <p:tgtEl>
                                          <p:spTgt spid="41"/>
                                        </p:tgtEl>
                                        <p:attrNameLst>
                                          <p:attrName>ppt_y</p:attrName>
                                        </p:attrNameLst>
                                      </p:cBhvr>
                                      <p:tavLst>
                                        <p:tav tm="0">
                                          <p:val>
                                            <p:strVal val="#ppt_y"/>
                                          </p:val>
                                        </p:tav>
                                        <p:tav tm="100000">
                                          <p:val>
                                            <p:strVal val="#ppt_y"/>
                                          </p:val>
                                        </p:tav>
                                      </p:tavLst>
                                    </p:anim>
                                  </p:childTnLst>
                                </p:cTn>
                              </p:par>
                              <p:par>
                                <p:cTn id="51" presetID="3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 calcmode="lin" valueType="num">
                                      <p:cBhvr>
                                        <p:cTn id="55" dur="500" fill="hold"/>
                                        <p:tgtEl>
                                          <p:spTgt spid="6"/>
                                        </p:tgtEl>
                                        <p:attrNameLst>
                                          <p:attrName>style.rotation</p:attrName>
                                        </p:attrNameLst>
                                      </p:cBhvr>
                                      <p:tavLst>
                                        <p:tav tm="0">
                                          <p:val>
                                            <p:fltVal val="90"/>
                                          </p:val>
                                        </p:tav>
                                        <p:tav tm="100000">
                                          <p:val>
                                            <p:fltVal val="0"/>
                                          </p:val>
                                        </p:tav>
                                      </p:tavLst>
                                    </p:anim>
                                    <p:animEffect transition="in" filter="fade">
                                      <p:cBhvr>
                                        <p:cTn id="56" dur="500"/>
                                        <p:tgtEl>
                                          <p:spTgt spid="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0-#ppt_w/2"/>
                                          </p:val>
                                        </p:tav>
                                        <p:tav tm="100000">
                                          <p:val>
                                            <p:strVal val="#ppt_x"/>
                                          </p:val>
                                        </p:tav>
                                      </p:tavLst>
                                    </p:anim>
                                    <p:anim calcmode="lin" valueType="num">
                                      <p:cBhvr additive="base">
                                        <p:cTn id="71" dur="500" fill="hold"/>
                                        <p:tgtEl>
                                          <p:spTgt spid="14"/>
                                        </p:tgtEl>
                                        <p:attrNameLst>
                                          <p:attrName>ppt_y</p:attrName>
                                        </p:attrNameLst>
                                      </p:cBhvr>
                                      <p:tavLst>
                                        <p:tav tm="0">
                                          <p:val>
                                            <p:strVal val="#ppt_y"/>
                                          </p:val>
                                        </p:tav>
                                        <p:tav tm="100000">
                                          <p:val>
                                            <p:strVal val="#ppt_y"/>
                                          </p:val>
                                        </p:tav>
                                      </p:tavLst>
                                    </p:anim>
                                  </p:childTnLst>
                                </p:cTn>
                              </p:par>
                              <p:par>
                                <p:cTn id="72" presetID="31"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 calcmode="lin" valueType="num">
                                      <p:cBhvr>
                                        <p:cTn id="76" dur="500" fill="hold"/>
                                        <p:tgtEl>
                                          <p:spTgt spid="7"/>
                                        </p:tgtEl>
                                        <p:attrNameLst>
                                          <p:attrName>style.rotation</p:attrName>
                                        </p:attrNameLst>
                                      </p:cBhvr>
                                      <p:tavLst>
                                        <p:tav tm="0">
                                          <p:val>
                                            <p:fltVal val="90"/>
                                          </p:val>
                                        </p:tav>
                                        <p:tav tm="100000">
                                          <p:val>
                                            <p:fltVal val="0"/>
                                          </p:val>
                                        </p:tav>
                                      </p:tavLst>
                                    </p:anim>
                                    <p:animEffect transition="in" filter="fade">
                                      <p:cBhvr>
                                        <p:cTn id="77" dur="500"/>
                                        <p:tgtEl>
                                          <p:spTgt spid="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0-#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par>
                                <p:cTn id="93" presetID="31" presetClass="entr" presetSubtype="0"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500" fill="hold"/>
                                        <p:tgtEl>
                                          <p:spTgt spid="4"/>
                                        </p:tgtEl>
                                        <p:attrNameLst>
                                          <p:attrName>ppt_w</p:attrName>
                                        </p:attrNameLst>
                                      </p:cBhvr>
                                      <p:tavLst>
                                        <p:tav tm="0">
                                          <p:val>
                                            <p:fltVal val="0"/>
                                          </p:val>
                                        </p:tav>
                                        <p:tav tm="100000">
                                          <p:val>
                                            <p:strVal val="#ppt_w"/>
                                          </p:val>
                                        </p:tav>
                                      </p:tavLst>
                                    </p:anim>
                                    <p:anim calcmode="lin" valueType="num">
                                      <p:cBhvr>
                                        <p:cTn id="96" dur="500" fill="hold"/>
                                        <p:tgtEl>
                                          <p:spTgt spid="4"/>
                                        </p:tgtEl>
                                        <p:attrNameLst>
                                          <p:attrName>ppt_h</p:attrName>
                                        </p:attrNameLst>
                                      </p:cBhvr>
                                      <p:tavLst>
                                        <p:tav tm="0">
                                          <p:val>
                                            <p:fltVal val="0"/>
                                          </p:val>
                                        </p:tav>
                                        <p:tav tm="100000">
                                          <p:val>
                                            <p:strVal val="#ppt_h"/>
                                          </p:val>
                                        </p:tav>
                                      </p:tavLst>
                                    </p:anim>
                                    <p:anim calcmode="lin" valueType="num">
                                      <p:cBhvr>
                                        <p:cTn id="97" dur="500" fill="hold"/>
                                        <p:tgtEl>
                                          <p:spTgt spid="4"/>
                                        </p:tgtEl>
                                        <p:attrNameLst>
                                          <p:attrName>style.rotation</p:attrName>
                                        </p:attrNameLst>
                                      </p:cBhvr>
                                      <p:tavLst>
                                        <p:tav tm="0">
                                          <p:val>
                                            <p:fltVal val="90"/>
                                          </p:val>
                                        </p:tav>
                                        <p:tav tm="100000">
                                          <p:val>
                                            <p:fltVal val="0"/>
                                          </p:val>
                                        </p:tav>
                                      </p:tavLst>
                                    </p:anim>
                                    <p:animEffect transition="in" filter="fade">
                                      <p:cBhvr>
                                        <p:cTn id="98" dur="500"/>
                                        <p:tgtEl>
                                          <p:spTgt spid="4"/>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additive="base">
                                        <p:cTn id="112" dur="500" fill="hold"/>
                                        <p:tgtEl>
                                          <p:spTgt spid="42"/>
                                        </p:tgtEl>
                                        <p:attrNameLst>
                                          <p:attrName>ppt_x</p:attrName>
                                        </p:attrNameLst>
                                      </p:cBhvr>
                                      <p:tavLst>
                                        <p:tav tm="0">
                                          <p:val>
                                            <p:strVal val="0-#ppt_w/2"/>
                                          </p:val>
                                        </p:tav>
                                        <p:tav tm="100000">
                                          <p:val>
                                            <p:strVal val="#ppt_x"/>
                                          </p:val>
                                        </p:tav>
                                      </p:tavLst>
                                    </p:anim>
                                    <p:anim calcmode="lin" valueType="num">
                                      <p:cBhvr additive="base">
                                        <p:cTn id="113" dur="500" fill="hold"/>
                                        <p:tgtEl>
                                          <p:spTgt spid="42"/>
                                        </p:tgtEl>
                                        <p:attrNameLst>
                                          <p:attrName>ppt_y</p:attrName>
                                        </p:attrNameLst>
                                      </p:cBhvr>
                                      <p:tavLst>
                                        <p:tav tm="0">
                                          <p:val>
                                            <p:strVal val="#ppt_y"/>
                                          </p:val>
                                        </p:tav>
                                        <p:tav tm="100000">
                                          <p:val>
                                            <p:strVal val="#ppt_y"/>
                                          </p:val>
                                        </p:tav>
                                      </p:tavLst>
                                    </p:anim>
                                  </p:childTnLst>
                                </p:cTn>
                              </p:par>
                              <p:par>
                                <p:cTn id="114" presetID="31" presetClass="entr" presetSubtype="0" fill="hold" grpId="0" nodeType="withEffect">
                                  <p:stCondLst>
                                    <p:cond delay="0"/>
                                  </p:stCondLst>
                                  <p:childTnLst>
                                    <p:set>
                                      <p:cBhvr>
                                        <p:cTn id="115" dur="1" fill="hold">
                                          <p:stCondLst>
                                            <p:cond delay="0"/>
                                          </p:stCondLst>
                                        </p:cTn>
                                        <p:tgtEl>
                                          <p:spTgt spid="5"/>
                                        </p:tgtEl>
                                        <p:attrNameLst>
                                          <p:attrName>style.visibility</p:attrName>
                                        </p:attrNameLst>
                                      </p:cBhvr>
                                      <p:to>
                                        <p:strVal val="visible"/>
                                      </p:to>
                                    </p:set>
                                    <p:anim calcmode="lin" valueType="num">
                                      <p:cBhvr>
                                        <p:cTn id="116" dur="500" fill="hold"/>
                                        <p:tgtEl>
                                          <p:spTgt spid="5"/>
                                        </p:tgtEl>
                                        <p:attrNameLst>
                                          <p:attrName>ppt_w</p:attrName>
                                        </p:attrNameLst>
                                      </p:cBhvr>
                                      <p:tavLst>
                                        <p:tav tm="0">
                                          <p:val>
                                            <p:fltVal val="0"/>
                                          </p:val>
                                        </p:tav>
                                        <p:tav tm="100000">
                                          <p:val>
                                            <p:strVal val="#ppt_w"/>
                                          </p:val>
                                        </p:tav>
                                      </p:tavLst>
                                    </p:anim>
                                    <p:anim calcmode="lin" valueType="num">
                                      <p:cBhvr>
                                        <p:cTn id="117" dur="500" fill="hold"/>
                                        <p:tgtEl>
                                          <p:spTgt spid="5"/>
                                        </p:tgtEl>
                                        <p:attrNameLst>
                                          <p:attrName>ppt_h</p:attrName>
                                        </p:attrNameLst>
                                      </p:cBhvr>
                                      <p:tavLst>
                                        <p:tav tm="0">
                                          <p:val>
                                            <p:fltVal val="0"/>
                                          </p:val>
                                        </p:tav>
                                        <p:tav tm="100000">
                                          <p:val>
                                            <p:strVal val="#ppt_h"/>
                                          </p:val>
                                        </p:tav>
                                      </p:tavLst>
                                    </p:anim>
                                    <p:anim calcmode="lin" valueType="num">
                                      <p:cBhvr>
                                        <p:cTn id="118" dur="500" fill="hold"/>
                                        <p:tgtEl>
                                          <p:spTgt spid="5"/>
                                        </p:tgtEl>
                                        <p:attrNameLst>
                                          <p:attrName>style.rotation</p:attrName>
                                        </p:attrNameLst>
                                      </p:cBhvr>
                                      <p:tavLst>
                                        <p:tav tm="0">
                                          <p:val>
                                            <p:fltVal val="90"/>
                                          </p:val>
                                        </p:tav>
                                        <p:tav tm="100000">
                                          <p:val>
                                            <p:fltVal val="0"/>
                                          </p:val>
                                        </p:tav>
                                      </p:tavLst>
                                    </p:anim>
                                    <p:animEffect transition="in" filter="fade">
                                      <p:cBhvr>
                                        <p:cTn id="119" dur="500"/>
                                        <p:tgtEl>
                                          <p:spTgt spid="5"/>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7"/>
                                        </p:tgtEl>
                                        <p:attrNameLst>
                                          <p:attrName>style.visibility</p:attrName>
                                        </p:attrNameLst>
                                      </p:cBhvr>
                                      <p:to>
                                        <p:strVal val="visible"/>
                                      </p:to>
                                    </p:set>
                                    <p:anim calcmode="lin" valueType="num">
                                      <p:cBhvr>
                                        <p:cTn id="122" dur="500" fill="hold"/>
                                        <p:tgtEl>
                                          <p:spTgt spid="17"/>
                                        </p:tgtEl>
                                        <p:attrNameLst>
                                          <p:attrName>ppt_w</p:attrName>
                                        </p:attrNameLst>
                                      </p:cBhvr>
                                      <p:tavLst>
                                        <p:tav tm="0">
                                          <p:val>
                                            <p:fltVal val="0"/>
                                          </p:val>
                                        </p:tav>
                                        <p:tav tm="100000">
                                          <p:val>
                                            <p:strVal val="#ppt_w"/>
                                          </p:val>
                                        </p:tav>
                                      </p:tavLst>
                                    </p:anim>
                                    <p:anim calcmode="lin" valueType="num">
                                      <p:cBhvr>
                                        <p:cTn id="123" dur="500" fill="hold"/>
                                        <p:tgtEl>
                                          <p:spTgt spid="17"/>
                                        </p:tgtEl>
                                        <p:attrNameLst>
                                          <p:attrName>ppt_h</p:attrName>
                                        </p:attrNameLst>
                                      </p:cBhvr>
                                      <p:tavLst>
                                        <p:tav tm="0">
                                          <p:val>
                                            <p:fltVal val="0"/>
                                          </p:val>
                                        </p:tav>
                                        <p:tav tm="100000">
                                          <p:val>
                                            <p:strVal val="#ppt_h"/>
                                          </p:val>
                                        </p:tav>
                                      </p:tavLst>
                                    </p:anim>
                                    <p:animEffect transition="in" filter="fade">
                                      <p:cBhvr>
                                        <p:cTn id="124" dur="500"/>
                                        <p:tgtEl>
                                          <p:spTgt spid="17"/>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wipe(left)">
                                      <p:cBhvr>
                                        <p:cTn id="128" dur="500"/>
                                        <p:tgtEl>
                                          <p:spTgt spid="13"/>
                                        </p:tgtEl>
                                      </p:cBhvr>
                                    </p:animEffect>
                                  </p:childTnLst>
                                </p:cTn>
                              </p:par>
                              <p:par>
                                <p:cTn id="129" presetID="10" presetClass="exit" presetSubtype="0" fill="hold" grpId="0" nodeType="withEffect">
                                  <p:stCondLst>
                                    <p:cond delay="3000"/>
                                  </p:stCondLst>
                                  <p:childTnLst>
                                    <p:animEffect transition="out" filter="fade">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13" grpId="0"/>
      <p:bldP spid="15" grpId="0"/>
      <p:bldP spid="16" grpId="0"/>
      <p:bldP spid="17" grpId="0"/>
      <p:bldP spid="18" grpId="0"/>
      <p:bldP spid="19" grpId="0"/>
      <p:bldP spid="20"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104254" y="1936021"/>
            <a:ext cx="2825095" cy="3945126"/>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7" name="矩形 26"/>
          <p:cNvSpPr/>
          <p:nvPr/>
        </p:nvSpPr>
        <p:spPr>
          <a:xfrm>
            <a:off x="8011236" y="1936021"/>
            <a:ext cx="3289110" cy="394512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8" name="矩形 27"/>
          <p:cNvSpPr/>
          <p:nvPr/>
        </p:nvSpPr>
        <p:spPr>
          <a:xfrm>
            <a:off x="1558726" y="1693717"/>
            <a:ext cx="2940868" cy="387798"/>
          </a:xfrm>
          <a:prstGeom prst="rect">
            <a:avLst/>
          </a:prstGeom>
        </p:spPr>
        <p:txBody>
          <a:bodyPr wrap="square">
            <a:spAutoFit/>
          </a:bodyPr>
          <a:lstStyle/>
          <a:p>
            <a:r>
              <a:rPr lang="zh-CN" altLang="en-US" sz="1920" b="1" dirty="0">
                <a:latin typeface="微软雅黑" panose="020B0503020204020204" pitchFamily="34" charset="-122"/>
                <a:ea typeface="微软雅黑" panose="020B0503020204020204" pitchFamily="34" charset="-122"/>
              </a:rPr>
              <a:t>点击添加副标题</a:t>
            </a:r>
            <a:endParaRPr lang="zh-CN" altLang="en-US" sz="1920" b="1" dirty="0">
              <a:latin typeface="微软雅黑" panose="020B0503020204020204" pitchFamily="34" charset="-122"/>
              <a:ea typeface="微软雅黑" panose="020B0503020204020204" pitchFamily="34" charset="-122"/>
            </a:endParaRPr>
          </a:p>
        </p:txBody>
      </p:sp>
      <p:sp>
        <p:nvSpPr>
          <p:cNvPr id="29" name="矩形 28"/>
          <p:cNvSpPr/>
          <p:nvPr/>
        </p:nvSpPr>
        <p:spPr>
          <a:xfrm>
            <a:off x="1465173" y="224226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0" name="矩形 29"/>
          <p:cNvSpPr/>
          <p:nvPr/>
        </p:nvSpPr>
        <p:spPr>
          <a:xfrm>
            <a:off x="1465173" y="323355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1" name="矩形 30"/>
          <p:cNvSpPr/>
          <p:nvPr/>
        </p:nvSpPr>
        <p:spPr>
          <a:xfrm>
            <a:off x="1465173" y="4119191"/>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2" name="矩形 31"/>
          <p:cNvSpPr/>
          <p:nvPr/>
        </p:nvSpPr>
        <p:spPr>
          <a:xfrm>
            <a:off x="1465173" y="498546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14" name="矩形 1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文本框 1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200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0" grpId="0"/>
      <p:bldP spid="31" grpId="0"/>
      <p:bldP spid="3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aphicFrame>
        <p:nvGraphicFramePr>
          <p:cNvPr id="11" name="图表 10"/>
          <p:cNvGraphicFramePr/>
          <p:nvPr/>
        </p:nvGraphicFramePr>
        <p:xfrm>
          <a:off x="3620069" y="3009352"/>
          <a:ext cx="5285247" cy="3523497"/>
        </p:xfrm>
        <a:graphic>
          <a:graphicData uri="http://schemas.openxmlformats.org/drawingml/2006/chart">
            <c:chart xmlns:c="http://schemas.openxmlformats.org/drawingml/2006/chart" xmlns:r="http://schemas.openxmlformats.org/officeDocument/2006/relationships" r:id="rId1"/>
          </a:graphicData>
        </a:graphic>
      </p:graphicFrame>
      <p:sp>
        <p:nvSpPr>
          <p:cNvPr id="12" name="KSO_Shape"/>
          <p:cNvSpPr/>
          <p:nvPr/>
        </p:nvSpPr>
        <p:spPr bwMode="auto">
          <a:xfrm flipH="1">
            <a:off x="2855331" y="2740266"/>
            <a:ext cx="2426731"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3" name="矩形 12"/>
          <p:cNvSpPr/>
          <p:nvPr/>
        </p:nvSpPr>
        <p:spPr>
          <a:xfrm>
            <a:off x="2957215" y="2961564"/>
            <a:ext cx="2338116" cy="30777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a:t>
            </a:r>
            <a:r>
              <a:rPr lang="zh-CN" altLang="en-US" sz="1400" dirty="0" smtClean="0">
                <a:latin typeface="微软雅黑" panose="020B0503020204020204" pitchFamily="34" charset="-122"/>
                <a:ea typeface="微软雅黑" panose="020B0503020204020204" pitchFamily="34" charset="-122"/>
              </a:rPr>
              <a:t>添加内容</a:t>
            </a:r>
            <a:r>
              <a:rPr lang="zh-CN" altLang="en-US" sz="1400" dirty="0">
                <a:latin typeface="微软雅黑" panose="020B0503020204020204" pitchFamily="34" charset="-122"/>
                <a:ea typeface="微软雅黑" panose="020B0503020204020204" pitchFamily="34" charset="-122"/>
              </a:rPr>
              <a:t>点击。</a:t>
            </a:r>
            <a:endParaRPr lang="zh-CN" altLang="en-US" sz="1400" dirty="0"/>
          </a:p>
        </p:txBody>
      </p:sp>
      <p:sp>
        <p:nvSpPr>
          <p:cNvPr id="14" name="KSO_Shape"/>
          <p:cNvSpPr/>
          <p:nvPr/>
        </p:nvSpPr>
        <p:spPr bwMode="auto">
          <a:xfrm flipH="1">
            <a:off x="1960836" y="3916362"/>
            <a:ext cx="2426731"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5" name="矩形 14"/>
          <p:cNvSpPr/>
          <p:nvPr/>
        </p:nvSpPr>
        <p:spPr>
          <a:xfrm>
            <a:off x="2116584" y="4153893"/>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16" name="KSO_Shape"/>
          <p:cNvSpPr/>
          <p:nvPr/>
        </p:nvSpPr>
        <p:spPr bwMode="auto">
          <a:xfrm>
            <a:off x="8117939" y="3621511"/>
            <a:ext cx="2483050"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7" name="矩形 16"/>
          <p:cNvSpPr/>
          <p:nvPr/>
        </p:nvSpPr>
        <p:spPr>
          <a:xfrm>
            <a:off x="8256569" y="3859040"/>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18" name="KSO_Shape"/>
          <p:cNvSpPr/>
          <p:nvPr/>
        </p:nvSpPr>
        <p:spPr bwMode="auto">
          <a:xfrm>
            <a:off x="5871765" y="2554742"/>
            <a:ext cx="2483050"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9" name="矩形 18"/>
          <p:cNvSpPr/>
          <p:nvPr/>
        </p:nvSpPr>
        <p:spPr>
          <a:xfrm>
            <a:off x="6067480" y="2790825"/>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20" name="文本框 19"/>
          <p:cNvSpPr txBox="1"/>
          <p:nvPr/>
        </p:nvSpPr>
        <p:spPr>
          <a:xfrm>
            <a:off x="8978025" y="4370233"/>
            <a:ext cx="1301959"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60%</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1" name="文本框 20"/>
          <p:cNvSpPr txBox="1"/>
          <p:nvPr/>
        </p:nvSpPr>
        <p:spPr>
          <a:xfrm>
            <a:off x="2305759" y="4618706"/>
            <a:ext cx="1301959"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22%</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2" name="文本框 21"/>
          <p:cNvSpPr txBox="1"/>
          <p:nvPr/>
        </p:nvSpPr>
        <p:spPr>
          <a:xfrm>
            <a:off x="1499911" y="2647505"/>
            <a:ext cx="1204177"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10%</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3" name="文本框 22"/>
          <p:cNvSpPr txBox="1"/>
          <p:nvPr/>
        </p:nvSpPr>
        <p:spPr>
          <a:xfrm>
            <a:off x="8520514" y="2455355"/>
            <a:ext cx="984565"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8%</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4" name="圆角矩形 23"/>
          <p:cNvSpPr/>
          <p:nvPr/>
        </p:nvSpPr>
        <p:spPr>
          <a:xfrm>
            <a:off x="911583" y="1152939"/>
            <a:ext cx="10368835" cy="987855"/>
          </a:xfrm>
          <a:prstGeom prst="roundRect">
            <a:avLst/>
          </a:prstGeom>
          <a:ln w="28575">
            <a:noFill/>
          </a:ln>
        </p:spPr>
        <p:txBody>
          <a:bodyPr wrap="square" anchor="ctr">
            <a:noAutofit/>
          </a:bodyPr>
          <a:lstStyle/>
          <a:p>
            <a:pPr algn="ctr"/>
            <a:r>
              <a:rPr lang="zh-CN" altLang="en-US" sz="16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a:t>
            </a:r>
            <a:r>
              <a:rPr lang="zh-CN" altLang="en-US" sz="1600" dirty="0" smtClean="0">
                <a:latin typeface="微软雅黑" panose="020B0503020204020204" pitchFamily="34" charset="-122"/>
                <a:ea typeface="微软雅黑" panose="020B0503020204020204" pitchFamily="34" charset="-122"/>
              </a:rPr>
              <a:t>内容</a:t>
            </a:r>
            <a:endParaRPr lang="en-US" altLang="zh-CN" sz="1600" dirty="0" smtClean="0">
              <a:latin typeface="微软雅黑" panose="020B0503020204020204" pitchFamily="34" charset="-122"/>
              <a:ea typeface="微软雅黑" panose="020B0503020204020204" pitchFamily="34" charset="-122"/>
            </a:endParaRPr>
          </a:p>
          <a:p>
            <a:pPr algn="ct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此处添加内容点击此处添加内容点击此处添加内容点击。</a:t>
            </a:r>
            <a:endParaRPr lang="zh-CN" altLang="en-US" sz="1600" dirty="0"/>
          </a:p>
        </p:txBody>
      </p:sp>
      <p:sp>
        <p:nvSpPr>
          <p:cNvPr id="29" name="矩形 28"/>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11" grpId="0">
        <p:bldAsOne/>
      </p:bldGraphic>
      <p:bldP spid="12" grpId="0" animBg="1"/>
      <p:bldP spid="13" grpId="0"/>
      <p:bldP spid="14" grpId="0" animBg="1"/>
      <p:bldP spid="15" grpId="0"/>
      <p:bldP spid="16" grpId="0" animBg="1"/>
      <p:bldP spid="17" grpId="0"/>
      <p:bldP spid="18" grpId="0" animBg="1"/>
      <p:bldP spid="19" grpId="0"/>
      <p:bldP spid="20"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1289513" y="555856"/>
            <a:ext cx="9628094" cy="6428677"/>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03</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3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3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3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20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396621" y="0"/>
            <a:ext cx="13588621" cy="6858000"/>
            <a:chOff x="-1396621" y="0"/>
            <a:chExt cx="13588621" cy="6858000"/>
          </a:xfrm>
        </p:grpSpPr>
        <p:sp>
          <p:nvSpPr>
            <p:cNvPr id="8" name="矩形 7"/>
            <p:cNvSpPr/>
            <p:nvPr/>
          </p:nvSpPr>
          <p:spPr>
            <a:xfrm>
              <a:off x="8420669" y="0"/>
              <a:ext cx="3771331"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396621" y="0"/>
              <a:ext cx="9822054" cy="6858000"/>
            </a:xfrm>
            <a:prstGeom prst="roundRect">
              <a:avLst>
                <a:gd name="adj" fmla="val 0"/>
              </a:avLst>
            </a:prstGeom>
            <a:blipFill dpi="0" rotWithShape="1">
              <a:blip r:embed="rId2">
                <a:alphaModFix amt="60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973732"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临床医学研究课题背景介绍</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167586" y="2806762"/>
            <a:ext cx="989373"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01</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10" name="文本框 9"/>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82093" y="1701639"/>
            <a:ext cx="2450723"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34" name="矩形 33"/>
          <p:cNvSpPr/>
          <p:nvPr/>
        </p:nvSpPr>
        <p:spPr>
          <a:xfrm>
            <a:off x="1069452" y="2304906"/>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5" name="矩形 34"/>
          <p:cNvSpPr/>
          <p:nvPr/>
        </p:nvSpPr>
        <p:spPr>
          <a:xfrm>
            <a:off x="1069452" y="3225932"/>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6" name="矩形 35"/>
          <p:cNvSpPr/>
          <p:nvPr/>
        </p:nvSpPr>
        <p:spPr>
          <a:xfrm>
            <a:off x="1069452" y="4146958"/>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8" name="矩形 37"/>
          <p:cNvSpPr/>
          <p:nvPr/>
        </p:nvSpPr>
        <p:spPr>
          <a:xfrm>
            <a:off x="1069452" y="5067985"/>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9" name="文本框 38"/>
          <p:cNvSpPr txBox="1"/>
          <p:nvPr/>
        </p:nvSpPr>
        <p:spPr>
          <a:xfrm>
            <a:off x="12544925" y="7170821"/>
            <a:ext cx="242374" cy="369332"/>
          </a:xfrm>
          <a:prstGeom prst="rect">
            <a:avLst/>
          </a:prstGeom>
          <a:noFill/>
        </p:spPr>
        <p:txBody>
          <a:bodyPr wrap="none" rtlCol="0">
            <a:spAutoFit/>
          </a:bodyPr>
          <a:lstStyle/>
          <a:p>
            <a:r>
              <a:rPr lang="en-US" altLang="zh-CN" dirty="0">
                <a:solidFill>
                  <a:schemeClr val="bg1"/>
                </a:solidFill>
              </a:rPr>
              <a:t>.</a:t>
            </a:r>
            <a:endParaRPr lang="zh-CN" altLang="en-US" dirty="0">
              <a:solidFill>
                <a:schemeClr val="bg1"/>
              </a:solidFill>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31977" y="2031322"/>
            <a:ext cx="3558988" cy="3558988"/>
          </a:xfrm>
          <a:prstGeom prst="rect">
            <a:avLst/>
          </a:prstGeom>
        </p:spPr>
      </p:pic>
      <p:sp>
        <p:nvSpPr>
          <p:cNvPr id="15" name="矩形 14"/>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4831976" y="5701118"/>
            <a:ext cx="388171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 name="矩形 4"/>
          <p:cNvSpPr/>
          <p:nvPr/>
        </p:nvSpPr>
        <p:spPr>
          <a:xfrm>
            <a:off x="8830235" y="2043953"/>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a:t>
            </a:r>
            <a:endParaRPr lang="zh-CN" altLang="en-US" sz="1200" dirty="0">
              <a:solidFill>
                <a:schemeClr val="tx1"/>
              </a:solidFill>
            </a:endParaRPr>
          </a:p>
        </p:txBody>
      </p:sp>
      <p:sp>
        <p:nvSpPr>
          <p:cNvPr id="13" name="矩形 12"/>
          <p:cNvSpPr/>
          <p:nvPr/>
        </p:nvSpPr>
        <p:spPr>
          <a:xfrm>
            <a:off x="8830235" y="3346077"/>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endParaRPr>
          </a:p>
        </p:txBody>
      </p:sp>
      <p:sp>
        <p:nvSpPr>
          <p:cNvPr id="14" name="矩形 13"/>
          <p:cNvSpPr/>
          <p:nvPr/>
        </p:nvSpPr>
        <p:spPr>
          <a:xfrm>
            <a:off x="8830235" y="4648200"/>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endParaRPr>
          </a:p>
        </p:txBody>
      </p:sp>
      <p:cxnSp>
        <p:nvCxnSpPr>
          <p:cNvPr id="7" name="直接箭头连接符 6"/>
          <p:cNvCxnSpPr>
            <a:stCxn id="5" idx="2"/>
            <a:endCxn id="13" idx="0"/>
          </p:cNvCxnSpPr>
          <p:nvPr/>
        </p:nvCxnSpPr>
        <p:spPr>
          <a:xfrm>
            <a:off x="10006853" y="2918012"/>
            <a:ext cx="0" cy="42806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9997021" y="4220786"/>
            <a:ext cx="0" cy="42806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 fill="hold"/>
                                        <p:tgtEl>
                                          <p:spTgt spid="15"/>
                                        </p:tgtEl>
                                        <p:attrNameLst>
                                          <p:attrName>ppt_x</p:attrName>
                                        </p:attrNameLst>
                                      </p:cBhvr>
                                      <p:tavLst>
                                        <p:tav tm="0">
                                          <p:val>
                                            <p:strVal val="0-#ppt_w/2"/>
                                          </p:val>
                                        </p:tav>
                                        <p:tav tm="100000">
                                          <p:val>
                                            <p:strVal val="#ppt_x"/>
                                          </p:val>
                                        </p:tav>
                                      </p:tavLst>
                                    </p:anim>
                                    <p:anim calcmode="lin" valueType="num">
                                      <p:cBhvr additive="base">
                                        <p:cTn id="8" dur="3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300" fill="hold"/>
                                        <p:tgtEl>
                                          <p:spTgt spid="16"/>
                                        </p:tgtEl>
                                        <p:attrNameLst>
                                          <p:attrName>ppt_x</p:attrName>
                                        </p:attrNameLst>
                                      </p:cBhvr>
                                      <p:tavLst>
                                        <p:tav tm="0">
                                          <p:val>
                                            <p:strVal val="0-#ppt_w/2"/>
                                          </p:val>
                                        </p:tav>
                                        <p:tav tm="100000">
                                          <p:val>
                                            <p:strVal val="#ppt_x"/>
                                          </p:val>
                                        </p:tav>
                                      </p:tavLst>
                                    </p:anim>
                                    <p:anim calcmode="lin" valueType="num">
                                      <p:cBhvr additive="base">
                                        <p:cTn id="12" dur="3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 presetClass="entr" presetSubtype="3"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200" fill="hold"/>
                                        <p:tgtEl>
                                          <p:spTgt spid="4"/>
                                        </p:tgtEl>
                                        <p:attrNameLst>
                                          <p:attrName>ppt_x</p:attrName>
                                        </p:attrNameLst>
                                      </p:cBhvr>
                                      <p:tavLst>
                                        <p:tav tm="0">
                                          <p:val>
                                            <p:strVal val="1+#ppt_w/2"/>
                                          </p:val>
                                        </p:tav>
                                        <p:tav tm="100000">
                                          <p:val>
                                            <p:strVal val="#ppt_x"/>
                                          </p:val>
                                        </p:tav>
                                      </p:tavLst>
                                    </p:anim>
                                    <p:anim calcmode="lin" valueType="num">
                                      <p:cBhvr additive="base">
                                        <p:cTn id="26" dur="200" fill="hold"/>
                                        <p:tgtEl>
                                          <p:spTgt spid="4"/>
                                        </p:tgtEl>
                                        <p:attrNameLst>
                                          <p:attrName>ppt_y</p:attrName>
                                        </p:attrNameLst>
                                      </p:cBhvr>
                                      <p:tavLst>
                                        <p:tav tm="0">
                                          <p:val>
                                            <p:strVal val="0-#ppt_h/2"/>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par>
                                <p:cTn id="52" presetID="22" presetClass="entr" presetSubtype="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1"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200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5" grpId="0"/>
      <p:bldP spid="36" grpId="0"/>
      <p:bldP spid="38" grpId="0"/>
      <p:bldP spid="39" grpId="0"/>
      <p:bldP spid="15" grpId="0"/>
      <p:bldP spid="16" grpId="0"/>
      <p:bldP spid="2" grpId="0"/>
      <p:bldP spid="5"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698576" y="2354930"/>
          <a:ext cx="5473692" cy="36491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文本框 2"/>
          <p:cNvSpPr txBox="1"/>
          <p:nvPr/>
        </p:nvSpPr>
        <p:spPr>
          <a:xfrm>
            <a:off x="3747212" y="318489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15" name="文本框 14"/>
          <p:cNvSpPr txBox="1"/>
          <p:nvPr/>
        </p:nvSpPr>
        <p:spPr>
          <a:xfrm>
            <a:off x="7525061" y="2523806"/>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155841" y="2227166"/>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3755228" y="2253386"/>
            <a:ext cx="1826471" cy="847483"/>
            <a:chOff x="1641764" y="2140528"/>
            <a:chExt cx="2597727" cy="1205346"/>
          </a:xfrm>
          <a:noFill/>
        </p:grpSpPr>
        <p:sp>
          <p:nvSpPr>
            <p:cNvPr id="13" name="圆角矩形标注 12"/>
            <p:cNvSpPr/>
            <p:nvPr/>
          </p:nvSpPr>
          <p:spPr>
            <a:xfrm>
              <a:off x="1641764" y="2140528"/>
              <a:ext cx="2597727" cy="1205346"/>
            </a:xfrm>
            <a:prstGeom prst="wedgeRoundRectCallout">
              <a:avLst/>
            </a:prstGeom>
            <a:solidFill>
              <a:schemeClr val="bg1">
                <a:lumMod val="75000"/>
                <a:alpha val="50000"/>
              </a:schemeClr>
            </a:solid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4" name="矩形 3"/>
            <p:cNvSpPr/>
            <p:nvPr/>
          </p:nvSpPr>
          <p:spPr>
            <a:xfrm>
              <a:off x="1888179" y="2382330"/>
              <a:ext cx="2205840" cy="685428"/>
            </a:xfrm>
            <a:prstGeom prst="rect">
              <a:avLst/>
            </a:prstGeom>
            <a:grp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grpSp>
        <p:nvGrpSpPr>
          <p:cNvPr id="22" name="组合 21"/>
          <p:cNvGrpSpPr/>
          <p:nvPr/>
        </p:nvGrpSpPr>
        <p:grpSpPr>
          <a:xfrm>
            <a:off x="2284311" y="5604353"/>
            <a:ext cx="1826471" cy="847483"/>
            <a:chOff x="3248896" y="7301347"/>
            <a:chExt cx="2597727" cy="1205346"/>
          </a:xfrm>
          <a:solidFill>
            <a:schemeClr val="bg1">
              <a:lumMod val="75000"/>
              <a:alpha val="50000"/>
            </a:schemeClr>
          </a:solidFill>
        </p:grpSpPr>
        <p:sp>
          <p:nvSpPr>
            <p:cNvPr id="25" name="圆角矩形标注 24"/>
            <p:cNvSpPr/>
            <p:nvPr/>
          </p:nvSpPr>
          <p:spPr>
            <a:xfrm>
              <a:off x="3248896" y="7301347"/>
              <a:ext cx="2597727" cy="1205346"/>
            </a:xfrm>
            <a:prstGeom prst="wedgeRoundRectCallout">
              <a:avLst>
                <a:gd name="adj1" fmla="val 24767"/>
                <a:gd name="adj2" fmla="val -78879"/>
                <a:gd name="adj3" fmla="val 16667"/>
              </a:avLst>
            </a:prstGeom>
            <a:grp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 name="矩形 25"/>
            <p:cNvSpPr/>
            <p:nvPr/>
          </p:nvSpPr>
          <p:spPr>
            <a:xfrm>
              <a:off x="3495311" y="7543149"/>
              <a:ext cx="2205840" cy="685428"/>
            </a:xfrm>
            <a:prstGeom prst="rect">
              <a:avLst/>
            </a:prstGeom>
            <a:no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sp>
        <p:nvSpPr>
          <p:cNvPr id="29" name="文本框 28"/>
          <p:cNvSpPr txBox="1"/>
          <p:nvPr/>
        </p:nvSpPr>
        <p:spPr>
          <a:xfrm>
            <a:off x="2948435" y="4431763"/>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30" name="文本框 29"/>
          <p:cNvSpPr txBox="1"/>
          <p:nvPr/>
        </p:nvSpPr>
        <p:spPr>
          <a:xfrm>
            <a:off x="2159399" y="326282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grpSp>
        <p:nvGrpSpPr>
          <p:cNvPr id="21" name="组合 20"/>
          <p:cNvGrpSpPr/>
          <p:nvPr/>
        </p:nvGrpSpPr>
        <p:grpSpPr>
          <a:xfrm>
            <a:off x="1056921" y="2229033"/>
            <a:ext cx="1826471" cy="847483"/>
            <a:chOff x="1503222" y="2500746"/>
            <a:chExt cx="2597727" cy="1205346"/>
          </a:xfrm>
          <a:solidFill>
            <a:schemeClr val="bg1">
              <a:lumMod val="75000"/>
              <a:alpha val="50000"/>
            </a:schemeClr>
          </a:solidFill>
        </p:grpSpPr>
        <p:sp>
          <p:nvSpPr>
            <p:cNvPr id="33" name="圆角矩形标注 32"/>
            <p:cNvSpPr/>
            <p:nvPr/>
          </p:nvSpPr>
          <p:spPr>
            <a:xfrm>
              <a:off x="1503222" y="2500746"/>
              <a:ext cx="2597727" cy="1205346"/>
            </a:xfrm>
            <a:prstGeom prst="wedgeRoundRectCallout">
              <a:avLst>
                <a:gd name="adj1" fmla="val 27167"/>
                <a:gd name="adj2" fmla="val 67672"/>
                <a:gd name="adj3" fmla="val 16667"/>
              </a:avLst>
            </a:prstGeom>
            <a:grp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34" name="矩形 33"/>
            <p:cNvSpPr/>
            <p:nvPr/>
          </p:nvSpPr>
          <p:spPr>
            <a:xfrm>
              <a:off x="1749637" y="2742548"/>
              <a:ext cx="2205840" cy="685428"/>
            </a:xfrm>
            <a:prstGeom prst="rect">
              <a:avLst/>
            </a:prstGeom>
            <a:no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sp>
        <p:nvSpPr>
          <p:cNvPr id="37" name="文本框 36"/>
          <p:cNvSpPr txBox="1"/>
          <p:nvPr/>
        </p:nvSpPr>
        <p:spPr>
          <a:xfrm>
            <a:off x="6095616" y="2503009"/>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35" name="直接连接符 34"/>
          <p:cNvCxnSpPr/>
          <p:nvPr/>
        </p:nvCxnSpPr>
        <p:spPr>
          <a:xfrm>
            <a:off x="7255696" y="2642834"/>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0" name="文本框 39"/>
          <p:cNvSpPr txBox="1"/>
          <p:nvPr/>
        </p:nvSpPr>
        <p:spPr>
          <a:xfrm>
            <a:off x="7525061" y="3925318"/>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6155841" y="3628677"/>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095616" y="390452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43" name="直接连接符 42"/>
          <p:cNvCxnSpPr/>
          <p:nvPr/>
        </p:nvCxnSpPr>
        <p:spPr>
          <a:xfrm>
            <a:off x="7255696" y="4044346"/>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4" name="文本框 43"/>
          <p:cNvSpPr txBox="1"/>
          <p:nvPr/>
        </p:nvSpPr>
        <p:spPr>
          <a:xfrm>
            <a:off x="7525061" y="5384324"/>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6155841" y="5087684"/>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095616" y="5363527"/>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47" name="直接连接符 46"/>
          <p:cNvCxnSpPr/>
          <p:nvPr/>
        </p:nvCxnSpPr>
        <p:spPr>
          <a:xfrm>
            <a:off x="7255696" y="5503352"/>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8" name="文本框 47"/>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6" name="矩形 35"/>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2" name="圆角矩形 51"/>
          <p:cNvSpPr/>
          <p:nvPr/>
        </p:nvSpPr>
        <p:spPr>
          <a:xfrm>
            <a:off x="4100513" y="1271334"/>
            <a:ext cx="3990974" cy="442674"/>
          </a:xfrm>
          <a:prstGeom prst="roundRect">
            <a:avLst>
              <a:gd name="adj" fmla="val 50000"/>
            </a:avLst>
          </a:prstGeom>
          <a:solidFill>
            <a:srgbClr val="005EA4"/>
          </a:solidFill>
          <a:ln>
            <a:solidFill>
              <a:srgbClr val="005EA4"/>
            </a:solidFill>
          </a:ln>
        </p:spPr>
        <p:txBody>
          <a:bodyPr wrap="square" anchor="ctr">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点击添加副标题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2" presetClass="entr" presetSubtype="1"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 presetClass="entr" presetSubtype="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 presetClass="entr" presetSubtype="2"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1+#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2" presetClass="entr" presetSubtype="1"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500" fill="hold"/>
                                        <p:tgtEl>
                                          <p:spTgt spid="41"/>
                                        </p:tgtEl>
                                        <p:attrNameLst>
                                          <p:attrName>ppt_x</p:attrName>
                                        </p:attrNameLst>
                                      </p:cBhvr>
                                      <p:tavLst>
                                        <p:tav tm="0">
                                          <p:val>
                                            <p:strVal val="1+#ppt_w/2"/>
                                          </p:val>
                                        </p:tav>
                                        <p:tav tm="100000">
                                          <p:val>
                                            <p:strVal val="#ppt_x"/>
                                          </p:val>
                                        </p:tav>
                                      </p:tavLst>
                                    </p:anim>
                                    <p:anim calcmode="lin" valueType="num">
                                      <p:cBhvr additive="base">
                                        <p:cTn id="61" dur="500" fill="hold"/>
                                        <p:tgtEl>
                                          <p:spTgt spid="41"/>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50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par>
                                <p:cTn id="65" presetID="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1+#ppt_w/2"/>
                                          </p:val>
                                        </p:tav>
                                        <p:tav tm="100000">
                                          <p:val>
                                            <p:strVal val="#ppt_x"/>
                                          </p:val>
                                        </p:tav>
                                      </p:tavLst>
                                    </p:anim>
                                    <p:anim calcmode="lin" valueType="num">
                                      <p:cBhvr additive="base">
                                        <p:cTn id="68" dur="500" fill="hold"/>
                                        <p:tgtEl>
                                          <p:spTgt spid="44"/>
                                        </p:tgtEl>
                                        <p:attrNameLst>
                                          <p:attrName>ppt_y</p:attrName>
                                        </p:attrNameLst>
                                      </p:cBhvr>
                                      <p:tavLst>
                                        <p:tav tm="0">
                                          <p:val>
                                            <p:strVal val="#ppt_y"/>
                                          </p:val>
                                        </p:tav>
                                        <p:tav tm="100000">
                                          <p:val>
                                            <p:strVal val="#ppt_y"/>
                                          </p:val>
                                        </p:tav>
                                      </p:tavLst>
                                    </p:anim>
                                  </p:childTnLst>
                                </p:cTn>
                              </p:par>
                              <p:par>
                                <p:cTn id="69" presetID="22" presetClass="entr" presetSubtype="1"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up)">
                                      <p:cBhvr>
                                        <p:cTn id="71" dur="500"/>
                                        <p:tgtEl>
                                          <p:spTgt spid="47"/>
                                        </p:tgtEl>
                                      </p:cBhvr>
                                    </p:animEffect>
                                  </p:childTnLst>
                                </p:cTn>
                              </p:par>
                              <p:par>
                                <p:cTn id="72" presetID="2" presetClass="entr" presetSubtype="2"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additive="base">
                                        <p:cTn id="74" dur="500" fill="hold"/>
                                        <p:tgtEl>
                                          <p:spTgt spid="45"/>
                                        </p:tgtEl>
                                        <p:attrNameLst>
                                          <p:attrName>ppt_x</p:attrName>
                                        </p:attrNameLst>
                                      </p:cBhvr>
                                      <p:tavLst>
                                        <p:tav tm="0">
                                          <p:val>
                                            <p:strVal val="1+#ppt_w/2"/>
                                          </p:val>
                                        </p:tav>
                                        <p:tav tm="100000">
                                          <p:val>
                                            <p:strVal val="#ppt_x"/>
                                          </p:val>
                                        </p:tav>
                                      </p:tavLst>
                                    </p:anim>
                                    <p:anim calcmode="lin" valueType="num">
                                      <p:cBhvr additive="base">
                                        <p:cTn id="75" dur="500" fill="hold"/>
                                        <p:tgtEl>
                                          <p:spTgt spid="45"/>
                                        </p:tgtEl>
                                        <p:attrNameLst>
                                          <p:attrName>ppt_y</p:attrName>
                                        </p:attrNameLst>
                                      </p:cBhvr>
                                      <p:tavLst>
                                        <p:tav tm="0">
                                          <p:val>
                                            <p:strVal val="#ppt_y"/>
                                          </p:val>
                                        </p:tav>
                                        <p:tav tm="100000">
                                          <p:val>
                                            <p:strVal val="#ppt_y"/>
                                          </p:val>
                                        </p:tav>
                                      </p:tavLst>
                                    </p:anim>
                                  </p:childTnLst>
                                </p:cTn>
                              </p:par>
                              <p:par>
                                <p:cTn id="76" presetID="22" presetClass="entr" presetSubtype="8"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Effect transition="in" filter="wipe(left)">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2000"/>
                                  </p:stCondLst>
                                  <p:childTnLst>
                                    <p:animEffect transition="out" filter="fad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5" grpId="0"/>
      <p:bldP spid="16" grpId="0"/>
      <p:bldP spid="29" grpId="0"/>
      <p:bldP spid="30" grpId="0"/>
      <p:bldP spid="37" grpId="0"/>
      <p:bldP spid="40" grpId="0"/>
      <p:bldP spid="41" grpId="0"/>
      <p:bldP spid="42" grpId="0"/>
      <p:bldP spid="44" grpId="0"/>
      <p:bldP spid="45" grpId="0"/>
      <p:bldP spid="46" grpId="0"/>
      <p:bldP spid="48" grpId="0"/>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655093" y="1883390"/>
          <a:ext cx="5440907" cy="333005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12544925" y="7170821"/>
            <a:ext cx="242374" cy="369332"/>
          </a:xfrm>
          <a:prstGeom prst="rect">
            <a:avLst/>
          </a:prstGeom>
          <a:noFill/>
        </p:spPr>
        <p:txBody>
          <a:bodyPr wrap="none" rtlCol="0">
            <a:spAutoFit/>
          </a:bodyPr>
          <a:lstStyle/>
          <a:p>
            <a:r>
              <a:rPr lang="en-US" altLang="zh-CN" dirty="0">
                <a:solidFill>
                  <a:schemeClr val="bg1"/>
                </a:solidFill>
              </a:rPr>
              <a:t>.</a:t>
            </a:r>
            <a:endParaRPr lang="zh-CN" altLang="en-US" dirty="0">
              <a:solidFill>
                <a:schemeClr val="bg1"/>
              </a:solidFill>
            </a:endParaRPr>
          </a:p>
        </p:txBody>
      </p:sp>
      <p:sp>
        <p:nvSpPr>
          <p:cNvPr id="21" name="文本框 20"/>
          <p:cNvSpPr txBox="1"/>
          <p:nvPr/>
        </p:nvSpPr>
        <p:spPr>
          <a:xfrm>
            <a:off x="2683350" y="1558375"/>
            <a:ext cx="1620957" cy="338554"/>
          </a:xfrm>
          <a:prstGeom prst="rect">
            <a:avLst/>
          </a:prstGeom>
          <a:noFill/>
        </p:spPr>
        <p:txBody>
          <a:bodyPr wrap="none" rtlCol="0">
            <a:spAutoFit/>
          </a:bodyPr>
          <a:lstStyle/>
          <a:p>
            <a:pPr algn="ctr"/>
            <a:r>
              <a:rPr lang="zh-CN" altLang="en-US" sz="1600" b="1" dirty="0" smtClean="0">
                <a:latin typeface="微软雅黑" panose="020B0503020204020204" pitchFamily="34" charset="-122"/>
                <a:ea typeface="微软雅黑" panose="020B0503020204020204" pitchFamily="34" charset="-122"/>
              </a:rPr>
              <a:t>点击添加</a:t>
            </a:r>
            <a:r>
              <a:rPr lang="zh-CN" altLang="en-US" sz="1600" b="1" dirty="0">
                <a:latin typeface="微软雅黑" panose="020B0503020204020204" pitchFamily="34" charset="-122"/>
                <a:ea typeface="微软雅黑" panose="020B0503020204020204" pitchFamily="34" charset="-122"/>
              </a:rPr>
              <a:t>子</a:t>
            </a:r>
            <a:r>
              <a:rPr lang="zh-CN" altLang="en-US" sz="1600" b="1" dirty="0" smtClean="0">
                <a:latin typeface="微软雅黑" panose="020B0503020204020204" pitchFamily="34" charset="-122"/>
                <a:ea typeface="微软雅黑" panose="020B0503020204020204" pitchFamily="34" charset="-122"/>
              </a:rPr>
              <a:t>标题</a:t>
            </a:r>
            <a:endParaRPr lang="zh-CN" altLang="en-US" sz="1600" b="1" dirty="0">
              <a:latin typeface="微软雅黑" panose="020B0503020204020204" pitchFamily="34" charset="-122"/>
              <a:ea typeface="微软雅黑" panose="020B0503020204020204" pitchFamily="34" charset="-122"/>
            </a:endParaRPr>
          </a:p>
        </p:txBody>
      </p:sp>
      <p:graphicFrame>
        <p:nvGraphicFramePr>
          <p:cNvPr id="7" name="图表 6"/>
          <p:cNvGraphicFramePr/>
          <p:nvPr/>
        </p:nvGraphicFramePr>
        <p:xfrm>
          <a:off x="6348484" y="1885664"/>
          <a:ext cx="5440907" cy="3330055"/>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p:cNvSpPr txBox="1"/>
          <p:nvPr/>
        </p:nvSpPr>
        <p:spPr>
          <a:xfrm>
            <a:off x="8458627" y="1558375"/>
            <a:ext cx="1620957" cy="338554"/>
          </a:xfrm>
          <a:prstGeom prst="rect">
            <a:avLst/>
          </a:prstGeom>
          <a:noFill/>
        </p:spPr>
        <p:txBody>
          <a:bodyPr wrap="none" rtlCol="0">
            <a:spAutoFit/>
          </a:bodyPr>
          <a:lstStyle/>
          <a:p>
            <a:pPr algn="ctr"/>
            <a:r>
              <a:rPr lang="zh-CN" altLang="en-US" sz="1600" b="1" dirty="0" smtClean="0">
                <a:latin typeface="微软雅黑" panose="020B0503020204020204" pitchFamily="34" charset="-122"/>
                <a:ea typeface="微软雅黑" panose="020B0503020204020204" pitchFamily="34" charset="-122"/>
              </a:rPr>
              <a:t>点击添加</a:t>
            </a:r>
            <a:r>
              <a:rPr lang="zh-CN" altLang="en-US" sz="1600" b="1" dirty="0">
                <a:latin typeface="微软雅黑" panose="020B0503020204020204" pitchFamily="34" charset="-122"/>
                <a:ea typeface="微软雅黑" panose="020B0503020204020204" pitchFamily="34" charset="-122"/>
              </a:rPr>
              <a:t>子</a:t>
            </a:r>
            <a:r>
              <a:rPr lang="zh-CN" altLang="en-US" sz="1600" b="1" dirty="0" smtClean="0">
                <a:latin typeface="微软雅黑" panose="020B0503020204020204" pitchFamily="34" charset="-122"/>
                <a:ea typeface="微软雅黑" panose="020B0503020204020204" pitchFamily="34" charset="-122"/>
              </a:rPr>
              <a:t>标题</a:t>
            </a:r>
            <a:endParaRPr lang="zh-CN" altLang="en-US" sz="1600" b="1" dirty="0">
              <a:latin typeface="微软雅黑" panose="020B0503020204020204" pitchFamily="34" charset="-122"/>
              <a:ea typeface="微软雅黑" panose="020B0503020204020204" pitchFamily="34" charset="-122"/>
            </a:endParaRPr>
          </a:p>
        </p:txBody>
      </p:sp>
      <p:sp>
        <p:nvSpPr>
          <p:cNvPr id="2" name="矩形 1"/>
          <p:cNvSpPr/>
          <p:nvPr/>
        </p:nvSpPr>
        <p:spPr>
          <a:xfrm>
            <a:off x="1246496" y="5343057"/>
            <a:ext cx="4485564" cy="784830"/>
          </a:xfrm>
          <a:prstGeom prst="rect">
            <a:avLst/>
          </a:prstGeom>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100" dirty="0"/>
          </a:p>
        </p:txBody>
      </p:sp>
      <p:sp>
        <p:nvSpPr>
          <p:cNvPr id="9" name="矩形 8"/>
          <p:cNvSpPr/>
          <p:nvPr/>
        </p:nvSpPr>
        <p:spPr>
          <a:xfrm>
            <a:off x="6994478" y="5304388"/>
            <a:ext cx="4485564" cy="784830"/>
          </a:xfrm>
          <a:prstGeom prst="rect">
            <a:avLst/>
          </a:prstGeom>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100" dirty="0"/>
          </a:p>
        </p:txBody>
      </p:sp>
      <p:sp>
        <p:nvSpPr>
          <p:cNvPr id="16" name="矩形 15"/>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2" presetClass="entr" presetSubtype="4"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200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P spid="21" grpId="0"/>
      <p:bldGraphic spid="7" grpId="0">
        <p:bldAsOne/>
      </p:bldGraphic>
      <p:bldP spid="8" grpId="0"/>
      <p:bldP spid="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表 13"/>
          <p:cNvGraphicFramePr/>
          <p:nvPr/>
        </p:nvGraphicFramePr>
        <p:xfrm>
          <a:off x="1158454" y="4102587"/>
          <a:ext cx="4810141" cy="2338385"/>
        </p:xfrm>
        <a:graphic>
          <a:graphicData uri="http://schemas.openxmlformats.org/drawingml/2006/chart">
            <c:chart xmlns:c="http://schemas.openxmlformats.org/drawingml/2006/chart" xmlns:r="http://schemas.openxmlformats.org/officeDocument/2006/relationships" r:id="rId1"/>
          </a:graphicData>
        </a:graphic>
      </p:graphicFrame>
      <p:sp>
        <p:nvSpPr>
          <p:cNvPr id="15" name="文本框 14"/>
          <p:cNvSpPr txBox="1"/>
          <p:nvPr/>
        </p:nvSpPr>
        <p:spPr>
          <a:xfrm>
            <a:off x="6504031" y="1496834"/>
            <a:ext cx="1620957" cy="307777"/>
          </a:xfrm>
          <a:prstGeom prst="rect">
            <a:avLst/>
          </a:prstGeom>
          <a:noFill/>
          <a:effectLst/>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点击</a:t>
            </a:r>
            <a:r>
              <a:rPr lang="zh-CN" altLang="en-US" sz="1400" b="1" dirty="0">
                <a:latin typeface="微软雅黑" panose="020B0503020204020204" pitchFamily="34" charset="-122"/>
                <a:ea typeface="微软雅黑" panose="020B0503020204020204" pitchFamily="34" charset="-122"/>
              </a:rPr>
              <a:t>此处</a:t>
            </a:r>
            <a:r>
              <a:rPr lang="zh-CN" altLang="en-US" sz="1400" b="1" dirty="0" smtClean="0">
                <a:latin typeface="微软雅黑" panose="020B0503020204020204" pitchFamily="34" charset="-122"/>
                <a:ea typeface="微软雅黑" panose="020B0503020204020204" pitchFamily="34" charset="-122"/>
              </a:rPr>
              <a:t>添加内容</a:t>
            </a:r>
            <a:endParaRPr lang="zh-CN" altLang="en-US" sz="1400" b="1" dirty="0">
              <a:latin typeface="微软雅黑" panose="020B0503020204020204" pitchFamily="34" charset="-122"/>
              <a:ea typeface="微软雅黑" panose="020B0503020204020204" pitchFamily="34" charset="-122"/>
            </a:endParaRPr>
          </a:p>
        </p:txBody>
      </p:sp>
      <p:graphicFrame>
        <p:nvGraphicFramePr>
          <p:cNvPr id="16" name="图表 15"/>
          <p:cNvGraphicFramePr/>
          <p:nvPr/>
        </p:nvGraphicFramePr>
        <p:xfrm>
          <a:off x="1144806" y="1489414"/>
          <a:ext cx="4781427" cy="2338385"/>
        </p:xfrm>
        <a:graphic>
          <a:graphicData uri="http://schemas.openxmlformats.org/drawingml/2006/chart">
            <c:chart xmlns:c="http://schemas.openxmlformats.org/drawingml/2006/chart" xmlns:r="http://schemas.openxmlformats.org/officeDocument/2006/relationships" r:id="rId2"/>
          </a:graphicData>
        </a:graphic>
      </p:graphicFrame>
      <p:sp>
        <p:nvSpPr>
          <p:cNvPr id="28" name="文本框 27"/>
          <p:cNvSpPr txBox="1"/>
          <p:nvPr/>
        </p:nvSpPr>
        <p:spPr>
          <a:xfrm>
            <a:off x="12479453" y="7170811"/>
            <a:ext cx="308098" cy="677108"/>
          </a:xfrm>
          <a:prstGeom prst="rect">
            <a:avLst/>
          </a:prstGeom>
          <a:noFill/>
        </p:spPr>
        <p:txBody>
          <a:bodyPr wrap="none" rtlCol="0">
            <a:spAutoFit/>
          </a:bodyPr>
          <a:lstStyle/>
          <a:p>
            <a:r>
              <a:rPr lang="en-US" altLang="zh-CN" sz="3800" dirty="0">
                <a:solidFill>
                  <a:srgbClr val="030305"/>
                </a:solidFill>
              </a:rPr>
              <a:t>.</a:t>
            </a:r>
            <a:endParaRPr lang="zh-CN" altLang="en-US" sz="3800" dirty="0">
              <a:solidFill>
                <a:srgbClr val="030305"/>
              </a:solidFill>
            </a:endParaRPr>
          </a:p>
        </p:txBody>
      </p:sp>
      <p:sp>
        <p:nvSpPr>
          <p:cNvPr id="4" name="矩形 3"/>
          <p:cNvSpPr/>
          <p:nvPr/>
        </p:nvSpPr>
        <p:spPr>
          <a:xfrm>
            <a:off x="6503574" y="1941159"/>
            <a:ext cx="4594747" cy="1477328"/>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en-US" altLang="zh-CN"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矩形 32"/>
          <p:cNvSpPr/>
          <p:nvPr/>
        </p:nvSpPr>
        <p:spPr>
          <a:xfrm>
            <a:off x="6543915" y="4645488"/>
            <a:ext cx="4594747" cy="1477328"/>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en-US" altLang="zh-CN"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4" name="文本框 33"/>
          <p:cNvSpPr txBox="1"/>
          <p:nvPr/>
        </p:nvSpPr>
        <p:spPr>
          <a:xfrm>
            <a:off x="2843770" y="1403150"/>
            <a:ext cx="1351652" cy="292388"/>
          </a:xfrm>
          <a:prstGeom prst="rect">
            <a:avLst/>
          </a:prstGeom>
          <a:noFill/>
        </p:spPr>
        <p:txBody>
          <a:bodyPr wrap="none" rtlCol="0">
            <a:spAutoFit/>
          </a:bodyPr>
          <a:lstStyle/>
          <a:p>
            <a:pPr algn="ctr"/>
            <a:r>
              <a:rPr lang="zh-CN" altLang="en-US" sz="1300" dirty="0">
                <a:latin typeface="微软雅黑" panose="020B0503020204020204" pitchFamily="34" charset="-122"/>
                <a:ea typeface="微软雅黑" panose="020B0503020204020204" pitchFamily="34" charset="-122"/>
              </a:rPr>
              <a:t>点击添加子标题</a:t>
            </a:r>
            <a:endParaRPr lang="zh-CN" altLang="en-US" sz="13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2843770" y="4025795"/>
            <a:ext cx="1351652" cy="292388"/>
          </a:xfrm>
          <a:prstGeom prst="rect">
            <a:avLst/>
          </a:prstGeom>
          <a:noFill/>
        </p:spPr>
        <p:txBody>
          <a:bodyPr wrap="none" rtlCol="0">
            <a:spAutoFit/>
          </a:bodyPr>
          <a:lstStyle/>
          <a:p>
            <a:pPr algn="ctr"/>
            <a:r>
              <a:rPr lang="zh-CN" altLang="en-US" sz="1300" dirty="0">
                <a:latin typeface="微软雅黑" panose="020B0503020204020204" pitchFamily="34" charset="-122"/>
                <a:ea typeface="微软雅黑" panose="020B0503020204020204" pitchFamily="34" charset="-122"/>
              </a:rPr>
              <a:t>点击添加子标题</a:t>
            </a:r>
            <a:endParaRPr lang="zh-CN" altLang="en-US" sz="1300" dirty="0">
              <a:latin typeface="微软雅黑" panose="020B0503020204020204" pitchFamily="34" charset="-122"/>
              <a:ea typeface="微软雅黑" panose="020B0503020204020204" pitchFamily="34" charset="-122"/>
            </a:endParaRPr>
          </a:p>
        </p:txBody>
      </p:sp>
      <p:sp>
        <p:nvSpPr>
          <p:cNvPr id="19" name="矩形 18"/>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0" name="文本框 1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1" name="文本框 20"/>
          <p:cNvSpPr txBox="1"/>
          <p:nvPr/>
        </p:nvSpPr>
        <p:spPr>
          <a:xfrm>
            <a:off x="6589196" y="4177281"/>
            <a:ext cx="1620957" cy="307777"/>
          </a:xfrm>
          <a:prstGeom prst="rect">
            <a:avLst/>
          </a:prstGeom>
          <a:noFill/>
          <a:effectLst/>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点击</a:t>
            </a:r>
            <a:r>
              <a:rPr lang="zh-CN" altLang="en-US" sz="1400" b="1" dirty="0">
                <a:latin typeface="微软雅黑" panose="020B0503020204020204" pitchFamily="34" charset="-122"/>
                <a:ea typeface="微软雅黑" panose="020B0503020204020204" pitchFamily="34" charset="-122"/>
              </a:rPr>
              <a:t>此处</a:t>
            </a:r>
            <a:r>
              <a:rPr lang="zh-CN" altLang="en-US" sz="1400" b="1" dirty="0" smtClean="0">
                <a:latin typeface="微软雅黑" panose="020B0503020204020204" pitchFamily="34" charset="-122"/>
                <a:ea typeface="微软雅黑" panose="020B0503020204020204" pitchFamily="34" charset="-122"/>
              </a:rPr>
              <a:t>添加内容</a:t>
            </a:r>
            <a:endParaRPr lang="zh-CN" altLang="en-US" sz="1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20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Graphic spid="16" grpId="0">
        <p:bldAsOne/>
      </p:bldGraphic>
      <p:bldP spid="28" grpId="0"/>
      <p:bldP spid="4" grpId="0"/>
      <p:bldP spid="33" grpId="0"/>
      <p:bldP spid="34" grpId="0"/>
      <p:bldP spid="35"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461024" y="3082094"/>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grpSp>
        <p:nvGrpSpPr>
          <p:cNvPr id="4" name="组合 3"/>
          <p:cNvGrpSpPr/>
          <p:nvPr/>
        </p:nvGrpSpPr>
        <p:grpSpPr>
          <a:xfrm>
            <a:off x="4833621" y="3018374"/>
            <a:ext cx="2524759" cy="2524759"/>
            <a:chOff x="4833582" y="3166283"/>
            <a:chExt cx="2524836" cy="2524836"/>
          </a:xfrm>
        </p:grpSpPr>
        <p:sp>
          <p:nvSpPr>
            <p:cNvPr id="2" name="椭圆 1"/>
            <p:cNvSpPr/>
            <p:nvPr/>
          </p:nvSpPr>
          <p:spPr>
            <a:xfrm>
              <a:off x="4833582" y="3166283"/>
              <a:ext cx="2524836" cy="2524836"/>
            </a:xfrm>
            <a:prstGeom prst="ellipse">
              <a:avLst/>
            </a:prstGeom>
            <a:solidFill>
              <a:schemeClr val="bg1">
                <a:lumMod val="65000"/>
                <a:alpha val="70000"/>
              </a:schemeClr>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 name="KSO_Shape"/>
            <p:cNvSpPr/>
            <p:nvPr/>
          </p:nvSpPr>
          <p:spPr bwMode="auto">
            <a:xfrm>
              <a:off x="5195888" y="3531764"/>
              <a:ext cx="1800225" cy="1793875"/>
            </a:xfrm>
            <a:custGeom>
              <a:avLst/>
              <a:gdLst>
                <a:gd name="T0" fmla="*/ 1681234 w 2780"/>
                <a:gd name="T1" fmla="*/ 935378 h 2769"/>
                <a:gd name="T2" fmla="*/ 1090600 w 2780"/>
                <a:gd name="T3" fmla="*/ 935378 h 2769"/>
                <a:gd name="T4" fmla="*/ 970790 w 2780"/>
                <a:gd name="T5" fmla="*/ 1055298 h 2769"/>
                <a:gd name="T6" fmla="*/ 970790 w 2780"/>
                <a:gd name="T7" fmla="*/ 1674994 h 2769"/>
                <a:gd name="T8" fmla="*/ 1090600 w 2780"/>
                <a:gd name="T9" fmla="*/ 1794914 h 2769"/>
                <a:gd name="T10" fmla="*/ 1681234 w 2780"/>
                <a:gd name="T11" fmla="*/ 1794914 h 2769"/>
                <a:gd name="T12" fmla="*/ 1800397 w 2780"/>
                <a:gd name="T13" fmla="*/ 1674994 h 2769"/>
                <a:gd name="T14" fmla="*/ 1800397 w 2780"/>
                <a:gd name="T15" fmla="*/ 1055298 h 2769"/>
                <a:gd name="T16" fmla="*/ 1681234 w 2780"/>
                <a:gd name="T17" fmla="*/ 935378 h 2769"/>
                <a:gd name="T18" fmla="*/ 1681234 w 2780"/>
                <a:gd name="T19" fmla="*/ 0 h 2769"/>
                <a:gd name="T20" fmla="*/ 1090600 w 2780"/>
                <a:gd name="T21" fmla="*/ 0 h 2769"/>
                <a:gd name="T22" fmla="*/ 970790 w 2780"/>
                <a:gd name="T23" fmla="*/ 119272 h 2769"/>
                <a:gd name="T24" fmla="*/ 970790 w 2780"/>
                <a:gd name="T25" fmla="*/ 711094 h 2769"/>
                <a:gd name="T26" fmla="*/ 1090600 w 2780"/>
                <a:gd name="T27" fmla="*/ 830366 h 2769"/>
                <a:gd name="T28" fmla="*/ 1681234 w 2780"/>
                <a:gd name="T29" fmla="*/ 830366 h 2769"/>
                <a:gd name="T30" fmla="*/ 1800397 w 2780"/>
                <a:gd name="T31" fmla="*/ 711094 h 2769"/>
                <a:gd name="T32" fmla="*/ 1800397 w 2780"/>
                <a:gd name="T33" fmla="*/ 119272 h 2769"/>
                <a:gd name="T34" fmla="*/ 1681234 w 2780"/>
                <a:gd name="T35" fmla="*/ 0 h 2769"/>
                <a:gd name="T36" fmla="*/ 703321 w 2780"/>
                <a:gd name="T37" fmla="*/ 935378 h 2769"/>
                <a:gd name="T38" fmla="*/ 119811 w 2780"/>
                <a:gd name="T39" fmla="*/ 935378 h 2769"/>
                <a:gd name="T40" fmla="*/ 0 w 2780"/>
                <a:gd name="T41" fmla="*/ 1055298 h 2769"/>
                <a:gd name="T42" fmla="*/ 0 w 2780"/>
                <a:gd name="T43" fmla="*/ 1674994 h 2769"/>
                <a:gd name="T44" fmla="*/ 119811 w 2780"/>
                <a:gd name="T45" fmla="*/ 1794914 h 2769"/>
                <a:gd name="T46" fmla="*/ 703321 w 2780"/>
                <a:gd name="T47" fmla="*/ 1794914 h 2769"/>
                <a:gd name="T48" fmla="*/ 822484 w 2780"/>
                <a:gd name="T49" fmla="*/ 1674994 h 2769"/>
                <a:gd name="T50" fmla="*/ 822484 w 2780"/>
                <a:gd name="T51" fmla="*/ 1055298 h 2769"/>
                <a:gd name="T52" fmla="*/ 703321 w 2780"/>
                <a:gd name="T53" fmla="*/ 935378 h 2769"/>
                <a:gd name="T54" fmla="*/ 703321 w 2780"/>
                <a:gd name="T55" fmla="*/ 0 h 2769"/>
                <a:gd name="T56" fmla="*/ 119811 w 2780"/>
                <a:gd name="T57" fmla="*/ 0 h 2769"/>
                <a:gd name="T58" fmla="*/ 0 w 2780"/>
                <a:gd name="T59" fmla="*/ 119272 h 2769"/>
                <a:gd name="T60" fmla="*/ 0 w 2780"/>
                <a:gd name="T61" fmla="*/ 711094 h 2769"/>
                <a:gd name="T62" fmla="*/ 119811 w 2780"/>
                <a:gd name="T63" fmla="*/ 830366 h 2769"/>
                <a:gd name="T64" fmla="*/ 703321 w 2780"/>
                <a:gd name="T65" fmla="*/ 830366 h 2769"/>
                <a:gd name="T66" fmla="*/ 822484 w 2780"/>
                <a:gd name="T67" fmla="*/ 711094 h 2769"/>
                <a:gd name="T68" fmla="*/ 822484 w 2780"/>
                <a:gd name="T69" fmla="*/ 119272 h 2769"/>
                <a:gd name="T70" fmla="*/ 703321 w 2780"/>
                <a:gd name="T71" fmla="*/ 0 h 2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80" h="2769">
                  <a:moveTo>
                    <a:pt x="2596" y="1443"/>
                  </a:moveTo>
                  <a:cubicBezTo>
                    <a:pt x="1684" y="1443"/>
                    <a:pt x="1684" y="1443"/>
                    <a:pt x="1684" y="1443"/>
                  </a:cubicBezTo>
                  <a:cubicBezTo>
                    <a:pt x="1582" y="1443"/>
                    <a:pt x="1499" y="1526"/>
                    <a:pt x="1499" y="1628"/>
                  </a:cubicBezTo>
                  <a:cubicBezTo>
                    <a:pt x="1499" y="2584"/>
                    <a:pt x="1499" y="2584"/>
                    <a:pt x="1499" y="2584"/>
                  </a:cubicBezTo>
                  <a:cubicBezTo>
                    <a:pt x="1499" y="2686"/>
                    <a:pt x="1582" y="2769"/>
                    <a:pt x="1684" y="2769"/>
                  </a:cubicBezTo>
                  <a:cubicBezTo>
                    <a:pt x="2596" y="2769"/>
                    <a:pt x="2596" y="2769"/>
                    <a:pt x="2596" y="2769"/>
                  </a:cubicBezTo>
                  <a:cubicBezTo>
                    <a:pt x="2698" y="2769"/>
                    <a:pt x="2780" y="2686"/>
                    <a:pt x="2780" y="2584"/>
                  </a:cubicBezTo>
                  <a:cubicBezTo>
                    <a:pt x="2780" y="1628"/>
                    <a:pt x="2780" y="1628"/>
                    <a:pt x="2780" y="1628"/>
                  </a:cubicBezTo>
                  <a:cubicBezTo>
                    <a:pt x="2780" y="1526"/>
                    <a:pt x="2698" y="1443"/>
                    <a:pt x="2596" y="1443"/>
                  </a:cubicBezTo>
                  <a:close/>
                  <a:moveTo>
                    <a:pt x="2596" y="0"/>
                  </a:moveTo>
                  <a:cubicBezTo>
                    <a:pt x="1684" y="0"/>
                    <a:pt x="1684" y="0"/>
                    <a:pt x="1684" y="0"/>
                  </a:cubicBezTo>
                  <a:cubicBezTo>
                    <a:pt x="1582" y="0"/>
                    <a:pt x="1499" y="83"/>
                    <a:pt x="1499" y="184"/>
                  </a:cubicBezTo>
                  <a:cubicBezTo>
                    <a:pt x="1499" y="1097"/>
                    <a:pt x="1499" y="1097"/>
                    <a:pt x="1499" y="1097"/>
                  </a:cubicBezTo>
                  <a:cubicBezTo>
                    <a:pt x="1499" y="1198"/>
                    <a:pt x="1582" y="1281"/>
                    <a:pt x="1684" y="1281"/>
                  </a:cubicBezTo>
                  <a:cubicBezTo>
                    <a:pt x="2596" y="1281"/>
                    <a:pt x="2596" y="1281"/>
                    <a:pt x="2596" y="1281"/>
                  </a:cubicBezTo>
                  <a:cubicBezTo>
                    <a:pt x="2698" y="1281"/>
                    <a:pt x="2780" y="1198"/>
                    <a:pt x="2780" y="1097"/>
                  </a:cubicBezTo>
                  <a:cubicBezTo>
                    <a:pt x="2780" y="184"/>
                    <a:pt x="2780" y="184"/>
                    <a:pt x="2780" y="184"/>
                  </a:cubicBezTo>
                  <a:cubicBezTo>
                    <a:pt x="2780" y="83"/>
                    <a:pt x="2698" y="0"/>
                    <a:pt x="2596" y="0"/>
                  </a:cubicBezTo>
                  <a:close/>
                  <a:moveTo>
                    <a:pt x="1086" y="1443"/>
                  </a:moveTo>
                  <a:cubicBezTo>
                    <a:pt x="185" y="1443"/>
                    <a:pt x="185" y="1443"/>
                    <a:pt x="185" y="1443"/>
                  </a:cubicBezTo>
                  <a:cubicBezTo>
                    <a:pt x="83" y="1443"/>
                    <a:pt x="0" y="1526"/>
                    <a:pt x="0" y="1628"/>
                  </a:cubicBezTo>
                  <a:cubicBezTo>
                    <a:pt x="0" y="2584"/>
                    <a:pt x="0" y="2584"/>
                    <a:pt x="0" y="2584"/>
                  </a:cubicBezTo>
                  <a:cubicBezTo>
                    <a:pt x="0" y="2686"/>
                    <a:pt x="83" y="2769"/>
                    <a:pt x="185" y="2769"/>
                  </a:cubicBezTo>
                  <a:cubicBezTo>
                    <a:pt x="1086" y="2769"/>
                    <a:pt x="1086" y="2769"/>
                    <a:pt x="1086" y="2769"/>
                  </a:cubicBezTo>
                  <a:cubicBezTo>
                    <a:pt x="1188" y="2769"/>
                    <a:pt x="1270" y="2686"/>
                    <a:pt x="1270" y="2584"/>
                  </a:cubicBezTo>
                  <a:cubicBezTo>
                    <a:pt x="1270" y="1628"/>
                    <a:pt x="1270" y="1628"/>
                    <a:pt x="1270" y="1628"/>
                  </a:cubicBezTo>
                  <a:cubicBezTo>
                    <a:pt x="1270" y="1526"/>
                    <a:pt x="1188" y="1443"/>
                    <a:pt x="1086" y="1443"/>
                  </a:cubicBezTo>
                  <a:close/>
                  <a:moveTo>
                    <a:pt x="1086" y="0"/>
                  </a:moveTo>
                  <a:cubicBezTo>
                    <a:pt x="185" y="0"/>
                    <a:pt x="185" y="0"/>
                    <a:pt x="185" y="0"/>
                  </a:cubicBezTo>
                  <a:cubicBezTo>
                    <a:pt x="83" y="0"/>
                    <a:pt x="0" y="83"/>
                    <a:pt x="0" y="184"/>
                  </a:cubicBezTo>
                  <a:cubicBezTo>
                    <a:pt x="0" y="1097"/>
                    <a:pt x="0" y="1097"/>
                    <a:pt x="0" y="1097"/>
                  </a:cubicBezTo>
                  <a:cubicBezTo>
                    <a:pt x="0" y="1198"/>
                    <a:pt x="83" y="1281"/>
                    <a:pt x="185" y="1281"/>
                  </a:cubicBezTo>
                  <a:cubicBezTo>
                    <a:pt x="1086" y="1281"/>
                    <a:pt x="1086" y="1281"/>
                    <a:pt x="1086" y="1281"/>
                  </a:cubicBezTo>
                  <a:cubicBezTo>
                    <a:pt x="1188" y="1281"/>
                    <a:pt x="1270" y="1198"/>
                    <a:pt x="1270" y="1097"/>
                  </a:cubicBezTo>
                  <a:cubicBezTo>
                    <a:pt x="1270" y="184"/>
                    <a:pt x="1270" y="184"/>
                    <a:pt x="1270" y="184"/>
                  </a:cubicBezTo>
                  <a:cubicBezTo>
                    <a:pt x="1270" y="83"/>
                    <a:pt x="1188" y="0"/>
                    <a:pt x="1086" y="0"/>
                  </a:cubicBezTo>
                  <a:close/>
                </a:path>
              </a:pathLst>
            </a:custGeom>
            <a:solidFill>
              <a:srgbClr val="005EA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9" name="KSO_Shape"/>
            <p:cNvSpPr/>
            <p:nvPr/>
          </p:nvSpPr>
          <p:spPr bwMode="auto">
            <a:xfrm>
              <a:off x="5375512" y="3738836"/>
              <a:ext cx="479378" cy="452213"/>
            </a:xfrm>
            <a:custGeom>
              <a:avLst/>
              <a:gdLst>
                <a:gd name="T0" fmla="*/ 186247 w 2959101"/>
                <a:gd name="T1" fmla="*/ 1226349 h 2789237"/>
                <a:gd name="T2" fmla="*/ 230689 w 2959101"/>
                <a:gd name="T3" fmla="*/ 1237612 h 2789237"/>
                <a:gd name="T4" fmla="*/ 288413 w 2959101"/>
                <a:gd name="T5" fmla="*/ 1242988 h 2789237"/>
                <a:gd name="T6" fmla="*/ 479719 w 2959101"/>
                <a:gd name="T7" fmla="*/ 1671247 h 2789237"/>
                <a:gd name="T8" fmla="*/ 447792 w 2959101"/>
                <a:gd name="T9" fmla="*/ 1667919 h 2789237"/>
                <a:gd name="T10" fmla="*/ 425571 w 2959101"/>
                <a:gd name="T11" fmla="*/ 1655632 h 2789237"/>
                <a:gd name="T12" fmla="*/ 406415 w 2959101"/>
                <a:gd name="T13" fmla="*/ 1632337 h 2789237"/>
                <a:gd name="T14" fmla="*/ 1684037 w 2959101"/>
                <a:gd name="T15" fmla="*/ 1235155 h 2789237"/>
                <a:gd name="T16" fmla="*/ 1739462 w 2959101"/>
                <a:gd name="T17" fmla="*/ 1231059 h 2789237"/>
                <a:gd name="T18" fmla="*/ 1778540 w 2959101"/>
                <a:gd name="T19" fmla="*/ 1219540 h 2789237"/>
                <a:gd name="T20" fmla="*/ 1816086 w 2959101"/>
                <a:gd name="T21" fmla="*/ 1198804 h 2789237"/>
                <a:gd name="T22" fmla="*/ 1573698 w 2959101"/>
                <a:gd name="T23" fmla="*/ 1645505 h 2789237"/>
                <a:gd name="T24" fmla="*/ 1560927 w 2959101"/>
                <a:gd name="T25" fmla="*/ 1659840 h 2789237"/>
                <a:gd name="T26" fmla="*/ 1547390 w 2959101"/>
                <a:gd name="T27" fmla="*/ 1666496 h 2789237"/>
                <a:gd name="T28" fmla="*/ 1509589 w 2959101"/>
                <a:gd name="T29" fmla="*/ 1671104 h 2789237"/>
                <a:gd name="T30" fmla="*/ 1044479 w 2959101"/>
                <a:gd name="T31" fmla="*/ 1465033 h 2789237"/>
                <a:gd name="T32" fmla="*/ 653055 w 2959101"/>
                <a:gd name="T33" fmla="*/ 989868 h 2789237"/>
                <a:gd name="T34" fmla="*/ 262244 w 2959101"/>
                <a:gd name="T35" fmla="*/ 1208432 h 2789237"/>
                <a:gd name="T36" fmla="*/ 203201 w 2959101"/>
                <a:gd name="T37" fmla="*/ 1197683 h 2789237"/>
                <a:gd name="T38" fmla="*/ 151059 w 2959101"/>
                <a:gd name="T39" fmla="*/ 1173369 h 2789237"/>
                <a:gd name="T40" fmla="*/ 106841 w 2959101"/>
                <a:gd name="T41" fmla="*/ 1139075 h 2789237"/>
                <a:gd name="T42" fmla="*/ 72846 w 2959101"/>
                <a:gd name="T43" fmla="*/ 1097359 h 2789237"/>
                <a:gd name="T44" fmla="*/ 49586 w 2959101"/>
                <a:gd name="T45" fmla="*/ 1051547 h 2789237"/>
                <a:gd name="T46" fmla="*/ 39874 w 2959101"/>
                <a:gd name="T47" fmla="*/ 1004712 h 2789237"/>
                <a:gd name="T48" fmla="*/ 44474 w 2959101"/>
                <a:gd name="T49" fmla="*/ 953782 h 2789237"/>
                <a:gd name="T50" fmla="*/ 156427 w 2959101"/>
                <a:gd name="T51" fmla="*/ 723445 h 2789237"/>
                <a:gd name="T52" fmla="*/ 1881769 w 2959101"/>
                <a:gd name="T53" fmla="*/ 891877 h 2789237"/>
                <a:gd name="T54" fmla="*/ 1894788 w 2959101"/>
                <a:gd name="T55" fmla="*/ 923328 h 2789237"/>
                <a:gd name="T56" fmla="*/ 1902958 w 2959101"/>
                <a:gd name="T57" fmla="*/ 957080 h 2789237"/>
                <a:gd name="T58" fmla="*/ 1904745 w 2959101"/>
                <a:gd name="T59" fmla="*/ 994156 h 2789237"/>
                <a:gd name="T60" fmla="*/ 1893767 w 2959101"/>
                <a:gd name="T61" fmla="*/ 1047342 h 2789237"/>
                <a:gd name="T62" fmla="*/ 1869771 w 2959101"/>
                <a:gd name="T63" fmla="*/ 1095413 h 2789237"/>
                <a:gd name="T64" fmla="*/ 1834797 w 2959101"/>
                <a:gd name="T65" fmla="*/ 1136069 h 2789237"/>
                <a:gd name="T66" fmla="*/ 1792164 w 2959101"/>
                <a:gd name="T67" fmla="*/ 1167520 h 2789237"/>
                <a:gd name="T68" fmla="*/ 1744425 w 2959101"/>
                <a:gd name="T69" fmla="*/ 1188999 h 2789237"/>
                <a:gd name="T70" fmla="*/ 1694645 w 2959101"/>
                <a:gd name="T71" fmla="*/ 1198460 h 2789237"/>
                <a:gd name="T72" fmla="*/ 1531517 w 2959101"/>
                <a:gd name="T73" fmla="*/ 727463 h 2789237"/>
                <a:gd name="T74" fmla="*/ 1310612 w 2959101"/>
                <a:gd name="T75" fmla="*/ 512 h 2789237"/>
                <a:gd name="T76" fmla="*/ 1333869 w 2959101"/>
                <a:gd name="T77" fmla="*/ 7934 h 2789237"/>
                <a:gd name="T78" fmla="*/ 1352526 w 2959101"/>
                <a:gd name="T79" fmla="*/ 26874 h 2789237"/>
                <a:gd name="T80" fmla="*/ 1493861 w 2959101"/>
                <a:gd name="T81" fmla="*/ 264384 h 2789237"/>
                <a:gd name="T82" fmla="*/ 892487 w 2959101"/>
                <a:gd name="T83" fmla="*/ 95976 h 2789237"/>
                <a:gd name="T84" fmla="*/ 832682 w 2959101"/>
                <a:gd name="T85" fmla="*/ 21499 h 2789237"/>
                <a:gd name="T86" fmla="*/ 658932 w 2959101"/>
                <a:gd name="T87" fmla="*/ 0 h 2789237"/>
                <a:gd name="T88" fmla="*/ 706710 w 2959101"/>
                <a:gd name="T89" fmla="*/ 3069 h 2789237"/>
                <a:gd name="T90" fmla="*/ 746568 w 2959101"/>
                <a:gd name="T91" fmla="*/ 12022 h 2789237"/>
                <a:gd name="T92" fmla="*/ 779783 w 2959101"/>
                <a:gd name="T93" fmla="*/ 26347 h 2789237"/>
                <a:gd name="T94" fmla="*/ 807888 w 2959101"/>
                <a:gd name="T95" fmla="*/ 45788 h 2789237"/>
                <a:gd name="T96" fmla="*/ 831905 w 2959101"/>
                <a:gd name="T97" fmla="*/ 69578 h 2789237"/>
                <a:gd name="T98" fmla="*/ 862565 w 2959101"/>
                <a:gd name="T99" fmla="*/ 112553 h 2789237"/>
                <a:gd name="T100" fmla="*/ 861798 w 2959101"/>
                <a:gd name="T101" fmla="*/ 328704 h 2789237"/>
                <a:gd name="T102" fmla="*/ 501800 w 2959101"/>
                <a:gd name="T103" fmla="*/ 83903 h 2789237"/>
                <a:gd name="T104" fmla="*/ 531183 w 2959101"/>
                <a:gd name="T105" fmla="*/ 43998 h 2789237"/>
                <a:gd name="T106" fmla="*/ 566697 w 2959101"/>
                <a:gd name="T107" fmla="*/ 17394 h 2789237"/>
                <a:gd name="T108" fmla="*/ 612431 w 2959101"/>
                <a:gd name="T109" fmla="*/ 3325 h 2789237"/>
                <a:gd name="T110" fmla="*/ 658932 w 2959101"/>
                <a:gd name="T111" fmla="*/ 0 h 27892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59101" h="2789237">
                  <a:moveTo>
                    <a:pt x="230188" y="1878012"/>
                  </a:moveTo>
                  <a:lnTo>
                    <a:pt x="253199" y="1889137"/>
                  </a:lnTo>
                  <a:lnTo>
                    <a:pt x="265102" y="1894302"/>
                  </a:lnTo>
                  <a:lnTo>
                    <a:pt x="277004" y="1898673"/>
                  </a:lnTo>
                  <a:lnTo>
                    <a:pt x="289303" y="1903440"/>
                  </a:lnTo>
                  <a:lnTo>
                    <a:pt x="301999" y="1907414"/>
                  </a:lnTo>
                  <a:lnTo>
                    <a:pt x="315092" y="1911387"/>
                  </a:lnTo>
                  <a:lnTo>
                    <a:pt x="328978" y="1914963"/>
                  </a:lnTo>
                  <a:lnTo>
                    <a:pt x="343657" y="1918538"/>
                  </a:lnTo>
                  <a:lnTo>
                    <a:pt x="358337" y="1920922"/>
                  </a:lnTo>
                  <a:lnTo>
                    <a:pt x="374207" y="1923704"/>
                  </a:lnTo>
                  <a:lnTo>
                    <a:pt x="391267" y="1925690"/>
                  </a:lnTo>
                  <a:lnTo>
                    <a:pt x="408724" y="1927279"/>
                  </a:lnTo>
                  <a:lnTo>
                    <a:pt x="427767" y="1928471"/>
                  </a:lnTo>
                  <a:lnTo>
                    <a:pt x="448001" y="1929266"/>
                  </a:lnTo>
                  <a:lnTo>
                    <a:pt x="469029" y="1929266"/>
                  </a:lnTo>
                  <a:lnTo>
                    <a:pt x="1446213" y="1929266"/>
                  </a:lnTo>
                  <a:lnTo>
                    <a:pt x="1293069" y="2273739"/>
                  </a:lnTo>
                  <a:lnTo>
                    <a:pt x="1446213" y="2593975"/>
                  </a:lnTo>
                  <a:lnTo>
                    <a:pt x="745164" y="2593975"/>
                  </a:lnTo>
                  <a:lnTo>
                    <a:pt x="733261" y="2593975"/>
                  </a:lnTo>
                  <a:lnTo>
                    <a:pt x="722946" y="2593181"/>
                  </a:lnTo>
                  <a:lnTo>
                    <a:pt x="713424" y="2591989"/>
                  </a:lnTo>
                  <a:lnTo>
                    <a:pt x="703902" y="2590399"/>
                  </a:lnTo>
                  <a:lnTo>
                    <a:pt x="695571" y="2588810"/>
                  </a:lnTo>
                  <a:lnTo>
                    <a:pt x="688032" y="2586029"/>
                  </a:lnTo>
                  <a:lnTo>
                    <a:pt x="680891" y="2582850"/>
                  </a:lnTo>
                  <a:lnTo>
                    <a:pt x="673750" y="2578877"/>
                  </a:lnTo>
                  <a:lnTo>
                    <a:pt x="667402" y="2574507"/>
                  </a:lnTo>
                  <a:lnTo>
                    <a:pt x="661054" y="2569739"/>
                  </a:lnTo>
                  <a:lnTo>
                    <a:pt x="655103" y="2564177"/>
                  </a:lnTo>
                  <a:lnTo>
                    <a:pt x="649151" y="2557422"/>
                  </a:lnTo>
                  <a:lnTo>
                    <a:pt x="643200" y="2550668"/>
                  </a:lnTo>
                  <a:lnTo>
                    <a:pt x="637646" y="2542324"/>
                  </a:lnTo>
                  <a:lnTo>
                    <a:pt x="631298" y="2533583"/>
                  </a:lnTo>
                  <a:lnTo>
                    <a:pt x="625347" y="2523650"/>
                  </a:lnTo>
                  <a:lnTo>
                    <a:pt x="230188" y="1878012"/>
                  </a:lnTo>
                  <a:close/>
                  <a:moveTo>
                    <a:pt x="1932679" y="1738312"/>
                  </a:moveTo>
                  <a:lnTo>
                    <a:pt x="1932679" y="1917109"/>
                  </a:lnTo>
                  <a:lnTo>
                    <a:pt x="2615872" y="1917109"/>
                  </a:lnTo>
                  <a:lnTo>
                    <a:pt x="2636106" y="1916711"/>
                  </a:lnTo>
                  <a:lnTo>
                    <a:pt x="2654356" y="1915917"/>
                  </a:lnTo>
                  <a:lnTo>
                    <a:pt x="2671416" y="1914725"/>
                  </a:lnTo>
                  <a:lnTo>
                    <a:pt x="2687286" y="1912738"/>
                  </a:lnTo>
                  <a:lnTo>
                    <a:pt x="2701965" y="1910751"/>
                  </a:lnTo>
                  <a:lnTo>
                    <a:pt x="2715851" y="1907970"/>
                  </a:lnTo>
                  <a:lnTo>
                    <a:pt x="2728547" y="1904791"/>
                  </a:lnTo>
                  <a:lnTo>
                    <a:pt x="2740449" y="1901216"/>
                  </a:lnTo>
                  <a:lnTo>
                    <a:pt x="2751955" y="1897640"/>
                  </a:lnTo>
                  <a:lnTo>
                    <a:pt x="2762667" y="1892872"/>
                  </a:lnTo>
                  <a:lnTo>
                    <a:pt x="2772982" y="1888104"/>
                  </a:lnTo>
                  <a:lnTo>
                    <a:pt x="2782901" y="1883336"/>
                  </a:lnTo>
                  <a:lnTo>
                    <a:pt x="2792423" y="1878171"/>
                  </a:lnTo>
                  <a:lnTo>
                    <a:pt x="2802341" y="1872608"/>
                  </a:lnTo>
                  <a:lnTo>
                    <a:pt x="2820988" y="1860688"/>
                  </a:lnTo>
                  <a:lnTo>
                    <a:pt x="2473441" y="2504355"/>
                  </a:lnTo>
                  <a:lnTo>
                    <a:pt x="2465506" y="2519056"/>
                  </a:lnTo>
                  <a:lnTo>
                    <a:pt x="2458364" y="2532168"/>
                  </a:lnTo>
                  <a:lnTo>
                    <a:pt x="2451223" y="2544088"/>
                  </a:lnTo>
                  <a:lnTo>
                    <a:pt x="2444478" y="2554021"/>
                  </a:lnTo>
                  <a:lnTo>
                    <a:pt x="2438130" y="2562365"/>
                  </a:lnTo>
                  <a:lnTo>
                    <a:pt x="2434956" y="2566338"/>
                  </a:lnTo>
                  <a:lnTo>
                    <a:pt x="2431386" y="2569914"/>
                  </a:lnTo>
                  <a:lnTo>
                    <a:pt x="2428212" y="2573092"/>
                  </a:lnTo>
                  <a:lnTo>
                    <a:pt x="2424641" y="2576271"/>
                  </a:lnTo>
                  <a:lnTo>
                    <a:pt x="2420674" y="2578655"/>
                  </a:lnTo>
                  <a:lnTo>
                    <a:pt x="2416706" y="2581039"/>
                  </a:lnTo>
                  <a:lnTo>
                    <a:pt x="2412342" y="2583025"/>
                  </a:lnTo>
                  <a:lnTo>
                    <a:pt x="2407978" y="2585012"/>
                  </a:lnTo>
                  <a:lnTo>
                    <a:pt x="2403614" y="2586601"/>
                  </a:lnTo>
                  <a:lnTo>
                    <a:pt x="2398059" y="2587793"/>
                  </a:lnTo>
                  <a:lnTo>
                    <a:pt x="2387347" y="2590575"/>
                  </a:lnTo>
                  <a:lnTo>
                    <a:pt x="2375048" y="2591767"/>
                  </a:lnTo>
                  <a:lnTo>
                    <a:pt x="2361162" y="2593356"/>
                  </a:lnTo>
                  <a:lnTo>
                    <a:pt x="2344896" y="2593753"/>
                  </a:lnTo>
                  <a:lnTo>
                    <a:pt x="2326645" y="2594151"/>
                  </a:lnTo>
                  <a:lnTo>
                    <a:pt x="2306411" y="2594151"/>
                  </a:lnTo>
                  <a:lnTo>
                    <a:pt x="1958864" y="2594151"/>
                  </a:lnTo>
                  <a:lnTo>
                    <a:pt x="1958864" y="2789237"/>
                  </a:lnTo>
                  <a:lnTo>
                    <a:pt x="1622425" y="2273907"/>
                  </a:lnTo>
                  <a:lnTo>
                    <a:pt x="1932679" y="1738312"/>
                  </a:lnTo>
                  <a:close/>
                  <a:moveTo>
                    <a:pt x="0" y="995362"/>
                  </a:moveTo>
                  <a:lnTo>
                    <a:pt x="674158" y="995362"/>
                  </a:lnTo>
                  <a:lnTo>
                    <a:pt x="950888" y="1437085"/>
                  </a:lnTo>
                  <a:lnTo>
                    <a:pt x="1014413" y="1536394"/>
                  </a:lnTo>
                  <a:lnTo>
                    <a:pt x="950888" y="1504615"/>
                  </a:lnTo>
                  <a:lnTo>
                    <a:pt x="840911" y="1449797"/>
                  </a:lnTo>
                  <a:lnTo>
                    <a:pt x="608251" y="1876425"/>
                  </a:lnTo>
                  <a:lnTo>
                    <a:pt x="426411" y="1876425"/>
                  </a:lnTo>
                  <a:lnTo>
                    <a:pt x="407353" y="1875631"/>
                  </a:lnTo>
                  <a:lnTo>
                    <a:pt x="388296" y="1874439"/>
                  </a:lnTo>
                  <a:lnTo>
                    <a:pt x="369635" y="1871658"/>
                  </a:lnTo>
                  <a:lnTo>
                    <a:pt x="350975" y="1868083"/>
                  </a:lnTo>
                  <a:lnTo>
                    <a:pt x="333506" y="1864111"/>
                  </a:lnTo>
                  <a:lnTo>
                    <a:pt x="315639" y="1858947"/>
                  </a:lnTo>
                  <a:lnTo>
                    <a:pt x="298567" y="1852988"/>
                  </a:lnTo>
                  <a:lnTo>
                    <a:pt x="281892" y="1845838"/>
                  </a:lnTo>
                  <a:lnTo>
                    <a:pt x="265614" y="1838291"/>
                  </a:lnTo>
                  <a:lnTo>
                    <a:pt x="249732" y="1829949"/>
                  </a:lnTo>
                  <a:lnTo>
                    <a:pt x="234645" y="1821210"/>
                  </a:lnTo>
                  <a:lnTo>
                    <a:pt x="219955" y="1811676"/>
                  </a:lnTo>
                  <a:lnTo>
                    <a:pt x="205662" y="1801745"/>
                  </a:lnTo>
                  <a:lnTo>
                    <a:pt x="192163" y="1791020"/>
                  </a:lnTo>
                  <a:lnTo>
                    <a:pt x="179061" y="1779500"/>
                  </a:lnTo>
                  <a:lnTo>
                    <a:pt x="165959" y="1767981"/>
                  </a:lnTo>
                  <a:lnTo>
                    <a:pt x="154445" y="1755666"/>
                  </a:lnTo>
                  <a:lnTo>
                    <a:pt x="142931" y="1743352"/>
                  </a:lnTo>
                  <a:lnTo>
                    <a:pt x="132211" y="1730243"/>
                  </a:lnTo>
                  <a:lnTo>
                    <a:pt x="122285" y="1716738"/>
                  </a:lnTo>
                  <a:lnTo>
                    <a:pt x="113154" y="1703232"/>
                  </a:lnTo>
                  <a:lnTo>
                    <a:pt x="104419" y="1689328"/>
                  </a:lnTo>
                  <a:lnTo>
                    <a:pt x="96479" y="1675425"/>
                  </a:lnTo>
                  <a:lnTo>
                    <a:pt x="89332" y="1661125"/>
                  </a:lnTo>
                  <a:lnTo>
                    <a:pt x="82979" y="1646824"/>
                  </a:lnTo>
                  <a:lnTo>
                    <a:pt x="77024" y="1632127"/>
                  </a:lnTo>
                  <a:lnTo>
                    <a:pt x="72657" y="1617826"/>
                  </a:lnTo>
                  <a:lnTo>
                    <a:pt x="68289" y="1602732"/>
                  </a:lnTo>
                  <a:lnTo>
                    <a:pt x="65510" y="1588431"/>
                  </a:lnTo>
                  <a:lnTo>
                    <a:pt x="63128" y="1574131"/>
                  </a:lnTo>
                  <a:lnTo>
                    <a:pt x="61937" y="1559433"/>
                  </a:lnTo>
                  <a:lnTo>
                    <a:pt x="61540" y="1545133"/>
                  </a:lnTo>
                  <a:lnTo>
                    <a:pt x="61937" y="1528846"/>
                  </a:lnTo>
                  <a:lnTo>
                    <a:pt x="63128" y="1512560"/>
                  </a:lnTo>
                  <a:lnTo>
                    <a:pt x="65907" y="1496273"/>
                  </a:lnTo>
                  <a:lnTo>
                    <a:pt x="69083" y="1480384"/>
                  </a:lnTo>
                  <a:lnTo>
                    <a:pt x="73848" y="1465289"/>
                  </a:lnTo>
                  <a:lnTo>
                    <a:pt x="79009" y="1449400"/>
                  </a:lnTo>
                  <a:lnTo>
                    <a:pt x="85362" y="1433908"/>
                  </a:lnTo>
                  <a:lnTo>
                    <a:pt x="92508" y="1418813"/>
                  </a:lnTo>
                  <a:lnTo>
                    <a:pt x="242983" y="1122874"/>
                  </a:lnTo>
                  <a:lnTo>
                    <a:pt x="0" y="995362"/>
                  </a:lnTo>
                  <a:close/>
                  <a:moveTo>
                    <a:pt x="2574057" y="833437"/>
                  </a:moveTo>
                  <a:lnTo>
                    <a:pt x="2912705" y="1366837"/>
                  </a:lnTo>
                  <a:lnTo>
                    <a:pt x="2917861" y="1375172"/>
                  </a:lnTo>
                  <a:lnTo>
                    <a:pt x="2923016" y="1384300"/>
                  </a:lnTo>
                  <a:lnTo>
                    <a:pt x="2927378" y="1393428"/>
                  </a:lnTo>
                  <a:lnTo>
                    <a:pt x="2931740" y="1402953"/>
                  </a:lnTo>
                  <a:lnTo>
                    <a:pt x="2936102" y="1412478"/>
                  </a:lnTo>
                  <a:lnTo>
                    <a:pt x="2940067" y="1422797"/>
                  </a:lnTo>
                  <a:lnTo>
                    <a:pt x="2943239" y="1433116"/>
                  </a:lnTo>
                  <a:lnTo>
                    <a:pt x="2946808" y="1443434"/>
                  </a:lnTo>
                  <a:lnTo>
                    <a:pt x="2949188" y="1453753"/>
                  </a:lnTo>
                  <a:lnTo>
                    <a:pt x="2951963" y="1464469"/>
                  </a:lnTo>
                  <a:lnTo>
                    <a:pt x="2954343" y="1474788"/>
                  </a:lnTo>
                  <a:lnTo>
                    <a:pt x="2955929" y="1485503"/>
                  </a:lnTo>
                  <a:lnTo>
                    <a:pt x="2957118" y="1495822"/>
                  </a:lnTo>
                  <a:lnTo>
                    <a:pt x="2958308" y="1505744"/>
                  </a:lnTo>
                  <a:lnTo>
                    <a:pt x="2958705" y="1516063"/>
                  </a:lnTo>
                  <a:lnTo>
                    <a:pt x="2959101" y="1525588"/>
                  </a:lnTo>
                  <a:lnTo>
                    <a:pt x="2958705" y="1543050"/>
                  </a:lnTo>
                  <a:lnTo>
                    <a:pt x="2956722" y="1560116"/>
                  </a:lnTo>
                  <a:lnTo>
                    <a:pt x="2954739" y="1576784"/>
                  </a:lnTo>
                  <a:lnTo>
                    <a:pt x="2951170" y="1593453"/>
                  </a:lnTo>
                  <a:lnTo>
                    <a:pt x="2946808" y="1609725"/>
                  </a:lnTo>
                  <a:lnTo>
                    <a:pt x="2941653" y="1625600"/>
                  </a:lnTo>
                  <a:lnTo>
                    <a:pt x="2935705" y="1641475"/>
                  </a:lnTo>
                  <a:lnTo>
                    <a:pt x="2928964" y="1656556"/>
                  </a:lnTo>
                  <a:lnTo>
                    <a:pt x="2921429" y="1671638"/>
                  </a:lnTo>
                  <a:lnTo>
                    <a:pt x="2913102" y="1685925"/>
                  </a:lnTo>
                  <a:lnTo>
                    <a:pt x="2904378" y="1700213"/>
                  </a:lnTo>
                  <a:lnTo>
                    <a:pt x="2894464" y="1713706"/>
                  </a:lnTo>
                  <a:lnTo>
                    <a:pt x="2884154" y="1726803"/>
                  </a:lnTo>
                  <a:lnTo>
                    <a:pt x="2873448" y="1739106"/>
                  </a:lnTo>
                  <a:lnTo>
                    <a:pt x="2862344" y="1751410"/>
                  </a:lnTo>
                  <a:lnTo>
                    <a:pt x="2850052" y="1763316"/>
                  </a:lnTo>
                  <a:lnTo>
                    <a:pt x="2837759" y="1774031"/>
                  </a:lnTo>
                  <a:lnTo>
                    <a:pt x="2825069" y="1784747"/>
                  </a:lnTo>
                  <a:lnTo>
                    <a:pt x="2811983" y="1794272"/>
                  </a:lnTo>
                  <a:lnTo>
                    <a:pt x="2797708" y="1803797"/>
                  </a:lnTo>
                  <a:lnTo>
                    <a:pt x="2783829" y="1812131"/>
                  </a:lnTo>
                  <a:lnTo>
                    <a:pt x="2769950" y="1820466"/>
                  </a:lnTo>
                  <a:lnTo>
                    <a:pt x="2754881" y="1827610"/>
                  </a:lnTo>
                  <a:lnTo>
                    <a:pt x="2740209" y="1834753"/>
                  </a:lnTo>
                  <a:lnTo>
                    <a:pt x="2725140" y="1840310"/>
                  </a:lnTo>
                  <a:lnTo>
                    <a:pt x="2709675" y="1845469"/>
                  </a:lnTo>
                  <a:lnTo>
                    <a:pt x="2694606" y="1849835"/>
                  </a:lnTo>
                  <a:lnTo>
                    <a:pt x="2679141" y="1853803"/>
                  </a:lnTo>
                  <a:lnTo>
                    <a:pt x="2663279" y="1856978"/>
                  </a:lnTo>
                  <a:lnTo>
                    <a:pt x="2648211" y="1858566"/>
                  </a:lnTo>
                  <a:lnTo>
                    <a:pt x="2632349" y="1860153"/>
                  </a:lnTo>
                  <a:lnTo>
                    <a:pt x="2616487" y="1860550"/>
                  </a:lnTo>
                  <a:lnTo>
                    <a:pt x="2418215" y="1860550"/>
                  </a:lnTo>
                  <a:lnTo>
                    <a:pt x="2078376" y="1290637"/>
                  </a:lnTo>
                  <a:lnTo>
                    <a:pt x="2008188" y="1171972"/>
                  </a:lnTo>
                  <a:lnTo>
                    <a:pt x="2378957" y="1129109"/>
                  </a:lnTo>
                  <a:lnTo>
                    <a:pt x="2574057" y="833437"/>
                  </a:lnTo>
                  <a:close/>
                  <a:moveTo>
                    <a:pt x="1239838" y="0"/>
                  </a:moveTo>
                  <a:lnTo>
                    <a:pt x="2017953" y="0"/>
                  </a:lnTo>
                  <a:lnTo>
                    <a:pt x="2027084" y="397"/>
                  </a:lnTo>
                  <a:lnTo>
                    <a:pt x="2035818" y="794"/>
                  </a:lnTo>
                  <a:lnTo>
                    <a:pt x="2044155" y="1986"/>
                  </a:lnTo>
                  <a:lnTo>
                    <a:pt x="2051697" y="3178"/>
                  </a:lnTo>
                  <a:lnTo>
                    <a:pt x="2058843" y="5561"/>
                  </a:lnTo>
                  <a:lnTo>
                    <a:pt x="2065195" y="8739"/>
                  </a:lnTo>
                  <a:lnTo>
                    <a:pt x="2071944" y="12314"/>
                  </a:lnTo>
                  <a:lnTo>
                    <a:pt x="2077899" y="16684"/>
                  </a:lnTo>
                  <a:lnTo>
                    <a:pt x="2083854" y="21451"/>
                  </a:lnTo>
                  <a:lnTo>
                    <a:pt x="2089015" y="27013"/>
                  </a:lnTo>
                  <a:lnTo>
                    <a:pt x="2094970" y="34163"/>
                  </a:lnTo>
                  <a:lnTo>
                    <a:pt x="2100925" y="41711"/>
                  </a:lnTo>
                  <a:lnTo>
                    <a:pt x="2106880" y="50053"/>
                  </a:lnTo>
                  <a:lnTo>
                    <a:pt x="2112835" y="59587"/>
                  </a:lnTo>
                  <a:lnTo>
                    <a:pt x="2119584" y="69518"/>
                  </a:lnTo>
                  <a:lnTo>
                    <a:pt x="2126730" y="81435"/>
                  </a:lnTo>
                  <a:lnTo>
                    <a:pt x="2320465" y="410355"/>
                  </a:lnTo>
                  <a:lnTo>
                    <a:pt x="2530476" y="296742"/>
                  </a:lnTo>
                  <a:lnTo>
                    <a:pt x="2219230" y="850900"/>
                  </a:lnTo>
                  <a:lnTo>
                    <a:pt x="1584035" y="850900"/>
                  </a:lnTo>
                  <a:lnTo>
                    <a:pt x="1749979" y="743246"/>
                  </a:lnTo>
                  <a:lnTo>
                    <a:pt x="1386330" y="148967"/>
                  </a:lnTo>
                  <a:lnTo>
                    <a:pt x="1337499" y="76668"/>
                  </a:lnTo>
                  <a:lnTo>
                    <a:pt x="1327177" y="64354"/>
                  </a:lnTo>
                  <a:lnTo>
                    <a:pt x="1316061" y="52834"/>
                  </a:lnTo>
                  <a:lnTo>
                    <a:pt x="1304945" y="42902"/>
                  </a:lnTo>
                  <a:lnTo>
                    <a:pt x="1293433" y="33369"/>
                  </a:lnTo>
                  <a:lnTo>
                    <a:pt x="1281126" y="23835"/>
                  </a:lnTo>
                  <a:lnTo>
                    <a:pt x="1268422" y="15492"/>
                  </a:lnTo>
                  <a:lnTo>
                    <a:pt x="1254527" y="7945"/>
                  </a:lnTo>
                  <a:lnTo>
                    <a:pt x="1239838" y="0"/>
                  </a:lnTo>
                  <a:close/>
                  <a:moveTo>
                    <a:pt x="1023541" y="0"/>
                  </a:moveTo>
                  <a:lnTo>
                    <a:pt x="1039416" y="397"/>
                  </a:lnTo>
                  <a:lnTo>
                    <a:pt x="1054895" y="794"/>
                  </a:lnTo>
                  <a:lnTo>
                    <a:pt x="1069579" y="1588"/>
                  </a:lnTo>
                  <a:lnTo>
                    <a:pt x="1084263" y="2779"/>
                  </a:lnTo>
                  <a:lnTo>
                    <a:pt x="1097757" y="4764"/>
                  </a:lnTo>
                  <a:lnTo>
                    <a:pt x="1110854" y="6749"/>
                  </a:lnTo>
                  <a:lnTo>
                    <a:pt x="1123951" y="9132"/>
                  </a:lnTo>
                  <a:lnTo>
                    <a:pt x="1136254" y="12308"/>
                  </a:lnTo>
                  <a:lnTo>
                    <a:pt x="1148160" y="15087"/>
                  </a:lnTo>
                  <a:lnTo>
                    <a:pt x="1159670" y="18660"/>
                  </a:lnTo>
                  <a:lnTo>
                    <a:pt x="1170385" y="22234"/>
                  </a:lnTo>
                  <a:lnTo>
                    <a:pt x="1181498" y="26601"/>
                  </a:lnTo>
                  <a:lnTo>
                    <a:pt x="1191420" y="30968"/>
                  </a:lnTo>
                  <a:lnTo>
                    <a:pt x="1201738" y="35733"/>
                  </a:lnTo>
                  <a:lnTo>
                    <a:pt x="1211263" y="40894"/>
                  </a:lnTo>
                  <a:lnTo>
                    <a:pt x="1220391" y="46453"/>
                  </a:lnTo>
                  <a:lnTo>
                    <a:pt x="1229520" y="52011"/>
                  </a:lnTo>
                  <a:lnTo>
                    <a:pt x="1238251" y="57967"/>
                  </a:lnTo>
                  <a:lnTo>
                    <a:pt x="1246585" y="64319"/>
                  </a:lnTo>
                  <a:lnTo>
                    <a:pt x="1254920" y="71069"/>
                  </a:lnTo>
                  <a:lnTo>
                    <a:pt x="1262857" y="77818"/>
                  </a:lnTo>
                  <a:lnTo>
                    <a:pt x="1270398" y="85362"/>
                  </a:lnTo>
                  <a:lnTo>
                    <a:pt x="1277938" y="92906"/>
                  </a:lnTo>
                  <a:lnTo>
                    <a:pt x="1285082" y="100052"/>
                  </a:lnTo>
                  <a:lnTo>
                    <a:pt x="1292226" y="107993"/>
                  </a:lnTo>
                  <a:lnTo>
                    <a:pt x="1299370" y="116331"/>
                  </a:lnTo>
                  <a:lnTo>
                    <a:pt x="1312863" y="133800"/>
                  </a:lnTo>
                  <a:lnTo>
                    <a:pt x="1325960" y="152064"/>
                  </a:lnTo>
                  <a:lnTo>
                    <a:pt x="1338660" y="171121"/>
                  </a:lnTo>
                  <a:lnTo>
                    <a:pt x="1339851" y="174695"/>
                  </a:lnTo>
                  <a:lnTo>
                    <a:pt x="1341835" y="178268"/>
                  </a:lnTo>
                  <a:lnTo>
                    <a:pt x="1343423" y="181047"/>
                  </a:lnTo>
                  <a:lnTo>
                    <a:pt x="1345010" y="183826"/>
                  </a:lnTo>
                  <a:lnTo>
                    <a:pt x="1435101" y="335096"/>
                  </a:lnTo>
                  <a:lnTo>
                    <a:pt x="1338660" y="510188"/>
                  </a:lnTo>
                  <a:lnTo>
                    <a:pt x="1069579" y="995363"/>
                  </a:lnTo>
                  <a:lnTo>
                    <a:pt x="835820" y="696397"/>
                  </a:lnTo>
                  <a:lnTo>
                    <a:pt x="481013" y="681706"/>
                  </a:lnTo>
                  <a:lnTo>
                    <a:pt x="771129" y="144917"/>
                  </a:lnTo>
                  <a:lnTo>
                    <a:pt x="779463" y="130227"/>
                  </a:lnTo>
                  <a:lnTo>
                    <a:pt x="788194" y="115934"/>
                  </a:lnTo>
                  <a:lnTo>
                    <a:pt x="796926" y="102832"/>
                  </a:lnTo>
                  <a:lnTo>
                    <a:pt x="806451" y="90524"/>
                  </a:lnTo>
                  <a:lnTo>
                    <a:pt x="815579" y="78613"/>
                  </a:lnTo>
                  <a:lnTo>
                    <a:pt x="825104" y="68290"/>
                  </a:lnTo>
                  <a:lnTo>
                    <a:pt x="835026" y="57967"/>
                  </a:lnTo>
                  <a:lnTo>
                    <a:pt x="845741" y="49232"/>
                  </a:lnTo>
                  <a:lnTo>
                    <a:pt x="856854" y="40894"/>
                  </a:lnTo>
                  <a:lnTo>
                    <a:pt x="867966" y="33748"/>
                  </a:lnTo>
                  <a:lnTo>
                    <a:pt x="880269" y="26998"/>
                  </a:lnTo>
                  <a:lnTo>
                    <a:pt x="892970" y="21440"/>
                  </a:lnTo>
                  <a:lnTo>
                    <a:pt x="906066" y="15881"/>
                  </a:lnTo>
                  <a:lnTo>
                    <a:pt x="920751" y="11514"/>
                  </a:lnTo>
                  <a:lnTo>
                    <a:pt x="935435" y="8338"/>
                  </a:lnTo>
                  <a:lnTo>
                    <a:pt x="951310" y="5161"/>
                  </a:lnTo>
                  <a:lnTo>
                    <a:pt x="959248" y="3970"/>
                  </a:lnTo>
                  <a:lnTo>
                    <a:pt x="967582" y="2779"/>
                  </a:lnTo>
                  <a:lnTo>
                    <a:pt x="985441" y="1191"/>
                  </a:lnTo>
                  <a:lnTo>
                    <a:pt x="1004491" y="397"/>
                  </a:lnTo>
                  <a:lnTo>
                    <a:pt x="1023541" y="0"/>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 name="KSO_Shape"/>
            <p:cNvSpPr/>
            <p:nvPr/>
          </p:nvSpPr>
          <p:spPr bwMode="auto">
            <a:xfrm>
              <a:off x="6330856" y="3764227"/>
              <a:ext cx="520321" cy="405850"/>
            </a:xfrm>
            <a:custGeom>
              <a:avLst/>
              <a:gdLst>
                <a:gd name="T0" fmla="*/ 2147483646 w 21644"/>
                <a:gd name="T1" fmla="*/ 2147483646 h 16881"/>
                <a:gd name="T2" fmla="*/ 2147483646 w 21644"/>
                <a:gd name="T3" fmla="*/ 2147483646 h 16881"/>
                <a:gd name="T4" fmla="*/ 2147483646 w 21644"/>
                <a:gd name="T5" fmla="*/ 2147483646 h 16881"/>
                <a:gd name="T6" fmla="*/ 2147483646 w 21644"/>
                <a:gd name="T7" fmla="*/ 2147483646 h 16881"/>
                <a:gd name="T8" fmla="*/ 2147483646 w 21644"/>
                <a:gd name="T9" fmla="*/ 2147483646 h 16881"/>
                <a:gd name="T10" fmla="*/ 2147483646 w 21644"/>
                <a:gd name="T11" fmla="*/ 2147483646 h 16881"/>
                <a:gd name="T12" fmla="*/ 2147483646 w 21644"/>
                <a:gd name="T13" fmla="*/ 2147483646 h 16881"/>
                <a:gd name="T14" fmla="*/ 2147483646 w 21644"/>
                <a:gd name="T15" fmla="*/ 2147483646 h 16881"/>
                <a:gd name="T16" fmla="*/ 2147483646 w 21644"/>
                <a:gd name="T17" fmla="*/ 2147483646 h 16881"/>
                <a:gd name="T18" fmla="*/ 2147483646 w 21644"/>
                <a:gd name="T19" fmla="*/ 2147483646 h 16881"/>
                <a:gd name="T20" fmla="*/ 2147483646 w 21644"/>
                <a:gd name="T21" fmla="*/ 2147483646 h 16881"/>
                <a:gd name="T22" fmla="*/ 2147483646 w 21644"/>
                <a:gd name="T23" fmla="*/ 2147483646 h 16881"/>
                <a:gd name="T24" fmla="*/ 2147483646 w 21644"/>
                <a:gd name="T25" fmla="*/ 2147483646 h 16881"/>
                <a:gd name="T26" fmla="*/ 2147483646 w 21644"/>
                <a:gd name="T27" fmla="*/ 2147483646 h 16881"/>
                <a:gd name="T28" fmla="*/ 2147483646 w 21644"/>
                <a:gd name="T29" fmla="*/ 2147483646 h 16881"/>
                <a:gd name="T30" fmla="*/ 2147483646 w 21644"/>
                <a:gd name="T31" fmla="*/ 2147483646 h 16881"/>
                <a:gd name="T32" fmla="*/ 2147483646 w 21644"/>
                <a:gd name="T33" fmla="*/ 2147483646 h 16881"/>
                <a:gd name="T34" fmla="*/ 2147483646 w 21644"/>
                <a:gd name="T35" fmla="*/ 2147483646 h 16881"/>
                <a:gd name="T36" fmla="*/ 2147483646 w 21644"/>
                <a:gd name="T37" fmla="*/ 2147483646 h 16881"/>
                <a:gd name="T38" fmla="*/ 2147483646 w 21644"/>
                <a:gd name="T39" fmla="*/ 2147483646 h 16881"/>
                <a:gd name="T40" fmla="*/ 2147483646 w 21644"/>
                <a:gd name="T41" fmla="*/ 2147483646 h 16881"/>
                <a:gd name="T42" fmla="*/ 2147483646 w 21644"/>
                <a:gd name="T43" fmla="*/ 2147483646 h 16881"/>
                <a:gd name="T44" fmla="*/ 2147483646 w 21644"/>
                <a:gd name="T45" fmla="*/ 2147483646 h 16881"/>
                <a:gd name="T46" fmla="*/ 2147483646 w 21644"/>
                <a:gd name="T47" fmla="*/ 2147483646 h 16881"/>
                <a:gd name="T48" fmla="*/ 2147483646 w 21644"/>
                <a:gd name="T49" fmla="*/ 2147483646 h 16881"/>
                <a:gd name="T50" fmla="*/ 2147483646 w 21644"/>
                <a:gd name="T51" fmla="*/ 2147483646 h 16881"/>
                <a:gd name="T52" fmla="*/ 2147483646 w 21644"/>
                <a:gd name="T53" fmla="*/ 2147483646 h 16881"/>
                <a:gd name="T54" fmla="*/ 2147483646 w 21644"/>
                <a:gd name="T55" fmla="*/ 2147483646 h 16881"/>
                <a:gd name="T56" fmla="*/ 2147483646 w 21644"/>
                <a:gd name="T57" fmla="*/ 2147483646 h 16881"/>
                <a:gd name="T58" fmla="*/ 2147483646 w 21644"/>
                <a:gd name="T59" fmla="*/ 2147483646 h 16881"/>
                <a:gd name="T60" fmla="*/ 2147483646 w 21644"/>
                <a:gd name="T61" fmla="*/ 2147483646 h 16881"/>
                <a:gd name="T62" fmla="*/ 2147483646 w 21644"/>
                <a:gd name="T63" fmla="*/ 2147483646 h 16881"/>
                <a:gd name="T64" fmla="*/ 2147483646 w 21644"/>
                <a:gd name="T65" fmla="*/ 2147483646 h 16881"/>
                <a:gd name="T66" fmla="*/ 2147483646 w 21644"/>
                <a:gd name="T67" fmla="*/ 2147483646 h 16881"/>
                <a:gd name="T68" fmla="*/ 2147483646 w 21644"/>
                <a:gd name="T69" fmla="*/ 2147483646 h 16881"/>
                <a:gd name="T70" fmla="*/ 2147483646 w 21644"/>
                <a:gd name="T71" fmla="*/ 2147483646 h 16881"/>
                <a:gd name="T72" fmla="*/ 2147483646 w 21644"/>
                <a:gd name="T73" fmla="*/ 2147483646 h 16881"/>
                <a:gd name="T74" fmla="*/ 2147483646 w 21644"/>
                <a:gd name="T75" fmla="*/ 2147483646 h 16881"/>
                <a:gd name="T76" fmla="*/ 2147483646 w 21644"/>
                <a:gd name="T77" fmla="*/ 2147483646 h 16881"/>
                <a:gd name="T78" fmla="*/ 2147483646 w 21644"/>
                <a:gd name="T79" fmla="*/ 2147483646 h 16881"/>
                <a:gd name="T80" fmla="*/ 2147483646 w 21644"/>
                <a:gd name="T81" fmla="*/ 2147483646 h 16881"/>
                <a:gd name="T82" fmla="*/ 2147483646 w 21644"/>
                <a:gd name="T83" fmla="*/ 2147483646 h 16881"/>
                <a:gd name="T84" fmla="*/ 2147483646 w 21644"/>
                <a:gd name="T85" fmla="*/ 2147483646 h 16881"/>
                <a:gd name="T86" fmla="*/ 2147483646 w 21644"/>
                <a:gd name="T87" fmla="*/ 2147483646 h 16881"/>
                <a:gd name="T88" fmla="*/ 2147483646 w 21644"/>
                <a:gd name="T89" fmla="*/ 2147483646 h 16881"/>
                <a:gd name="T90" fmla="*/ 2147483646 w 21644"/>
                <a:gd name="T91" fmla="*/ 2147483646 h 16881"/>
                <a:gd name="T92" fmla="*/ 2147483646 w 21644"/>
                <a:gd name="T93" fmla="*/ 2147483646 h 16881"/>
                <a:gd name="T94" fmla="*/ 2147483646 w 21644"/>
                <a:gd name="T95" fmla="*/ 2147483646 h 16881"/>
                <a:gd name="T96" fmla="*/ 2147483646 w 21644"/>
                <a:gd name="T97" fmla="*/ 2147483646 h 16881"/>
                <a:gd name="T98" fmla="*/ 2147483646 w 21644"/>
                <a:gd name="T99" fmla="*/ 2147483646 h 16881"/>
                <a:gd name="T100" fmla="*/ 2147483646 w 21644"/>
                <a:gd name="T101" fmla="*/ 2147483646 h 16881"/>
                <a:gd name="T102" fmla="*/ 2147483646 w 21644"/>
                <a:gd name="T103" fmla="*/ 2147483646 h 16881"/>
                <a:gd name="T104" fmla="*/ 2147483646 w 21644"/>
                <a:gd name="T105" fmla="*/ 2147483646 h 16881"/>
                <a:gd name="T106" fmla="*/ 2147483646 w 21644"/>
                <a:gd name="T107" fmla="*/ 2147483646 h 16881"/>
                <a:gd name="T108" fmla="*/ 2147483646 w 21644"/>
                <a:gd name="T109" fmla="*/ 2147483646 h 16881"/>
                <a:gd name="T110" fmla="*/ 2147483646 w 21644"/>
                <a:gd name="T111" fmla="*/ 2147483646 h 16881"/>
                <a:gd name="T112" fmla="*/ 2147483646 w 21644"/>
                <a:gd name="T113" fmla="*/ 2147483646 h 16881"/>
                <a:gd name="T114" fmla="*/ 2147483646 w 21644"/>
                <a:gd name="T115" fmla="*/ 2147483646 h 16881"/>
                <a:gd name="T116" fmla="*/ 2147483646 w 21644"/>
                <a:gd name="T117" fmla="*/ 2147483646 h 16881"/>
                <a:gd name="T118" fmla="*/ 2147483646 w 21644"/>
                <a:gd name="T119" fmla="*/ 2147483646 h 16881"/>
                <a:gd name="T120" fmla="*/ 2147483646 w 21644"/>
                <a:gd name="T121" fmla="*/ 2147483646 h 16881"/>
                <a:gd name="T122" fmla="*/ 2147483646 w 21644"/>
                <a:gd name="T123" fmla="*/ 2147483646 h 16881"/>
                <a:gd name="T124" fmla="*/ 2147483646 w 21644"/>
                <a:gd name="T125" fmla="*/ 2147483646 h 168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44" h="16881">
                  <a:moveTo>
                    <a:pt x="20364" y="8722"/>
                  </a:moveTo>
                  <a:lnTo>
                    <a:pt x="20364" y="8722"/>
                  </a:lnTo>
                  <a:lnTo>
                    <a:pt x="20292" y="8822"/>
                  </a:lnTo>
                  <a:lnTo>
                    <a:pt x="20219" y="8921"/>
                  </a:lnTo>
                  <a:lnTo>
                    <a:pt x="20146" y="9018"/>
                  </a:lnTo>
                  <a:lnTo>
                    <a:pt x="20072" y="9113"/>
                  </a:lnTo>
                  <a:lnTo>
                    <a:pt x="19998" y="9206"/>
                  </a:lnTo>
                  <a:lnTo>
                    <a:pt x="19924" y="9299"/>
                  </a:lnTo>
                  <a:lnTo>
                    <a:pt x="19849" y="9390"/>
                  </a:lnTo>
                  <a:lnTo>
                    <a:pt x="19774" y="9480"/>
                  </a:lnTo>
                  <a:lnTo>
                    <a:pt x="19699" y="9567"/>
                  </a:lnTo>
                  <a:lnTo>
                    <a:pt x="19623" y="9653"/>
                  </a:lnTo>
                  <a:lnTo>
                    <a:pt x="19548" y="9739"/>
                  </a:lnTo>
                  <a:lnTo>
                    <a:pt x="19471" y="9822"/>
                  </a:lnTo>
                  <a:lnTo>
                    <a:pt x="19395" y="9905"/>
                  </a:lnTo>
                  <a:lnTo>
                    <a:pt x="19318" y="9985"/>
                  </a:lnTo>
                  <a:lnTo>
                    <a:pt x="19242" y="10065"/>
                  </a:lnTo>
                  <a:lnTo>
                    <a:pt x="19165" y="10144"/>
                  </a:lnTo>
                  <a:lnTo>
                    <a:pt x="19088" y="10220"/>
                  </a:lnTo>
                  <a:lnTo>
                    <a:pt x="19011" y="10297"/>
                  </a:lnTo>
                  <a:lnTo>
                    <a:pt x="18933" y="10372"/>
                  </a:lnTo>
                  <a:lnTo>
                    <a:pt x="18856" y="10445"/>
                  </a:lnTo>
                  <a:lnTo>
                    <a:pt x="18778" y="10518"/>
                  </a:lnTo>
                  <a:lnTo>
                    <a:pt x="18699" y="10589"/>
                  </a:lnTo>
                  <a:lnTo>
                    <a:pt x="18621" y="10659"/>
                  </a:lnTo>
                  <a:lnTo>
                    <a:pt x="18543" y="10729"/>
                  </a:lnTo>
                  <a:lnTo>
                    <a:pt x="18465" y="10797"/>
                  </a:lnTo>
                  <a:lnTo>
                    <a:pt x="18387" y="10864"/>
                  </a:lnTo>
                  <a:lnTo>
                    <a:pt x="18308" y="10931"/>
                  </a:lnTo>
                  <a:lnTo>
                    <a:pt x="18229" y="10996"/>
                  </a:lnTo>
                  <a:lnTo>
                    <a:pt x="18151" y="11061"/>
                  </a:lnTo>
                  <a:lnTo>
                    <a:pt x="18072" y="11125"/>
                  </a:lnTo>
                  <a:lnTo>
                    <a:pt x="17915" y="11248"/>
                  </a:lnTo>
                  <a:lnTo>
                    <a:pt x="17792" y="11341"/>
                  </a:lnTo>
                  <a:lnTo>
                    <a:pt x="17731" y="11388"/>
                  </a:lnTo>
                  <a:lnTo>
                    <a:pt x="17670" y="11433"/>
                  </a:lnTo>
                  <a:lnTo>
                    <a:pt x="17668" y="11487"/>
                  </a:lnTo>
                  <a:lnTo>
                    <a:pt x="17666" y="11543"/>
                  </a:lnTo>
                  <a:lnTo>
                    <a:pt x="17664" y="11597"/>
                  </a:lnTo>
                  <a:lnTo>
                    <a:pt x="17660" y="11651"/>
                  </a:lnTo>
                  <a:lnTo>
                    <a:pt x="17657" y="11705"/>
                  </a:lnTo>
                  <a:lnTo>
                    <a:pt x="17652" y="11759"/>
                  </a:lnTo>
                  <a:lnTo>
                    <a:pt x="17646" y="11813"/>
                  </a:lnTo>
                  <a:lnTo>
                    <a:pt x="17639" y="11868"/>
                  </a:lnTo>
                  <a:lnTo>
                    <a:pt x="17632" y="11922"/>
                  </a:lnTo>
                  <a:lnTo>
                    <a:pt x="17624" y="11975"/>
                  </a:lnTo>
                  <a:lnTo>
                    <a:pt x="17615" y="12029"/>
                  </a:lnTo>
                  <a:lnTo>
                    <a:pt x="17606" y="12082"/>
                  </a:lnTo>
                  <a:lnTo>
                    <a:pt x="17597" y="12135"/>
                  </a:lnTo>
                  <a:lnTo>
                    <a:pt x="17586" y="12189"/>
                  </a:lnTo>
                  <a:lnTo>
                    <a:pt x="17562" y="12295"/>
                  </a:lnTo>
                  <a:lnTo>
                    <a:pt x="17535" y="12401"/>
                  </a:lnTo>
                  <a:lnTo>
                    <a:pt x="17507" y="12506"/>
                  </a:lnTo>
                  <a:lnTo>
                    <a:pt x="17475" y="12611"/>
                  </a:lnTo>
                  <a:lnTo>
                    <a:pt x="17441" y="12714"/>
                  </a:lnTo>
                  <a:lnTo>
                    <a:pt x="17405" y="12818"/>
                  </a:lnTo>
                  <a:lnTo>
                    <a:pt x="17366" y="12920"/>
                  </a:lnTo>
                  <a:lnTo>
                    <a:pt x="17325" y="13023"/>
                  </a:lnTo>
                  <a:lnTo>
                    <a:pt x="17281" y="13124"/>
                  </a:lnTo>
                  <a:lnTo>
                    <a:pt x="17235" y="13225"/>
                  </a:lnTo>
                  <a:lnTo>
                    <a:pt x="17187" y="13325"/>
                  </a:lnTo>
                  <a:lnTo>
                    <a:pt x="17136" y="13426"/>
                  </a:lnTo>
                  <a:lnTo>
                    <a:pt x="17083" y="13525"/>
                  </a:lnTo>
                  <a:lnTo>
                    <a:pt x="17029" y="13622"/>
                  </a:lnTo>
                  <a:lnTo>
                    <a:pt x="16972" y="13720"/>
                  </a:lnTo>
                  <a:lnTo>
                    <a:pt x="16914" y="13818"/>
                  </a:lnTo>
                  <a:lnTo>
                    <a:pt x="16852" y="13913"/>
                  </a:lnTo>
                  <a:lnTo>
                    <a:pt x="16790" y="14008"/>
                  </a:lnTo>
                  <a:lnTo>
                    <a:pt x="16726" y="14103"/>
                  </a:lnTo>
                  <a:lnTo>
                    <a:pt x="16660" y="14197"/>
                  </a:lnTo>
                  <a:lnTo>
                    <a:pt x="16593" y="14290"/>
                  </a:lnTo>
                  <a:lnTo>
                    <a:pt x="16524" y="14382"/>
                  </a:lnTo>
                  <a:lnTo>
                    <a:pt x="16453" y="14474"/>
                  </a:lnTo>
                  <a:lnTo>
                    <a:pt x="16380" y="14563"/>
                  </a:lnTo>
                  <a:lnTo>
                    <a:pt x="16307" y="14653"/>
                  </a:lnTo>
                  <a:lnTo>
                    <a:pt x="16234" y="14739"/>
                  </a:lnTo>
                  <a:lnTo>
                    <a:pt x="16161" y="14822"/>
                  </a:lnTo>
                  <a:lnTo>
                    <a:pt x="16086" y="14906"/>
                  </a:lnTo>
                  <a:lnTo>
                    <a:pt x="16010" y="14988"/>
                  </a:lnTo>
                  <a:lnTo>
                    <a:pt x="15934" y="15069"/>
                  </a:lnTo>
                  <a:lnTo>
                    <a:pt x="15856" y="15150"/>
                  </a:lnTo>
                  <a:lnTo>
                    <a:pt x="15777" y="15230"/>
                  </a:lnTo>
                  <a:lnTo>
                    <a:pt x="15697" y="15307"/>
                  </a:lnTo>
                  <a:lnTo>
                    <a:pt x="15617" y="15385"/>
                  </a:lnTo>
                  <a:lnTo>
                    <a:pt x="15535" y="15462"/>
                  </a:lnTo>
                  <a:lnTo>
                    <a:pt x="15453" y="15538"/>
                  </a:lnTo>
                  <a:lnTo>
                    <a:pt x="15370" y="15612"/>
                  </a:lnTo>
                  <a:lnTo>
                    <a:pt x="15286" y="15685"/>
                  </a:lnTo>
                  <a:lnTo>
                    <a:pt x="15201" y="15758"/>
                  </a:lnTo>
                  <a:lnTo>
                    <a:pt x="15116" y="15830"/>
                  </a:lnTo>
                  <a:lnTo>
                    <a:pt x="15032" y="15901"/>
                  </a:lnTo>
                  <a:lnTo>
                    <a:pt x="14946" y="15970"/>
                  </a:lnTo>
                  <a:lnTo>
                    <a:pt x="14859" y="16039"/>
                  </a:lnTo>
                  <a:lnTo>
                    <a:pt x="14773" y="16106"/>
                  </a:lnTo>
                  <a:lnTo>
                    <a:pt x="14684" y="16172"/>
                  </a:lnTo>
                  <a:lnTo>
                    <a:pt x="14597" y="16236"/>
                  </a:lnTo>
                  <a:lnTo>
                    <a:pt x="14510" y="16301"/>
                  </a:lnTo>
                  <a:lnTo>
                    <a:pt x="14422" y="16364"/>
                  </a:lnTo>
                  <a:lnTo>
                    <a:pt x="14333" y="16426"/>
                  </a:lnTo>
                  <a:lnTo>
                    <a:pt x="14245" y="16486"/>
                  </a:lnTo>
                  <a:lnTo>
                    <a:pt x="14157" y="16546"/>
                  </a:lnTo>
                  <a:lnTo>
                    <a:pt x="14068" y="16605"/>
                  </a:lnTo>
                  <a:lnTo>
                    <a:pt x="13980" y="16662"/>
                  </a:lnTo>
                  <a:lnTo>
                    <a:pt x="13892" y="16718"/>
                  </a:lnTo>
                  <a:lnTo>
                    <a:pt x="13803" y="16772"/>
                  </a:lnTo>
                  <a:lnTo>
                    <a:pt x="13715" y="16826"/>
                  </a:lnTo>
                  <a:lnTo>
                    <a:pt x="13627" y="16879"/>
                  </a:lnTo>
                  <a:lnTo>
                    <a:pt x="13623" y="16881"/>
                  </a:lnTo>
                  <a:lnTo>
                    <a:pt x="13622" y="16881"/>
                  </a:lnTo>
                  <a:lnTo>
                    <a:pt x="13621" y="16879"/>
                  </a:lnTo>
                  <a:lnTo>
                    <a:pt x="13621" y="16877"/>
                  </a:lnTo>
                  <a:lnTo>
                    <a:pt x="13623" y="16871"/>
                  </a:lnTo>
                  <a:lnTo>
                    <a:pt x="13631" y="16854"/>
                  </a:lnTo>
                  <a:lnTo>
                    <a:pt x="13647" y="16826"/>
                  </a:lnTo>
                  <a:lnTo>
                    <a:pt x="13693" y="16748"/>
                  </a:lnTo>
                  <a:lnTo>
                    <a:pt x="13759" y="16637"/>
                  </a:lnTo>
                  <a:lnTo>
                    <a:pt x="13840" y="16498"/>
                  </a:lnTo>
                  <a:lnTo>
                    <a:pt x="13885" y="16418"/>
                  </a:lnTo>
                  <a:lnTo>
                    <a:pt x="13933" y="16332"/>
                  </a:lnTo>
                  <a:lnTo>
                    <a:pt x="13982" y="16239"/>
                  </a:lnTo>
                  <a:lnTo>
                    <a:pt x="14034" y="16141"/>
                  </a:lnTo>
                  <a:lnTo>
                    <a:pt x="14087" y="16037"/>
                  </a:lnTo>
                  <a:lnTo>
                    <a:pt x="14140" y="15929"/>
                  </a:lnTo>
                  <a:lnTo>
                    <a:pt x="14194" y="15816"/>
                  </a:lnTo>
                  <a:lnTo>
                    <a:pt x="14247" y="15698"/>
                  </a:lnTo>
                  <a:lnTo>
                    <a:pt x="14300" y="15577"/>
                  </a:lnTo>
                  <a:lnTo>
                    <a:pt x="14352" y="15451"/>
                  </a:lnTo>
                  <a:lnTo>
                    <a:pt x="14377" y="15387"/>
                  </a:lnTo>
                  <a:lnTo>
                    <a:pt x="14402" y="15323"/>
                  </a:lnTo>
                  <a:lnTo>
                    <a:pt x="14425" y="15257"/>
                  </a:lnTo>
                  <a:lnTo>
                    <a:pt x="14449" y="15190"/>
                  </a:lnTo>
                  <a:lnTo>
                    <a:pt x="14472" y="15122"/>
                  </a:lnTo>
                  <a:lnTo>
                    <a:pt x="14493" y="15055"/>
                  </a:lnTo>
                  <a:lnTo>
                    <a:pt x="14516" y="14986"/>
                  </a:lnTo>
                  <a:lnTo>
                    <a:pt x="14536" y="14918"/>
                  </a:lnTo>
                  <a:lnTo>
                    <a:pt x="14556" y="14848"/>
                  </a:lnTo>
                  <a:lnTo>
                    <a:pt x="14575" y="14777"/>
                  </a:lnTo>
                  <a:lnTo>
                    <a:pt x="14592" y="14707"/>
                  </a:lnTo>
                  <a:lnTo>
                    <a:pt x="14609" y="14635"/>
                  </a:lnTo>
                  <a:lnTo>
                    <a:pt x="14624" y="14564"/>
                  </a:lnTo>
                  <a:lnTo>
                    <a:pt x="14638" y="14492"/>
                  </a:lnTo>
                  <a:lnTo>
                    <a:pt x="14652" y="14419"/>
                  </a:lnTo>
                  <a:lnTo>
                    <a:pt x="14664" y="14348"/>
                  </a:lnTo>
                  <a:lnTo>
                    <a:pt x="14675" y="14275"/>
                  </a:lnTo>
                  <a:lnTo>
                    <a:pt x="14684" y="14202"/>
                  </a:lnTo>
                  <a:lnTo>
                    <a:pt x="14691" y="14127"/>
                  </a:lnTo>
                  <a:lnTo>
                    <a:pt x="14697" y="14054"/>
                  </a:lnTo>
                  <a:lnTo>
                    <a:pt x="14702" y="13981"/>
                  </a:lnTo>
                  <a:lnTo>
                    <a:pt x="14705" y="13907"/>
                  </a:lnTo>
                  <a:lnTo>
                    <a:pt x="14707" y="13834"/>
                  </a:lnTo>
                  <a:lnTo>
                    <a:pt x="14705" y="13761"/>
                  </a:lnTo>
                  <a:lnTo>
                    <a:pt x="14704" y="13722"/>
                  </a:lnTo>
                  <a:lnTo>
                    <a:pt x="14702" y="13683"/>
                  </a:lnTo>
                  <a:lnTo>
                    <a:pt x="14700" y="13643"/>
                  </a:lnTo>
                  <a:lnTo>
                    <a:pt x="14695" y="13605"/>
                  </a:lnTo>
                  <a:lnTo>
                    <a:pt x="14689" y="13566"/>
                  </a:lnTo>
                  <a:lnTo>
                    <a:pt x="14683" y="13527"/>
                  </a:lnTo>
                  <a:lnTo>
                    <a:pt x="14675" y="13487"/>
                  </a:lnTo>
                  <a:lnTo>
                    <a:pt x="14667" y="13448"/>
                  </a:lnTo>
                  <a:lnTo>
                    <a:pt x="14657" y="13409"/>
                  </a:lnTo>
                  <a:lnTo>
                    <a:pt x="14648" y="13370"/>
                  </a:lnTo>
                  <a:lnTo>
                    <a:pt x="14636" y="13331"/>
                  </a:lnTo>
                  <a:lnTo>
                    <a:pt x="14625" y="13293"/>
                  </a:lnTo>
                  <a:lnTo>
                    <a:pt x="14612" y="13254"/>
                  </a:lnTo>
                  <a:lnTo>
                    <a:pt x="14599" y="13216"/>
                  </a:lnTo>
                  <a:lnTo>
                    <a:pt x="14585" y="13178"/>
                  </a:lnTo>
                  <a:lnTo>
                    <a:pt x="14571" y="13141"/>
                  </a:lnTo>
                  <a:lnTo>
                    <a:pt x="14422" y="13201"/>
                  </a:lnTo>
                  <a:lnTo>
                    <a:pt x="14271" y="13261"/>
                  </a:lnTo>
                  <a:lnTo>
                    <a:pt x="14119" y="13321"/>
                  </a:lnTo>
                  <a:lnTo>
                    <a:pt x="13965" y="13381"/>
                  </a:lnTo>
                  <a:lnTo>
                    <a:pt x="13808" y="13440"/>
                  </a:lnTo>
                  <a:lnTo>
                    <a:pt x="13651" y="13499"/>
                  </a:lnTo>
                  <a:lnTo>
                    <a:pt x="13491" y="13557"/>
                  </a:lnTo>
                  <a:lnTo>
                    <a:pt x="13330" y="13616"/>
                  </a:lnTo>
                  <a:lnTo>
                    <a:pt x="13165" y="13676"/>
                  </a:lnTo>
                  <a:lnTo>
                    <a:pt x="12995" y="13736"/>
                  </a:lnTo>
                  <a:lnTo>
                    <a:pt x="12822" y="13797"/>
                  </a:lnTo>
                  <a:lnTo>
                    <a:pt x="12647" y="13857"/>
                  </a:lnTo>
                  <a:lnTo>
                    <a:pt x="12468" y="13918"/>
                  </a:lnTo>
                  <a:lnTo>
                    <a:pt x="12285" y="13978"/>
                  </a:lnTo>
                  <a:lnTo>
                    <a:pt x="12099" y="14038"/>
                  </a:lnTo>
                  <a:lnTo>
                    <a:pt x="11911" y="14098"/>
                  </a:lnTo>
                  <a:lnTo>
                    <a:pt x="11719" y="14158"/>
                  </a:lnTo>
                  <a:lnTo>
                    <a:pt x="11523" y="14218"/>
                  </a:lnTo>
                  <a:lnTo>
                    <a:pt x="11326" y="14277"/>
                  </a:lnTo>
                  <a:lnTo>
                    <a:pt x="11124" y="14336"/>
                  </a:lnTo>
                  <a:lnTo>
                    <a:pt x="10920" y="14394"/>
                  </a:lnTo>
                  <a:lnTo>
                    <a:pt x="10713" y="14451"/>
                  </a:lnTo>
                  <a:lnTo>
                    <a:pt x="10502" y="14508"/>
                  </a:lnTo>
                  <a:lnTo>
                    <a:pt x="10290" y="14564"/>
                  </a:lnTo>
                  <a:lnTo>
                    <a:pt x="10069" y="14615"/>
                  </a:lnTo>
                  <a:lnTo>
                    <a:pt x="9959" y="14639"/>
                  </a:lnTo>
                  <a:lnTo>
                    <a:pt x="9849" y="14661"/>
                  </a:lnTo>
                  <a:lnTo>
                    <a:pt x="9739" y="14683"/>
                  </a:lnTo>
                  <a:lnTo>
                    <a:pt x="9630" y="14706"/>
                  </a:lnTo>
                  <a:lnTo>
                    <a:pt x="9519" y="14726"/>
                  </a:lnTo>
                  <a:lnTo>
                    <a:pt x="9410" y="14746"/>
                  </a:lnTo>
                  <a:lnTo>
                    <a:pt x="9301" y="14765"/>
                  </a:lnTo>
                  <a:lnTo>
                    <a:pt x="9192" y="14782"/>
                  </a:lnTo>
                  <a:lnTo>
                    <a:pt x="9082" y="14799"/>
                  </a:lnTo>
                  <a:lnTo>
                    <a:pt x="8973" y="14814"/>
                  </a:lnTo>
                  <a:lnTo>
                    <a:pt x="8864" y="14829"/>
                  </a:lnTo>
                  <a:lnTo>
                    <a:pt x="8756" y="14842"/>
                  </a:lnTo>
                  <a:lnTo>
                    <a:pt x="8646" y="14854"/>
                  </a:lnTo>
                  <a:lnTo>
                    <a:pt x="8538" y="14866"/>
                  </a:lnTo>
                  <a:lnTo>
                    <a:pt x="8430" y="14875"/>
                  </a:lnTo>
                  <a:lnTo>
                    <a:pt x="8321" y="14883"/>
                  </a:lnTo>
                  <a:lnTo>
                    <a:pt x="8213" y="14892"/>
                  </a:lnTo>
                  <a:lnTo>
                    <a:pt x="8105" y="14898"/>
                  </a:lnTo>
                  <a:lnTo>
                    <a:pt x="7996" y="14901"/>
                  </a:lnTo>
                  <a:lnTo>
                    <a:pt x="7888" y="14905"/>
                  </a:lnTo>
                  <a:lnTo>
                    <a:pt x="7781" y="14906"/>
                  </a:lnTo>
                  <a:lnTo>
                    <a:pt x="7672" y="14906"/>
                  </a:lnTo>
                  <a:lnTo>
                    <a:pt x="7565" y="14905"/>
                  </a:lnTo>
                  <a:lnTo>
                    <a:pt x="7457" y="14902"/>
                  </a:lnTo>
                  <a:lnTo>
                    <a:pt x="7350" y="14898"/>
                  </a:lnTo>
                  <a:lnTo>
                    <a:pt x="7241" y="14891"/>
                  </a:lnTo>
                  <a:lnTo>
                    <a:pt x="7134" y="14883"/>
                  </a:lnTo>
                  <a:lnTo>
                    <a:pt x="7027" y="14873"/>
                  </a:lnTo>
                  <a:lnTo>
                    <a:pt x="6920" y="14862"/>
                  </a:lnTo>
                  <a:lnTo>
                    <a:pt x="6813" y="14849"/>
                  </a:lnTo>
                  <a:lnTo>
                    <a:pt x="6710" y="14834"/>
                  </a:lnTo>
                  <a:lnTo>
                    <a:pt x="6608" y="14819"/>
                  </a:lnTo>
                  <a:lnTo>
                    <a:pt x="6507" y="14800"/>
                  </a:lnTo>
                  <a:lnTo>
                    <a:pt x="6405" y="14781"/>
                  </a:lnTo>
                  <a:lnTo>
                    <a:pt x="6304" y="14759"/>
                  </a:lnTo>
                  <a:lnTo>
                    <a:pt x="6203" y="14735"/>
                  </a:lnTo>
                  <a:lnTo>
                    <a:pt x="6101" y="14710"/>
                  </a:lnTo>
                  <a:lnTo>
                    <a:pt x="6001" y="14683"/>
                  </a:lnTo>
                  <a:lnTo>
                    <a:pt x="5902" y="14654"/>
                  </a:lnTo>
                  <a:lnTo>
                    <a:pt x="5802" y="14623"/>
                  </a:lnTo>
                  <a:lnTo>
                    <a:pt x="5705" y="14591"/>
                  </a:lnTo>
                  <a:lnTo>
                    <a:pt x="5606" y="14557"/>
                  </a:lnTo>
                  <a:lnTo>
                    <a:pt x="5508" y="14521"/>
                  </a:lnTo>
                  <a:lnTo>
                    <a:pt x="5411" y="14484"/>
                  </a:lnTo>
                  <a:lnTo>
                    <a:pt x="5316" y="14445"/>
                  </a:lnTo>
                  <a:lnTo>
                    <a:pt x="5221" y="14404"/>
                  </a:lnTo>
                  <a:lnTo>
                    <a:pt x="5125" y="14363"/>
                  </a:lnTo>
                  <a:lnTo>
                    <a:pt x="5031" y="14318"/>
                  </a:lnTo>
                  <a:lnTo>
                    <a:pt x="4938" y="14273"/>
                  </a:lnTo>
                  <a:lnTo>
                    <a:pt x="4846" y="14226"/>
                  </a:lnTo>
                  <a:lnTo>
                    <a:pt x="4755" y="14178"/>
                  </a:lnTo>
                  <a:lnTo>
                    <a:pt x="4665" y="14129"/>
                  </a:lnTo>
                  <a:lnTo>
                    <a:pt x="4575" y="14078"/>
                  </a:lnTo>
                  <a:lnTo>
                    <a:pt x="4488" y="14025"/>
                  </a:lnTo>
                  <a:lnTo>
                    <a:pt x="4401" y="13971"/>
                  </a:lnTo>
                  <a:lnTo>
                    <a:pt x="4315" y="13915"/>
                  </a:lnTo>
                  <a:lnTo>
                    <a:pt x="4230" y="13859"/>
                  </a:lnTo>
                  <a:lnTo>
                    <a:pt x="4147" y="13800"/>
                  </a:lnTo>
                  <a:lnTo>
                    <a:pt x="4064" y="13741"/>
                  </a:lnTo>
                  <a:lnTo>
                    <a:pt x="3983" y="13680"/>
                  </a:lnTo>
                  <a:lnTo>
                    <a:pt x="3904" y="13618"/>
                  </a:lnTo>
                  <a:lnTo>
                    <a:pt x="3825" y="13554"/>
                  </a:lnTo>
                  <a:lnTo>
                    <a:pt x="3745" y="13487"/>
                  </a:lnTo>
                  <a:lnTo>
                    <a:pt x="3666" y="13417"/>
                  </a:lnTo>
                  <a:lnTo>
                    <a:pt x="3588" y="13348"/>
                  </a:lnTo>
                  <a:lnTo>
                    <a:pt x="3512" y="13276"/>
                  </a:lnTo>
                  <a:lnTo>
                    <a:pt x="3436" y="13204"/>
                  </a:lnTo>
                  <a:lnTo>
                    <a:pt x="3362" y="13131"/>
                  </a:lnTo>
                  <a:lnTo>
                    <a:pt x="3289" y="13056"/>
                  </a:lnTo>
                  <a:lnTo>
                    <a:pt x="3217" y="12980"/>
                  </a:lnTo>
                  <a:lnTo>
                    <a:pt x="3147" y="12904"/>
                  </a:lnTo>
                  <a:lnTo>
                    <a:pt x="3077" y="12826"/>
                  </a:lnTo>
                  <a:lnTo>
                    <a:pt x="3010" y="12747"/>
                  </a:lnTo>
                  <a:lnTo>
                    <a:pt x="2943" y="12667"/>
                  </a:lnTo>
                  <a:lnTo>
                    <a:pt x="2877" y="12586"/>
                  </a:lnTo>
                  <a:lnTo>
                    <a:pt x="2812" y="12505"/>
                  </a:lnTo>
                  <a:lnTo>
                    <a:pt x="2747" y="12421"/>
                  </a:lnTo>
                  <a:lnTo>
                    <a:pt x="2685" y="12338"/>
                  </a:lnTo>
                  <a:lnTo>
                    <a:pt x="2624" y="12253"/>
                  </a:lnTo>
                  <a:lnTo>
                    <a:pt x="2563" y="12168"/>
                  </a:lnTo>
                  <a:lnTo>
                    <a:pt x="2504" y="12081"/>
                  </a:lnTo>
                  <a:lnTo>
                    <a:pt x="2445" y="11994"/>
                  </a:lnTo>
                  <a:lnTo>
                    <a:pt x="2387" y="11907"/>
                  </a:lnTo>
                  <a:lnTo>
                    <a:pt x="2329" y="11817"/>
                  </a:lnTo>
                  <a:lnTo>
                    <a:pt x="2274" y="11729"/>
                  </a:lnTo>
                  <a:lnTo>
                    <a:pt x="2219" y="11638"/>
                  </a:lnTo>
                  <a:lnTo>
                    <a:pt x="2165" y="11547"/>
                  </a:lnTo>
                  <a:lnTo>
                    <a:pt x="2112" y="11456"/>
                  </a:lnTo>
                  <a:lnTo>
                    <a:pt x="2059" y="11364"/>
                  </a:lnTo>
                  <a:lnTo>
                    <a:pt x="2007" y="11271"/>
                  </a:lnTo>
                  <a:lnTo>
                    <a:pt x="1956" y="11176"/>
                  </a:lnTo>
                  <a:lnTo>
                    <a:pt x="1905" y="11082"/>
                  </a:lnTo>
                  <a:lnTo>
                    <a:pt x="1856" y="10988"/>
                  </a:lnTo>
                  <a:lnTo>
                    <a:pt x="1808" y="10893"/>
                  </a:lnTo>
                  <a:lnTo>
                    <a:pt x="1712" y="10702"/>
                  </a:lnTo>
                  <a:lnTo>
                    <a:pt x="1619" y="10508"/>
                  </a:lnTo>
                  <a:lnTo>
                    <a:pt x="1527" y="10313"/>
                  </a:lnTo>
                  <a:lnTo>
                    <a:pt x="1439" y="10117"/>
                  </a:lnTo>
                  <a:lnTo>
                    <a:pt x="1396" y="10018"/>
                  </a:lnTo>
                  <a:lnTo>
                    <a:pt x="1353" y="9919"/>
                  </a:lnTo>
                  <a:lnTo>
                    <a:pt x="1311" y="9819"/>
                  </a:lnTo>
                  <a:lnTo>
                    <a:pt x="1270" y="9720"/>
                  </a:lnTo>
                  <a:lnTo>
                    <a:pt x="1228" y="9620"/>
                  </a:lnTo>
                  <a:lnTo>
                    <a:pt x="1188" y="9518"/>
                  </a:lnTo>
                  <a:lnTo>
                    <a:pt x="1148" y="9418"/>
                  </a:lnTo>
                  <a:lnTo>
                    <a:pt x="1109" y="9317"/>
                  </a:lnTo>
                  <a:lnTo>
                    <a:pt x="1072" y="9216"/>
                  </a:lnTo>
                  <a:lnTo>
                    <a:pt x="1034" y="9113"/>
                  </a:lnTo>
                  <a:lnTo>
                    <a:pt x="996" y="9012"/>
                  </a:lnTo>
                  <a:lnTo>
                    <a:pt x="961" y="8910"/>
                  </a:lnTo>
                  <a:lnTo>
                    <a:pt x="926" y="8807"/>
                  </a:lnTo>
                  <a:lnTo>
                    <a:pt x="890" y="8705"/>
                  </a:lnTo>
                  <a:lnTo>
                    <a:pt x="856" y="8601"/>
                  </a:lnTo>
                  <a:lnTo>
                    <a:pt x="823" y="8497"/>
                  </a:lnTo>
                  <a:lnTo>
                    <a:pt x="791" y="8395"/>
                  </a:lnTo>
                  <a:lnTo>
                    <a:pt x="760" y="8291"/>
                  </a:lnTo>
                  <a:lnTo>
                    <a:pt x="729" y="8187"/>
                  </a:lnTo>
                  <a:lnTo>
                    <a:pt x="698" y="8083"/>
                  </a:lnTo>
                  <a:lnTo>
                    <a:pt x="669" y="7979"/>
                  </a:lnTo>
                  <a:lnTo>
                    <a:pt x="641" y="7874"/>
                  </a:lnTo>
                  <a:lnTo>
                    <a:pt x="614" y="7770"/>
                  </a:lnTo>
                  <a:lnTo>
                    <a:pt x="586" y="7665"/>
                  </a:lnTo>
                  <a:lnTo>
                    <a:pt x="551" y="7560"/>
                  </a:lnTo>
                  <a:lnTo>
                    <a:pt x="516" y="7455"/>
                  </a:lnTo>
                  <a:lnTo>
                    <a:pt x="483" y="7352"/>
                  </a:lnTo>
                  <a:lnTo>
                    <a:pt x="450" y="7248"/>
                  </a:lnTo>
                  <a:lnTo>
                    <a:pt x="419" y="7144"/>
                  </a:lnTo>
                  <a:lnTo>
                    <a:pt x="389" y="7041"/>
                  </a:lnTo>
                  <a:lnTo>
                    <a:pt x="359" y="6938"/>
                  </a:lnTo>
                  <a:lnTo>
                    <a:pt x="331" y="6836"/>
                  </a:lnTo>
                  <a:lnTo>
                    <a:pt x="304" y="6735"/>
                  </a:lnTo>
                  <a:lnTo>
                    <a:pt x="278" y="6633"/>
                  </a:lnTo>
                  <a:lnTo>
                    <a:pt x="253" y="6532"/>
                  </a:lnTo>
                  <a:lnTo>
                    <a:pt x="230" y="6432"/>
                  </a:lnTo>
                  <a:lnTo>
                    <a:pt x="207" y="6332"/>
                  </a:lnTo>
                  <a:lnTo>
                    <a:pt x="186" y="6232"/>
                  </a:lnTo>
                  <a:lnTo>
                    <a:pt x="166" y="6133"/>
                  </a:lnTo>
                  <a:lnTo>
                    <a:pt x="147" y="6034"/>
                  </a:lnTo>
                  <a:lnTo>
                    <a:pt x="128" y="5936"/>
                  </a:lnTo>
                  <a:lnTo>
                    <a:pt x="112" y="5838"/>
                  </a:lnTo>
                  <a:lnTo>
                    <a:pt x="97" y="5741"/>
                  </a:lnTo>
                  <a:lnTo>
                    <a:pt x="82" y="5644"/>
                  </a:lnTo>
                  <a:lnTo>
                    <a:pt x="68" y="5548"/>
                  </a:lnTo>
                  <a:lnTo>
                    <a:pt x="57" y="5452"/>
                  </a:lnTo>
                  <a:lnTo>
                    <a:pt x="46" y="5357"/>
                  </a:lnTo>
                  <a:lnTo>
                    <a:pt x="35" y="5263"/>
                  </a:lnTo>
                  <a:lnTo>
                    <a:pt x="27" y="5168"/>
                  </a:lnTo>
                  <a:lnTo>
                    <a:pt x="20" y="5075"/>
                  </a:lnTo>
                  <a:lnTo>
                    <a:pt x="13" y="4982"/>
                  </a:lnTo>
                  <a:lnTo>
                    <a:pt x="8" y="4889"/>
                  </a:lnTo>
                  <a:lnTo>
                    <a:pt x="5" y="4799"/>
                  </a:lnTo>
                  <a:lnTo>
                    <a:pt x="2" y="4707"/>
                  </a:lnTo>
                  <a:lnTo>
                    <a:pt x="1" y="4616"/>
                  </a:lnTo>
                  <a:lnTo>
                    <a:pt x="0" y="4527"/>
                  </a:lnTo>
                  <a:lnTo>
                    <a:pt x="2" y="4436"/>
                  </a:lnTo>
                  <a:lnTo>
                    <a:pt x="5" y="4346"/>
                  </a:lnTo>
                  <a:lnTo>
                    <a:pt x="8" y="4257"/>
                  </a:lnTo>
                  <a:lnTo>
                    <a:pt x="14" y="4169"/>
                  </a:lnTo>
                  <a:lnTo>
                    <a:pt x="22" y="4080"/>
                  </a:lnTo>
                  <a:lnTo>
                    <a:pt x="31" y="3993"/>
                  </a:lnTo>
                  <a:lnTo>
                    <a:pt x="41" y="3907"/>
                  </a:lnTo>
                  <a:lnTo>
                    <a:pt x="54" y="3821"/>
                  </a:lnTo>
                  <a:lnTo>
                    <a:pt x="68" y="3735"/>
                  </a:lnTo>
                  <a:lnTo>
                    <a:pt x="84" y="3650"/>
                  </a:lnTo>
                  <a:lnTo>
                    <a:pt x="100" y="3567"/>
                  </a:lnTo>
                  <a:lnTo>
                    <a:pt x="119" y="3484"/>
                  </a:lnTo>
                  <a:lnTo>
                    <a:pt x="139" y="3402"/>
                  </a:lnTo>
                  <a:lnTo>
                    <a:pt x="161" y="3321"/>
                  </a:lnTo>
                  <a:lnTo>
                    <a:pt x="185" y="3240"/>
                  </a:lnTo>
                  <a:lnTo>
                    <a:pt x="210" y="3159"/>
                  </a:lnTo>
                  <a:lnTo>
                    <a:pt x="237" y="3081"/>
                  </a:lnTo>
                  <a:lnTo>
                    <a:pt x="265" y="3003"/>
                  </a:lnTo>
                  <a:lnTo>
                    <a:pt x="296" y="2925"/>
                  </a:lnTo>
                  <a:lnTo>
                    <a:pt x="327" y="2849"/>
                  </a:lnTo>
                  <a:lnTo>
                    <a:pt x="362" y="2773"/>
                  </a:lnTo>
                  <a:lnTo>
                    <a:pt x="397" y="2698"/>
                  </a:lnTo>
                  <a:lnTo>
                    <a:pt x="433" y="2624"/>
                  </a:lnTo>
                  <a:lnTo>
                    <a:pt x="472" y="2551"/>
                  </a:lnTo>
                  <a:lnTo>
                    <a:pt x="513" y="2479"/>
                  </a:lnTo>
                  <a:lnTo>
                    <a:pt x="556" y="2408"/>
                  </a:lnTo>
                  <a:lnTo>
                    <a:pt x="599" y="2337"/>
                  </a:lnTo>
                  <a:lnTo>
                    <a:pt x="645" y="2269"/>
                  </a:lnTo>
                  <a:lnTo>
                    <a:pt x="692" y="2201"/>
                  </a:lnTo>
                  <a:lnTo>
                    <a:pt x="742" y="2134"/>
                  </a:lnTo>
                  <a:lnTo>
                    <a:pt x="794" y="2068"/>
                  </a:lnTo>
                  <a:lnTo>
                    <a:pt x="846" y="2003"/>
                  </a:lnTo>
                  <a:lnTo>
                    <a:pt x="903" y="1937"/>
                  </a:lnTo>
                  <a:lnTo>
                    <a:pt x="961" y="1871"/>
                  </a:lnTo>
                  <a:lnTo>
                    <a:pt x="1022" y="1808"/>
                  </a:lnTo>
                  <a:lnTo>
                    <a:pt x="1085" y="1745"/>
                  </a:lnTo>
                  <a:lnTo>
                    <a:pt x="1149" y="1683"/>
                  </a:lnTo>
                  <a:lnTo>
                    <a:pt x="1215" y="1623"/>
                  </a:lnTo>
                  <a:lnTo>
                    <a:pt x="1284" y="1563"/>
                  </a:lnTo>
                  <a:lnTo>
                    <a:pt x="1353" y="1505"/>
                  </a:lnTo>
                  <a:lnTo>
                    <a:pt x="1426" y="1447"/>
                  </a:lnTo>
                  <a:lnTo>
                    <a:pt x="1499" y="1392"/>
                  </a:lnTo>
                  <a:lnTo>
                    <a:pt x="1576" y="1337"/>
                  </a:lnTo>
                  <a:lnTo>
                    <a:pt x="1652" y="1284"/>
                  </a:lnTo>
                  <a:lnTo>
                    <a:pt x="1732" y="1231"/>
                  </a:lnTo>
                  <a:lnTo>
                    <a:pt x="1812" y="1179"/>
                  </a:lnTo>
                  <a:lnTo>
                    <a:pt x="1896" y="1129"/>
                  </a:lnTo>
                  <a:lnTo>
                    <a:pt x="1980" y="1080"/>
                  </a:lnTo>
                  <a:lnTo>
                    <a:pt x="2067" y="1032"/>
                  </a:lnTo>
                  <a:lnTo>
                    <a:pt x="2154" y="986"/>
                  </a:lnTo>
                  <a:lnTo>
                    <a:pt x="2243" y="940"/>
                  </a:lnTo>
                  <a:lnTo>
                    <a:pt x="2335" y="895"/>
                  </a:lnTo>
                  <a:lnTo>
                    <a:pt x="2427" y="853"/>
                  </a:lnTo>
                  <a:lnTo>
                    <a:pt x="2523" y="810"/>
                  </a:lnTo>
                  <a:lnTo>
                    <a:pt x="2618" y="769"/>
                  </a:lnTo>
                  <a:lnTo>
                    <a:pt x="2716" y="729"/>
                  </a:lnTo>
                  <a:lnTo>
                    <a:pt x="2815" y="691"/>
                  </a:lnTo>
                  <a:lnTo>
                    <a:pt x="2915" y="654"/>
                  </a:lnTo>
                  <a:lnTo>
                    <a:pt x="3017" y="617"/>
                  </a:lnTo>
                  <a:lnTo>
                    <a:pt x="3121" y="583"/>
                  </a:lnTo>
                  <a:lnTo>
                    <a:pt x="3226" y="549"/>
                  </a:lnTo>
                  <a:lnTo>
                    <a:pt x="3332" y="516"/>
                  </a:lnTo>
                  <a:lnTo>
                    <a:pt x="3440" y="485"/>
                  </a:lnTo>
                  <a:lnTo>
                    <a:pt x="3549" y="455"/>
                  </a:lnTo>
                  <a:lnTo>
                    <a:pt x="3666" y="424"/>
                  </a:lnTo>
                  <a:lnTo>
                    <a:pt x="3784" y="393"/>
                  </a:lnTo>
                  <a:lnTo>
                    <a:pt x="3903" y="365"/>
                  </a:lnTo>
                  <a:lnTo>
                    <a:pt x="4024" y="337"/>
                  </a:lnTo>
                  <a:lnTo>
                    <a:pt x="4147" y="311"/>
                  </a:lnTo>
                  <a:lnTo>
                    <a:pt x="4271" y="285"/>
                  </a:lnTo>
                  <a:lnTo>
                    <a:pt x="4397" y="260"/>
                  </a:lnTo>
                  <a:lnTo>
                    <a:pt x="4525" y="238"/>
                  </a:lnTo>
                  <a:lnTo>
                    <a:pt x="4653" y="215"/>
                  </a:lnTo>
                  <a:lnTo>
                    <a:pt x="4784" y="194"/>
                  </a:lnTo>
                  <a:lnTo>
                    <a:pt x="4916" y="174"/>
                  </a:lnTo>
                  <a:lnTo>
                    <a:pt x="5049" y="154"/>
                  </a:lnTo>
                  <a:lnTo>
                    <a:pt x="5183" y="137"/>
                  </a:lnTo>
                  <a:lnTo>
                    <a:pt x="5319" y="120"/>
                  </a:lnTo>
                  <a:lnTo>
                    <a:pt x="5457" y="105"/>
                  </a:lnTo>
                  <a:lnTo>
                    <a:pt x="5596" y="89"/>
                  </a:lnTo>
                  <a:lnTo>
                    <a:pt x="5736" y="77"/>
                  </a:lnTo>
                  <a:lnTo>
                    <a:pt x="5878" y="64"/>
                  </a:lnTo>
                  <a:lnTo>
                    <a:pt x="6021" y="53"/>
                  </a:lnTo>
                  <a:lnTo>
                    <a:pt x="6166" y="42"/>
                  </a:lnTo>
                  <a:lnTo>
                    <a:pt x="6311" y="34"/>
                  </a:lnTo>
                  <a:lnTo>
                    <a:pt x="6459" y="26"/>
                  </a:lnTo>
                  <a:lnTo>
                    <a:pt x="6608" y="20"/>
                  </a:lnTo>
                  <a:lnTo>
                    <a:pt x="6757" y="14"/>
                  </a:lnTo>
                  <a:lnTo>
                    <a:pt x="6908" y="11"/>
                  </a:lnTo>
                  <a:lnTo>
                    <a:pt x="7061" y="7"/>
                  </a:lnTo>
                  <a:lnTo>
                    <a:pt x="7216" y="5"/>
                  </a:lnTo>
                  <a:lnTo>
                    <a:pt x="7370" y="5"/>
                  </a:lnTo>
                  <a:lnTo>
                    <a:pt x="7526" y="5"/>
                  </a:lnTo>
                  <a:lnTo>
                    <a:pt x="7684" y="7"/>
                  </a:lnTo>
                  <a:lnTo>
                    <a:pt x="7843" y="9"/>
                  </a:lnTo>
                  <a:lnTo>
                    <a:pt x="8003" y="13"/>
                  </a:lnTo>
                  <a:lnTo>
                    <a:pt x="8175" y="8"/>
                  </a:lnTo>
                  <a:lnTo>
                    <a:pt x="8347" y="5"/>
                  </a:lnTo>
                  <a:lnTo>
                    <a:pt x="8519" y="2"/>
                  </a:lnTo>
                  <a:lnTo>
                    <a:pt x="8692" y="0"/>
                  </a:lnTo>
                  <a:lnTo>
                    <a:pt x="8867" y="0"/>
                  </a:lnTo>
                  <a:lnTo>
                    <a:pt x="9040" y="0"/>
                  </a:lnTo>
                  <a:lnTo>
                    <a:pt x="9215" y="1"/>
                  </a:lnTo>
                  <a:lnTo>
                    <a:pt x="9389" y="4"/>
                  </a:lnTo>
                  <a:lnTo>
                    <a:pt x="9565" y="7"/>
                  </a:lnTo>
                  <a:lnTo>
                    <a:pt x="9740" y="12"/>
                  </a:lnTo>
                  <a:lnTo>
                    <a:pt x="9917" y="16"/>
                  </a:lnTo>
                  <a:lnTo>
                    <a:pt x="10094" y="24"/>
                  </a:lnTo>
                  <a:lnTo>
                    <a:pt x="10270" y="31"/>
                  </a:lnTo>
                  <a:lnTo>
                    <a:pt x="10447" y="39"/>
                  </a:lnTo>
                  <a:lnTo>
                    <a:pt x="10625" y="47"/>
                  </a:lnTo>
                  <a:lnTo>
                    <a:pt x="10803" y="58"/>
                  </a:lnTo>
                  <a:lnTo>
                    <a:pt x="10981" y="68"/>
                  </a:lnTo>
                  <a:lnTo>
                    <a:pt x="11158" y="79"/>
                  </a:lnTo>
                  <a:lnTo>
                    <a:pt x="11337" y="92"/>
                  </a:lnTo>
                  <a:lnTo>
                    <a:pt x="11515" y="105"/>
                  </a:lnTo>
                  <a:lnTo>
                    <a:pt x="11694" y="119"/>
                  </a:lnTo>
                  <a:lnTo>
                    <a:pt x="11873" y="134"/>
                  </a:lnTo>
                  <a:lnTo>
                    <a:pt x="12052" y="150"/>
                  </a:lnTo>
                  <a:lnTo>
                    <a:pt x="12232" y="166"/>
                  </a:lnTo>
                  <a:lnTo>
                    <a:pt x="12411" y="183"/>
                  </a:lnTo>
                  <a:lnTo>
                    <a:pt x="12590" y="200"/>
                  </a:lnTo>
                  <a:lnTo>
                    <a:pt x="12951" y="238"/>
                  </a:lnTo>
                  <a:lnTo>
                    <a:pt x="13310" y="279"/>
                  </a:lnTo>
                  <a:lnTo>
                    <a:pt x="13669" y="321"/>
                  </a:lnTo>
                  <a:lnTo>
                    <a:pt x="13861" y="346"/>
                  </a:lnTo>
                  <a:lnTo>
                    <a:pt x="14052" y="372"/>
                  </a:lnTo>
                  <a:lnTo>
                    <a:pt x="14243" y="398"/>
                  </a:lnTo>
                  <a:lnTo>
                    <a:pt x="14432" y="426"/>
                  </a:lnTo>
                  <a:lnTo>
                    <a:pt x="14622" y="455"/>
                  </a:lnTo>
                  <a:lnTo>
                    <a:pt x="14810" y="485"/>
                  </a:lnTo>
                  <a:lnTo>
                    <a:pt x="14998" y="516"/>
                  </a:lnTo>
                  <a:lnTo>
                    <a:pt x="15184" y="549"/>
                  </a:lnTo>
                  <a:lnTo>
                    <a:pt x="15370" y="583"/>
                  </a:lnTo>
                  <a:lnTo>
                    <a:pt x="15555" y="618"/>
                  </a:lnTo>
                  <a:lnTo>
                    <a:pt x="15737" y="656"/>
                  </a:lnTo>
                  <a:lnTo>
                    <a:pt x="15920" y="695"/>
                  </a:lnTo>
                  <a:lnTo>
                    <a:pt x="16100" y="735"/>
                  </a:lnTo>
                  <a:lnTo>
                    <a:pt x="16279" y="776"/>
                  </a:lnTo>
                  <a:lnTo>
                    <a:pt x="16457" y="820"/>
                  </a:lnTo>
                  <a:lnTo>
                    <a:pt x="16633" y="864"/>
                  </a:lnTo>
                  <a:lnTo>
                    <a:pt x="16808" y="910"/>
                  </a:lnTo>
                  <a:lnTo>
                    <a:pt x="16980" y="959"/>
                  </a:lnTo>
                  <a:lnTo>
                    <a:pt x="17150" y="1009"/>
                  </a:lnTo>
                  <a:lnTo>
                    <a:pt x="17320" y="1061"/>
                  </a:lnTo>
                  <a:lnTo>
                    <a:pt x="17487" y="1115"/>
                  </a:lnTo>
                  <a:lnTo>
                    <a:pt x="17652" y="1171"/>
                  </a:lnTo>
                  <a:lnTo>
                    <a:pt x="17814" y="1228"/>
                  </a:lnTo>
                  <a:lnTo>
                    <a:pt x="17976" y="1287"/>
                  </a:lnTo>
                  <a:lnTo>
                    <a:pt x="18134" y="1350"/>
                  </a:lnTo>
                  <a:lnTo>
                    <a:pt x="18290" y="1413"/>
                  </a:lnTo>
                  <a:lnTo>
                    <a:pt x="18367" y="1445"/>
                  </a:lnTo>
                  <a:lnTo>
                    <a:pt x="18443" y="1478"/>
                  </a:lnTo>
                  <a:lnTo>
                    <a:pt x="18520" y="1512"/>
                  </a:lnTo>
                  <a:lnTo>
                    <a:pt x="18594" y="1546"/>
                  </a:lnTo>
                  <a:lnTo>
                    <a:pt x="18669" y="1580"/>
                  </a:lnTo>
                  <a:lnTo>
                    <a:pt x="18744" y="1616"/>
                  </a:lnTo>
                  <a:lnTo>
                    <a:pt x="18817" y="1652"/>
                  </a:lnTo>
                  <a:lnTo>
                    <a:pt x="18889" y="1687"/>
                  </a:lnTo>
                  <a:lnTo>
                    <a:pt x="18960" y="1725"/>
                  </a:lnTo>
                  <a:lnTo>
                    <a:pt x="19032" y="1763"/>
                  </a:lnTo>
                  <a:lnTo>
                    <a:pt x="19103" y="1801"/>
                  </a:lnTo>
                  <a:lnTo>
                    <a:pt x="19172" y="1839"/>
                  </a:lnTo>
                  <a:lnTo>
                    <a:pt x="19241" y="1878"/>
                  </a:lnTo>
                  <a:lnTo>
                    <a:pt x="19309" y="1917"/>
                  </a:lnTo>
                  <a:lnTo>
                    <a:pt x="19375" y="1957"/>
                  </a:lnTo>
                  <a:lnTo>
                    <a:pt x="19441" y="1997"/>
                  </a:lnTo>
                  <a:lnTo>
                    <a:pt x="19506" y="2038"/>
                  </a:lnTo>
                  <a:lnTo>
                    <a:pt x="19570" y="2080"/>
                  </a:lnTo>
                  <a:lnTo>
                    <a:pt x="19633" y="2122"/>
                  </a:lnTo>
                  <a:lnTo>
                    <a:pt x="19695" y="2163"/>
                  </a:lnTo>
                  <a:lnTo>
                    <a:pt x="19756" y="2207"/>
                  </a:lnTo>
                  <a:lnTo>
                    <a:pt x="19818" y="2249"/>
                  </a:lnTo>
                  <a:lnTo>
                    <a:pt x="19877" y="2293"/>
                  </a:lnTo>
                  <a:lnTo>
                    <a:pt x="19935" y="2337"/>
                  </a:lnTo>
                  <a:lnTo>
                    <a:pt x="19993" y="2381"/>
                  </a:lnTo>
                  <a:lnTo>
                    <a:pt x="20050" y="2427"/>
                  </a:lnTo>
                  <a:lnTo>
                    <a:pt x="20106" y="2472"/>
                  </a:lnTo>
                  <a:lnTo>
                    <a:pt x="20160" y="2518"/>
                  </a:lnTo>
                  <a:lnTo>
                    <a:pt x="20215" y="2564"/>
                  </a:lnTo>
                  <a:lnTo>
                    <a:pt x="20268" y="2610"/>
                  </a:lnTo>
                  <a:lnTo>
                    <a:pt x="20321" y="2657"/>
                  </a:lnTo>
                  <a:lnTo>
                    <a:pt x="20371" y="2704"/>
                  </a:lnTo>
                  <a:lnTo>
                    <a:pt x="20422" y="2752"/>
                  </a:lnTo>
                  <a:lnTo>
                    <a:pt x="20471" y="2800"/>
                  </a:lnTo>
                  <a:lnTo>
                    <a:pt x="20520" y="2849"/>
                  </a:lnTo>
                  <a:lnTo>
                    <a:pt x="20567" y="2897"/>
                  </a:lnTo>
                  <a:lnTo>
                    <a:pt x="20614" y="2946"/>
                  </a:lnTo>
                  <a:lnTo>
                    <a:pt x="20659" y="2996"/>
                  </a:lnTo>
                  <a:lnTo>
                    <a:pt x="20703" y="3046"/>
                  </a:lnTo>
                  <a:lnTo>
                    <a:pt x="20747" y="3096"/>
                  </a:lnTo>
                  <a:lnTo>
                    <a:pt x="20789" y="3146"/>
                  </a:lnTo>
                  <a:lnTo>
                    <a:pt x="20830" y="3197"/>
                  </a:lnTo>
                  <a:lnTo>
                    <a:pt x="20872" y="3249"/>
                  </a:lnTo>
                  <a:lnTo>
                    <a:pt x="20911" y="3301"/>
                  </a:lnTo>
                  <a:lnTo>
                    <a:pt x="20949" y="3353"/>
                  </a:lnTo>
                  <a:lnTo>
                    <a:pt x="20987" y="3404"/>
                  </a:lnTo>
                  <a:lnTo>
                    <a:pt x="21024" y="3457"/>
                  </a:lnTo>
                  <a:lnTo>
                    <a:pt x="21060" y="3510"/>
                  </a:lnTo>
                  <a:lnTo>
                    <a:pt x="21094" y="3563"/>
                  </a:lnTo>
                  <a:lnTo>
                    <a:pt x="21127" y="3616"/>
                  </a:lnTo>
                  <a:lnTo>
                    <a:pt x="21160" y="3671"/>
                  </a:lnTo>
                  <a:lnTo>
                    <a:pt x="21192" y="3725"/>
                  </a:lnTo>
                  <a:lnTo>
                    <a:pt x="21223" y="3779"/>
                  </a:lnTo>
                  <a:lnTo>
                    <a:pt x="21252" y="3833"/>
                  </a:lnTo>
                  <a:lnTo>
                    <a:pt x="21280" y="3888"/>
                  </a:lnTo>
                  <a:lnTo>
                    <a:pt x="21307" y="3943"/>
                  </a:lnTo>
                  <a:lnTo>
                    <a:pt x="21335" y="3998"/>
                  </a:lnTo>
                  <a:lnTo>
                    <a:pt x="21359" y="4054"/>
                  </a:lnTo>
                  <a:lnTo>
                    <a:pt x="21384" y="4110"/>
                  </a:lnTo>
                  <a:lnTo>
                    <a:pt x="21408" y="4166"/>
                  </a:lnTo>
                  <a:lnTo>
                    <a:pt x="21429" y="4223"/>
                  </a:lnTo>
                  <a:lnTo>
                    <a:pt x="21450" y="4279"/>
                  </a:lnTo>
                  <a:lnTo>
                    <a:pt x="21470" y="4336"/>
                  </a:lnTo>
                  <a:lnTo>
                    <a:pt x="21489" y="4392"/>
                  </a:lnTo>
                  <a:lnTo>
                    <a:pt x="21508" y="4450"/>
                  </a:lnTo>
                  <a:lnTo>
                    <a:pt x="21524" y="4508"/>
                  </a:lnTo>
                  <a:lnTo>
                    <a:pt x="21539" y="4565"/>
                  </a:lnTo>
                  <a:lnTo>
                    <a:pt x="21555" y="4623"/>
                  </a:lnTo>
                  <a:lnTo>
                    <a:pt x="21568" y="4681"/>
                  </a:lnTo>
                  <a:lnTo>
                    <a:pt x="21581" y="4739"/>
                  </a:lnTo>
                  <a:lnTo>
                    <a:pt x="21591" y="4797"/>
                  </a:lnTo>
                  <a:lnTo>
                    <a:pt x="21602" y="4856"/>
                  </a:lnTo>
                  <a:lnTo>
                    <a:pt x="21611" y="4915"/>
                  </a:lnTo>
                  <a:lnTo>
                    <a:pt x="21620" y="4974"/>
                  </a:lnTo>
                  <a:lnTo>
                    <a:pt x="21627" y="5033"/>
                  </a:lnTo>
                  <a:lnTo>
                    <a:pt x="21632" y="5092"/>
                  </a:lnTo>
                  <a:lnTo>
                    <a:pt x="21636" y="5150"/>
                  </a:lnTo>
                  <a:lnTo>
                    <a:pt x="21640" y="5208"/>
                  </a:lnTo>
                  <a:lnTo>
                    <a:pt x="21643" y="5266"/>
                  </a:lnTo>
                  <a:lnTo>
                    <a:pt x="21644" y="5324"/>
                  </a:lnTo>
                  <a:lnTo>
                    <a:pt x="21644" y="5383"/>
                  </a:lnTo>
                  <a:lnTo>
                    <a:pt x="21644" y="5440"/>
                  </a:lnTo>
                  <a:lnTo>
                    <a:pt x="21643" y="5498"/>
                  </a:lnTo>
                  <a:lnTo>
                    <a:pt x="21641" y="5557"/>
                  </a:lnTo>
                  <a:lnTo>
                    <a:pt x="21637" y="5615"/>
                  </a:lnTo>
                  <a:lnTo>
                    <a:pt x="21634" y="5674"/>
                  </a:lnTo>
                  <a:lnTo>
                    <a:pt x="21629" y="5731"/>
                  </a:lnTo>
                  <a:lnTo>
                    <a:pt x="21623" y="5790"/>
                  </a:lnTo>
                  <a:lnTo>
                    <a:pt x="21616" y="5849"/>
                  </a:lnTo>
                  <a:lnTo>
                    <a:pt x="21609" y="5907"/>
                  </a:lnTo>
                  <a:lnTo>
                    <a:pt x="21601" y="5966"/>
                  </a:lnTo>
                  <a:lnTo>
                    <a:pt x="21591" y="6023"/>
                  </a:lnTo>
                  <a:lnTo>
                    <a:pt x="21581" y="6082"/>
                  </a:lnTo>
                  <a:lnTo>
                    <a:pt x="21570" y="6140"/>
                  </a:lnTo>
                  <a:lnTo>
                    <a:pt x="21558" y="6199"/>
                  </a:lnTo>
                  <a:lnTo>
                    <a:pt x="21545" y="6256"/>
                  </a:lnTo>
                  <a:lnTo>
                    <a:pt x="21532" y="6315"/>
                  </a:lnTo>
                  <a:lnTo>
                    <a:pt x="21518" y="6373"/>
                  </a:lnTo>
                  <a:lnTo>
                    <a:pt x="21504" y="6432"/>
                  </a:lnTo>
                  <a:lnTo>
                    <a:pt x="21489" y="6490"/>
                  </a:lnTo>
                  <a:lnTo>
                    <a:pt x="21472" y="6547"/>
                  </a:lnTo>
                  <a:lnTo>
                    <a:pt x="21455" y="6606"/>
                  </a:lnTo>
                  <a:lnTo>
                    <a:pt x="21418" y="6722"/>
                  </a:lnTo>
                  <a:lnTo>
                    <a:pt x="21379" y="6837"/>
                  </a:lnTo>
                  <a:lnTo>
                    <a:pt x="21338" y="6952"/>
                  </a:lnTo>
                  <a:lnTo>
                    <a:pt x="21293" y="7068"/>
                  </a:lnTo>
                  <a:lnTo>
                    <a:pt x="21246" y="7182"/>
                  </a:lnTo>
                  <a:lnTo>
                    <a:pt x="21197" y="7296"/>
                  </a:lnTo>
                  <a:lnTo>
                    <a:pt x="21145" y="7409"/>
                  </a:lnTo>
                  <a:lnTo>
                    <a:pt x="21091" y="7522"/>
                  </a:lnTo>
                  <a:lnTo>
                    <a:pt x="21034" y="7635"/>
                  </a:lnTo>
                  <a:lnTo>
                    <a:pt x="20975" y="7747"/>
                  </a:lnTo>
                  <a:lnTo>
                    <a:pt x="20915" y="7859"/>
                  </a:lnTo>
                  <a:lnTo>
                    <a:pt x="20852" y="7970"/>
                  </a:lnTo>
                  <a:lnTo>
                    <a:pt x="20787" y="8079"/>
                  </a:lnTo>
                  <a:lnTo>
                    <a:pt x="20721" y="8189"/>
                  </a:lnTo>
                  <a:lnTo>
                    <a:pt x="20653" y="8297"/>
                  </a:lnTo>
                  <a:lnTo>
                    <a:pt x="20583" y="8406"/>
                  </a:lnTo>
                  <a:lnTo>
                    <a:pt x="20511" y="8512"/>
                  </a:lnTo>
                  <a:lnTo>
                    <a:pt x="20438" y="8618"/>
                  </a:lnTo>
                  <a:lnTo>
                    <a:pt x="20364" y="8722"/>
                  </a:lnTo>
                  <a:close/>
                </a:path>
              </a:pathLst>
            </a:custGeom>
            <a:solidFill>
              <a:schemeClr val="bg1"/>
            </a:solidFill>
          </p:spPr>
          <p:txBody>
            <a:bodyPr wrap="none" rtlCol="0" anchor="ctr">
              <a:noAutofit/>
            </a:bodyPr>
            <a:lstStyle/>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KSO_Shape"/>
            <p:cNvSpPr/>
            <p:nvPr/>
          </p:nvSpPr>
          <p:spPr bwMode="auto">
            <a:xfrm>
              <a:off x="5377098" y="4667212"/>
              <a:ext cx="464143" cy="464918"/>
            </a:xfrm>
            <a:custGeom>
              <a:avLst/>
              <a:gdLst>
                <a:gd name="T0" fmla="*/ 0 w 4327"/>
                <a:gd name="T1" fmla="*/ 493223378 h 4329"/>
                <a:gd name="T2" fmla="*/ 0 w 4327"/>
                <a:gd name="T3" fmla="*/ 345275859 h 4329"/>
                <a:gd name="T4" fmla="*/ 98357361 w 4327"/>
                <a:gd name="T5" fmla="*/ 345275859 h 4329"/>
                <a:gd name="T6" fmla="*/ 98357361 w 4327"/>
                <a:gd name="T7" fmla="*/ 246515097 h 4329"/>
                <a:gd name="T8" fmla="*/ 196908552 w 4327"/>
                <a:gd name="T9" fmla="*/ 246515097 h 4329"/>
                <a:gd name="T10" fmla="*/ 344348118 w 4327"/>
                <a:gd name="T11" fmla="*/ 394462616 h 4329"/>
                <a:gd name="T12" fmla="*/ 344348118 w 4327"/>
                <a:gd name="T13" fmla="*/ 443842997 h 4329"/>
                <a:gd name="T14" fmla="*/ 196908552 w 4327"/>
                <a:gd name="T15" fmla="*/ 591790516 h 4329"/>
                <a:gd name="T16" fmla="*/ 98357361 w 4327"/>
                <a:gd name="T17" fmla="*/ 591790516 h 4329"/>
                <a:gd name="T18" fmla="*/ 98357361 w 4327"/>
                <a:gd name="T19" fmla="*/ 493223378 h 4329"/>
                <a:gd name="T20" fmla="*/ 0 w 4327"/>
                <a:gd name="T21" fmla="*/ 493223378 h 4329"/>
                <a:gd name="T22" fmla="*/ 442512527 w 4327"/>
                <a:gd name="T23" fmla="*/ 345275859 h 4329"/>
                <a:gd name="T24" fmla="*/ 393430322 w 4327"/>
                <a:gd name="T25" fmla="*/ 345275859 h 4329"/>
                <a:gd name="T26" fmla="*/ 245990317 w 4327"/>
                <a:gd name="T27" fmla="*/ 197327900 h 4329"/>
                <a:gd name="T28" fmla="*/ 245990317 w 4327"/>
                <a:gd name="T29" fmla="*/ 98760762 h 4329"/>
                <a:gd name="T30" fmla="*/ 344348118 w 4327"/>
                <a:gd name="T31" fmla="*/ 98760762 h 4329"/>
                <a:gd name="T32" fmla="*/ 344348118 w 4327"/>
                <a:gd name="T33" fmla="*/ 0 h 4329"/>
                <a:gd name="T34" fmla="*/ 491981074 w 4327"/>
                <a:gd name="T35" fmla="*/ 0 h 4329"/>
                <a:gd name="T36" fmla="*/ 491981074 w 4327"/>
                <a:gd name="T37" fmla="*/ 98760762 h 4329"/>
                <a:gd name="T38" fmla="*/ 590338435 w 4327"/>
                <a:gd name="T39" fmla="*/ 98760762 h 4329"/>
                <a:gd name="T40" fmla="*/ 590338435 w 4327"/>
                <a:gd name="T41" fmla="*/ 197327900 h 4329"/>
                <a:gd name="T42" fmla="*/ 442512527 w 4327"/>
                <a:gd name="T43" fmla="*/ 345275859 h 4329"/>
                <a:gd name="T44" fmla="*/ 344348118 w 4327"/>
                <a:gd name="T45" fmla="*/ 838305613 h 4329"/>
                <a:gd name="T46" fmla="*/ 344348118 w 4327"/>
                <a:gd name="T47" fmla="*/ 739738475 h 4329"/>
                <a:gd name="T48" fmla="*/ 245990317 w 4327"/>
                <a:gd name="T49" fmla="*/ 739738475 h 4329"/>
                <a:gd name="T50" fmla="*/ 245990317 w 4327"/>
                <a:gd name="T51" fmla="*/ 640977713 h 4329"/>
                <a:gd name="T52" fmla="*/ 393430322 w 4327"/>
                <a:gd name="T53" fmla="*/ 493223378 h 4329"/>
                <a:gd name="T54" fmla="*/ 442512527 w 4327"/>
                <a:gd name="T55" fmla="*/ 493223378 h 4329"/>
                <a:gd name="T56" fmla="*/ 590338435 w 4327"/>
                <a:gd name="T57" fmla="*/ 640977713 h 4329"/>
                <a:gd name="T58" fmla="*/ 590338435 w 4327"/>
                <a:gd name="T59" fmla="*/ 739738475 h 4329"/>
                <a:gd name="T60" fmla="*/ 491981074 w 4327"/>
                <a:gd name="T61" fmla="*/ 739738475 h 4329"/>
                <a:gd name="T62" fmla="*/ 491981074 w 4327"/>
                <a:gd name="T63" fmla="*/ 838305613 h 4329"/>
                <a:gd name="T64" fmla="*/ 344348118 w 4327"/>
                <a:gd name="T65" fmla="*/ 838305613 h 4329"/>
                <a:gd name="T66" fmla="*/ 639420640 w 4327"/>
                <a:gd name="T67" fmla="*/ 591790516 h 4329"/>
                <a:gd name="T68" fmla="*/ 491981074 w 4327"/>
                <a:gd name="T69" fmla="*/ 443842997 h 4329"/>
                <a:gd name="T70" fmla="*/ 491981074 w 4327"/>
                <a:gd name="T71" fmla="*/ 394462616 h 4329"/>
                <a:gd name="T72" fmla="*/ 639420640 w 4327"/>
                <a:gd name="T73" fmla="*/ 246515097 h 4329"/>
                <a:gd name="T74" fmla="*/ 737971392 w 4327"/>
                <a:gd name="T75" fmla="*/ 246515097 h 4329"/>
                <a:gd name="T76" fmla="*/ 737971392 w 4327"/>
                <a:gd name="T77" fmla="*/ 345275859 h 4329"/>
                <a:gd name="T78" fmla="*/ 836135801 w 4327"/>
                <a:gd name="T79" fmla="*/ 345275859 h 4329"/>
                <a:gd name="T80" fmla="*/ 836135801 w 4327"/>
                <a:gd name="T81" fmla="*/ 493223378 h 4329"/>
                <a:gd name="T82" fmla="*/ 737971392 w 4327"/>
                <a:gd name="T83" fmla="*/ 493223378 h 4329"/>
                <a:gd name="T84" fmla="*/ 737971392 w 4327"/>
                <a:gd name="T85" fmla="*/ 591790516 h 4329"/>
                <a:gd name="T86" fmla="*/ 639420640 w 4327"/>
                <a:gd name="T87" fmla="*/ 591790516 h 43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27" h="4329">
                  <a:moveTo>
                    <a:pt x="0" y="2547"/>
                  </a:moveTo>
                  <a:lnTo>
                    <a:pt x="0" y="1783"/>
                  </a:lnTo>
                  <a:lnTo>
                    <a:pt x="509" y="1783"/>
                  </a:lnTo>
                  <a:lnTo>
                    <a:pt x="509" y="1273"/>
                  </a:lnTo>
                  <a:lnTo>
                    <a:pt x="1019" y="1273"/>
                  </a:lnTo>
                  <a:lnTo>
                    <a:pt x="1782" y="2037"/>
                  </a:lnTo>
                  <a:lnTo>
                    <a:pt x="1782" y="2292"/>
                  </a:lnTo>
                  <a:lnTo>
                    <a:pt x="1019" y="3056"/>
                  </a:lnTo>
                  <a:lnTo>
                    <a:pt x="509" y="3056"/>
                  </a:lnTo>
                  <a:lnTo>
                    <a:pt x="509" y="2547"/>
                  </a:lnTo>
                  <a:lnTo>
                    <a:pt x="0" y="2547"/>
                  </a:lnTo>
                  <a:close/>
                  <a:moveTo>
                    <a:pt x="2290" y="1783"/>
                  </a:moveTo>
                  <a:lnTo>
                    <a:pt x="2036" y="1783"/>
                  </a:lnTo>
                  <a:lnTo>
                    <a:pt x="1273" y="1019"/>
                  </a:lnTo>
                  <a:lnTo>
                    <a:pt x="1273" y="510"/>
                  </a:lnTo>
                  <a:lnTo>
                    <a:pt x="1782" y="510"/>
                  </a:lnTo>
                  <a:lnTo>
                    <a:pt x="1782" y="0"/>
                  </a:lnTo>
                  <a:lnTo>
                    <a:pt x="2546" y="0"/>
                  </a:lnTo>
                  <a:lnTo>
                    <a:pt x="2546" y="510"/>
                  </a:lnTo>
                  <a:lnTo>
                    <a:pt x="3055" y="510"/>
                  </a:lnTo>
                  <a:lnTo>
                    <a:pt x="3055" y="1019"/>
                  </a:lnTo>
                  <a:lnTo>
                    <a:pt x="2290" y="1783"/>
                  </a:lnTo>
                  <a:close/>
                  <a:moveTo>
                    <a:pt x="1782" y="4329"/>
                  </a:moveTo>
                  <a:lnTo>
                    <a:pt x="1782" y="3820"/>
                  </a:lnTo>
                  <a:lnTo>
                    <a:pt x="1273" y="3820"/>
                  </a:lnTo>
                  <a:lnTo>
                    <a:pt x="1273" y="3310"/>
                  </a:lnTo>
                  <a:lnTo>
                    <a:pt x="2036" y="2547"/>
                  </a:lnTo>
                  <a:lnTo>
                    <a:pt x="2290" y="2547"/>
                  </a:lnTo>
                  <a:lnTo>
                    <a:pt x="3055" y="3310"/>
                  </a:lnTo>
                  <a:lnTo>
                    <a:pt x="3055" y="3820"/>
                  </a:lnTo>
                  <a:lnTo>
                    <a:pt x="2546" y="3820"/>
                  </a:lnTo>
                  <a:lnTo>
                    <a:pt x="2546" y="4329"/>
                  </a:lnTo>
                  <a:lnTo>
                    <a:pt x="1782" y="4329"/>
                  </a:lnTo>
                  <a:close/>
                  <a:moveTo>
                    <a:pt x="3309" y="3056"/>
                  </a:moveTo>
                  <a:lnTo>
                    <a:pt x="2546" y="2292"/>
                  </a:lnTo>
                  <a:lnTo>
                    <a:pt x="2546" y="2037"/>
                  </a:lnTo>
                  <a:lnTo>
                    <a:pt x="3309" y="1273"/>
                  </a:lnTo>
                  <a:lnTo>
                    <a:pt x="3819" y="1273"/>
                  </a:lnTo>
                  <a:lnTo>
                    <a:pt x="3819" y="1783"/>
                  </a:lnTo>
                  <a:lnTo>
                    <a:pt x="4327" y="1783"/>
                  </a:lnTo>
                  <a:lnTo>
                    <a:pt x="4327" y="2547"/>
                  </a:lnTo>
                  <a:lnTo>
                    <a:pt x="3819" y="2547"/>
                  </a:lnTo>
                  <a:lnTo>
                    <a:pt x="3819" y="3056"/>
                  </a:lnTo>
                  <a:lnTo>
                    <a:pt x="3309" y="3056"/>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3" name="KSO_Shape"/>
            <p:cNvSpPr/>
            <p:nvPr/>
          </p:nvSpPr>
          <p:spPr bwMode="auto">
            <a:xfrm flipV="1">
              <a:off x="6399094" y="4721110"/>
              <a:ext cx="383843" cy="383203"/>
            </a:xfrm>
            <a:custGeom>
              <a:avLst/>
              <a:gdLst>
                <a:gd name="T0" fmla="*/ 242193133 w 3749"/>
                <a:gd name="T1" fmla="*/ 965095507 h 3748"/>
                <a:gd name="T2" fmla="*/ 242193133 w 3749"/>
                <a:gd name="T3" fmla="*/ 723564240 h 3748"/>
                <a:gd name="T4" fmla="*/ 484128133 w 3749"/>
                <a:gd name="T5" fmla="*/ 723564240 h 3748"/>
                <a:gd name="T6" fmla="*/ 484128133 w 3749"/>
                <a:gd name="T7" fmla="*/ 482290236 h 3748"/>
                <a:gd name="T8" fmla="*/ 242193133 w 3749"/>
                <a:gd name="T9" fmla="*/ 482290236 h 3748"/>
                <a:gd name="T10" fmla="*/ 242193133 w 3749"/>
                <a:gd name="T11" fmla="*/ 241274004 h 3748"/>
                <a:gd name="T12" fmla="*/ 0 w 3749"/>
                <a:gd name="T13" fmla="*/ 241274004 h 3748"/>
                <a:gd name="T14" fmla="*/ 0 w 3749"/>
                <a:gd name="T15" fmla="*/ 0 h 3748"/>
                <a:gd name="T16" fmla="*/ 242193133 w 3749"/>
                <a:gd name="T17" fmla="*/ 0 h 3748"/>
                <a:gd name="T18" fmla="*/ 242193133 w 3749"/>
                <a:gd name="T19" fmla="*/ 241274004 h 3748"/>
                <a:gd name="T20" fmla="*/ 484128133 w 3749"/>
                <a:gd name="T21" fmla="*/ 241274004 h 3748"/>
                <a:gd name="T22" fmla="*/ 484128133 w 3749"/>
                <a:gd name="T23" fmla="*/ 482290236 h 3748"/>
                <a:gd name="T24" fmla="*/ 726063133 w 3749"/>
                <a:gd name="T25" fmla="*/ 482290236 h 3748"/>
                <a:gd name="T26" fmla="*/ 726063133 w 3749"/>
                <a:gd name="T27" fmla="*/ 241274004 h 3748"/>
                <a:gd name="T28" fmla="*/ 967998133 w 3749"/>
                <a:gd name="T29" fmla="*/ 241274004 h 3748"/>
                <a:gd name="T30" fmla="*/ 967998133 w 3749"/>
                <a:gd name="T31" fmla="*/ 965095507 h 3748"/>
                <a:gd name="T32" fmla="*/ 242193133 w 3749"/>
                <a:gd name="T33" fmla="*/ 965095507 h 37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49" h="3748">
                  <a:moveTo>
                    <a:pt x="938" y="3748"/>
                  </a:moveTo>
                  <a:lnTo>
                    <a:pt x="938" y="2810"/>
                  </a:lnTo>
                  <a:lnTo>
                    <a:pt x="1875" y="2810"/>
                  </a:lnTo>
                  <a:lnTo>
                    <a:pt x="1875" y="1873"/>
                  </a:lnTo>
                  <a:lnTo>
                    <a:pt x="938" y="1873"/>
                  </a:lnTo>
                  <a:lnTo>
                    <a:pt x="938" y="937"/>
                  </a:lnTo>
                  <a:lnTo>
                    <a:pt x="0" y="937"/>
                  </a:lnTo>
                  <a:lnTo>
                    <a:pt x="0" y="0"/>
                  </a:lnTo>
                  <a:lnTo>
                    <a:pt x="938" y="0"/>
                  </a:lnTo>
                  <a:lnTo>
                    <a:pt x="938" y="937"/>
                  </a:lnTo>
                  <a:lnTo>
                    <a:pt x="1875" y="937"/>
                  </a:lnTo>
                  <a:lnTo>
                    <a:pt x="1875" y="1873"/>
                  </a:lnTo>
                  <a:lnTo>
                    <a:pt x="2812" y="1873"/>
                  </a:lnTo>
                  <a:lnTo>
                    <a:pt x="2812" y="937"/>
                  </a:lnTo>
                  <a:lnTo>
                    <a:pt x="3749" y="937"/>
                  </a:lnTo>
                  <a:lnTo>
                    <a:pt x="3749" y="3748"/>
                  </a:lnTo>
                  <a:lnTo>
                    <a:pt x="938" y="3748"/>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flipH="1" flipV="1">
            <a:off x="1187506" y="3455090"/>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74019" y="3585961"/>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5" name="矩形 14"/>
          <p:cNvSpPr/>
          <p:nvPr/>
        </p:nvSpPr>
        <p:spPr>
          <a:xfrm>
            <a:off x="7243613" y="3082094"/>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16" name="直接连接符 15"/>
          <p:cNvCxnSpPr/>
          <p:nvPr/>
        </p:nvCxnSpPr>
        <p:spPr>
          <a:xfrm flipH="1" flipV="1">
            <a:off x="6935312" y="3455090"/>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422066" y="3585961"/>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3231294" y="4694756"/>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19" name="直接连接符 18"/>
          <p:cNvCxnSpPr/>
          <p:nvPr/>
        </p:nvCxnSpPr>
        <p:spPr>
          <a:xfrm flipH="1" flipV="1">
            <a:off x="1189780" y="5067751"/>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376293" y="5198622"/>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1" name="矩形 20"/>
          <p:cNvSpPr/>
          <p:nvPr/>
        </p:nvSpPr>
        <p:spPr>
          <a:xfrm>
            <a:off x="7411862" y="4681308"/>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22" name="直接连接符 21"/>
          <p:cNvCxnSpPr/>
          <p:nvPr/>
        </p:nvCxnSpPr>
        <p:spPr>
          <a:xfrm flipH="1" flipV="1">
            <a:off x="6937586" y="5067751"/>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424340" y="5198622"/>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1229014" y="2759074"/>
            <a:ext cx="631904"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01</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26" name="直接连接符 25"/>
          <p:cNvCxnSpPr/>
          <p:nvPr/>
        </p:nvCxnSpPr>
        <p:spPr>
          <a:xfrm flipH="1">
            <a:off x="1828930" y="2690838"/>
            <a:ext cx="341184" cy="68236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229315" y="4344441"/>
            <a:ext cx="713657"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03</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28" name="直接连接符 27"/>
          <p:cNvCxnSpPr/>
          <p:nvPr/>
        </p:nvCxnSpPr>
        <p:spPr>
          <a:xfrm flipH="1">
            <a:off x="1828930" y="4276205"/>
            <a:ext cx="341184" cy="68236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0361662" y="2761350"/>
            <a:ext cx="713657"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02</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30" name="直接连接符 29"/>
          <p:cNvCxnSpPr/>
          <p:nvPr/>
        </p:nvCxnSpPr>
        <p:spPr>
          <a:xfrm>
            <a:off x="10030984" y="2772723"/>
            <a:ext cx="316163" cy="60275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353147" y="4387658"/>
            <a:ext cx="721672"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04</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33" name="直接连接符 32"/>
          <p:cNvCxnSpPr/>
          <p:nvPr/>
        </p:nvCxnSpPr>
        <p:spPr>
          <a:xfrm>
            <a:off x="10030984" y="4399031"/>
            <a:ext cx="316163" cy="60275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409786" y="1713454"/>
            <a:ext cx="7416487" cy="676724"/>
          </a:xfrm>
          <a:prstGeom prst="rect">
            <a:avLst/>
          </a:prstGeom>
          <a:noFill/>
        </p:spPr>
        <p:txBody>
          <a:bodyPr wrap="square" rtlCol="0">
            <a:spAutoFit/>
          </a:bodyPr>
          <a:lstStyle/>
          <a:p>
            <a:pPr algn="ctr">
              <a:lnSpc>
                <a:spcPct val="150000"/>
              </a:lnSpc>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65"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11810589" y="6858001"/>
            <a:ext cx="261610" cy="461665"/>
          </a:xfrm>
          <a:prstGeom prst="rect">
            <a:avLst/>
          </a:prstGeom>
          <a:noFill/>
        </p:spPr>
        <p:txBody>
          <a:bodyPr wrap="none" rtlCol="0">
            <a:spAutoFit/>
          </a:bodyPr>
          <a:lstStyle/>
          <a:p>
            <a:r>
              <a:rPr lang="en-US" altLang="zh-CN" sz="2400" dirty="0"/>
              <a:t>.</a:t>
            </a:r>
            <a:endParaRPr lang="zh-CN" altLang="en-US" sz="2400" dirty="0"/>
          </a:p>
        </p:txBody>
      </p:sp>
      <p:sp>
        <p:nvSpPr>
          <p:cNvPr id="40" name="矩形 3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1" name="文本框 4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2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22" presetClass="entr" presetSubtype="8"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500"/>
                                        <p:tgtEl>
                                          <p:spTgt spid="18"/>
                                        </p:tgtEl>
                                      </p:cBhvr>
                                    </p:animEffect>
                                  </p:childTnLst>
                                </p:cTn>
                              </p:par>
                              <p:par>
                                <p:cTn id="56" presetID="22" presetClass="entr" presetSubtype="2"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right)">
                                      <p:cBhvr>
                                        <p:cTn id="58" dur="500"/>
                                        <p:tgtEl>
                                          <p:spTgt spid="1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right)">
                                      <p:cBhvr>
                                        <p:cTn id="61" dur="500"/>
                                        <p:tgtEl>
                                          <p:spTgt spid="20"/>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right)">
                                      <p:cBhvr>
                                        <p:cTn id="64" dur="500"/>
                                        <p:tgtEl>
                                          <p:spTgt spid="27"/>
                                        </p:tgtEl>
                                      </p:cBhvr>
                                    </p:animEffect>
                                  </p:childTnLst>
                                </p:cTn>
                              </p:par>
                              <p:par>
                                <p:cTn id="65" presetID="22" presetClass="entr" presetSubtype="2"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righ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par>
                                <p:cTn id="73" presetID="22" presetClass="entr" presetSubtype="8"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500"/>
                                        <p:tgtEl>
                                          <p:spTgt spid="32"/>
                                        </p:tgtEl>
                                      </p:cBhvr>
                                    </p:animEffect>
                                  </p:childTnLst>
                                </p:cTn>
                              </p:par>
                              <p:par>
                                <p:cTn id="82" presetID="22" presetClass="entr" presetSubtype="8"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7" grpId="0"/>
      <p:bldP spid="18" grpId="0"/>
      <p:bldP spid="20" grpId="0"/>
      <p:bldP spid="21" grpId="0"/>
      <p:bldP spid="23" grpId="0"/>
      <p:bldP spid="24" grpId="0"/>
      <p:bldP spid="27" grpId="0"/>
      <p:bldP spid="29" grpId="0"/>
      <p:bldP spid="32" grpId="0"/>
      <p:bldP spid="37"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8613"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1</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0" name="矩形 49"/>
          <p:cNvSpPr/>
          <p:nvPr/>
        </p:nvSpPr>
        <p:spPr>
          <a:xfrm>
            <a:off x="3240242"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2</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a:xfrm>
            <a:off x="5141872"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3</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7043501"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4</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8945129"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5</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4" name="矩形 53"/>
          <p:cNvSpPr/>
          <p:nvPr/>
        </p:nvSpPr>
        <p:spPr>
          <a:xfrm>
            <a:off x="1338613"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3240242"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a:xfrm>
            <a:off x="5141870" y="2751201"/>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7" name="矩形 56"/>
          <p:cNvSpPr/>
          <p:nvPr/>
        </p:nvSpPr>
        <p:spPr>
          <a:xfrm>
            <a:off x="7043501"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8" name="矩形 57"/>
          <p:cNvSpPr/>
          <p:nvPr/>
        </p:nvSpPr>
        <p:spPr>
          <a:xfrm>
            <a:off x="8945129"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9" name="矩形 58"/>
          <p:cNvSpPr/>
          <p:nvPr/>
        </p:nvSpPr>
        <p:spPr>
          <a:xfrm>
            <a:off x="1338613"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0" name="矩形 59"/>
          <p:cNvSpPr/>
          <p:nvPr/>
        </p:nvSpPr>
        <p:spPr>
          <a:xfrm>
            <a:off x="3240242"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a:xfrm>
            <a:off x="5141870" y="3136449"/>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a:xfrm>
            <a:off x="7043501"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a:xfrm>
            <a:off x="8945129"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4" name="矩形 63"/>
          <p:cNvSpPr/>
          <p:nvPr/>
        </p:nvSpPr>
        <p:spPr>
          <a:xfrm>
            <a:off x="1338613"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3240242"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6" name="矩形 65"/>
          <p:cNvSpPr/>
          <p:nvPr/>
        </p:nvSpPr>
        <p:spPr>
          <a:xfrm>
            <a:off x="5141870" y="3521697"/>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7" name="矩形 66"/>
          <p:cNvSpPr/>
          <p:nvPr/>
        </p:nvSpPr>
        <p:spPr>
          <a:xfrm>
            <a:off x="7043501"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8" name="矩形 67"/>
          <p:cNvSpPr/>
          <p:nvPr/>
        </p:nvSpPr>
        <p:spPr>
          <a:xfrm>
            <a:off x="8945129"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1338613"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0" name="矩形 69"/>
          <p:cNvSpPr/>
          <p:nvPr/>
        </p:nvSpPr>
        <p:spPr>
          <a:xfrm>
            <a:off x="3240242"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1" name="矩形 70"/>
          <p:cNvSpPr/>
          <p:nvPr/>
        </p:nvSpPr>
        <p:spPr>
          <a:xfrm>
            <a:off x="5141870" y="3906945"/>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2" name="矩形 71"/>
          <p:cNvSpPr/>
          <p:nvPr/>
        </p:nvSpPr>
        <p:spPr>
          <a:xfrm>
            <a:off x="7043501"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8945129"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1338613"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5" name="矩形 74"/>
          <p:cNvSpPr/>
          <p:nvPr/>
        </p:nvSpPr>
        <p:spPr>
          <a:xfrm>
            <a:off x="3240242"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6" name="矩形 75"/>
          <p:cNvSpPr/>
          <p:nvPr/>
        </p:nvSpPr>
        <p:spPr>
          <a:xfrm>
            <a:off x="5141870" y="4292193"/>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7" name="矩形 76"/>
          <p:cNvSpPr/>
          <p:nvPr/>
        </p:nvSpPr>
        <p:spPr>
          <a:xfrm>
            <a:off x="7043501"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8" name="矩形 77"/>
          <p:cNvSpPr/>
          <p:nvPr/>
        </p:nvSpPr>
        <p:spPr>
          <a:xfrm>
            <a:off x="8945129"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9" name="矩形 78"/>
          <p:cNvSpPr/>
          <p:nvPr/>
        </p:nvSpPr>
        <p:spPr>
          <a:xfrm>
            <a:off x="1338613"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0" name="矩形 79"/>
          <p:cNvSpPr/>
          <p:nvPr/>
        </p:nvSpPr>
        <p:spPr>
          <a:xfrm>
            <a:off x="3240242"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1" name="矩形 80"/>
          <p:cNvSpPr/>
          <p:nvPr/>
        </p:nvSpPr>
        <p:spPr>
          <a:xfrm>
            <a:off x="5141870" y="4677442"/>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2" name="矩形 81"/>
          <p:cNvSpPr/>
          <p:nvPr/>
        </p:nvSpPr>
        <p:spPr>
          <a:xfrm>
            <a:off x="7043501"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3" name="矩形 82"/>
          <p:cNvSpPr/>
          <p:nvPr/>
        </p:nvSpPr>
        <p:spPr>
          <a:xfrm>
            <a:off x="8945129"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4" name="矩形 83"/>
          <p:cNvSpPr/>
          <p:nvPr/>
        </p:nvSpPr>
        <p:spPr>
          <a:xfrm>
            <a:off x="1338613"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5" name="矩形 84"/>
          <p:cNvSpPr/>
          <p:nvPr/>
        </p:nvSpPr>
        <p:spPr>
          <a:xfrm>
            <a:off x="3240242"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6" name="矩形 85"/>
          <p:cNvSpPr/>
          <p:nvPr/>
        </p:nvSpPr>
        <p:spPr>
          <a:xfrm>
            <a:off x="5141870" y="5062690"/>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7" name="矩形 86"/>
          <p:cNvSpPr/>
          <p:nvPr/>
        </p:nvSpPr>
        <p:spPr>
          <a:xfrm>
            <a:off x="7043501"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8" name="矩形 87"/>
          <p:cNvSpPr/>
          <p:nvPr/>
        </p:nvSpPr>
        <p:spPr>
          <a:xfrm>
            <a:off x="8945129"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9" name="矩形 88"/>
          <p:cNvSpPr/>
          <p:nvPr/>
        </p:nvSpPr>
        <p:spPr>
          <a:xfrm>
            <a:off x="1338613"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0" name="矩形 89"/>
          <p:cNvSpPr/>
          <p:nvPr/>
        </p:nvSpPr>
        <p:spPr>
          <a:xfrm>
            <a:off x="3240242"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1" name="矩形 90"/>
          <p:cNvSpPr/>
          <p:nvPr/>
        </p:nvSpPr>
        <p:spPr>
          <a:xfrm>
            <a:off x="5141870" y="5447936"/>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2" name="矩形 91"/>
          <p:cNvSpPr/>
          <p:nvPr/>
        </p:nvSpPr>
        <p:spPr>
          <a:xfrm>
            <a:off x="7043501"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3" name="矩形 92"/>
          <p:cNvSpPr/>
          <p:nvPr/>
        </p:nvSpPr>
        <p:spPr>
          <a:xfrm>
            <a:off x="8945129"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5148321" y="1607728"/>
            <a:ext cx="1915910" cy="351956"/>
          </a:xfrm>
          <a:prstGeom prst="rect">
            <a:avLst/>
          </a:prstGeom>
          <a:noFill/>
        </p:spPr>
        <p:txBody>
          <a:bodyPr wrap="none" rtlCol="0">
            <a:spAutoFit/>
          </a:bodyPr>
          <a:lstStyle/>
          <a:p>
            <a:pPr algn="ctr"/>
            <a:r>
              <a:rPr lang="zh-CN" altLang="en-US" sz="1685" dirty="0">
                <a:latin typeface="微软雅黑" panose="020B0503020204020204" pitchFamily="34" charset="-122"/>
                <a:ea typeface="微软雅黑" panose="020B0503020204020204" pitchFamily="34" charset="-122"/>
              </a:rPr>
              <a:t>点击添加表格标题</a:t>
            </a:r>
            <a:endParaRPr lang="zh-CN" altLang="en-US" sz="1685" dirty="0">
              <a:latin typeface="微软雅黑" panose="020B0503020204020204" pitchFamily="34" charset="-122"/>
              <a:ea typeface="微软雅黑" panose="020B0503020204020204" pitchFamily="34" charset="-122"/>
            </a:endParaRPr>
          </a:p>
        </p:txBody>
      </p:sp>
      <p:sp>
        <p:nvSpPr>
          <p:cNvPr id="106" name="文本框 105"/>
          <p:cNvSpPr txBox="1"/>
          <p:nvPr/>
        </p:nvSpPr>
        <p:spPr>
          <a:xfrm>
            <a:off x="11810589" y="6858001"/>
            <a:ext cx="261610" cy="461665"/>
          </a:xfrm>
          <a:prstGeom prst="rect">
            <a:avLst/>
          </a:prstGeom>
          <a:noFill/>
        </p:spPr>
        <p:txBody>
          <a:bodyPr wrap="none" rtlCol="0">
            <a:spAutoFit/>
          </a:bodyPr>
          <a:lstStyle/>
          <a:p>
            <a:r>
              <a:rPr lang="en-US" altLang="zh-CN" sz="2400" dirty="0"/>
              <a:t>.</a:t>
            </a:r>
            <a:endParaRPr lang="zh-CN" altLang="en-US" sz="2400" dirty="0"/>
          </a:p>
        </p:txBody>
      </p:sp>
      <p:sp>
        <p:nvSpPr>
          <p:cNvPr id="99" name="矩形 98"/>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00" name="文本框 9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500"/>
                                        <p:tgtEl>
                                          <p:spTgt spid="5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up)">
                                      <p:cBhvr>
                                        <p:cTn id="33" dur="500"/>
                                        <p:tgtEl>
                                          <p:spTgt spid="5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500"/>
                                        <p:tgtEl>
                                          <p:spTgt spid="5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up)">
                                      <p:cBhvr>
                                        <p:cTn id="39" dur="500"/>
                                        <p:tgtEl>
                                          <p:spTgt spid="5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up)">
                                      <p:cBhvr>
                                        <p:cTn id="53" dur="500"/>
                                        <p:tgtEl>
                                          <p:spTgt spid="6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up)">
                                      <p:cBhvr>
                                        <p:cTn id="56" dur="500"/>
                                        <p:tgtEl>
                                          <p:spTgt spid="6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up)">
                                      <p:cBhvr>
                                        <p:cTn id="59" dur="500"/>
                                        <p:tgtEl>
                                          <p:spTgt spid="6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up)">
                                      <p:cBhvr>
                                        <p:cTn id="64" dur="500"/>
                                        <p:tgtEl>
                                          <p:spTgt spid="6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up)">
                                      <p:cBhvr>
                                        <p:cTn id="70" dur="500"/>
                                        <p:tgtEl>
                                          <p:spTgt spid="6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wipe(up)">
                                      <p:cBhvr>
                                        <p:cTn id="73" dur="500"/>
                                        <p:tgtEl>
                                          <p:spTgt spid="6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wipe(up)">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up)">
                                      <p:cBhvr>
                                        <p:cTn id="81" dur="500"/>
                                        <p:tgtEl>
                                          <p:spTgt spid="69"/>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up)">
                                      <p:cBhvr>
                                        <p:cTn id="87" dur="500"/>
                                        <p:tgtEl>
                                          <p:spTgt spid="71"/>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wipe(up)">
                                      <p:cBhvr>
                                        <p:cTn id="90" dur="500"/>
                                        <p:tgtEl>
                                          <p:spTgt spid="72"/>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up)">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wipe(up)">
                                      <p:cBhvr>
                                        <p:cTn id="98" dur="500"/>
                                        <p:tgtEl>
                                          <p:spTgt spid="74"/>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wipe(up)">
                                      <p:cBhvr>
                                        <p:cTn id="101" dur="500"/>
                                        <p:tgtEl>
                                          <p:spTgt spid="75"/>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76"/>
                                        </p:tgtEl>
                                        <p:attrNameLst>
                                          <p:attrName>style.visibility</p:attrName>
                                        </p:attrNameLst>
                                      </p:cBhvr>
                                      <p:to>
                                        <p:strVal val="visible"/>
                                      </p:to>
                                    </p:set>
                                    <p:animEffect transition="in" filter="wipe(up)">
                                      <p:cBhvr>
                                        <p:cTn id="104" dur="500"/>
                                        <p:tgtEl>
                                          <p:spTgt spid="76"/>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up)">
                                      <p:cBhvr>
                                        <p:cTn id="107" dur="500"/>
                                        <p:tgtEl>
                                          <p:spTgt spid="77"/>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wipe(up)">
                                      <p:cBhvr>
                                        <p:cTn id="110" dur="500"/>
                                        <p:tgtEl>
                                          <p:spTgt spid="7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up)">
                                      <p:cBhvr>
                                        <p:cTn id="115" dur="500"/>
                                        <p:tgtEl>
                                          <p:spTgt spid="79"/>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80"/>
                                        </p:tgtEl>
                                        <p:attrNameLst>
                                          <p:attrName>style.visibility</p:attrName>
                                        </p:attrNameLst>
                                      </p:cBhvr>
                                      <p:to>
                                        <p:strVal val="visible"/>
                                      </p:to>
                                    </p:set>
                                    <p:animEffect transition="in" filter="wipe(up)">
                                      <p:cBhvr>
                                        <p:cTn id="118" dur="500"/>
                                        <p:tgtEl>
                                          <p:spTgt spid="80"/>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wipe(up)">
                                      <p:cBhvr>
                                        <p:cTn id="121" dur="500"/>
                                        <p:tgtEl>
                                          <p:spTgt spid="81"/>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wipe(up)">
                                      <p:cBhvr>
                                        <p:cTn id="124" dur="500"/>
                                        <p:tgtEl>
                                          <p:spTgt spid="82"/>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wipe(up)">
                                      <p:cBhvr>
                                        <p:cTn id="127" dur="500"/>
                                        <p:tgtEl>
                                          <p:spTgt spid="8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wipe(up)">
                                      <p:cBhvr>
                                        <p:cTn id="132" dur="500"/>
                                        <p:tgtEl>
                                          <p:spTgt spid="84"/>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wipe(up)">
                                      <p:cBhvr>
                                        <p:cTn id="135" dur="500"/>
                                        <p:tgtEl>
                                          <p:spTgt spid="85"/>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wipe(up)">
                                      <p:cBhvr>
                                        <p:cTn id="138" dur="500"/>
                                        <p:tgtEl>
                                          <p:spTgt spid="86"/>
                                        </p:tgtEl>
                                      </p:cBhvr>
                                    </p:animEffect>
                                  </p:childTnLst>
                                </p:cTn>
                              </p:par>
                              <p:par>
                                <p:cTn id="139" presetID="22" presetClass="entr" presetSubtype="1"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wipe(up)">
                                      <p:cBhvr>
                                        <p:cTn id="141" dur="500"/>
                                        <p:tgtEl>
                                          <p:spTgt spid="87"/>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88"/>
                                        </p:tgtEl>
                                        <p:attrNameLst>
                                          <p:attrName>style.visibility</p:attrName>
                                        </p:attrNameLst>
                                      </p:cBhvr>
                                      <p:to>
                                        <p:strVal val="visible"/>
                                      </p:to>
                                    </p:set>
                                    <p:animEffect transition="in" filter="wipe(up)">
                                      <p:cBhvr>
                                        <p:cTn id="144" dur="500"/>
                                        <p:tgtEl>
                                          <p:spTgt spid="88"/>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animEffect transition="in" filter="wipe(up)">
                                      <p:cBhvr>
                                        <p:cTn id="149" dur="500"/>
                                        <p:tgtEl>
                                          <p:spTgt spid="89"/>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90"/>
                                        </p:tgtEl>
                                        <p:attrNameLst>
                                          <p:attrName>style.visibility</p:attrName>
                                        </p:attrNameLst>
                                      </p:cBhvr>
                                      <p:to>
                                        <p:strVal val="visible"/>
                                      </p:to>
                                    </p:set>
                                    <p:animEffect transition="in" filter="wipe(up)">
                                      <p:cBhvr>
                                        <p:cTn id="152" dur="500"/>
                                        <p:tgtEl>
                                          <p:spTgt spid="90"/>
                                        </p:tgtEl>
                                      </p:cBhvr>
                                    </p:animEffect>
                                  </p:childTnLst>
                                </p:cTn>
                              </p:par>
                              <p:par>
                                <p:cTn id="153" presetID="22" presetClass="entr" presetSubtype="1" fill="hold" grpId="0" nodeType="withEffect">
                                  <p:stCondLst>
                                    <p:cond delay="0"/>
                                  </p:stCondLst>
                                  <p:childTnLst>
                                    <p:set>
                                      <p:cBhvr>
                                        <p:cTn id="154" dur="1" fill="hold">
                                          <p:stCondLst>
                                            <p:cond delay="0"/>
                                          </p:stCondLst>
                                        </p:cTn>
                                        <p:tgtEl>
                                          <p:spTgt spid="91"/>
                                        </p:tgtEl>
                                        <p:attrNameLst>
                                          <p:attrName>style.visibility</p:attrName>
                                        </p:attrNameLst>
                                      </p:cBhvr>
                                      <p:to>
                                        <p:strVal val="visible"/>
                                      </p:to>
                                    </p:set>
                                    <p:animEffect transition="in" filter="wipe(up)">
                                      <p:cBhvr>
                                        <p:cTn id="155" dur="500"/>
                                        <p:tgtEl>
                                          <p:spTgt spid="91"/>
                                        </p:tgtEl>
                                      </p:cBhvr>
                                    </p:animEffect>
                                  </p:childTnLst>
                                </p:cTn>
                              </p:par>
                              <p:par>
                                <p:cTn id="156" presetID="22" presetClass="entr" presetSubtype="1" fill="hold" grpId="0" nodeType="withEffect">
                                  <p:stCondLst>
                                    <p:cond delay="0"/>
                                  </p:stCondLst>
                                  <p:childTnLst>
                                    <p:set>
                                      <p:cBhvr>
                                        <p:cTn id="157" dur="1" fill="hold">
                                          <p:stCondLst>
                                            <p:cond delay="0"/>
                                          </p:stCondLst>
                                        </p:cTn>
                                        <p:tgtEl>
                                          <p:spTgt spid="92"/>
                                        </p:tgtEl>
                                        <p:attrNameLst>
                                          <p:attrName>style.visibility</p:attrName>
                                        </p:attrNameLst>
                                      </p:cBhvr>
                                      <p:to>
                                        <p:strVal val="visible"/>
                                      </p:to>
                                    </p:set>
                                    <p:animEffect transition="in" filter="wipe(up)">
                                      <p:cBhvr>
                                        <p:cTn id="158" dur="500"/>
                                        <p:tgtEl>
                                          <p:spTgt spid="92"/>
                                        </p:tgtEl>
                                      </p:cBhvr>
                                    </p:animEffect>
                                  </p:childTnLst>
                                </p:cTn>
                              </p:par>
                              <p:par>
                                <p:cTn id="159" presetID="22" presetClass="entr" presetSubtype="1" fill="hold" grpId="0" nodeType="withEffect">
                                  <p:stCondLst>
                                    <p:cond delay="0"/>
                                  </p:stCondLst>
                                  <p:childTnLst>
                                    <p:set>
                                      <p:cBhvr>
                                        <p:cTn id="160" dur="1" fill="hold">
                                          <p:stCondLst>
                                            <p:cond delay="0"/>
                                          </p:stCondLst>
                                        </p:cTn>
                                        <p:tgtEl>
                                          <p:spTgt spid="93"/>
                                        </p:tgtEl>
                                        <p:attrNameLst>
                                          <p:attrName>style.visibility</p:attrName>
                                        </p:attrNameLst>
                                      </p:cBhvr>
                                      <p:to>
                                        <p:strVal val="visible"/>
                                      </p:to>
                                    </p:set>
                                    <p:animEffect transition="in" filter="wipe(up)">
                                      <p:cBhvr>
                                        <p:cTn id="161" dur="500"/>
                                        <p:tgtEl>
                                          <p:spTgt spid="9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0" nodeType="clickEffect">
                                  <p:stCondLst>
                                    <p:cond delay="2000"/>
                                  </p:stCondLst>
                                  <p:childTnLst>
                                    <p:animEffect transition="out" filter="fade">
                                      <p:cBhvr>
                                        <p:cTn id="165" dur="500"/>
                                        <p:tgtEl>
                                          <p:spTgt spid="106"/>
                                        </p:tgtEl>
                                      </p:cBhvr>
                                    </p:animEffect>
                                    <p:set>
                                      <p:cBhvr>
                                        <p:cTn id="166"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p:bldP spid="1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4008053" y="4429403"/>
            <a:ext cx="1133644"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75</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sp>
        <p:nvSpPr>
          <p:cNvPr id="54" name="矩形 53"/>
          <p:cNvSpPr/>
          <p:nvPr/>
        </p:nvSpPr>
        <p:spPr>
          <a:xfrm>
            <a:off x="3449921" y="5523062"/>
            <a:ext cx="2336341"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cxnSp>
        <p:nvCxnSpPr>
          <p:cNvPr id="55" name="直接连接符 54"/>
          <p:cNvCxnSpPr/>
          <p:nvPr/>
        </p:nvCxnSpPr>
        <p:spPr>
          <a:xfrm flipV="1">
            <a:off x="3451350" y="5433761"/>
            <a:ext cx="2346190" cy="51"/>
          </a:xfrm>
          <a:prstGeom prst="line">
            <a:avLst/>
          </a:prstGeom>
          <a:noFill/>
          <a:ln w="3175" cap="flat" cmpd="sng" algn="ctr">
            <a:solidFill>
              <a:sysClr val="window" lastClr="FFFFFF">
                <a:lumMod val="85000"/>
                <a:alpha val="37000"/>
              </a:sysClr>
            </a:solidFill>
            <a:prstDash val="solid"/>
          </a:ln>
          <a:effectLst/>
        </p:spPr>
      </p:cxnSp>
      <p:sp>
        <p:nvSpPr>
          <p:cNvPr id="68" name="矩形 67"/>
          <p:cNvSpPr/>
          <p:nvPr/>
        </p:nvSpPr>
        <p:spPr>
          <a:xfrm>
            <a:off x="920542" y="5542312"/>
            <a:ext cx="1870306"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sp>
        <p:nvSpPr>
          <p:cNvPr id="71" name="矩形 70"/>
          <p:cNvSpPr/>
          <p:nvPr/>
        </p:nvSpPr>
        <p:spPr>
          <a:xfrm>
            <a:off x="1143450" y="4440644"/>
            <a:ext cx="1369286"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9.4</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cxnSp>
        <p:nvCxnSpPr>
          <p:cNvPr id="72" name="直接连接符 71"/>
          <p:cNvCxnSpPr/>
          <p:nvPr/>
        </p:nvCxnSpPr>
        <p:spPr>
          <a:xfrm>
            <a:off x="903414" y="5438449"/>
            <a:ext cx="1846166" cy="0"/>
          </a:xfrm>
          <a:prstGeom prst="line">
            <a:avLst/>
          </a:prstGeom>
          <a:noFill/>
          <a:ln w="3175" cap="flat" cmpd="sng" algn="ctr">
            <a:solidFill>
              <a:sysClr val="window" lastClr="FFFFFF">
                <a:lumMod val="85000"/>
                <a:alpha val="37000"/>
              </a:sysClr>
            </a:solidFill>
            <a:prstDash val="solid"/>
          </a:ln>
          <a:effectLst/>
        </p:spPr>
      </p:cxnSp>
      <p:sp>
        <p:nvSpPr>
          <p:cNvPr id="3" name="矩形 2"/>
          <p:cNvSpPr/>
          <p:nvPr/>
        </p:nvSpPr>
        <p:spPr>
          <a:xfrm>
            <a:off x="1257231" y="2651327"/>
            <a:ext cx="2648482"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18,863</a:t>
            </a:r>
            <a:endParaRPr lang="en-US" altLang="zh-CN" sz="6750" dirty="0">
              <a:solidFill>
                <a:srgbClr val="005EA4"/>
              </a:solidFill>
              <a:latin typeface="微软雅黑 Light" panose="020B0502040204020203" pitchFamily="34" charset="-122"/>
              <a:ea typeface="微软雅黑 Light" panose="020B0502040204020203" pitchFamily="34" charset="-122"/>
            </a:endParaRPr>
          </a:p>
        </p:txBody>
      </p:sp>
      <p:sp>
        <p:nvSpPr>
          <p:cNvPr id="25" name="矩形 35"/>
          <p:cNvSpPr/>
          <p:nvPr/>
        </p:nvSpPr>
        <p:spPr>
          <a:xfrm>
            <a:off x="6407741" y="2640204"/>
            <a:ext cx="3108473" cy="1131079"/>
          </a:xfrm>
          <a:prstGeom prst="rect">
            <a:avLst/>
          </a:prstGeom>
        </p:spPr>
        <p:txBody>
          <a:bodyPr wrap="square">
            <a:spAutoFit/>
          </a:bodyPr>
          <a:lstStyle/>
          <a:p>
            <a:pPr algn="r" defTabSz="642620" fontAlgn="ctr">
              <a:defRPr/>
            </a:pPr>
            <a:r>
              <a:rPr lang="en-US" altLang="zh-CN" sz="6750" dirty="0">
                <a:solidFill>
                  <a:srgbClr val="005EA4"/>
                </a:solidFill>
                <a:latin typeface="微软雅黑 Light" panose="020B0502040204020203" pitchFamily="34" charset="-122"/>
              </a:rPr>
              <a:t>16,080</a:t>
            </a:r>
            <a:endParaRPr lang="en-US" altLang="zh-CN" sz="11670" dirty="0">
              <a:solidFill>
                <a:srgbClr val="005EA4"/>
              </a:solidFill>
              <a:latin typeface="微软雅黑 Light" panose="020B0502040204020203" pitchFamily="34" charset="-122"/>
              <a:ea typeface="微软雅黑 Light" panose="020B0502040204020203" pitchFamily="34" charset="-122"/>
            </a:endParaRPr>
          </a:p>
        </p:txBody>
      </p:sp>
      <p:sp>
        <p:nvSpPr>
          <p:cNvPr id="27" name="矩形 37"/>
          <p:cNvSpPr/>
          <p:nvPr/>
        </p:nvSpPr>
        <p:spPr>
          <a:xfrm>
            <a:off x="9634239" y="2805243"/>
            <a:ext cx="2035483" cy="611706"/>
          </a:xfrm>
          <a:prstGeom prst="rect">
            <a:avLst/>
          </a:prstGeom>
        </p:spPr>
        <p:txBody>
          <a:bodyPr wrap="square">
            <a:spAutoFit/>
          </a:bodyPr>
          <a:lstStyle/>
          <a:p>
            <a:pPr algn="l"/>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25" dirty="0"/>
          </a:p>
        </p:txBody>
      </p:sp>
      <p:sp>
        <p:nvSpPr>
          <p:cNvPr id="28" name="矩形 40"/>
          <p:cNvSpPr/>
          <p:nvPr/>
        </p:nvSpPr>
        <p:spPr>
          <a:xfrm>
            <a:off x="6604521" y="3833842"/>
            <a:ext cx="5011837" cy="525016"/>
          </a:xfrm>
          <a:prstGeom prst="rect">
            <a:avLst/>
          </a:prstGeom>
        </p:spPr>
        <p:txBody>
          <a:bodyPr wrap="square">
            <a:spAutoFit/>
          </a:bodyPr>
          <a:lstStyle/>
          <a:p>
            <a:pPr algn="l"/>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34" name="矩形 37"/>
          <p:cNvSpPr/>
          <p:nvPr/>
        </p:nvSpPr>
        <p:spPr>
          <a:xfrm>
            <a:off x="3971860" y="2819523"/>
            <a:ext cx="1940190" cy="611706"/>
          </a:xfrm>
          <a:prstGeom prst="rect">
            <a:avLst/>
          </a:prstGeom>
        </p:spPr>
        <p:txBody>
          <a:bodyPr wrap="square">
            <a:spAutoFit/>
          </a:bodyPr>
          <a:lstStyle/>
          <a:p>
            <a:pPr algn="l"/>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25" dirty="0"/>
          </a:p>
        </p:txBody>
      </p:sp>
      <p:sp>
        <p:nvSpPr>
          <p:cNvPr id="37" name="矩形 40"/>
          <p:cNvSpPr/>
          <p:nvPr/>
        </p:nvSpPr>
        <p:spPr>
          <a:xfrm>
            <a:off x="862094" y="3860717"/>
            <a:ext cx="5026450" cy="525016"/>
          </a:xfrm>
          <a:prstGeom prst="rect">
            <a:avLst/>
          </a:prstGeom>
        </p:spPr>
        <p:txBody>
          <a:bodyPr wrap="square">
            <a:spAutoFit/>
          </a:bodyPr>
          <a:lstStyle/>
          <a:p>
            <a:pPr algn="l"/>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45" name="矩形 53"/>
          <p:cNvSpPr/>
          <p:nvPr/>
        </p:nvSpPr>
        <p:spPr>
          <a:xfrm>
            <a:off x="9366144" y="5562239"/>
            <a:ext cx="2118707"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cxnSp>
        <p:nvCxnSpPr>
          <p:cNvPr id="47" name="直接连接符 54"/>
          <p:cNvCxnSpPr/>
          <p:nvPr/>
        </p:nvCxnSpPr>
        <p:spPr>
          <a:xfrm flipV="1">
            <a:off x="9363476" y="5458326"/>
            <a:ext cx="2346190" cy="51"/>
          </a:xfrm>
          <a:prstGeom prst="line">
            <a:avLst/>
          </a:prstGeom>
          <a:noFill/>
          <a:ln w="3175" cap="flat" cmpd="sng" algn="ctr">
            <a:solidFill>
              <a:sysClr val="window" lastClr="FFFFFF">
                <a:lumMod val="85000"/>
                <a:alpha val="37000"/>
              </a:sysClr>
            </a:solidFill>
            <a:prstDash val="solid"/>
          </a:ln>
          <a:effectLst/>
        </p:spPr>
      </p:cxnSp>
      <p:sp>
        <p:nvSpPr>
          <p:cNvPr id="48" name="矩形 70"/>
          <p:cNvSpPr/>
          <p:nvPr/>
        </p:nvSpPr>
        <p:spPr>
          <a:xfrm>
            <a:off x="7421510" y="4429403"/>
            <a:ext cx="665567" cy="1131079"/>
          </a:xfrm>
          <a:prstGeom prst="rect">
            <a:avLst/>
          </a:prstGeom>
        </p:spPr>
        <p:txBody>
          <a:bodyPr wrap="none">
            <a:spAutoFit/>
          </a:bodyPr>
          <a:lstStyle/>
          <a:p>
            <a:pPr defTabSz="642620"/>
            <a:r>
              <a:rPr lang="en-US" altLang="en-US" sz="6750" dirty="0">
                <a:solidFill>
                  <a:srgbClr val="005EA4"/>
                </a:solidFill>
                <a:latin typeface="微软雅黑 Light" panose="020B0502040204020203" pitchFamily="34" charset="-122"/>
              </a:rPr>
              <a:t>8</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cxnSp>
        <p:nvCxnSpPr>
          <p:cNvPr id="51" name="直接连接符 71"/>
          <p:cNvCxnSpPr/>
          <p:nvPr/>
        </p:nvCxnSpPr>
        <p:spPr>
          <a:xfrm>
            <a:off x="6815540" y="5463014"/>
            <a:ext cx="1846166" cy="0"/>
          </a:xfrm>
          <a:prstGeom prst="line">
            <a:avLst/>
          </a:prstGeom>
          <a:noFill/>
          <a:ln w="3175" cap="flat" cmpd="sng" algn="ctr">
            <a:solidFill>
              <a:sysClr val="window" lastClr="FFFFFF">
                <a:lumMod val="85000"/>
                <a:alpha val="37000"/>
              </a:sysClr>
            </a:solidFill>
            <a:prstDash val="solid"/>
          </a:ln>
          <a:effectLst/>
        </p:spPr>
      </p:cxnSp>
      <p:sp>
        <p:nvSpPr>
          <p:cNvPr id="52" name="矩形 48"/>
          <p:cNvSpPr/>
          <p:nvPr/>
        </p:nvSpPr>
        <p:spPr>
          <a:xfrm>
            <a:off x="9884648" y="4456883"/>
            <a:ext cx="1164101" cy="1131079"/>
          </a:xfrm>
          <a:prstGeom prst="rect">
            <a:avLst/>
          </a:prstGeom>
        </p:spPr>
        <p:txBody>
          <a:bodyPr wrap="none">
            <a:spAutoFit/>
          </a:bodyPr>
          <a:lstStyle/>
          <a:p>
            <a:pPr defTabSz="642620"/>
            <a:r>
              <a:rPr lang="en-US" altLang="en-US" sz="6750" dirty="0">
                <a:solidFill>
                  <a:srgbClr val="005EA4"/>
                </a:solidFill>
                <a:latin typeface="微软雅黑 Light" panose="020B0502040204020203" pitchFamily="34" charset="-122"/>
              </a:rPr>
              <a:t>64</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sp>
        <p:nvSpPr>
          <p:cNvPr id="56" name="矩形 67"/>
          <p:cNvSpPr/>
          <p:nvPr/>
        </p:nvSpPr>
        <p:spPr>
          <a:xfrm>
            <a:off x="6779862" y="5570565"/>
            <a:ext cx="1943365"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sp>
        <p:nvSpPr>
          <p:cNvPr id="46" name="文本框 45"/>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2" name="矩形 31"/>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4977744" y="1590964"/>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 calcmode="lin" valueType="num">
                                      <p:cBhvr>
                                        <p:cTn id="20" dur="500" fill="hold"/>
                                        <p:tgtEl>
                                          <p:spTgt spid="34"/>
                                        </p:tgtEl>
                                        <p:attrNameLst>
                                          <p:attrName>style.rotation</p:attrName>
                                        </p:attrNameLst>
                                      </p:cBhvr>
                                      <p:tavLst>
                                        <p:tav tm="0">
                                          <p:val>
                                            <p:fltVal val="90"/>
                                          </p:val>
                                        </p:tav>
                                        <p:tav tm="100000">
                                          <p:val>
                                            <p:fltVal val="0"/>
                                          </p:val>
                                        </p:tav>
                                      </p:tavLst>
                                    </p:anim>
                                    <p:animEffect transition="in" filter="fade">
                                      <p:cBhvr>
                                        <p:cTn id="21" dur="500"/>
                                        <p:tgtEl>
                                          <p:spTgt spid="3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 calcmode="lin" valueType="num">
                                      <p:cBhvr>
                                        <p:cTn id="26" dur="500" fill="hold"/>
                                        <p:tgtEl>
                                          <p:spTgt spid="37"/>
                                        </p:tgtEl>
                                        <p:attrNameLst>
                                          <p:attrName>style.rotation</p:attrName>
                                        </p:attrNameLst>
                                      </p:cBhvr>
                                      <p:tavLst>
                                        <p:tav tm="0">
                                          <p:val>
                                            <p:fltVal val="90"/>
                                          </p:val>
                                        </p:tav>
                                        <p:tav tm="100000">
                                          <p:val>
                                            <p:fltVal val="0"/>
                                          </p:val>
                                        </p:tav>
                                      </p:tavLst>
                                    </p:anim>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 calcmode="lin" valueType="num">
                                      <p:cBhvr>
                                        <p:cTn id="34" dur="500" fill="hold"/>
                                        <p:tgtEl>
                                          <p:spTgt spid="27"/>
                                        </p:tgtEl>
                                        <p:attrNameLst>
                                          <p:attrName>style.rotation</p:attrName>
                                        </p:attrNameLst>
                                      </p:cBhvr>
                                      <p:tavLst>
                                        <p:tav tm="0">
                                          <p:val>
                                            <p:fltVal val="90"/>
                                          </p:val>
                                        </p:tav>
                                        <p:tav tm="100000">
                                          <p:val>
                                            <p:fltVal val="0"/>
                                          </p:val>
                                        </p:tav>
                                      </p:tavLst>
                                    </p:anim>
                                    <p:animEffect transition="in" filter="fade">
                                      <p:cBhvr>
                                        <p:cTn id="35" dur="5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 calcmode="lin" valueType="num">
                                      <p:cBhvr>
                                        <p:cTn id="40" dur="500" fill="hold"/>
                                        <p:tgtEl>
                                          <p:spTgt spid="25"/>
                                        </p:tgtEl>
                                        <p:attrNameLst>
                                          <p:attrName>style.rotation</p:attrName>
                                        </p:attrNameLst>
                                      </p:cBhvr>
                                      <p:tavLst>
                                        <p:tav tm="0">
                                          <p:val>
                                            <p:fltVal val="90"/>
                                          </p:val>
                                        </p:tav>
                                        <p:tav tm="100000">
                                          <p:val>
                                            <p:fltVal val="0"/>
                                          </p:val>
                                        </p:tav>
                                      </p:tavLst>
                                    </p:anim>
                                    <p:animEffect transition="in" filter="fade">
                                      <p:cBhvr>
                                        <p:cTn id="41" dur="500"/>
                                        <p:tgtEl>
                                          <p:spTgt spid="25"/>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 calcmode="lin" valueType="num">
                                      <p:cBhvr>
                                        <p:cTn id="46" dur="500" fill="hold"/>
                                        <p:tgtEl>
                                          <p:spTgt spid="28"/>
                                        </p:tgtEl>
                                        <p:attrNameLst>
                                          <p:attrName>style.rotation</p:attrName>
                                        </p:attrNameLst>
                                      </p:cBhvr>
                                      <p:tavLst>
                                        <p:tav tm="0">
                                          <p:val>
                                            <p:fltVal val="90"/>
                                          </p:val>
                                        </p:tav>
                                        <p:tav tm="100000">
                                          <p:val>
                                            <p:fltVal val="0"/>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 calcmode="lin" valueType="num">
                                      <p:cBhvr>
                                        <p:cTn id="54" dur="500" fill="hold"/>
                                        <p:tgtEl>
                                          <p:spTgt spid="68"/>
                                        </p:tgtEl>
                                        <p:attrNameLst>
                                          <p:attrName>style.rotation</p:attrName>
                                        </p:attrNameLst>
                                      </p:cBhvr>
                                      <p:tavLst>
                                        <p:tav tm="0">
                                          <p:val>
                                            <p:fltVal val="90"/>
                                          </p:val>
                                        </p:tav>
                                        <p:tav tm="100000">
                                          <p:val>
                                            <p:fltVal val="0"/>
                                          </p:val>
                                        </p:tav>
                                      </p:tavLst>
                                    </p:anim>
                                    <p:animEffect transition="in" filter="fade">
                                      <p:cBhvr>
                                        <p:cTn id="55" dur="500"/>
                                        <p:tgtEl>
                                          <p:spTgt spid="68"/>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 calcmode="lin" valueType="num">
                                      <p:cBhvr>
                                        <p:cTn id="60" dur="500" fill="hold"/>
                                        <p:tgtEl>
                                          <p:spTgt spid="71"/>
                                        </p:tgtEl>
                                        <p:attrNameLst>
                                          <p:attrName>style.rotation</p:attrName>
                                        </p:attrNameLst>
                                      </p:cBhvr>
                                      <p:tavLst>
                                        <p:tav tm="0">
                                          <p:val>
                                            <p:fltVal val="90"/>
                                          </p:val>
                                        </p:tav>
                                        <p:tav tm="100000">
                                          <p:val>
                                            <p:fltVal val="0"/>
                                          </p:val>
                                        </p:tav>
                                      </p:tavLst>
                                    </p:anim>
                                    <p:animEffect transition="in" filter="fade">
                                      <p:cBhvr>
                                        <p:cTn id="61" dur="500"/>
                                        <p:tgtEl>
                                          <p:spTgt spid="71"/>
                                        </p:tgtEl>
                                      </p:cBhvr>
                                    </p:animEffect>
                                  </p:childTnLst>
                                </p:cTn>
                              </p:par>
                              <p:par>
                                <p:cTn id="62" presetID="31"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 calcmode="lin" valueType="num">
                                      <p:cBhvr>
                                        <p:cTn id="64" dur="500" fill="hold"/>
                                        <p:tgtEl>
                                          <p:spTgt spid="72"/>
                                        </p:tgtEl>
                                        <p:attrNameLst>
                                          <p:attrName>ppt_w</p:attrName>
                                        </p:attrNameLst>
                                      </p:cBhvr>
                                      <p:tavLst>
                                        <p:tav tm="0">
                                          <p:val>
                                            <p:fltVal val="0"/>
                                          </p:val>
                                        </p:tav>
                                        <p:tav tm="100000">
                                          <p:val>
                                            <p:strVal val="#ppt_w"/>
                                          </p:val>
                                        </p:tav>
                                      </p:tavLst>
                                    </p:anim>
                                    <p:anim calcmode="lin" valueType="num">
                                      <p:cBhvr>
                                        <p:cTn id="65" dur="500" fill="hold"/>
                                        <p:tgtEl>
                                          <p:spTgt spid="72"/>
                                        </p:tgtEl>
                                        <p:attrNameLst>
                                          <p:attrName>ppt_h</p:attrName>
                                        </p:attrNameLst>
                                      </p:cBhvr>
                                      <p:tavLst>
                                        <p:tav tm="0">
                                          <p:val>
                                            <p:fltVal val="0"/>
                                          </p:val>
                                        </p:tav>
                                        <p:tav tm="100000">
                                          <p:val>
                                            <p:strVal val="#ppt_h"/>
                                          </p:val>
                                        </p:tav>
                                      </p:tavLst>
                                    </p:anim>
                                    <p:anim calcmode="lin" valueType="num">
                                      <p:cBhvr>
                                        <p:cTn id="66" dur="500" fill="hold"/>
                                        <p:tgtEl>
                                          <p:spTgt spid="72"/>
                                        </p:tgtEl>
                                        <p:attrNameLst>
                                          <p:attrName>style.rotation</p:attrName>
                                        </p:attrNameLst>
                                      </p:cBhvr>
                                      <p:tavLst>
                                        <p:tav tm="0">
                                          <p:val>
                                            <p:fltVal val="90"/>
                                          </p:val>
                                        </p:tav>
                                        <p:tav tm="100000">
                                          <p:val>
                                            <p:fltVal val="0"/>
                                          </p:val>
                                        </p:tav>
                                      </p:tavLst>
                                    </p:anim>
                                    <p:animEffect transition="in" filter="fade">
                                      <p:cBhvr>
                                        <p:cTn id="67" dur="5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500" fill="hold"/>
                                        <p:tgtEl>
                                          <p:spTgt spid="49"/>
                                        </p:tgtEl>
                                        <p:attrNameLst>
                                          <p:attrName>ppt_w</p:attrName>
                                        </p:attrNameLst>
                                      </p:cBhvr>
                                      <p:tavLst>
                                        <p:tav tm="0">
                                          <p:val>
                                            <p:fltVal val="0"/>
                                          </p:val>
                                        </p:tav>
                                        <p:tav tm="100000">
                                          <p:val>
                                            <p:strVal val="#ppt_w"/>
                                          </p:val>
                                        </p:tav>
                                      </p:tavLst>
                                    </p:anim>
                                    <p:anim calcmode="lin" valueType="num">
                                      <p:cBhvr>
                                        <p:cTn id="73" dur="500" fill="hold"/>
                                        <p:tgtEl>
                                          <p:spTgt spid="49"/>
                                        </p:tgtEl>
                                        <p:attrNameLst>
                                          <p:attrName>ppt_h</p:attrName>
                                        </p:attrNameLst>
                                      </p:cBhvr>
                                      <p:tavLst>
                                        <p:tav tm="0">
                                          <p:val>
                                            <p:fltVal val="0"/>
                                          </p:val>
                                        </p:tav>
                                        <p:tav tm="100000">
                                          <p:val>
                                            <p:strVal val="#ppt_h"/>
                                          </p:val>
                                        </p:tav>
                                      </p:tavLst>
                                    </p:anim>
                                    <p:anim calcmode="lin" valueType="num">
                                      <p:cBhvr>
                                        <p:cTn id="74" dur="500" fill="hold"/>
                                        <p:tgtEl>
                                          <p:spTgt spid="49"/>
                                        </p:tgtEl>
                                        <p:attrNameLst>
                                          <p:attrName>style.rotation</p:attrName>
                                        </p:attrNameLst>
                                      </p:cBhvr>
                                      <p:tavLst>
                                        <p:tav tm="0">
                                          <p:val>
                                            <p:fltVal val="90"/>
                                          </p:val>
                                        </p:tav>
                                        <p:tav tm="100000">
                                          <p:val>
                                            <p:fltVal val="0"/>
                                          </p:val>
                                        </p:tav>
                                      </p:tavLst>
                                    </p:anim>
                                    <p:animEffect transition="in" filter="fade">
                                      <p:cBhvr>
                                        <p:cTn id="75" dur="500"/>
                                        <p:tgtEl>
                                          <p:spTgt spid="49"/>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500" fill="hold"/>
                                        <p:tgtEl>
                                          <p:spTgt spid="54"/>
                                        </p:tgtEl>
                                        <p:attrNameLst>
                                          <p:attrName>ppt_w</p:attrName>
                                        </p:attrNameLst>
                                      </p:cBhvr>
                                      <p:tavLst>
                                        <p:tav tm="0">
                                          <p:val>
                                            <p:fltVal val="0"/>
                                          </p:val>
                                        </p:tav>
                                        <p:tav tm="100000">
                                          <p:val>
                                            <p:strVal val="#ppt_w"/>
                                          </p:val>
                                        </p:tav>
                                      </p:tavLst>
                                    </p:anim>
                                    <p:anim calcmode="lin" valueType="num">
                                      <p:cBhvr>
                                        <p:cTn id="79" dur="500" fill="hold"/>
                                        <p:tgtEl>
                                          <p:spTgt spid="54"/>
                                        </p:tgtEl>
                                        <p:attrNameLst>
                                          <p:attrName>ppt_h</p:attrName>
                                        </p:attrNameLst>
                                      </p:cBhvr>
                                      <p:tavLst>
                                        <p:tav tm="0">
                                          <p:val>
                                            <p:fltVal val="0"/>
                                          </p:val>
                                        </p:tav>
                                        <p:tav tm="100000">
                                          <p:val>
                                            <p:strVal val="#ppt_h"/>
                                          </p:val>
                                        </p:tav>
                                      </p:tavLst>
                                    </p:anim>
                                    <p:anim calcmode="lin" valueType="num">
                                      <p:cBhvr>
                                        <p:cTn id="80" dur="500" fill="hold"/>
                                        <p:tgtEl>
                                          <p:spTgt spid="54"/>
                                        </p:tgtEl>
                                        <p:attrNameLst>
                                          <p:attrName>style.rotation</p:attrName>
                                        </p:attrNameLst>
                                      </p:cBhvr>
                                      <p:tavLst>
                                        <p:tav tm="0">
                                          <p:val>
                                            <p:fltVal val="90"/>
                                          </p:val>
                                        </p:tav>
                                        <p:tav tm="100000">
                                          <p:val>
                                            <p:fltVal val="0"/>
                                          </p:val>
                                        </p:tav>
                                      </p:tavLst>
                                    </p:anim>
                                    <p:animEffect transition="in" filter="fade">
                                      <p:cBhvr>
                                        <p:cTn id="81" dur="500"/>
                                        <p:tgtEl>
                                          <p:spTgt spid="54"/>
                                        </p:tgtEl>
                                      </p:cBhvr>
                                    </p:animEffect>
                                  </p:childTnLst>
                                </p:cTn>
                              </p:par>
                              <p:par>
                                <p:cTn id="82" presetID="31"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p:cTn id="84" dur="500" fill="hold"/>
                                        <p:tgtEl>
                                          <p:spTgt spid="55"/>
                                        </p:tgtEl>
                                        <p:attrNameLst>
                                          <p:attrName>ppt_w</p:attrName>
                                        </p:attrNameLst>
                                      </p:cBhvr>
                                      <p:tavLst>
                                        <p:tav tm="0">
                                          <p:val>
                                            <p:fltVal val="0"/>
                                          </p:val>
                                        </p:tav>
                                        <p:tav tm="100000">
                                          <p:val>
                                            <p:strVal val="#ppt_w"/>
                                          </p:val>
                                        </p:tav>
                                      </p:tavLst>
                                    </p:anim>
                                    <p:anim calcmode="lin" valueType="num">
                                      <p:cBhvr>
                                        <p:cTn id="85" dur="500" fill="hold"/>
                                        <p:tgtEl>
                                          <p:spTgt spid="55"/>
                                        </p:tgtEl>
                                        <p:attrNameLst>
                                          <p:attrName>ppt_h</p:attrName>
                                        </p:attrNameLst>
                                      </p:cBhvr>
                                      <p:tavLst>
                                        <p:tav tm="0">
                                          <p:val>
                                            <p:fltVal val="0"/>
                                          </p:val>
                                        </p:tav>
                                        <p:tav tm="100000">
                                          <p:val>
                                            <p:strVal val="#ppt_h"/>
                                          </p:val>
                                        </p:tav>
                                      </p:tavLst>
                                    </p:anim>
                                    <p:anim calcmode="lin" valueType="num">
                                      <p:cBhvr>
                                        <p:cTn id="86" dur="500" fill="hold"/>
                                        <p:tgtEl>
                                          <p:spTgt spid="55"/>
                                        </p:tgtEl>
                                        <p:attrNameLst>
                                          <p:attrName>style.rotation</p:attrName>
                                        </p:attrNameLst>
                                      </p:cBhvr>
                                      <p:tavLst>
                                        <p:tav tm="0">
                                          <p:val>
                                            <p:fltVal val="90"/>
                                          </p:val>
                                        </p:tav>
                                        <p:tav tm="100000">
                                          <p:val>
                                            <p:fltVal val="0"/>
                                          </p:val>
                                        </p:tav>
                                      </p:tavLst>
                                    </p:anim>
                                    <p:animEffect transition="in" filter="fade">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 calcmode="lin" valueType="num">
                                      <p:cBhvr>
                                        <p:cTn id="94" dur="500" fill="hold"/>
                                        <p:tgtEl>
                                          <p:spTgt spid="48"/>
                                        </p:tgtEl>
                                        <p:attrNameLst>
                                          <p:attrName>style.rotation</p:attrName>
                                        </p:attrNameLst>
                                      </p:cBhvr>
                                      <p:tavLst>
                                        <p:tav tm="0">
                                          <p:val>
                                            <p:fltVal val="90"/>
                                          </p:val>
                                        </p:tav>
                                        <p:tav tm="100000">
                                          <p:val>
                                            <p:fltVal val="0"/>
                                          </p:val>
                                        </p:tav>
                                      </p:tavLst>
                                    </p:anim>
                                    <p:animEffect transition="in" filter="fade">
                                      <p:cBhvr>
                                        <p:cTn id="95" dur="500"/>
                                        <p:tgtEl>
                                          <p:spTgt spid="48"/>
                                        </p:tgtEl>
                                      </p:cBhvr>
                                    </p:animEffect>
                                  </p:childTnLst>
                                </p:cTn>
                              </p:par>
                              <p:par>
                                <p:cTn id="96" presetID="31" presetClass="entr" presetSubtype="0"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500" fill="hold"/>
                                        <p:tgtEl>
                                          <p:spTgt spid="51"/>
                                        </p:tgtEl>
                                        <p:attrNameLst>
                                          <p:attrName>ppt_w</p:attrName>
                                        </p:attrNameLst>
                                      </p:cBhvr>
                                      <p:tavLst>
                                        <p:tav tm="0">
                                          <p:val>
                                            <p:fltVal val="0"/>
                                          </p:val>
                                        </p:tav>
                                        <p:tav tm="100000">
                                          <p:val>
                                            <p:strVal val="#ppt_w"/>
                                          </p:val>
                                        </p:tav>
                                      </p:tavLst>
                                    </p:anim>
                                    <p:anim calcmode="lin" valueType="num">
                                      <p:cBhvr>
                                        <p:cTn id="99" dur="500" fill="hold"/>
                                        <p:tgtEl>
                                          <p:spTgt spid="51"/>
                                        </p:tgtEl>
                                        <p:attrNameLst>
                                          <p:attrName>ppt_h</p:attrName>
                                        </p:attrNameLst>
                                      </p:cBhvr>
                                      <p:tavLst>
                                        <p:tav tm="0">
                                          <p:val>
                                            <p:fltVal val="0"/>
                                          </p:val>
                                        </p:tav>
                                        <p:tav tm="100000">
                                          <p:val>
                                            <p:strVal val="#ppt_h"/>
                                          </p:val>
                                        </p:tav>
                                      </p:tavLst>
                                    </p:anim>
                                    <p:anim calcmode="lin" valueType="num">
                                      <p:cBhvr>
                                        <p:cTn id="100" dur="500" fill="hold"/>
                                        <p:tgtEl>
                                          <p:spTgt spid="51"/>
                                        </p:tgtEl>
                                        <p:attrNameLst>
                                          <p:attrName>style.rotation</p:attrName>
                                        </p:attrNameLst>
                                      </p:cBhvr>
                                      <p:tavLst>
                                        <p:tav tm="0">
                                          <p:val>
                                            <p:fltVal val="90"/>
                                          </p:val>
                                        </p:tav>
                                        <p:tav tm="100000">
                                          <p:val>
                                            <p:fltVal val="0"/>
                                          </p:val>
                                        </p:tav>
                                      </p:tavLst>
                                    </p:anim>
                                    <p:animEffect transition="in" filter="fade">
                                      <p:cBhvr>
                                        <p:cTn id="101" dur="500"/>
                                        <p:tgtEl>
                                          <p:spTgt spid="51"/>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500" fill="hold"/>
                                        <p:tgtEl>
                                          <p:spTgt spid="56"/>
                                        </p:tgtEl>
                                        <p:attrNameLst>
                                          <p:attrName>ppt_w</p:attrName>
                                        </p:attrNameLst>
                                      </p:cBhvr>
                                      <p:tavLst>
                                        <p:tav tm="0">
                                          <p:val>
                                            <p:fltVal val="0"/>
                                          </p:val>
                                        </p:tav>
                                        <p:tav tm="100000">
                                          <p:val>
                                            <p:strVal val="#ppt_w"/>
                                          </p:val>
                                        </p:tav>
                                      </p:tavLst>
                                    </p:anim>
                                    <p:anim calcmode="lin" valueType="num">
                                      <p:cBhvr>
                                        <p:cTn id="105" dur="500" fill="hold"/>
                                        <p:tgtEl>
                                          <p:spTgt spid="56"/>
                                        </p:tgtEl>
                                        <p:attrNameLst>
                                          <p:attrName>ppt_h</p:attrName>
                                        </p:attrNameLst>
                                      </p:cBhvr>
                                      <p:tavLst>
                                        <p:tav tm="0">
                                          <p:val>
                                            <p:fltVal val="0"/>
                                          </p:val>
                                        </p:tav>
                                        <p:tav tm="100000">
                                          <p:val>
                                            <p:strVal val="#ppt_h"/>
                                          </p:val>
                                        </p:tav>
                                      </p:tavLst>
                                    </p:anim>
                                    <p:anim calcmode="lin" valueType="num">
                                      <p:cBhvr>
                                        <p:cTn id="106" dur="500" fill="hold"/>
                                        <p:tgtEl>
                                          <p:spTgt spid="56"/>
                                        </p:tgtEl>
                                        <p:attrNameLst>
                                          <p:attrName>style.rotation</p:attrName>
                                        </p:attrNameLst>
                                      </p:cBhvr>
                                      <p:tavLst>
                                        <p:tav tm="0">
                                          <p:val>
                                            <p:fltVal val="90"/>
                                          </p:val>
                                        </p:tav>
                                        <p:tav tm="100000">
                                          <p:val>
                                            <p:fltVal val="0"/>
                                          </p:val>
                                        </p:tav>
                                      </p:tavLst>
                                    </p:anim>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 calcmode="lin" valueType="num">
                                      <p:cBhvr>
                                        <p:cTn id="112" dur="500" fill="hold"/>
                                        <p:tgtEl>
                                          <p:spTgt spid="45"/>
                                        </p:tgtEl>
                                        <p:attrNameLst>
                                          <p:attrName>ppt_w</p:attrName>
                                        </p:attrNameLst>
                                      </p:cBhvr>
                                      <p:tavLst>
                                        <p:tav tm="0">
                                          <p:val>
                                            <p:fltVal val="0"/>
                                          </p:val>
                                        </p:tav>
                                        <p:tav tm="100000">
                                          <p:val>
                                            <p:strVal val="#ppt_w"/>
                                          </p:val>
                                        </p:tav>
                                      </p:tavLst>
                                    </p:anim>
                                    <p:anim calcmode="lin" valueType="num">
                                      <p:cBhvr>
                                        <p:cTn id="113" dur="500" fill="hold"/>
                                        <p:tgtEl>
                                          <p:spTgt spid="45"/>
                                        </p:tgtEl>
                                        <p:attrNameLst>
                                          <p:attrName>ppt_h</p:attrName>
                                        </p:attrNameLst>
                                      </p:cBhvr>
                                      <p:tavLst>
                                        <p:tav tm="0">
                                          <p:val>
                                            <p:fltVal val="0"/>
                                          </p:val>
                                        </p:tav>
                                        <p:tav tm="100000">
                                          <p:val>
                                            <p:strVal val="#ppt_h"/>
                                          </p:val>
                                        </p:tav>
                                      </p:tavLst>
                                    </p:anim>
                                    <p:anim calcmode="lin" valueType="num">
                                      <p:cBhvr>
                                        <p:cTn id="114" dur="500" fill="hold"/>
                                        <p:tgtEl>
                                          <p:spTgt spid="45"/>
                                        </p:tgtEl>
                                        <p:attrNameLst>
                                          <p:attrName>style.rotation</p:attrName>
                                        </p:attrNameLst>
                                      </p:cBhvr>
                                      <p:tavLst>
                                        <p:tav tm="0">
                                          <p:val>
                                            <p:fltVal val="90"/>
                                          </p:val>
                                        </p:tav>
                                        <p:tav tm="100000">
                                          <p:val>
                                            <p:fltVal val="0"/>
                                          </p:val>
                                        </p:tav>
                                      </p:tavLst>
                                    </p:anim>
                                    <p:animEffect transition="in" filter="fade">
                                      <p:cBhvr>
                                        <p:cTn id="115" dur="500"/>
                                        <p:tgtEl>
                                          <p:spTgt spid="45"/>
                                        </p:tgtEl>
                                      </p:cBhvr>
                                    </p:animEffect>
                                  </p:childTnLst>
                                </p:cTn>
                              </p:par>
                              <p:par>
                                <p:cTn id="116" presetID="31" presetClass="entr" presetSubtype="0" fill="hold" nodeType="withEffect">
                                  <p:stCondLst>
                                    <p:cond delay="0"/>
                                  </p:stCondLst>
                                  <p:childTnLst>
                                    <p:set>
                                      <p:cBhvr>
                                        <p:cTn id="117" dur="1" fill="hold">
                                          <p:stCondLst>
                                            <p:cond delay="0"/>
                                          </p:stCondLst>
                                        </p:cTn>
                                        <p:tgtEl>
                                          <p:spTgt spid="47"/>
                                        </p:tgtEl>
                                        <p:attrNameLst>
                                          <p:attrName>style.visibility</p:attrName>
                                        </p:attrNameLst>
                                      </p:cBhvr>
                                      <p:to>
                                        <p:strVal val="visible"/>
                                      </p:to>
                                    </p:set>
                                    <p:anim calcmode="lin" valueType="num">
                                      <p:cBhvr>
                                        <p:cTn id="118" dur="500" fill="hold"/>
                                        <p:tgtEl>
                                          <p:spTgt spid="47"/>
                                        </p:tgtEl>
                                        <p:attrNameLst>
                                          <p:attrName>ppt_w</p:attrName>
                                        </p:attrNameLst>
                                      </p:cBhvr>
                                      <p:tavLst>
                                        <p:tav tm="0">
                                          <p:val>
                                            <p:fltVal val="0"/>
                                          </p:val>
                                        </p:tav>
                                        <p:tav tm="100000">
                                          <p:val>
                                            <p:strVal val="#ppt_w"/>
                                          </p:val>
                                        </p:tav>
                                      </p:tavLst>
                                    </p:anim>
                                    <p:anim calcmode="lin" valueType="num">
                                      <p:cBhvr>
                                        <p:cTn id="119" dur="500" fill="hold"/>
                                        <p:tgtEl>
                                          <p:spTgt spid="47"/>
                                        </p:tgtEl>
                                        <p:attrNameLst>
                                          <p:attrName>ppt_h</p:attrName>
                                        </p:attrNameLst>
                                      </p:cBhvr>
                                      <p:tavLst>
                                        <p:tav tm="0">
                                          <p:val>
                                            <p:fltVal val="0"/>
                                          </p:val>
                                        </p:tav>
                                        <p:tav tm="100000">
                                          <p:val>
                                            <p:strVal val="#ppt_h"/>
                                          </p:val>
                                        </p:tav>
                                      </p:tavLst>
                                    </p:anim>
                                    <p:anim calcmode="lin" valueType="num">
                                      <p:cBhvr>
                                        <p:cTn id="120" dur="500" fill="hold"/>
                                        <p:tgtEl>
                                          <p:spTgt spid="47"/>
                                        </p:tgtEl>
                                        <p:attrNameLst>
                                          <p:attrName>style.rotation</p:attrName>
                                        </p:attrNameLst>
                                      </p:cBhvr>
                                      <p:tavLst>
                                        <p:tav tm="0">
                                          <p:val>
                                            <p:fltVal val="90"/>
                                          </p:val>
                                        </p:tav>
                                        <p:tav tm="100000">
                                          <p:val>
                                            <p:fltVal val="0"/>
                                          </p:val>
                                        </p:tav>
                                      </p:tavLst>
                                    </p:anim>
                                    <p:animEffect transition="in" filter="fade">
                                      <p:cBhvr>
                                        <p:cTn id="121" dur="500"/>
                                        <p:tgtEl>
                                          <p:spTgt spid="47"/>
                                        </p:tgtEl>
                                      </p:cBhvr>
                                    </p:animEffect>
                                  </p:childTnLst>
                                </p:cTn>
                              </p:par>
                              <p:par>
                                <p:cTn id="122" presetID="31" presetClass="entr" presetSubtype="0" fill="hold" grpId="0" nodeType="with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anim calcmode="lin" valueType="num">
                                      <p:cBhvr>
                                        <p:cTn id="126" dur="500" fill="hold"/>
                                        <p:tgtEl>
                                          <p:spTgt spid="52"/>
                                        </p:tgtEl>
                                        <p:attrNameLst>
                                          <p:attrName>style.rotation</p:attrName>
                                        </p:attrNameLst>
                                      </p:cBhvr>
                                      <p:tavLst>
                                        <p:tav tm="0">
                                          <p:val>
                                            <p:fltVal val="90"/>
                                          </p:val>
                                        </p:tav>
                                        <p:tav tm="100000">
                                          <p:val>
                                            <p:fltVal val="0"/>
                                          </p:val>
                                        </p:tav>
                                      </p:tavLst>
                                    </p:anim>
                                    <p:animEffect transition="in" filter="fade">
                                      <p:cBhvr>
                                        <p:cTn id="127" dur="500"/>
                                        <p:tgtEl>
                                          <p:spTgt spid="5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2000"/>
                                  </p:stCondLst>
                                  <p:childTnLst>
                                    <p:animEffect transition="out" filter="fade">
                                      <p:cBhvr>
                                        <p:cTn id="131" dur="500"/>
                                        <p:tgtEl>
                                          <p:spTgt spid="46"/>
                                        </p:tgtEl>
                                      </p:cBhvr>
                                    </p:animEffect>
                                    <p:set>
                                      <p:cBhvr>
                                        <p:cTn id="13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P spid="68" grpId="0"/>
      <p:bldP spid="71" grpId="0"/>
      <p:bldP spid="3" grpId="0"/>
      <p:bldP spid="25" grpId="0"/>
      <p:bldP spid="27" grpId="0"/>
      <p:bldP spid="28" grpId="0"/>
      <p:bldP spid="34" grpId="0"/>
      <p:bldP spid="37" grpId="0"/>
      <p:bldP spid="45" grpId="0"/>
      <p:bldP spid="48" grpId="0"/>
      <p:bldP spid="52" grpId="0"/>
      <p:bldP spid="56" grpId="0"/>
      <p:bldP spid="46"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839588" y="3254997"/>
            <a:ext cx="3130985"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137,432</a:t>
            </a:r>
            <a:endParaRPr lang="en-US" altLang="en-US" sz="2810" dirty="0">
              <a:solidFill>
                <a:srgbClr val="005EA4"/>
              </a:solidFill>
              <a:latin typeface="微软雅黑 Light" panose="020B0502040204020203" pitchFamily="34" charset="-122"/>
              <a:ea typeface="微软雅黑 Light" panose="020B0502040204020203" pitchFamily="34" charset="-122"/>
            </a:endParaRPr>
          </a:p>
        </p:txBody>
      </p:sp>
      <p:sp>
        <p:nvSpPr>
          <p:cNvPr id="46" name="矩形 45"/>
          <p:cNvSpPr/>
          <p:nvPr/>
        </p:nvSpPr>
        <p:spPr>
          <a:xfrm>
            <a:off x="1641493" y="4447454"/>
            <a:ext cx="3536049" cy="481927"/>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68" name="矩形 67"/>
          <p:cNvSpPr/>
          <p:nvPr/>
        </p:nvSpPr>
        <p:spPr>
          <a:xfrm>
            <a:off x="7041489" y="3254997"/>
            <a:ext cx="3345788" cy="1347420"/>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400,400</a:t>
            </a:r>
            <a:r>
              <a:rPr sz="1265" dirty="0">
                <a:solidFill>
                  <a:srgbClr val="005EA4"/>
                </a:solidFill>
              </a:rPr>
              <a:t> </a:t>
            </a:r>
            <a:endParaRPr sz="1265" dirty="0">
              <a:solidFill>
                <a:srgbClr val="005EA4"/>
              </a:solidFill>
            </a:endParaRPr>
          </a:p>
          <a:p>
            <a:pPr defTabSz="642620"/>
            <a:endParaRPr lang="en-US" altLang="zh-CN" sz="1405" dirty="0">
              <a:solidFill>
                <a:srgbClr val="005EA4"/>
              </a:solidFill>
              <a:latin typeface="微软雅黑 Light" panose="020B0502040204020203" pitchFamily="34" charset="-122"/>
              <a:ea typeface="微软雅黑 Light" panose="020B0502040204020203" pitchFamily="34" charset="-122"/>
            </a:endParaRPr>
          </a:p>
        </p:txBody>
      </p:sp>
      <p:sp>
        <p:nvSpPr>
          <p:cNvPr id="75" name="矩形 74"/>
          <p:cNvSpPr/>
          <p:nvPr/>
        </p:nvSpPr>
        <p:spPr>
          <a:xfrm>
            <a:off x="6781947" y="5475247"/>
            <a:ext cx="3769837" cy="481799"/>
          </a:xfrm>
          <a:prstGeom prst="rect">
            <a:avLst/>
          </a:prstGeom>
        </p:spPr>
        <p:txBody>
          <a:bodyPr wrap="square">
            <a:spAutoFit/>
          </a:bodyPr>
          <a:lstStyle/>
          <a:p>
            <a:pPr defTabSz="547370" fontAlgn="ctr"/>
            <a:r>
              <a:rPr lang="en-US" altLang="zh-CN" sz="2530" dirty="0">
                <a:solidFill>
                  <a:srgbClr val="005EA4"/>
                </a:solidFill>
                <a:latin typeface="微软雅黑 Light" panose="020B0502040204020203" pitchFamily="34" charset="-122"/>
              </a:rPr>
              <a:t>1,588  </a:t>
            </a:r>
            <a:r>
              <a:rPr lang="zh-CN" altLang="en-US" sz="1125" dirty="0">
                <a:solidFill>
                  <a:srgbClr val="005EA4"/>
                </a:solidFill>
                <a:latin typeface="微软雅黑" panose="020B0503020204020204" pitchFamily="34" charset="-122"/>
                <a:ea typeface="微软雅黑" panose="020B0503020204020204" pitchFamily="34" charset="-122"/>
              </a:rPr>
              <a:t>点击此处添加内容点击此处添加内容</a:t>
            </a:r>
            <a:endParaRPr lang="en-US" altLang="en-US" sz="1125" dirty="0">
              <a:solidFill>
                <a:srgbClr val="005EA4"/>
              </a:solidFill>
              <a:latin typeface="微软雅黑 Light" panose="020B0502040204020203" pitchFamily="34" charset="-122"/>
              <a:ea typeface="微软雅黑 Light" panose="020B0502040204020203" pitchFamily="34" charset="-122"/>
            </a:endParaRPr>
          </a:p>
        </p:txBody>
      </p:sp>
      <p:sp>
        <p:nvSpPr>
          <p:cNvPr id="2" name="矩形 1"/>
          <p:cNvSpPr/>
          <p:nvPr/>
        </p:nvSpPr>
        <p:spPr>
          <a:xfrm>
            <a:off x="6913453" y="4447454"/>
            <a:ext cx="3462990" cy="525016"/>
          </a:xfrm>
          <a:prstGeom prst="rect">
            <a:avLst/>
          </a:prstGeom>
        </p:spPr>
        <p:txBody>
          <a:bodyPr wrap="square">
            <a:spAutoFit/>
          </a:bodyPr>
          <a:lstStyle/>
          <a:p>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17" name="矩形 16"/>
          <p:cNvSpPr/>
          <p:nvPr/>
        </p:nvSpPr>
        <p:spPr>
          <a:xfrm>
            <a:off x="1455143" y="5475247"/>
            <a:ext cx="3769837" cy="481799"/>
          </a:xfrm>
          <a:prstGeom prst="rect">
            <a:avLst/>
          </a:prstGeom>
        </p:spPr>
        <p:txBody>
          <a:bodyPr wrap="square">
            <a:spAutoFit/>
          </a:bodyPr>
          <a:lstStyle/>
          <a:p>
            <a:pPr defTabSz="547370" fontAlgn="ctr"/>
            <a:r>
              <a:rPr lang="en-US" altLang="zh-CN" sz="2530" dirty="0">
                <a:solidFill>
                  <a:srgbClr val="005EA4"/>
                </a:solidFill>
                <a:latin typeface="微软雅黑 Light" panose="020B0502040204020203" pitchFamily="34" charset="-122"/>
              </a:rPr>
              <a:t>713  </a:t>
            </a:r>
            <a:r>
              <a:rPr lang="zh-CN" altLang="en-US" sz="1125" dirty="0">
                <a:solidFill>
                  <a:srgbClr val="005EA4"/>
                </a:solidFill>
                <a:latin typeface="微软雅黑" panose="020B0503020204020204" pitchFamily="34" charset="-122"/>
                <a:ea typeface="微软雅黑" panose="020B0503020204020204" pitchFamily="34" charset="-122"/>
              </a:rPr>
              <a:t>点击此处添加内容点击此处添加内容</a:t>
            </a:r>
            <a:endParaRPr lang="en-US" altLang="en-US" sz="1125" dirty="0">
              <a:solidFill>
                <a:srgbClr val="005EA4"/>
              </a:solidFill>
              <a:latin typeface="微软雅黑 Light" panose="020B0502040204020203" pitchFamily="34" charset="-122"/>
              <a:ea typeface="微软雅黑 Light" panose="020B0502040204020203" pitchFamily="34" charset="-122"/>
            </a:endParaRPr>
          </a:p>
        </p:txBody>
      </p:sp>
      <p:sp>
        <p:nvSpPr>
          <p:cNvPr id="22" name="文本框 21"/>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5" name="同心圆 24"/>
          <p:cNvSpPr/>
          <p:nvPr/>
        </p:nvSpPr>
        <p:spPr>
          <a:xfrm>
            <a:off x="923995" y="1918310"/>
            <a:ext cx="5021041" cy="5021041"/>
          </a:xfrm>
          <a:prstGeom prst="donut">
            <a:avLst>
              <a:gd name="adj" fmla="val 233"/>
            </a:avLst>
          </a:prstGeom>
          <a:gradFill flip="none" rotWithShape="1">
            <a:gsLst>
              <a:gs pos="0">
                <a:srgbClr val="FFFFFF">
                  <a:alpha val="70000"/>
                </a:srgbClr>
              </a:gs>
              <a:gs pos="79000">
                <a:srgbClr val="FFFFFF">
                  <a:alpha val="0"/>
                </a:srgbClr>
              </a:gs>
            </a:gsLst>
            <a:lin ang="5400000" scaled="0"/>
          </a:gradFill>
          <a:ln w="12700" cap="flat">
            <a:noFill/>
            <a:miter lim="400000"/>
          </a:ln>
          <a:effectLst>
            <a:outerShdw blurRad="76200" dir="18900000" rotWithShape="0">
              <a:srgbClr val="000000">
                <a:alpha val="80000"/>
              </a:srgbClr>
            </a:outerShdw>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outerShdw blurRad="25400" dist="23998" dir="2700000" rotWithShape="0">
                  <a:srgbClr val="000000">
                    <a:alpha val="31034"/>
                  </a:srgbClr>
                </a:outerShdw>
              </a:effectLst>
              <a:uLnTx/>
              <a:uFillTx/>
              <a:latin typeface="Helvetica Light"/>
              <a:sym typeface="Helvetica Light"/>
            </a:endParaRPr>
          </a:p>
        </p:txBody>
      </p:sp>
      <p:sp>
        <p:nvSpPr>
          <p:cNvPr id="26" name="同心圆 25"/>
          <p:cNvSpPr/>
          <p:nvPr/>
        </p:nvSpPr>
        <p:spPr>
          <a:xfrm>
            <a:off x="6273424" y="1879641"/>
            <a:ext cx="5021041" cy="5021041"/>
          </a:xfrm>
          <a:prstGeom prst="donut">
            <a:avLst>
              <a:gd name="adj" fmla="val 233"/>
            </a:avLst>
          </a:prstGeom>
          <a:gradFill flip="none" rotWithShape="1">
            <a:gsLst>
              <a:gs pos="0">
                <a:srgbClr val="FFFFFF">
                  <a:alpha val="70000"/>
                </a:srgbClr>
              </a:gs>
              <a:gs pos="79000">
                <a:srgbClr val="FFFFFF">
                  <a:alpha val="0"/>
                </a:srgbClr>
              </a:gs>
            </a:gsLst>
            <a:lin ang="5400000" scaled="0"/>
          </a:gradFill>
          <a:ln w="12700" cap="flat">
            <a:noFill/>
            <a:miter lim="400000"/>
          </a:ln>
          <a:effectLst>
            <a:outerShdw blurRad="76200" dir="18900000" rotWithShape="0">
              <a:srgbClr val="000000">
                <a:alpha val="80000"/>
              </a:srgbClr>
            </a:outerShdw>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outerShdw blurRad="25400" dist="23998" dir="2700000" rotWithShape="0">
                  <a:srgbClr val="000000">
                    <a:alpha val="31034"/>
                  </a:srgbClr>
                </a:outerShdw>
              </a:effectLst>
              <a:uLnTx/>
              <a:uFillTx/>
              <a:latin typeface="Helvetica Light"/>
              <a:sym typeface="Helvetica Light"/>
            </a:endParaRPr>
          </a:p>
        </p:txBody>
      </p:sp>
      <p:sp>
        <p:nvSpPr>
          <p:cNvPr id="19" name="文本框 18"/>
          <p:cNvSpPr txBox="1"/>
          <p:nvPr/>
        </p:nvSpPr>
        <p:spPr>
          <a:xfrm>
            <a:off x="4977744" y="1429599"/>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
        <p:nvSpPr>
          <p:cNvPr id="20" name="矩形 1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1" name="文本框 2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55" presetClass="entr" presetSubtype="0" fill="hold" grpId="0" nodeType="afterEffect">
                                  <p:stCondLst>
                                    <p:cond delay="0"/>
                                  </p:stCondLst>
                                  <p:iterate type="lt">
                                    <p:tmPct val="10000"/>
                                  </p:iterate>
                                  <p:childTnLst>
                                    <p:set>
                                      <p:cBhvr>
                                        <p:cTn id="16" dur="1" fill="hold">
                                          <p:stCondLst>
                                            <p:cond delay="0"/>
                                          </p:stCondLst>
                                        </p:cTn>
                                        <p:tgtEl>
                                          <p:spTgt spid="46"/>
                                        </p:tgtEl>
                                        <p:attrNameLst>
                                          <p:attrName>style.visibility</p:attrName>
                                        </p:attrNameLst>
                                      </p:cBhvr>
                                      <p:to>
                                        <p:strVal val="visible"/>
                                      </p:to>
                                    </p:set>
                                    <p:anim calcmode="lin" valueType="num">
                                      <p:cBhvr>
                                        <p:cTn id="17" dur="250" fill="hold"/>
                                        <p:tgtEl>
                                          <p:spTgt spid="46"/>
                                        </p:tgtEl>
                                        <p:attrNameLst>
                                          <p:attrName>ppt_w</p:attrName>
                                        </p:attrNameLst>
                                      </p:cBhvr>
                                      <p:tavLst>
                                        <p:tav tm="0">
                                          <p:val>
                                            <p:strVal val="#ppt_w*0.70"/>
                                          </p:val>
                                        </p:tav>
                                        <p:tav tm="100000">
                                          <p:val>
                                            <p:strVal val="#ppt_w"/>
                                          </p:val>
                                        </p:tav>
                                      </p:tavLst>
                                    </p:anim>
                                    <p:anim calcmode="lin" valueType="num">
                                      <p:cBhvr>
                                        <p:cTn id="18" dur="250" fill="hold"/>
                                        <p:tgtEl>
                                          <p:spTgt spid="46"/>
                                        </p:tgtEl>
                                        <p:attrNameLst>
                                          <p:attrName>ppt_h</p:attrName>
                                        </p:attrNameLst>
                                      </p:cBhvr>
                                      <p:tavLst>
                                        <p:tav tm="0">
                                          <p:val>
                                            <p:strVal val="#ppt_h"/>
                                          </p:val>
                                        </p:tav>
                                        <p:tav tm="100000">
                                          <p:val>
                                            <p:strVal val="#ppt_h"/>
                                          </p:val>
                                        </p:tav>
                                      </p:tavLst>
                                    </p:anim>
                                    <p:animEffect transition="in" filter="fade">
                                      <p:cBhvr>
                                        <p:cTn id="19" dur="250"/>
                                        <p:tgtEl>
                                          <p:spTgt spid="46"/>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575"/>
                            </p:stCondLst>
                            <p:childTnLst>
                              <p:par>
                                <p:cTn id="26" presetID="16" presetClass="entr" presetSubtype="37"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outVertical)">
                                      <p:cBhvr>
                                        <p:cTn id="28" dur="500"/>
                                        <p:tgtEl>
                                          <p:spTgt spid="25"/>
                                        </p:tgtEl>
                                      </p:cBhvr>
                                    </p:animEffect>
                                  </p:childTnLst>
                                </p:cTn>
                              </p:par>
                            </p:childTnLst>
                          </p:cTn>
                        </p:par>
                        <p:par>
                          <p:cTn id="29" fill="hold">
                            <p:stCondLst>
                              <p:cond delay="2075"/>
                            </p:stCondLst>
                            <p:childTnLst>
                              <p:par>
                                <p:cTn id="30" presetID="23" presetClass="entr" presetSubtype="16"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childTnLst>
                                </p:cTn>
                              </p:par>
                            </p:childTnLst>
                          </p:cTn>
                        </p:par>
                        <p:par>
                          <p:cTn id="34" fill="hold">
                            <p:stCondLst>
                              <p:cond delay="2575"/>
                            </p:stCondLst>
                            <p:childTnLst>
                              <p:par>
                                <p:cTn id="35" presetID="55" presetClass="entr" presetSubtype="0" fill="hold" grpId="0" nodeType="after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250" fill="hold"/>
                                        <p:tgtEl>
                                          <p:spTgt spid="2"/>
                                        </p:tgtEl>
                                        <p:attrNameLst>
                                          <p:attrName>ppt_w</p:attrName>
                                        </p:attrNameLst>
                                      </p:cBhvr>
                                      <p:tavLst>
                                        <p:tav tm="0">
                                          <p:val>
                                            <p:strVal val="#ppt_w*0.70"/>
                                          </p:val>
                                        </p:tav>
                                        <p:tav tm="100000">
                                          <p:val>
                                            <p:strVal val="#ppt_w"/>
                                          </p:val>
                                        </p:tav>
                                      </p:tavLst>
                                    </p:anim>
                                    <p:anim calcmode="lin" valueType="num">
                                      <p:cBhvr>
                                        <p:cTn id="38" dur="250" fill="hold"/>
                                        <p:tgtEl>
                                          <p:spTgt spid="2"/>
                                        </p:tgtEl>
                                        <p:attrNameLst>
                                          <p:attrName>ppt_h</p:attrName>
                                        </p:attrNameLst>
                                      </p:cBhvr>
                                      <p:tavLst>
                                        <p:tav tm="0">
                                          <p:val>
                                            <p:strVal val="#ppt_h"/>
                                          </p:val>
                                        </p:tav>
                                        <p:tav tm="100000">
                                          <p:val>
                                            <p:strVal val="#ppt_h"/>
                                          </p:val>
                                        </p:tav>
                                      </p:tavLst>
                                    </p:anim>
                                    <p:animEffect transition="in" filter="fade">
                                      <p:cBhvr>
                                        <p:cTn id="39" dur="250"/>
                                        <p:tgtEl>
                                          <p:spTgt spid="2"/>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fltVal val="0"/>
                                          </p:val>
                                        </p:tav>
                                        <p:tav tm="100000">
                                          <p:val>
                                            <p:strVal val="#ppt_h"/>
                                          </p:val>
                                        </p:tav>
                                      </p:tavLst>
                                    </p:anim>
                                    <p:animEffect transition="in" filter="fade">
                                      <p:cBhvr>
                                        <p:cTn id="44" dur="500"/>
                                        <p:tgtEl>
                                          <p:spTgt spid="75"/>
                                        </p:tgtEl>
                                      </p:cBhvr>
                                    </p:animEffect>
                                  </p:childTnLst>
                                </p:cTn>
                              </p:par>
                            </p:childTnLst>
                          </p:cTn>
                        </p:par>
                        <p:par>
                          <p:cTn id="45" fill="hold">
                            <p:stCondLst>
                              <p:cond delay="365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200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68" grpId="0"/>
      <p:bldP spid="75" grpId="0"/>
      <p:bldP spid="2" grpId="0"/>
      <p:bldP spid="17" grpId="0"/>
      <p:bldP spid="22" grpId="0"/>
      <p:bldP spid="25" grpId="0" animBg="1"/>
      <p:bldP spid="26"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6772138">
            <a:off x="4020235" y="2228975"/>
            <a:ext cx="1904942" cy="1904942"/>
            <a:chOff x="1777447" y="2343979"/>
            <a:chExt cx="1905000" cy="1905000"/>
          </a:xfrm>
        </p:grpSpPr>
        <p:sp>
          <p:nvSpPr>
            <p:cNvPr id="27" name="KSO_Shape"/>
            <p:cNvSpPr/>
            <p:nvPr/>
          </p:nvSpPr>
          <p:spPr>
            <a:xfrm>
              <a:off x="1777447" y="2343979"/>
              <a:ext cx="1905000" cy="1905000"/>
            </a:xfrm>
            <a:prstGeom prst="blockArc">
              <a:avLst>
                <a:gd name="adj1" fmla="val 10800000"/>
                <a:gd name="adj2" fmla="val 18680326"/>
                <a:gd name="adj3" fmla="val 6453"/>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28" name="KSO_Shape"/>
            <p:cNvSpPr/>
            <p:nvPr/>
          </p:nvSpPr>
          <p:spPr>
            <a:xfrm rot="7945750">
              <a:off x="1777447" y="2343979"/>
              <a:ext cx="1905000" cy="1905000"/>
            </a:xfrm>
            <a:prstGeom prst="blockArc">
              <a:avLst>
                <a:gd name="adj1" fmla="val 10800000"/>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0" name="组合 29"/>
          <p:cNvGrpSpPr/>
          <p:nvPr/>
        </p:nvGrpSpPr>
        <p:grpSpPr>
          <a:xfrm rot="6772138">
            <a:off x="4000357" y="4316131"/>
            <a:ext cx="1904942" cy="1904942"/>
            <a:chOff x="1777447" y="2343979"/>
            <a:chExt cx="1905000" cy="1905000"/>
          </a:xfrm>
        </p:grpSpPr>
        <p:sp>
          <p:nvSpPr>
            <p:cNvPr id="31" name="KSO_Shape"/>
            <p:cNvSpPr/>
            <p:nvPr/>
          </p:nvSpPr>
          <p:spPr>
            <a:xfrm>
              <a:off x="1777447" y="2343979"/>
              <a:ext cx="1905000" cy="1905000"/>
            </a:xfrm>
            <a:prstGeom prst="blockArc">
              <a:avLst>
                <a:gd name="adj1" fmla="val 14576637"/>
                <a:gd name="adj2" fmla="val 18680326"/>
                <a:gd name="adj3" fmla="val 6453"/>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2" name="KSO_Shape"/>
            <p:cNvSpPr/>
            <p:nvPr/>
          </p:nvSpPr>
          <p:spPr>
            <a:xfrm rot="7945750">
              <a:off x="1777447" y="2343979"/>
              <a:ext cx="1905000" cy="1905000"/>
            </a:xfrm>
            <a:prstGeom prst="blockArc">
              <a:avLst>
                <a:gd name="adj1" fmla="val 10800000"/>
                <a:gd name="adj2" fmla="val 6537078"/>
                <a:gd name="adj3" fmla="val 5758"/>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3" name="组合 32"/>
          <p:cNvGrpSpPr/>
          <p:nvPr/>
        </p:nvGrpSpPr>
        <p:grpSpPr>
          <a:xfrm rot="6772138">
            <a:off x="6160393" y="2228975"/>
            <a:ext cx="1904942" cy="1904942"/>
            <a:chOff x="1777447" y="2343979"/>
            <a:chExt cx="1905000" cy="1905000"/>
          </a:xfrm>
        </p:grpSpPr>
        <p:sp>
          <p:nvSpPr>
            <p:cNvPr id="34" name="KSO_Shape"/>
            <p:cNvSpPr/>
            <p:nvPr/>
          </p:nvSpPr>
          <p:spPr>
            <a:xfrm>
              <a:off x="1777447" y="2343979"/>
              <a:ext cx="1905000" cy="1905000"/>
            </a:xfrm>
            <a:prstGeom prst="blockArc">
              <a:avLst>
                <a:gd name="adj1" fmla="val 10800000"/>
                <a:gd name="adj2" fmla="val 16433668"/>
                <a:gd name="adj3" fmla="val 618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5" name="KSO_Shape"/>
            <p:cNvSpPr/>
            <p:nvPr/>
          </p:nvSpPr>
          <p:spPr>
            <a:xfrm rot="7945750">
              <a:off x="1777447" y="2343979"/>
              <a:ext cx="1905000" cy="1905000"/>
            </a:xfrm>
            <a:prstGeom prst="blockArc">
              <a:avLst>
                <a:gd name="adj1" fmla="val 8591552"/>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6" name="组合 35"/>
          <p:cNvGrpSpPr/>
          <p:nvPr/>
        </p:nvGrpSpPr>
        <p:grpSpPr>
          <a:xfrm rot="6796545">
            <a:off x="6134411" y="4293679"/>
            <a:ext cx="1917152" cy="1910093"/>
            <a:chOff x="1765237" y="2343979"/>
            <a:chExt cx="1917210" cy="1910150"/>
          </a:xfrm>
        </p:grpSpPr>
        <p:sp>
          <p:nvSpPr>
            <p:cNvPr id="37" name="KSO_Shape"/>
            <p:cNvSpPr/>
            <p:nvPr/>
          </p:nvSpPr>
          <p:spPr>
            <a:xfrm>
              <a:off x="1765237" y="2349129"/>
              <a:ext cx="1905000" cy="1905000"/>
            </a:xfrm>
            <a:prstGeom prst="blockArc">
              <a:avLst>
                <a:gd name="adj1" fmla="val 8584689"/>
                <a:gd name="adj2" fmla="val 18606440"/>
                <a:gd name="adj3" fmla="val 6778"/>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8" name="KSO_Shape"/>
            <p:cNvSpPr/>
            <p:nvPr/>
          </p:nvSpPr>
          <p:spPr>
            <a:xfrm rot="7945750">
              <a:off x="1777447" y="2343979"/>
              <a:ext cx="1905000" cy="1905000"/>
            </a:xfrm>
            <a:prstGeom prst="blockArc">
              <a:avLst>
                <a:gd name="adj1" fmla="val 10756655"/>
                <a:gd name="adj2" fmla="val 553262"/>
                <a:gd name="adj3" fmla="val 6421"/>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sp>
        <p:nvSpPr>
          <p:cNvPr id="39" name="矩形 38"/>
          <p:cNvSpPr/>
          <p:nvPr/>
        </p:nvSpPr>
        <p:spPr>
          <a:xfrm>
            <a:off x="1686270" y="2720946"/>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0" name="矩形 39"/>
          <p:cNvSpPr/>
          <p:nvPr/>
        </p:nvSpPr>
        <p:spPr>
          <a:xfrm>
            <a:off x="1679645" y="4761721"/>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1" name="矩形 40"/>
          <p:cNvSpPr/>
          <p:nvPr/>
        </p:nvSpPr>
        <p:spPr>
          <a:xfrm>
            <a:off x="8226018" y="2720946"/>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2" name="矩形 41"/>
          <p:cNvSpPr/>
          <p:nvPr/>
        </p:nvSpPr>
        <p:spPr>
          <a:xfrm>
            <a:off x="8212765" y="4761721"/>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3" name="矩形 42"/>
          <p:cNvSpPr/>
          <p:nvPr/>
        </p:nvSpPr>
        <p:spPr>
          <a:xfrm>
            <a:off x="2176425" y="2248059"/>
            <a:ext cx="1620957" cy="307777"/>
          </a:xfrm>
          <a:prstGeom prst="rect">
            <a:avLst/>
          </a:prstGeom>
        </p:spPr>
        <p:txBody>
          <a:bodyPr wrap="none">
            <a:spAutoFit/>
          </a:bodyPr>
          <a:lstStyle/>
          <a:p>
            <a:pPr algn="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4" name="矩形 43"/>
          <p:cNvSpPr/>
          <p:nvPr/>
        </p:nvSpPr>
        <p:spPr>
          <a:xfrm>
            <a:off x="2170969" y="4361718"/>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5" name="矩形 44"/>
          <p:cNvSpPr/>
          <p:nvPr/>
        </p:nvSpPr>
        <p:spPr>
          <a:xfrm>
            <a:off x="8235989" y="2248059"/>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6" name="矩形 45"/>
          <p:cNvSpPr/>
          <p:nvPr/>
        </p:nvSpPr>
        <p:spPr>
          <a:xfrm>
            <a:off x="8235989" y="4361718"/>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7" name="文本框 46"/>
          <p:cNvSpPr txBox="1"/>
          <p:nvPr/>
        </p:nvSpPr>
        <p:spPr>
          <a:xfrm>
            <a:off x="4341964" y="2711008"/>
            <a:ext cx="1301959"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30%</a:t>
            </a:r>
            <a:endParaRPr lang="zh-CN" altLang="en-US" sz="4800" dirty="0">
              <a:latin typeface="Segoe UI Light" panose="020B0502040204020203" pitchFamily="34" charset="0"/>
              <a:cs typeface="Segoe UI Light" panose="020B0502040204020203" pitchFamily="34" charset="0"/>
            </a:endParaRPr>
          </a:p>
        </p:txBody>
      </p:sp>
      <p:sp>
        <p:nvSpPr>
          <p:cNvPr id="48" name="文本框 47"/>
          <p:cNvSpPr txBox="1"/>
          <p:nvPr/>
        </p:nvSpPr>
        <p:spPr>
          <a:xfrm>
            <a:off x="6464063" y="4784912"/>
            <a:ext cx="1311578"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48%</a:t>
            </a:r>
            <a:endParaRPr lang="zh-CN" altLang="en-US" sz="4800" dirty="0">
              <a:latin typeface="Segoe UI Light" panose="020B0502040204020203" pitchFamily="34" charset="0"/>
              <a:cs typeface="Segoe UI Light" panose="020B0502040204020203" pitchFamily="34" charset="0"/>
            </a:endParaRPr>
          </a:p>
        </p:txBody>
      </p:sp>
      <p:sp>
        <p:nvSpPr>
          <p:cNvPr id="49" name="文本框 48"/>
          <p:cNvSpPr txBox="1"/>
          <p:nvPr/>
        </p:nvSpPr>
        <p:spPr>
          <a:xfrm>
            <a:off x="4364353" y="4818040"/>
            <a:ext cx="1204177"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16%</a:t>
            </a:r>
            <a:endParaRPr lang="zh-CN" altLang="en-US" sz="4800" dirty="0">
              <a:latin typeface="Segoe UI Light" panose="020B0502040204020203" pitchFamily="34" charset="0"/>
              <a:cs typeface="Segoe UI Light" panose="020B0502040204020203" pitchFamily="34" charset="0"/>
            </a:endParaRPr>
          </a:p>
        </p:txBody>
      </p:sp>
      <p:sp>
        <p:nvSpPr>
          <p:cNvPr id="50" name="文本框 49"/>
          <p:cNvSpPr txBox="1"/>
          <p:nvPr/>
        </p:nvSpPr>
        <p:spPr>
          <a:xfrm>
            <a:off x="6455623" y="2744138"/>
            <a:ext cx="1301959"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20%</a:t>
            </a:r>
            <a:endParaRPr lang="zh-CN" altLang="en-US" sz="4800" dirty="0">
              <a:latin typeface="Segoe UI Light" panose="020B0502040204020203" pitchFamily="34" charset="0"/>
              <a:cs typeface="Segoe UI Light" panose="020B0502040204020203" pitchFamily="34" charset="0"/>
            </a:endParaRPr>
          </a:p>
        </p:txBody>
      </p:sp>
      <p:sp>
        <p:nvSpPr>
          <p:cNvPr id="29" name="文本框 2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55" name="矩形 54"/>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6" name="文本框 5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7" name="文本框 56"/>
          <p:cNvSpPr txBox="1"/>
          <p:nvPr/>
        </p:nvSpPr>
        <p:spPr>
          <a:xfrm>
            <a:off x="4977744" y="1322023"/>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right)">
                                      <p:cBhvr>
                                        <p:cTn id="24" dur="500"/>
                                        <p:tgtEl>
                                          <p:spTgt spid="39"/>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right)">
                                      <p:cBhvr>
                                        <p:cTn id="64" dur="500"/>
                                        <p:tgtEl>
                                          <p:spTgt spid="40"/>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right)">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down)">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500" fill="hold"/>
                                        <p:tgtEl>
                                          <p:spTgt spid="48"/>
                                        </p:tgtEl>
                                        <p:attrNameLst>
                                          <p:attrName>ppt_w</p:attrName>
                                        </p:attrNameLst>
                                      </p:cBhvr>
                                      <p:tavLst>
                                        <p:tav tm="0">
                                          <p:val>
                                            <p:fltVal val="0"/>
                                          </p:val>
                                        </p:tav>
                                        <p:tav tm="100000">
                                          <p:val>
                                            <p:strVal val="#ppt_w"/>
                                          </p:val>
                                        </p:tav>
                                      </p:tavLst>
                                    </p:anim>
                                    <p:anim calcmode="lin" valueType="num">
                                      <p:cBhvr>
                                        <p:cTn id="78" dur="500" fill="hold"/>
                                        <p:tgtEl>
                                          <p:spTgt spid="48"/>
                                        </p:tgtEl>
                                        <p:attrNameLst>
                                          <p:attrName>ppt_h</p:attrName>
                                        </p:attrNameLst>
                                      </p:cBhvr>
                                      <p:tavLst>
                                        <p:tav tm="0">
                                          <p:val>
                                            <p:fltVal val="0"/>
                                          </p:val>
                                        </p:tav>
                                        <p:tav tm="100000">
                                          <p:val>
                                            <p:strVal val="#ppt_h"/>
                                          </p:val>
                                        </p:tav>
                                      </p:tavLst>
                                    </p:anim>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20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P spid="49" grpId="0"/>
      <p:bldP spid="50" grpId="0"/>
      <p:bldP spid="29"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616771" y="2051270"/>
            <a:ext cx="2958457" cy="3922523"/>
            <a:chOff x="1331843" y="1417984"/>
            <a:chExt cx="2664000" cy="3922642"/>
          </a:xfrm>
        </p:grpSpPr>
        <p:sp>
          <p:nvSpPr>
            <p:cNvPr id="7" name="同侧圆角矩形 6"/>
            <p:cNvSpPr/>
            <p:nvPr/>
          </p:nvSpPr>
          <p:spPr>
            <a:xfrm>
              <a:off x="1331843" y="1417984"/>
              <a:ext cx="2664000" cy="556590"/>
            </a:xfrm>
            <a:prstGeom prst="round2SameRect">
              <a:avLst>
                <a:gd name="adj1" fmla="val 0"/>
                <a:gd name="adj2" fmla="val 0"/>
              </a:avLst>
            </a:prstGeom>
            <a:solidFill>
              <a:srgbClr val="005EA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bg1"/>
                </a:solidFill>
              </a:endParaRPr>
            </a:p>
          </p:txBody>
        </p:sp>
        <p:sp>
          <p:nvSpPr>
            <p:cNvPr id="8" name="矩形 7"/>
            <p:cNvSpPr/>
            <p:nvPr/>
          </p:nvSpPr>
          <p:spPr>
            <a:xfrm>
              <a:off x="1331843" y="1987826"/>
              <a:ext cx="2664000" cy="1441174"/>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9" name="矩形 8"/>
            <p:cNvSpPr/>
            <p:nvPr/>
          </p:nvSpPr>
          <p:spPr>
            <a:xfrm>
              <a:off x="1331843" y="3429000"/>
              <a:ext cx="2664000" cy="191162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20" name="文本框 19"/>
          <p:cNvSpPr txBox="1"/>
          <p:nvPr/>
        </p:nvSpPr>
        <p:spPr>
          <a:xfrm>
            <a:off x="5285523" y="2172266"/>
            <a:ext cx="1620957" cy="338554"/>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4770824" y="2753089"/>
            <a:ext cx="2650354" cy="1015663"/>
          </a:xfrm>
          <a:prstGeom prst="rect">
            <a:avLst/>
          </a:prstGeom>
          <a:noFill/>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1" name="椭圆 30"/>
          <p:cNvSpPr/>
          <p:nvPr/>
        </p:nvSpPr>
        <p:spPr>
          <a:xfrm>
            <a:off x="1305487" y="2604536"/>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2" name="矩形 31"/>
          <p:cNvSpPr/>
          <p:nvPr/>
        </p:nvSpPr>
        <p:spPr>
          <a:xfrm>
            <a:off x="2093968" y="2576234"/>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49" name="KSO_Shape"/>
          <p:cNvSpPr/>
          <p:nvPr/>
        </p:nvSpPr>
        <p:spPr>
          <a:xfrm>
            <a:off x="1446286" y="2756932"/>
            <a:ext cx="348029" cy="284223"/>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35" name="椭圆 34"/>
          <p:cNvSpPr/>
          <p:nvPr/>
        </p:nvSpPr>
        <p:spPr>
          <a:xfrm>
            <a:off x="1305487" y="3704433"/>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36" name="矩形 35"/>
          <p:cNvSpPr/>
          <p:nvPr/>
        </p:nvSpPr>
        <p:spPr>
          <a:xfrm>
            <a:off x="2093968" y="3676131"/>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0" name="KSO_Shape"/>
          <p:cNvSpPr/>
          <p:nvPr/>
        </p:nvSpPr>
        <p:spPr>
          <a:xfrm>
            <a:off x="1473135" y="3800509"/>
            <a:ext cx="263034" cy="296098"/>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41" name="椭圆 40"/>
          <p:cNvSpPr/>
          <p:nvPr/>
        </p:nvSpPr>
        <p:spPr>
          <a:xfrm>
            <a:off x="1305487" y="4804331"/>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2" name="矩形 41"/>
          <p:cNvSpPr/>
          <p:nvPr/>
        </p:nvSpPr>
        <p:spPr>
          <a:xfrm>
            <a:off x="2093968" y="4776029"/>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1" name="KSO_Shape"/>
          <p:cNvSpPr/>
          <p:nvPr/>
        </p:nvSpPr>
        <p:spPr>
          <a:xfrm>
            <a:off x="1472789" y="4956726"/>
            <a:ext cx="279842" cy="277045"/>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38" name="椭圆 37"/>
          <p:cNvSpPr/>
          <p:nvPr/>
        </p:nvSpPr>
        <p:spPr>
          <a:xfrm>
            <a:off x="8030760" y="2604536"/>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39" name="矩形 38"/>
          <p:cNvSpPr/>
          <p:nvPr/>
        </p:nvSpPr>
        <p:spPr>
          <a:xfrm>
            <a:off x="8819241" y="2576234"/>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2" name="KSO_Shape"/>
          <p:cNvSpPr/>
          <p:nvPr/>
        </p:nvSpPr>
        <p:spPr bwMode="auto">
          <a:xfrm>
            <a:off x="8164314" y="2743682"/>
            <a:ext cx="321845" cy="319007"/>
          </a:xfrm>
          <a:custGeom>
            <a:avLst/>
            <a:gdLst>
              <a:gd name="T0" fmla="*/ 1613206 w 3424"/>
              <a:gd name="T1" fmla="*/ 1446681 h 3394"/>
              <a:gd name="T2" fmla="*/ 1635290 w 3424"/>
              <a:gd name="T3" fmla="*/ 1784818 h 3394"/>
              <a:gd name="T4" fmla="*/ 1328213 w 3424"/>
              <a:gd name="T5" fmla="*/ 1572365 h 3394"/>
              <a:gd name="T6" fmla="*/ 1262486 w 3424"/>
              <a:gd name="T7" fmla="*/ 1577098 h 3394"/>
              <a:gd name="T8" fmla="*/ 725101 w 3424"/>
              <a:gd name="T9" fmla="*/ 1039128 h 3394"/>
              <a:gd name="T10" fmla="*/ 1262486 w 3424"/>
              <a:gd name="T11" fmla="*/ 501684 h 3394"/>
              <a:gd name="T12" fmla="*/ 1800397 w 3424"/>
              <a:gd name="T13" fmla="*/ 1039128 h 3394"/>
              <a:gd name="T14" fmla="*/ 1613206 w 3424"/>
              <a:gd name="T15" fmla="*/ 1446681 h 3394"/>
              <a:gd name="T16" fmla="*/ 1262486 w 3424"/>
              <a:gd name="T17" fmla="*/ 634205 h 3394"/>
              <a:gd name="T18" fmla="*/ 866546 w 3424"/>
              <a:gd name="T19" fmla="*/ 1030714 h 3394"/>
              <a:gd name="T20" fmla="*/ 1262486 w 3424"/>
              <a:gd name="T21" fmla="*/ 1426697 h 3394"/>
              <a:gd name="T22" fmla="*/ 1311387 w 3424"/>
              <a:gd name="T23" fmla="*/ 1423542 h 3394"/>
              <a:gd name="T24" fmla="*/ 1516456 w 3424"/>
              <a:gd name="T25" fmla="*/ 1559218 h 3394"/>
              <a:gd name="T26" fmla="*/ 1521188 w 3424"/>
              <a:gd name="T27" fmla="*/ 1330462 h 3394"/>
              <a:gd name="T28" fmla="*/ 1658952 w 3424"/>
              <a:gd name="T29" fmla="*/ 1030714 h 3394"/>
              <a:gd name="T30" fmla="*/ 1262486 w 3424"/>
              <a:gd name="T31" fmla="*/ 634205 h 3394"/>
              <a:gd name="T32" fmla="*/ 616257 w 3424"/>
              <a:gd name="T33" fmla="*/ 1075413 h 3394"/>
              <a:gd name="T34" fmla="*/ 710379 w 3424"/>
              <a:gd name="T35" fmla="*/ 1414602 h 3394"/>
              <a:gd name="T36" fmla="*/ 707224 w 3424"/>
              <a:gd name="T37" fmla="*/ 1415128 h 3394"/>
              <a:gd name="T38" fmla="*/ 620464 w 3424"/>
              <a:gd name="T39" fmla="*/ 1408818 h 3394"/>
              <a:gd name="T40" fmla="*/ 217162 w 3424"/>
              <a:gd name="T41" fmla="*/ 1688583 h 3394"/>
              <a:gd name="T42" fmla="*/ 246082 w 3424"/>
              <a:gd name="T43" fmla="*/ 1243167 h 3394"/>
              <a:gd name="T44" fmla="*/ 0 w 3424"/>
              <a:gd name="T45" fmla="*/ 707301 h 3394"/>
              <a:gd name="T46" fmla="*/ 707224 w 3424"/>
              <a:gd name="T47" fmla="*/ 0 h 3394"/>
              <a:gd name="T48" fmla="*/ 1350298 w 3424"/>
              <a:gd name="T49" fmla="*/ 414389 h 3394"/>
              <a:gd name="T50" fmla="*/ 1280890 w 3424"/>
              <a:gd name="T51" fmla="*/ 411234 h 3394"/>
              <a:gd name="T52" fmla="*/ 616257 w 3424"/>
              <a:gd name="T53" fmla="*/ 1075413 h 33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24" h="3394">
                <a:moveTo>
                  <a:pt x="3068" y="2751"/>
                </a:moveTo>
                <a:cubicBezTo>
                  <a:pt x="3110" y="3394"/>
                  <a:pt x="3110" y="3394"/>
                  <a:pt x="3110" y="3394"/>
                </a:cubicBezTo>
                <a:cubicBezTo>
                  <a:pt x="2526" y="2990"/>
                  <a:pt x="2526" y="2990"/>
                  <a:pt x="2526" y="2990"/>
                </a:cubicBezTo>
                <a:cubicBezTo>
                  <a:pt x="2486" y="2995"/>
                  <a:pt x="2444" y="2999"/>
                  <a:pt x="2401" y="2999"/>
                </a:cubicBezTo>
                <a:cubicBezTo>
                  <a:pt x="1837" y="2999"/>
                  <a:pt x="1379" y="2541"/>
                  <a:pt x="1379" y="1976"/>
                </a:cubicBezTo>
                <a:cubicBezTo>
                  <a:pt x="1379" y="1412"/>
                  <a:pt x="1837" y="954"/>
                  <a:pt x="2401" y="954"/>
                </a:cubicBezTo>
                <a:cubicBezTo>
                  <a:pt x="2966" y="954"/>
                  <a:pt x="3424" y="1412"/>
                  <a:pt x="3424" y="1976"/>
                </a:cubicBezTo>
                <a:cubicBezTo>
                  <a:pt x="3424" y="2286"/>
                  <a:pt x="3285" y="2563"/>
                  <a:pt x="3068" y="2751"/>
                </a:cubicBezTo>
                <a:close/>
                <a:moveTo>
                  <a:pt x="2401" y="1206"/>
                </a:moveTo>
                <a:cubicBezTo>
                  <a:pt x="1985" y="1206"/>
                  <a:pt x="1648" y="1544"/>
                  <a:pt x="1648" y="1960"/>
                </a:cubicBezTo>
                <a:cubicBezTo>
                  <a:pt x="1648" y="2376"/>
                  <a:pt x="1985" y="2713"/>
                  <a:pt x="2401" y="2713"/>
                </a:cubicBezTo>
                <a:cubicBezTo>
                  <a:pt x="2433" y="2713"/>
                  <a:pt x="2463" y="2711"/>
                  <a:pt x="2494" y="2707"/>
                </a:cubicBezTo>
                <a:cubicBezTo>
                  <a:pt x="2884" y="2965"/>
                  <a:pt x="2884" y="2965"/>
                  <a:pt x="2884" y="2965"/>
                </a:cubicBezTo>
                <a:cubicBezTo>
                  <a:pt x="2893" y="2530"/>
                  <a:pt x="2893" y="2530"/>
                  <a:pt x="2893" y="2530"/>
                </a:cubicBezTo>
                <a:cubicBezTo>
                  <a:pt x="3053" y="2392"/>
                  <a:pt x="3155" y="2188"/>
                  <a:pt x="3155" y="1960"/>
                </a:cubicBezTo>
                <a:cubicBezTo>
                  <a:pt x="3155" y="1544"/>
                  <a:pt x="2818" y="1206"/>
                  <a:pt x="2401" y="1206"/>
                </a:cubicBezTo>
                <a:close/>
                <a:moveTo>
                  <a:pt x="1172" y="2045"/>
                </a:moveTo>
                <a:cubicBezTo>
                  <a:pt x="1172" y="2281"/>
                  <a:pt x="1238" y="2501"/>
                  <a:pt x="1351" y="2690"/>
                </a:cubicBezTo>
                <a:cubicBezTo>
                  <a:pt x="1349" y="2690"/>
                  <a:pt x="1347" y="2691"/>
                  <a:pt x="1345" y="2691"/>
                </a:cubicBezTo>
                <a:cubicBezTo>
                  <a:pt x="1289" y="2691"/>
                  <a:pt x="1234" y="2686"/>
                  <a:pt x="1180" y="2679"/>
                </a:cubicBezTo>
                <a:cubicBezTo>
                  <a:pt x="413" y="3211"/>
                  <a:pt x="413" y="3211"/>
                  <a:pt x="413" y="3211"/>
                </a:cubicBezTo>
                <a:cubicBezTo>
                  <a:pt x="468" y="2364"/>
                  <a:pt x="468" y="2364"/>
                  <a:pt x="468" y="2364"/>
                </a:cubicBezTo>
                <a:cubicBezTo>
                  <a:pt x="182" y="2117"/>
                  <a:pt x="0" y="1753"/>
                  <a:pt x="0" y="1345"/>
                </a:cubicBezTo>
                <a:cubicBezTo>
                  <a:pt x="0" y="602"/>
                  <a:pt x="602" y="0"/>
                  <a:pt x="1345" y="0"/>
                </a:cubicBezTo>
                <a:cubicBezTo>
                  <a:pt x="1889" y="0"/>
                  <a:pt x="2356" y="324"/>
                  <a:pt x="2568" y="788"/>
                </a:cubicBezTo>
                <a:cubicBezTo>
                  <a:pt x="2525" y="784"/>
                  <a:pt x="2481" y="782"/>
                  <a:pt x="2436" y="782"/>
                </a:cubicBezTo>
                <a:cubicBezTo>
                  <a:pt x="1738" y="782"/>
                  <a:pt x="1172" y="1347"/>
                  <a:pt x="1172" y="2045"/>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47" name="椭圆 46"/>
          <p:cNvSpPr/>
          <p:nvPr/>
        </p:nvSpPr>
        <p:spPr>
          <a:xfrm>
            <a:off x="8030760" y="3704433"/>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8" name="矩形 47"/>
          <p:cNvSpPr/>
          <p:nvPr/>
        </p:nvSpPr>
        <p:spPr>
          <a:xfrm>
            <a:off x="8819241" y="3676131"/>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3" name="KSO_Shape"/>
          <p:cNvSpPr/>
          <p:nvPr/>
        </p:nvSpPr>
        <p:spPr>
          <a:xfrm>
            <a:off x="8171560" y="3787258"/>
            <a:ext cx="309761" cy="368763"/>
          </a:xfrm>
          <a:custGeom>
            <a:avLst/>
            <a:gdLst/>
            <a:ahLst/>
            <a:cxnLst/>
            <a:rect l="l" t="t" r="r" b="b"/>
            <a:pathLst>
              <a:path w="490584" h="583866">
                <a:moveTo>
                  <a:pt x="321445" y="77561"/>
                </a:moveTo>
                <a:lnTo>
                  <a:pt x="246596" y="140395"/>
                </a:lnTo>
                <a:lnTo>
                  <a:pt x="252395" y="97238"/>
                </a:lnTo>
                <a:cubicBezTo>
                  <a:pt x="146326" y="106790"/>
                  <a:pt x="59230" y="167476"/>
                  <a:pt x="23104" y="252018"/>
                </a:cubicBezTo>
                <a:cubicBezTo>
                  <a:pt x="20394" y="264110"/>
                  <a:pt x="19333" y="276644"/>
                  <a:pt x="19333" y="289426"/>
                </a:cubicBezTo>
                <a:cubicBezTo>
                  <a:pt x="19333" y="393825"/>
                  <a:pt x="90134" y="481687"/>
                  <a:pt x="186585" y="506707"/>
                </a:cubicBezTo>
                <a:lnTo>
                  <a:pt x="254645" y="442625"/>
                </a:lnTo>
                <a:lnTo>
                  <a:pt x="251312" y="486042"/>
                </a:lnTo>
                <a:cubicBezTo>
                  <a:pt x="352523" y="471080"/>
                  <a:pt x="433567" y="409999"/>
                  <a:pt x="467316" y="328472"/>
                </a:cubicBezTo>
                <a:cubicBezTo>
                  <a:pt x="470095" y="315855"/>
                  <a:pt x="471252" y="302776"/>
                  <a:pt x="471252" y="289426"/>
                </a:cubicBezTo>
                <a:cubicBezTo>
                  <a:pt x="471252" y="191466"/>
                  <a:pt x="408915" y="108065"/>
                  <a:pt x="321445" y="77561"/>
                </a:cubicBezTo>
                <a:close/>
                <a:moveTo>
                  <a:pt x="265462" y="0"/>
                </a:moveTo>
                <a:lnTo>
                  <a:pt x="313558" y="54963"/>
                </a:lnTo>
                <a:cubicBezTo>
                  <a:pt x="415971" y="83525"/>
                  <a:pt x="490584" y="177762"/>
                  <a:pt x="490584" y="289426"/>
                </a:cubicBezTo>
                <a:cubicBezTo>
                  <a:pt x="490584" y="408189"/>
                  <a:pt x="406182" y="507238"/>
                  <a:pt x="294075" y="529800"/>
                </a:cubicBezTo>
                <a:cubicBezTo>
                  <a:pt x="279023" y="534477"/>
                  <a:pt x="263337" y="538054"/>
                  <a:pt x="247135" y="540449"/>
                </a:cubicBezTo>
                <a:lnTo>
                  <a:pt x="243801" y="583866"/>
                </a:lnTo>
                <a:lnTo>
                  <a:pt x="188437" y="527431"/>
                </a:lnTo>
                <a:cubicBezTo>
                  <a:pt x="80308" y="502361"/>
                  <a:pt x="0" y="405272"/>
                  <a:pt x="1" y="289426"/>
                </a:cubicBezTo>
                <a:cubicBezTo>
                  <a:pt x="0" y="153955"/>
                  <a:pt x="109821" y="44134"/>
                  <a:pt x="245292" y="44134"/>
                </a:cubicBezTo>
                <a:lnTo>
                  <a:pt x="250590" y="44668"/>
                </a:lnTo>
                <a:cubicBezTo>
                  <a:pt x="253553" y="43751"/>
                  <a:pt x="256600" y="43433"/>
                  <a:pt x="259662" y="43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44" name="椭圆 43"/>
          <p:cNvSpPr/>
          <p:nvPr/>
        </p:nvSpPr>
        <p:spPr>
          <a:xfrm>
            <a:off x="8030760" y="4804331"/>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5" name="矩形 44"/>
          <p:cNvSpPr/>
          <p:nvPr/>
        </p:nvSpPr>
        <p:spPr>
          <a:xfrm>
            <a:off x="8819241" y="4776029"/>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4" name="KSO_Shape"/>
          <p:cNvSpPr/>
          <p:nvPr/>
        </p:nvSpPr>
        <p:spPr bwMode="auto">
          <a:xfrm>
            <a:off x="8217320" y="4983231"/>
            <a:ext cx="228472" cy="228472"/>
          </a:xfrm>
          <a:custGeom>
            <a:avLst/>
            <a:gdLst>
              <a:gd name="T0" fmla="*/ 218223 w 8107"/>
              <a:gd name="T1" fmla="*/ 1581730 h 8110"/>
              <a:gd name="T2" fmla="*/ 218223 w 8107"/>
              <a:gd name="T3" fmla="*/ 1227644 h 8110"/>
              <a:gd name="T4" fmla="*/ 218223 w 8107"/>
              <a:gd name="T5" fmla="*/ 0 h 8110"/>
              <a:gd name="T6" fmla="*/ 578081 w 8107"/>
              <a:gd name="T7" fmla="*/ 0 h 8110"/>
              <a:gd name="T8" fmla="*/ 578081 w 8107"/>
              <a:gd name="T9" fmla="*/ 1227644 h 8110"/>
              <a:gd name="T10" fmla="*/ 1799731 w 8107"/>
              <a:gd name="T11" fmla="*/ 1227644 h 8110"/>
              <a:gd name="T12" fmla="*/ 1799731 w 8107"/>
              <a:gd name="T13" fmla="*/ 1581730 h 8110"/>
              <a:gd name="T14" fmla="*/ 218223 w 8107"/>
              <a:gd name="T15" fmla="*/ 1581730 h 8110"/>
              <a:gd name="T16" fmla="*/ 1221206 w 8107"/>
              <a:gd name="T17" fmla="*/ 572753 h 8110"/>
              <a:gd name="T18" fmla="*/ 610714 w 8107"/>
              <a:gd name="T19" fmla="*/ 572753 h 8110"/>
              <a:gd name="T20" fmla="*/ 610714 w 8107"/>
              <a:gd name="T21" fmla="*/ 218223 h 8110"/>
              <a:gd name="T22" fmla="*/ 1581508 w 8107"/>
              <a:gd name="T23" fmla="*/ 218223 h 8110"/>
              <a:gd name="T24" fmla="*/ 1581508 w 8107"/>
              <a:gd name="T25" fmla="*/ 1189239 h 8110"/>
              <a:gd name="T26" fmla="*/ 1221206 w 8107"/>
              <a:gd name="T27" fmla="*/ 1189239 h 8110"/>
              <a:gd name="T28" fmla="*/ 1221206 w 8107"/>
              <a:gd name="T29" fmla="*/ 572753 h 8110"/>
              <a:gd name="T30" fmla="*/ 0 w 8107"/>
              <a:gd name="T31" fmla="*/ 218223 h 8110"/>
              <a:gd name="T32" fmla="*/ 180040 w 8107"/>
              <a:gd name="T33" fmla="*/ 218223 h 8110"/>
              <a:gd name="T34" fmla="*/ 180040 w 8107"/>
              <a:gd name="T35" fmla="*/ 572753 h 8110"/>
              <a:gd name="T36" fmla="*/ 0 w 8107"/>
              <a:gd name="T37" fmla="*/ 572753 h 8110"/>
              <a:gd name="T38" fmla="*/ 0 w 8107"/>
              <a:gd name="T39" fmla="*/ 218223 h 8110"/>
              <a:gd name="T40" fmla="*/ 1581508 w 8107"/>
              <a:gd name="T41" fmla="*/ 1800397 h 8110"/>
              <a:gd name="T42" fmla="*/ 1221206 w 8107"/>
              <a:gd name="T43" fmla="*/ 1800397 h 8110"/>
              <a:gd name="T44" fmla="*/ 1221206 w 8107"/>
              <a:gd name="T45" fmla="*/ 1619913 h 8110"/>
              <a:gd name="T46" fmla="*/ 1581508 w 8107"/>
              <a:gd name="T47" fmla="*/ 1619913 h 8110"/>
              <a:gd name="T48" fmla="*/ 1581508 w 8107"/>
              <a:gd name="T49" fmla="*/ 1800397 h 8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107" h="8110">
                <a:moveTo>
                  <a:pt x="983" y="7125"/>
                </a:moveTo>
                <a:lnTo>
                  <a:pt x="983" y="5530"/>
                </a:lnTo>
                <a:lnTo>
                  <a:pt x="983" y="0"/>
                </a:lnTo>
                <a:lnTo>
                  <a:pt x="2604" y="0"/>
                </a:lnTo>
                <a:lnTo>
                  <a:pt x="2604" y="5530"/>
                </a:lnTo>
                <a:lnTo>
                  <a:pt x="8107" y="5530"/>
                </a:lnTo>
                <a:lnTo>
                  <a:pt x="8107" y="7125"/>
                </a:lnTo>
                <a:lnTo>
                  <a:pt x="983" y="7125"/>
                </a:lnTo>
                <a:close/>
                <a:moveTo>
                  <a:pt x="5501" y="2580"/>
                </a:moveTo>
                <a:lnTo>
                  <a:pt x="2751" y="2580"/>
                </a:lnTo>
                <a:lnTo>
                  <a:pt x="2751" y="983"/>
                </a:lnTo>
                <a:lnTo>
                  <a:pt x="7124" y="983"/>
                </a:lnTo>
                <a:lnTo>
                  <a:pt x="7124" y="5357"/>
                </a:lnTo>
                <a:lnTo>
                  <a:pt x="5501" y="5357"/>
                </a:lnTo>
                <a:lnTo>
                  <a:pt x="5501" y="2580"/>
                </a:lnTo>
                <a:close/>
                <a:moveTo>
                  <a:pt x="0" y="983"/>
                </a:moveTo>
                <a:lnTo>
                  <a:pt x="811" y="983"/>
                </a:lnTo>
                <a:lnTo>
                  <a:pt x="811" y="2580"/>
                </a:lnTo>
                <a:lnTo>
                  <a:pt x="0" y="2580"/>
                </a:lnTo>
                <a:lnTo>
                  <a:pt x="0" y="983"/>
                </a:lnTo>
                <a:close/>
                <a:moveTo>
                  <a:pt x="7124" y="8110"/>
                </a:moveTo>
                <a:lnTo>
                  <a:pt x="5501" y="8110"/>
                </a:lnTo>
                <a:lnTo>
                  <a:pt x="5501" y="7297"/>
                </a:lnTo>
                <a:lnTo>
                  <a:pt x="7124" y="7297"/>
                </a:lnTo>
                <a:lnTo>
                  <a:pt x="7124" y="811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61" name="文本框 60"/>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0" name="矩形 3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3" name="文本框 4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4464423" y="1909481"/>
            <a:ext cx="3254189" cy="4222377"/>
          </a:xfrm>
          <a:prstGeom prst="rect">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left)">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left)">
                                      <p:cBhvr>
                                        <p:cTn id="70" dur="500"/>
                                        <p:tgtEl>
                                          <p:spTgt spid="4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left)">
                                      <p:cBhvr>
                                        <p:cTn id="73" dur="500"/>
                                        <p:tgtEl>
                                          <p:spTgt spid="4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left)">
                                      <p:cBhvr>
                                        <p:cTn id="81" dur="500"/>
                                        <p:tgtEl>
                                          <p:spTgt spid="4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wipe(left)">
                                      <p:cBhvr>
                                        <p:cTn id="87" dur="500"/>
                                        <p:tgtEl>
                                          <p:spTgt spid="5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200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31" grpId="0" animBg="1"/>
      <p:bldP spid="32" grpId="0"/>
      <p:bldP spid="49" grpId="0" animBg="1"/>
      <p:bldP spid="35" grpId="0" animBg="1"/>
      <p:bldP spid="36" grpId="0"/>
      <p:bldP spid="50" grpId="0" animBg="1"/>
      <p:bldP spid="41" grpId="0" animBg="1"/>
      <p:bldP spid="42" grpId="0"/>
      <p:bldP spid="51" grpId="0" animBg="1"/>
      <p:bldP spid="38" grpId="0" animBg="1"/>
      <p:bldP spid="39" grpId="0"/>
      <p:bldP spid="52" grpId="0" animBg="1"/>
      <p:bldP spid="47" grpId="0" animBg="1"/>
      <p:bldP spid="48" grpId="0"/>
      <p:bldP spid="53" grpId="0" animBg="1"/>
      <p:bldP spid="44" grpId="0" animBg="1"/>
      <p:bldP spid="45" grpId="0"/>
      <p:bldP spid="54" grpId="0" animBg="1"/>
      <p:bldP spid="61"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7" name="矩形 6"/>
          <p:cNvSpPr/>
          <p:nvPr/>
        </p:nvSpPr>
        <p:spPr>
          <a:xfrm>
            <a:off x="1149272" y="1442831"/>
            <a:ext cx="3492000" cy="338554"/>
          </a:xfrm>
          <a:prstGeom prst="rect">
            <a:avLst/>
          </a:prstGeom>
          <a:solidFill>
            <a:srgbClr val="005EA4"/>
          </a:solidFill>
          <a:ln>
            <a:solidFill>
              <a:srgbClr val="27467D"/>
            </a:solidFill>
          </a:ln>
        </p:spPr>
        <p:txBody>
          <a:bodyPr wrap="square">
            <a:spAutoFit/>
          </a:bodyPr>
          <a:lstStyle/>
          <a:p>
            <a:pPr marL="107950"/>
            <a:r>
              <a:rPr lang="en-US" altLang="zh-CN" sz="1600" dirty="0" smtClean="0">
                <a:solidFill>
                  <a:schemeClr val="bg1"/>
                </a:solidFill>
                <a:latin typeface="微软雅黑" panose="020B0503020204020204" pitchFamily="34" charset="-122"/>
                <a:ea typeface="微软雅黑" panose="020B0503020204020204" pitchFamily="34" charset="-122"/>
              </a:rPr>
              <a:t>1</a:t>
            </a:r>
            <a:r>
              <a:rPr lang="zh-CN" altLang="en-US" sz="1600" dirty="0" smtClean="0">
                <a:solidFill>
                  <a:schemeClr val="bg1"/>
                </a:solidFill>
                <a:latin typeface="微软雅黑" panose="020B0503020204020204" pitchFamily="34" charset="-122"/>
                <a:ea typeface="微软雅黑" panose="020B0503020204020204" pitchFamily="34" charset="-122"/>
              </a:rPr>
              <a:t>、点击</a:t>
            </a:r>
            <a:r>
              <a:rPr lang="zh-CN" altLang="en-US" sz="1600" dirty="0">
                <a:solidFill>
                  <a:schemeClr val="bg1"/>
                </a:solidFill>
                <a:latin typeface="微软雅黑" panose="020B0503020204020204" pitchFamily="34" charset="-122"/>
                <a:ea typeface="微软雅黑" panose="020B0503020204020204" pitchFamily="34" charset="-122"/>
              </a:rPr>
              <a:t>添加副标题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123665" y="1899779"/>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9" name="矩形 8"/>
          <p:cNvSpPr/>
          <p:nvPr/>
        </p:nvSpPr>
        <p:spPr>
          <a:xfrm>
            <a:off x="1149272" y="3997237"/>
            <a:ext cx="3492000" cy="338554"/>
          </a:xfrm>
          <a:prstGeom prst="rect">
            <a:avLst/>
          </a:prstGeom>
          <a:solidFill>
            <a:srgbClr val="005EA4"/>
          </a:solidFill>
          <a:ln>
            <a:solidFill>
              <a:srgbClr val="27467D"/>
            </a:solidFill>
          </a:ln>
        </p:spPr>
        <p:txBody>
          <a:bodyPr wrap="square">
            <a:spAutoFit/>
          </a:bodyPr>
          <a:lstStyle/>
          <a:p>
            <a:pPr marL="107950"/>
            <a:r>
              <a:rPr lang="en-US" altLang="zh-CN" sz="1600" dirty="0" smtClean="0">
                <a:solidFill>
                  <a:schemeClr val="bg1"/>
                </a:solidFill>
                <a:latin typeface="微软雅黑" panose="020B0503020204020204" pitchFamily="34" charset="-122"/>
                <a:ea typeface="微软雅黑" panose="020B0503020204020204" pitchFamily="34" charset="-122"/>
              </a:rPr>
              <a:t>2</a:t>
            </a:r>
            <a:r>
              <a:rPr lang="zh-CN" altLang="en-US" sz="1600" dirty="0" smtClean="0">
                <a:solidFill>
                  <a:schemeClr val="bg1"/>
                </a:solidFill>
                <a:latin typeface="微软雅黑" panose="020B0503020204020204" pitchFamily="34" charset="-122"/>
                <a:ea typeface="微软雅黑" panose="020B0503020204020204" pitchFamily="34" charset="-122"/>
              </a:rPr>
              <a:t>、点击</a:t>
            </a:r>
            <a:r>
              <a:rPr lang="zh-CN" altLang="en-US" sz="1600" dirty="0">
                <a:solidFill>
                  <a:schemeClr val="bg1"/>
                </a:solidFill>
                <a:latin typeface="微软雅黑" panose="020B0503020204020204" pitchFamily="34" charset="-122"/>
                <a:ea typeface="微软雅黑" panose="020B0503020204020204" pitchFamily="34" charset="-122"/>
              </a:rPr>
              <a:t>添加副标题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23665" y="4454185"/>
            <a:ext cx="5536442"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11" name="矩形 10"/>
          <p:cNvSpPr/>
          <p:nvPr/>
        </p:nvSpPr>
        <p:spPr>
          <a:xfrm>
            <a:off x="6960358" y="1569493"/>
            <a:ext cx="4518545" cy="2033516"/>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990574" y="4069308"/>
            <a:ext cx="4488330" cy="2033516"/>
          </a:xfrm>
          <a:prstGeom prst="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 fill="hold"/>
                                        <p:tgtEl>
                                          <p:spTgt spid="6"/>
                                        </p:tgtEl>
                                        <p:attrNameLst>
                                          <p:attrName>ppt_x</p:attrName>
                                        </p:attrNameLst>
                                      </p:cBhvr>
                                      <p:tavLst>
                                        <p:tav tm="0">
                                          <p:val>
                                            <p:strVal val="0-#ppt_w/2"/>
                                          </p:val>
                                        </p:tav>
                                        <p:tav tm="100000">
                                          <p:val>
                                            <p:strVal val="#ppt_x"/>
                                          </p:val>
                                        </p:tav>
                                      </p:tavLst>
                                    </p:anim>
                                    <p:anim calcmode="lin" valueType="num">
                                      <p:cBhvr additive="base">
                                        <p:cTn id="12" dur="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200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0" grpId="0"/>
      <p:bldP spid="11" grpId="0" animBg="1"/>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344706" y="363071"/>
            <a:ext cx="8485094" cy="6736975"/>
          </a:xfrm>
          <a:prstGeom prst="roundRect">
            <a:avLst>
              <a:gd name="adj" fmla="val 0"/>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1355" y="2806762"/>
            <a:ext cx="1151276"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04</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3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306858" y="2933732"/>
            <a:ext cx="4786966" cy="830971"/>
            <a:chOff x="1008559" y="2353946"/>
            <a:chExt cx="4787113" cy="830998"/>
          </a:xfrm>
        </p:grpSpPr>
        <p:grpSp>
          <p:nvGrpSpPr>
            <p:cNvPr id="9" name="组合 8"/>
            <p:cNvGrpSpPr/>
            <p:nvPr/>
          </p:nvGrpSpPr>
          <p:grpSpPr>
            <a:xfrm>
              <a:off x="1008559" y="2353946"/>
              <a:ext cx="4787113" cy="830998"/>
              <a:chOff x="1305340" y="2257696"/>
              <a:chExt cx="4787113" cy="830998"/>
            </a:xfrm>
          </p:grpSpPr>
          <p:sp>
            <p:nvSpPr>
              <p:cNvPr id="11" name="椭圆 10"/>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2" name="矩形 11"/>
              <p:cNvSpPr/>
              <p:nvPr/>
            </p:nvSpPr>
            <p:spPr>
              <a:xfrm>
                <a:off x="2093844" y="2257696"/>
                <a:ext cx="3998609"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122946" y="2358187"/>
              <a:ext cx="352982"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1</a:t>
              </a:r>
              <a:endParaRPr lang="zh-CN" altLang="en-US" sz="2800" i="1" dirty="0">
                <a:latin typeface="Segoe UI Light" panose="020B0502040204020203" pitchFamily="34" charset="0"/>
                <a:cs typeface="Segoe UI Light" panose="020B0502040204020203" pitchFamily="34" charset="0"/>
              </a:endParaRPr>
            </a:p>
          </p:txBody>
        </p:sp>
      </p:grpSp>
      <p:grpSp>
        <p:nvGrpSpPr>
          <p:cNvPr id="37" name="组合 36"/>
          <p:cNvGrpSpPr/>
          <p:nvPr/>
        </p:nvGrpSpPr>
        <p:grpSpPr>
          <a:xfrm>
            <a:off x="6306858" y="4084717"/>
            <a:ext cx="4961776" cy="830971"/>
            <a:chOff x="1008559" y="3504967"/>
            <a:chExt cx="4961927" cy="830998"/>
          </a:xfrm>
        </p:grpSpPr>
        <p:grpSp>
          <p:nvGrpSpPr>
            <p:cNvPr id="14" name="组合 13"/>
            <p:cNvGrpSpPr/>
            <p:nvPr/>
          </p:nvGrpSpPr>
          <p:grpSpPr>
            <a:xfrm>
              <a:off x="1008559" y="3504967"/>
              <a:ext cx="4961927" cy="830998"/>
              <a:chOff x="1305340" y="2257696"/>
              <a:chExt cx="4961927" cy="830998"/>
            </a:xfrm>
          </p:grpSpPr>
          <p:sp>
            <p:nvSpPr>
              <p:cNvPr id="16" name="椭圆 15"/>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7" name="矩形 16"/>
              <p:cNvSpPr/>
              <p:nvPr/>
            </p:nvSpPr>
            <p:spPr>
              <a:xfrm>
                <a:off x="2093843" y="2257696"/>
                <a:ext cx="4173424"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latin typeface="微软雅黑" panose="020B0503020204020204" pitchFamily="34" charset="-122"/>
                  <a:ea typeface="微软雅黑" panose="020B0503020204020204" pitchFamily="34" charset="-122"/>
                </a:endParaRPr>
              </a:p>
              <a:p>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1114924" y="3510007"/>
              <a:ext cx="377026"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2</a:t>
              </a:r>
              <a:endParaRPr lang="zh-CN" altLang="en-US" sz="2800" i="1" dirty="0">
                <a:latin typeface="Segoe UI Light" panose="020B0502040204020203" pitchFamily="34" charset="0"/>
                <a:cs typeface="Segoe UI Light" panose="020B0502040204020203" pitchFamily="34" charset="0"/>
              </a:endParaRPr>
            </a:p>
          </p:txBody>
        </p:sp>
      </p:grpSp>
      <p:grpSp>
        <p:nvGrpSpPr>
          <p:cNvPr id="38" name="组合 37"/>
          <p:cNvGrpSpPr/>
          <p:nvPr/>
        </p:nvGrpSpPr>
        <p:grpSpPr>
          <a:xfrm>
            <a:off x="6306858" y="5235705"/>
            <a:ext cx="4961777" cy="830971"/>
            <a:chOff x="1008559" y="4655988"/>
            <a:chExt cx="4961929" cy="830998"/>
          </a:xfrm>
        </p:grpSpPr>
        <p:grpSp>
          <p:nvGrpSpPr>
            <p:cNvPr id="18" name="组合 17"/>
            <p:cNvGrpSpPr/>
            <p:nvPr/>
          </p:nvGrpSpPr>
          <p:grpSpPr>
            <a:xfrm>
              <a:off x="1008559" y="4655988"/>
              <a:ext cx="4961929" cy="830998"/>
              <a:chOff x="1305340" y="2257696"/>
              <a:chExt cx="4961929" cy="830998"/>
            </a:xfrm>
          </p:grpSpPr>
          <p:sp>
            <p:nvSpPr>
              <p:cNvPr id="19" name="椭圆 18"/>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0" name="矩形 19"/>
              <p:cNvSpPr/>
              <p:nvPr/>
            </p:nvSpPr>
            <p:spPr>
              <a:xfrm>
                <a:off x="2093844" y="2257696"/>
                <a:ext cx="4173425"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latin typeface="微软雅黑" panose="020B0503020204020204" pitchFamily="34" charset="-122"/>
                  <a:ea typeface="微软雅黑" panose="020B0503020204020204" pitchFamily="34" charset="-122"/>
                </a:endParaRPr>
              </a:p>
              <a:p>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1106903" y="4673060"/>
              <a:ext cx="396262"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3</a:t>
              </a:r>
              <a:endParaRPr lang="zh-CN" altLang="en-US" sz="2800" i="1" dirty="0">
                <a:latin typeface="Segoe UI Light" panose="020B0502040204020203" pitchFamily="34" charset="0"/>
                <a:cs typeface="Segoe UI Light" panose="020B0502040204020203" pitchFamily="34" charset="0"/>
              </a:endParaRPr>
            </a:p>
          </p:txBody>
        </p:sp>
      </p:grpSp>
      <p:sp>
        <p:nvSpPr>
          <p:cNvPr id="36" name="矩形 35"/>
          <p:cNvSpPr/>
          <p:nvPr/>
        </p:nvSpPr>
        <p:spPr>
          <a:xfrm>
            <a:off x="2667801" y="2035922"/>
            <a:ext cx="6856398" cy="523220"/>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b="1" dirty="0"/>
          </a:p>
        </p:txBody>
      </p:sp>
      <p:grpSp>
        <p:nvGrpSpPr>
          <p:cNvPr id="7" name="组合 6"/>
          <p:cNvGrpSpPr/>
          <p:nvPr/>
        </p:nvGrpSpPr>
        <p:grpSpPr>
          <a:xfrm>
            <a:off x="1156115" y="2826571"/>
            <a:ext cx="4312688" cy="3560116"/>
            <a:chOff x="3451559" y="2131090"/>
            <a:chExt cx="5288882" cy="4365963"/>
          </a:xfrm>
        </p:grpSpPr>
        <p:sp>
          <p:nvSpPr>
            <p:cNvPr id="6" name="KSO_Shape"/>
            <p:cNvSpPr/>
            <p:nvPr/>
          </p:nvSpPr>
          <p:spPr>
            <a:xfrm>
              <a:off x="3451559" y="2131090"/>
              <a:ext cx="5288882" cy="436596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5" name="矩形 4"/>
            <p:cNvSpPr/>
            <p:nvPr/>
          </p:nvSpPr>
          <p:spPr>
            <a:xfrm>
              <a:off x="3657600" y="2358189"/>
              <a:ext cx="4892841" cy="3336757"/>
            </a:xfrm>
            <a:prstGeom prst="rect">
              <a:avLst/>
            </a:prstGeom>
            <a:blipFill dpi="0" rotWithShape="1">
              <a:blip r:embed="rId1">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39" name="文本框 3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7" name="矩形 46"/>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8" name="文本框 47"/>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5080337" y="1455875"/>
            <a:ext cx="2031325"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300" fill="hold"/>
                                        <p:tgtEl>
                                          <p:spTgt spid="47"/>
                                        </p:tgtEl>
                                        <p:attrNameLst>
                                          <p:attrName>ppt_x</p:attrName>
                                        </p:attrNameLst>
                                      </p:cBhvr>
                                      <p:tavLst>
                                        <p:tav tm="0">
                                          <p:val>
                                            <p:strVal val="0-#ppt_w/2"/>
                                          </p:val>
                                        </p:tav>
                                        <p:tav tm="100000">
                                          <p:val>
                                            <p:strVal val="#ppt_x"/>
                                          </p:val>
                                        </p:tav>
                                      </p:tavLst>
                                    </p:anim>
                                    <p:anim calcmode="lin" valueType="num">
                                      <p:cBhvr additive="base">
                                        <p:cTn id="8" dur="3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300" fill="hold"/>
                                        <p:tgtEl>
                                          <p:spTgt spid="48"/>
                                        </p:tgtEl>
                                        <p:attrNameLst>
                                          <p:attrName>ppt_x</p:attrName>
                                        </p:attrNameLst>
                                      </p:cBhvr>
                                      <p:tavLst>
                                        <p:tav tm="0">
                                          <p:val>
                                            <p:strVal val="0-#ppt_w/2"/>
                                          </p:val>
                                        </p:tav>
                                        <p:tav tm="100000">
                                          <p:val>
                                            <p:strVal val="#ppt_x"/>
                                          </p:val>
                                        </p:tav>
                                      </p:tavLst>
                                    </p:anim>
                                    <p:anim calcmode="lin" valueType="num">
                                      <p:cBhvr additive="base">
                                        <p:cTn id="12" dur="3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6" presetClass="entr" presetSubtype="26"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Horizontal)">
                                      <p:cBhvr>
                                        <p:cTn id="36" dur="500"/>
                                        <p:tgtEl>
                                          <p:spTgt spid="30"/>
                                        </p:tgtEl>
                                      </p:cBhvr>
                                    </p:animEffect>
                                  </p:childTnLst>
                                </p:cTn>
                              </p:par>
                            </p:childTnLst>
                          </p:cTn>
                        </p:par>
                        <p:par>
                          <p:cTn id="37" fill="hold">
                            <p:stCondLst>
                              <p:cond delay="2000"/>
                            </p:stCondLst>
                            <p:childTnLst>
                              <p:par>
                                <p:cTn id="38" presetID="16" presetClass="entr" presetSubtype="26"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Horizontal)">
                                      <p:cBhvr>
                                        <p:cTn id="40" dur="500"/>
                                        <p:tgtEl>
                                          <p:spTgt spid="37"/>
                                        </p:tgtEl>
                                      </p:cBhvr>
                                    </p:animEffect>
                                  </p:childTnLst>
                                </p:cTn>
                              </p:par>
                            </p:childTnLst>
                          </p:cTn>
                        </p:par>
                        <p:par>
                          <p:cTn id="41" fill="hold">
                            <p:stCondLst>
                              <p:cond delay="2500"/>
                            </p:stCondLst>
                            <p:childTnLst>
                              <p:par>
                                <p:cTn id="42" presetID="16" presetClass="entr" presetSubtype="26"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Horizont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200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7" grpId="0"/>
      <p:bldP spid="48"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558060" y="3422829"/>
            <a:ext cx="3062635" cy="309804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289377" y="2920871"/>
            <a:ext cx="3600000" cy="3600000"/>
          </a:xfrm>
          <a:prstGeom prst="ellipse">
            <a:avLst/>
          </a:prstGeom>
          <a:no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4055368" y="4048042"/>
            <a:ext cx="557576" cy="564022"/>
            <a:chOff x="4055368" y="3106045"/>
            <a:chExt cx="557576" cy="564022"/>
          </a:xfrm>
        </p:grpSpPr>
        <p:sp>
          <p:nvSpPr>
            <p:cNvPr id="5" name="椭圆 4"/>
            <p:cNvSpPr/>
            <p:nvPr/>
          </p:nvSpPr>
          <p:spPr>
            <a:xfrm>
              <a:off x="4055368" y="3106045"/>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162567" y="3203390"/>
              <a:ext cx="317716" cy="369332"/>
            </a:xfrm>
            <a:prstGeom prst="rect">
              <a:avLst/>
            </a:prstGeom>
            <a:noFill/>
          </p:spPr>
          <p:txBody>
            <a:bodyPr wrap="none" rtlCol="0">
              <a:spAutoFit/>
            </a:bodyPr>
            <a:lstStyle/>
            <a:p>
              <a:r>
                <a:rPr lang="en-US" altLang="zh-CN" dirty="0" smtClean="0">
                  <a:solidFill>
                    <a:schemeClr val="bg1"/>
                  </a:solidFill>
                </a:rPr>
                <a:t>A</a:t>
              </a:r>
              <a:endParaRPr lang="zh-CN" altLang="en-US" dirty="0">
                <a:solidFill>
                  <a:schemeClr val="bg1"/>
                </a:solidFill>
              </a:endParaRPr>
            </a:p>
          </p:txBody>
        </p:sp>
      </p:grpSp>
      <p:grpSp>
        <p:nvGrpSpPr>
          <p:cNvPr id="39" name="组合 38"/>
          <p:cNvGrpSpPr/>
          <p:nvPr/>
        </p:nvGrpSpPr>
        <p:grpSpPr>
          <a:xfrm>
            <a:off x="7551470" y="4048042"/>
            <a:ext cx="557576" cy="564022"/>
            <a:chOff x="7551470" y="3106045"/>
            <a:chExt cx="557576" cy="564022"/>
          </a:xfrm>
        </p:grpSpPr>
        <p:sp>
          <p:nvSpPr>
            <p:cNvPr id="6" name="椭圆 5"/>
            <p:cNvSpPr/>
            <p:nvPr/>
          </p:nvSpPr>
          <p:spPr>
            <a:xfrm>
              <a:off x="7551470" y="3106045"/>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85964" y="3203390"/>
              <a:ext cx="296876" cy="369332"/>
            </a:xfrm>
            <a:prstGeom prst="rect">
              <a:avLst/>
            </a:prstGeom>
            <a:noFill/>
          </p:spPr>
          <p:txBody>
            <a:bodyPr wrap="none" rtlCol="0">
              <a:spAutoFit/>
            </a:bodyPr>
            <a:lstStyle/>
            <a:p>
              <a:r>
                <a:rPr lang="en-US" altLang="zh-CN" dirty="0" smtClean="0">
                  <a:solidFill>
                    <a:schemeClr val="bg1"/>
                  </a:solidFill>
                </a:rPr>
                <a:t>E</a:t>
              </a:r>
              <a:endParaRPr lang="zh-CN" altLang="en-US" dirty="0">
                <a:solidFill>
                  <a:schemeClr val="bg1"/>
                </a:solidFill>
              </a:endParaRPr>
            </a:p>
          </p:txBody>
        </p:sp>
      </p:grpSp>
      <p:grpSp>
        <p:nvGrpSpPr>
          <p:cNvPr id="38" name="组合 37"/>
          <p:cNvGrpSpPr/>
          <p:nvPr/>
        </p:nvGrpSpPr>
        <p:grpSpPr>
          <a:xfrm>
            <a:off x="7032854" y="3083600"/>
            <a:ext cx="557576" cy="564022"/>
            <a:chOff x="7032854" y="2141603"/>
            <a:chExt cx="557576" cy="564022"/>
          </a:xfrm>
        </p:grpSpPr>
        <p:sp>
          <p:nvSpPr>
            <p:cNvPr id="9" name="椭圆 8"/>
            <p:cNvSpPr/>
            <p:nvPr/>
          </p:nvSpPr>
          <p:spPr>
            <a:xfrm>
              <a:off x="7032854" y="2141603"/>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155976" y="2225301"/>
              <a:ext cx="327334" cy="369332"/>
            </a:xfrm>
            <a:prstGeom prst="rect">
              <a:avLst/>
            </a:prstGeom>
            <a:noFill/>
          </p:spPr>
          <p:txBody>
            <a:bodyPr wrap="none" rtlCol="0">
              <a:spAutoFit/>
            </a:bodyPr>
            <a:lstStyle/>
            <a:p>
              <a:r>
                <a:rPr lang="en-US" altLang="zh-CN" dirty="0" smtClean="0">
                  <a:solidFill>
                    <a:schemeClr val="bg1"/>
                  </a:solidFill>
                </a:rPr>
                <a:t>D</a:t>
              </a:r>
              <a:endParaRPr lang="zh-CN" altLang="en-US" dirty="0">
                <a:solidFill>
                  <a:schemeClr val="bg1"/>
                </a:solidFill>
              </a:endParaRPr>
            </a:p>
          </p:txBody>
        </p:sp>
      </p:grpSp>
      <p:grpSp>
        <p:nvGrpSpPr>
          <p:cNvPr id="37" name="组合 36"/>
          <p:cNvGrpSpPr/>
          <p:nvPr/>
        </p:nvGrpSpPr>
        <p:grpSpPr>
          <a:xfrm>
            <a:off x="5817212" y="2649146"/>
            <a:ext cx="557576" cy="564022"/>
            <a:chOff x="5817212" y="1707149"/>
            <a:chExt cx="557576" cy="564022"/>
          </a:xfrm>
        </p:grpSpPr>
        <p:sp>
          <p:nvSpPr>
            <p:cNvPr id="8" name="椭圆 7"/>
            <p:cNvSpPr/>
            <p:nvPr/>
          </p:nvSpPr>
          <p:spPr>
            <a:xfrm>
              <a:off x="5817212" y="1707149"/>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937142" y="1763551"/>
              <a:ext cx="308098" cy="369332"/>
            </a:xfrm>
            <a:prstGeom prst="rect">
              <a:avLst/>
            </a:prstGeom>
            <a:noFill/>
          </p:spPr>
          <p:txBody>
            <a:bodyPr wrap="none" rtlCol="0">
              <a:spAutoFit/>
            </a:bodyPr>
            <a:lstStyle/>
            <a:p>
              <a:r>
                <a:rPr lang="en-US" altLang="zh-CN" dirty="0" smtClean="0">
                  <a:solidFill>
                    <a:schemeClr val="bg1"/>
                  </a:solidFill>
                </a:rPr>
                <a:t>C</a:t>
              </a:r>
              <a:endParaRPr lang="zh-CN" altLang="en-US" dirty="0">
                <a:solidFill>
                  <a:schemeClr val="bg1"/>
                </a:solidFill>
              </a:endParaRPr>
            </a:p>
          </p:txBody>
        </p:sp>
      </p:grpSp>
      <p:grpSp>
        <p:nvGrpSpPr>
          <p:cNvPr id="36" name="组合 35"/>
          <p:cNvGrpSpPr/>
          <p:nvPr/>
        </p:nvGrpSpPr>
        <p:grpSpPr>
          <a:xfrm>
            <a:off x="4633123" y="3083600"/>
            <a:ext cx="557576" cy="564022"/>
            <a:chOff x="4633123" y="2141603"/>
            <a:chExt cx="557576" cy="564022"/>
          </a:xfrm>
        </p:grpSpPr>
        <p:sp>
          <p:nvSpPr>
            <p:cNvPr id="7" name="椭圆 6"/>
            <p:cNvSpPr/>
            <p:nvPr/>
          </p:nvSpPr>
          <p:spPr>
            <a:xfrm>
              <a:off x="4633123" y="2141603"/>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744871" y="2216202"/>
              <a:ext cx="309700" cy="369332"/>
            </a:xfrm>
            <a:prstGeom prst="rect">
              <a:avLst/>
            </a:prstGeom>
            <a:noFill/>
          </p:spPr>
          <p:txBody>
            <a:bodyPr wrap="none" rtlCol="0">
              <a:spAutoFit/>
            </a:bodyPr>
            <a:lstStyle/>
            <a:p>
              <a:r>
                <a:rPr lang="en-US" altLang="zh-CN" dirty="0" smtClean="0">
                  <a:solidFill>
                    <a:schemeClr val="bg1"/>
                  </a:solidFill>
                </a:rPr>
                <a:t>B</a:t>
              </a:r>
              <a:endParaRPr lang="zh-CN" altLang="en-US" dirty="0">
                <a:solidFill>
                  <a:schemeClr val="bg1"/>
                </a:solidFill>
              </a:endParaRPr>
            </a:p>
          </p:txBody>
        </p:sp>
      </p:grpSp>
      <p:sp>
        <p:nvSpPr>
          <p:cNvPr id="15" name="圆角矩形 14"/>
          <p:cNvSpPr/>
          <p:nvPr/>
        </p:nvSpPr>
        <p:spPr>
          <a:xfrm>
            <a:off x="3653117" y="1277471"/>
            <a:ext cx="4885765" cy="498646"/>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zh-CN" altLang="en-US" sz="2000" b="1" dirty="0">
                <a:solidFill>
                  <a:schemeClr val="bg1"/>
                </a:solidFill>
                <a:latin typeface="微软雅黑" panose="020B0503020204020204" pitchFamily="34" charset="-122"/>
                <a:ea typeface="微软雅黑" panose="020B0503020204020204" pitchFamily="34" charset="-122"/>
              </a:rPr>
              <a:t>点击此处添加</a:t>
            </a:r>
            <a:r>
              <a:rPr lang="zh-CN" altLang="en-US" sz="2000" b="1" dirty="0" smtClean="0">
                <a:solidFill>
                  <a:schemeClr val="bg1"/>
                </a:solidFill>
                <a:latin typeface="微软雅黑" panose="020B0503020204020204" pitchFamily="34" charset="-122"/>
                <a:ea typeface="微软雅黑" panose="020B0503020204020204" pitchFamily="34" charset="-122"/>
              </a:rPr>
              <a:t>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805266" y="3991691"/>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8" name="矩形 17"/>
          <p:cNvSpPr/>
          <p:nvPr/>
        </p:nvSpPr>
        <p:spPr>
          <a:xfrm>
            <a:off x="4645729" y="2083279"/>
            <a:ext cx="2900542" cy="481927"/>
          </a:xfrm>
          <a:prstGeom prst="rect">
            <a:avLst/>
          </a:prstGeom>
        </p:spPr>
        <p:txBody>
          <a:bodyPr wrap="square">
            <a:spAutoFit/>
          </a:bodyPr>
          <a:lstStyle/>
          <a:p>
            <a:pPr algn="ct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9" name="矩形 18"/>
          <p:cNvSpPr/>
          <p:nvPr/>
        </p:nvSpPr>
        <p:spPr>
          <a:xfrm>
            <a:off x="2301135" y="3040897"/>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20" name="矩形 19"/>
          <p:cNvSpPr/>
          <p:nvPr/>
        </p:nvSpPr>
        <p:spPr>
          <a:xfrm>
            <a:off x="7730669" y="2984032"/>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21" name="矩形 20"/>
          <p:cNvSpPr/>
          <p:nvPr/>
        </p:nvSpPr>
        <p:spPr>
          <a:xfrm>
            <a:off x="8317523" y="3991691"/>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34" name="文本框 3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40" name="矩形 39"/>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1" name="文本框 40"/>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heel(1)">
                                      <p:cBhvr>
                                        <p:cTn id="32" dur="1000"/>
                                        <p:tgtEl>
                                          <p:spTgt spid="3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heel(1)">
                                      <p:cBhvr>
                                        <p:cTn id="40" dur="1000"/>
                                        <p:tgtEl>
                                          <p:spTgt spid="3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heel(1)">
                                      <p:cBhvr>
                                        <p:cTn id="48" dur="1000"/>
                                        <p:tgtEl>
                                          <p:spTgt spid="3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heel(1)">
                                      <p:cBhvr>
                                        <p:cTn id="56" dur="1000"/>
                                        <p:tgtEl>
                                          <p:spTgt spid="3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2000"/>
                                  </p:stCondLst>
                                  <p:childTnLst>
                                    <p:animEffect transition="out" filter="fad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7" grpId="0"/>
      <p:bldP spid="18" grpId="0"/>
      <p:bldP spid="19" grpId="0"/>
      <p:bldP spid="20" grpId="0"/>
      <p:bldP spid="2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4814046" y="1484595"/>
            <a:ext cx="3258788" cy="2261446"/>
            <a:chOff x="4585447" y="1282890"/>
            <a:chExt cx="3258788" cy="2261446"/>
          </a:xfrm>
        </p:grpSpPr>
        <p:sp>
          <p:nvSpPr>
            <p:cNvPr id="4" name="矩形 3"/>
            <p:cNvSpPr/>
            <p:nvPr/>
          </p:nvSpPr>
          <p:spPr>
            <a:xfrm>
              <a:off x="4585447" y="1282890"/>
              <a:ext cx="3258788" cy="2261446"/>
            </a:xfrm>
            <a:prstGeom prst="rect">
              <a:avLst/>
            </a:prstGeom>
            <a:blipFill dpi="0" rotWithShape="1">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KSO_Shape"/>
            <p:cNvSpPr/>
            <p:nvPr/>
          </p:nvSpPr>
          <p:spPr bwMode="auto">
            <a:xfrm>
              <a:off x="5545440" y="2003925"/>
              <a:ext cx="1101119" cy="783630"/>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5EA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5" name="矩形 14"/>
          <p:cNvSpPr/>
          <p:nvPr/>
        </p:nvSpPr>
        <p:spPr>
          <a:xfrm>
            <a:off x="1419712" y="3105825"/>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17" name="矩形 16"/>
          <p:cNvSpPr/>
          <p:nvPr/>
        </p:nvSpPr>
        <p:spPr>
          <a:xfrm>
            <a:off x="1419713" y="2337001"/>
            <a:ext cx="2821328"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8" name="矩形 17"/>
          <p:cNvSpPr/>
          <p:nvPr/>
        </p:nvSpPr>
        <p:spPr>
          <a:xfrm>
            <a:off x="1419712" y="3874649"/>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19" name="矩形 18"/>
          <p:cNvSpPr/>
          <p:nvPr/>
        </p:nvSpPr>
        <p:spPr>
          <a:xfrm>
            <a:off x="1419712" y="4643473"/>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20" name="矩形 19"/>
          <p:cNvSpPr/>
          <p:nvPr/>
        </p:nvSpPr>
        <p:spPr>
          <a:xfrm>
            <a:off x="1419712" y="5412297"/>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24" name="矩形 23"/>
          <p:cNvSpPr/>
          <p:nvPr/>
        </p:nvSpPr>
        <p:spPr>
          <a:xfrm>
            <a:off x="8532474" y="2068587"/>
            <a:ext cx="2791756" cy="1170833"/>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矩形 32"/>
          <p:cNvSpPr/>
          <p:nvPr/>
        </p:nvSpPr>
        <p:spPr>
          <a:xfrm>
            <a:off x="8532474" y="1671828"/>
            <a:ext cx="1909497" cy="307777"/>
          </a:xfrm>
          <a:prstGeom prst="rect">
            <a:avLst/>
          </a:prstGeom>
        </p:spPr>
        <p:txBody>
          <a:bodyPr wrap="non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p>
        </p:txBody>
      </p:sp>
      <p:sp>
        <p:nvSpPr>
          <p:cNvPr id="35" name="矩形 34"/>
          <p:cNvSpPr/>
          <p:nvPr/>
        </p:nvSpPr>
        <p:spPr>
          <a:xfrm>
            <a:off x="8532474" y="4732179"/>
            <a:ext cx="2791756" cy="1200329"/>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6" name="矩形 35"/>
          <p:cNvSpPr/>
          <p:nvPr/>
        </p:nvSpPr>
        <p:spPr>
          <a:xfrm>
            <a:off x="8532474" y="4308484"/>
            <a:ext cx="2091409" cy="307777"/>
          </a:xfrm>
          <a:prstGeom prst="rect">
            <a:avLst/>
          </a:prstGeom>
        </p:spPr>
        <p:txBody>
          <a:bodyPr wrap="squar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p>
        </p:txBody>
      </p:sp>
      <p:grpSp>
        <p:nvGrpSpPr>
          <p:cNvPr id="40" name="组合 39"/>
          <p:cNvGrpSpPr/>
          <p:nvPr/>
        </p:nvGrpSpPr>
        <p:grpSpPr>
          <a:xfrm>
            <a:off x="7655256" y="2249265"/>
            <a:ext cx="791570" cy="830997"/>
            <a:chOff x="7426657" y="2184040"/>
            <a:chExt cx="791570" cy="830997"/>
          </a:xfrm>
        </p:grpSpPr>
        <p:sp>
          <p:nvSpPr>
            <p:cNvPr id="37" name="椭圆 36"/>
            <p:cNvSpPr/>
            <p:nvPr/>
          </p:nvSpPr>
          <p:spPr>
            <a:xfrm>
              <a:off x="7426657" y="2197290"/>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7479171" y="2184040"/>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grpSp>
        <p:nvGrpSpPr>
          <p:cNvPr id="61" name="组合 60"/>
          <p:cNvGrpSpPr/>
          <p:nvPr/>
        </p:nvGrpSpPr>
        <p:grpSpPr>
          <a:xfrm>
            <a:off x="4857461" y="4148180"/>
            <a:ext cx="3204000" cy="2263256"/>
            <a:chOff x="4628862" y="3946475"/>
            <a:chExt cx="3204000" cy="2263256"/>
          </a:xfrm>
        </p:grpSpPr>
        <p:sp>
          <p:nvSpPr>
            <p:cNvPr id="12" name="矩形 11"/>
            <p:cNvSpPr/>
            <p:nvPr/>
          </p:nvSpPr>
          <p:spPr>
            <a:xfrm>
              <a:off x="4628862" y="3946475"/>
              <a:ext cx="3204000" cy="2263256"/>
            </a:xfrm>
            <a:prstGeom prst="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KSO_Shape"/>
            <p:cNvSpPr/>
            <p:nvPr/>
          </p:nvSpPr>
          <p:spPr bwMode="auto">
            <a:xfrm>
              <a:off x="5483272" y="4647197"/>
              <a:ext cx="1225456" cy="976286"/>
            </a:xfrm>
            <a:custGeom>
              <a:avLst/>
              <a:gdLst>
                <a:gd name="T0" fmla="*/ 809074 w 1703388"/>
                <a:gd name="T1" fmla="*/ 1478228 h 1624013"/>
                <a:gd name="T2" fmla="*/ 791320 w 1703388"/>
                <a:gd name="T3" fmla="*/ 1498504 h 1624013"/>
                <a:gd name="T4" fmla="*/ 767225 w 1703388"/>
                <a:gd name="T5" fmla="*/ 1669343 h 1624013"/>
                <a:gd name="T6" fmla="*/ 784979 w 1703388"/>
                <a:gd name="T7" fmla="*/ 1689619 h 1624013"/>
                <a:gd name="T8" fmla="*/ 1094912 w 1703388"/>
                <a:gd name="T9" fmla="*/ 1696209 h 1624013"/>
                <a:gd name="T10" fmla="*/ 1123318 w 1703388"/>
                <a:gd name="T11" fmla="*/ 1687592 h 1624013"/>
                <a:gd name="T12" fmla="*/ 1138790 w 1703388"/>
                <a:gd name="T13" fmla="*/ 1665793 h 1624013"/>
                <a:gd name="T14" fmla="*/ 1112159 w 1703388"/>
                <a:gd name="T15" fmla="*/ 1494956 h 1624013"/>
                <a:gd name="T16" fmla="*/ 1091869 w 1703388"/>
                <a:gd name="T17" fmla="*/ 1476453 h 1624013"/>
                <a:gd name="T18" fmla="*/ 420515 w 1703388"/>
                <a:gd name="T19" fmla="*/ 1084591 h 1624013"/>
                <a:gd name="T20" fmla="*/ 1484232 w 1703388"/>
                <a:gd name="T21" fmla="*/ 1089660 h 1624013"/>
                <a:gd name="T22" fmla="*/ 991959 w 1703388"/>
                <a:gd name="T23" fmla="*/ 702499 h 1624013"/>
                <a:gd name="T24" fmla="*/ 840325 w 1703388"/>
                <a:gd name="T25" fmla="*/ 542724 h 1624013"/>
                <a:gd name="T26" fmla="*/ 585098 w 1703388"/>
                <a:gd name="T27" fmla="*/ 161549 h 1624013"/>
                <a:gd name="T28" fmla="*/ 552147 w 1703388"/>
                <a:gd name="T29" fmla="*/ 161549 h 1624013"/>
                <a:gd name="T30" fmla="*/ 946033 w 1703388"/>
                <a:gd name="T31" fmla="*/ 19770 h 1624013"/>
                <a:gd name="T32" fmla="*/ 936648 w 1703388"/>
                <a:gd name="T33" fmla="*/ 33458 h 1624013"/>
                <a:gd name="T34" fmla="*/ 943496 w 1703388"/>
                <a:gd name="T35" fmla="*/ 53482 h 1624013"/>
                <a:gd name="T36" fmla="*/ 970128 w 1703388"/>
                <a:gd name="T37" fmla="*/ 54496 h 1624013"/>
                <a:gd name="T38" fmla="*/ 979258 w 1703388"/>
                <a:gd name="T39" fmla="*/ 40556 h 1624013"/>
                <a:gd name="T40" fmla="*/ 972156 w 1703388"/>
                <a:gd name="T41" fmla="*/ 20784 h 1624013"/>
                <a:gd name="T42" fmla="*/ 227758 w 1703388"/>
                <a:gd name="T43" fmla="*/ 0 h 1624013"/>
                <a:gd name="T44" fmla="*/ 1692713 w 1703388"/>
                <a:gd name="T45" fmla="*/ 2281 h 1624013"/>
                <a:gd name="T46" fmla="*/ 1716554 w 1703388"/>
                <a:gd name="T47" fmla="*/ 12167 h 1624013"/>
                <a:gd name="T48" fmla="*/ 1735324 w 1703388"/>
                <a:gd name="T49" fmla="*/ 28389 h 1624013"/>
                <a:gd name="T50" fmla="*/ 1746990 w 1703388"/>
                <a:gd name="T51" fmla="*/ 49427 h 1624013"/>
                <a:gd name="T52" fmla="*/ 1750794 w 1703388"/>
                <a:gd name="T53" fmla="*/ 1014127 h 1624013"/>
                <a:gd name="T54" fmla="*/ 1745976 w 1703388"/>
                <a:gd name="T55" fmla="*/ 1038460 h 1624013"/>
                <a:gd name="T56" fmla="*/ 1733040 w 1703388"/>
                <a:gd name="T57" fmla="*/ 1058990 h 1624013"/>
                <a:gd name="T58" fmla="*/ 1713257 w 1703388"/>
                <a:gd name="T59" fmla="*/ 1074452 h 1624013"/>
                <a:gd name="T60" fmla="*/ 1688909 w 1703388"/>
                <a:gd name="T61" fmla="*/ 1083070 h 1624013"/>
                <a:gd name="T62" fmla="*/ 1619162 w 1703388"/>
                <a:gd name="T63" fmla="*/ 1089660 h 1624013"/>
                <a:gd name="T64" fmla="*/ 1688402 w 1703388"/>
                <a:gd name="T65" fmla="*/ 1097011 h 1624013"/>
                <a:gd name="T66" fmla="*/ 1711229 w 1703388"/>
                <a:gd name="T67" fmla="*/ 1105882 h 1624013"/>
                <a:gd name="T68" fmla="*/ 1733294 w 1703388"/>
                <a:gd name="T69" fmla="*/ 1127681 h 1624013"/>
                <a:gd name="T70" fmla="*/ 1905000 w 1703388"/>
                <a:gd name="T71" fmla="*/ 1740820 h 1624013"/>
                <a:gd name="T72" fmla="*/ 1900435 w 1703388"/>
                <a:gd name="T73" fmla="*/ 1766674 h 1624013"/>
                <a:gd name="T74" fmla="*/ 1887500 w 1703388"/>
                <a:gd name="T75" fmla="*/ 1788472 h 1624013"/>
                <a:gd name="T76" fmla="*/ 1867970 w 1703388"/>
                <a:gd name="T77" fmla="*/ 1804947 h 1624013"/>
                <a:gd name="T78" fmla="*/ 1843368 w 1703388"/>
                <a:gd name="T79" fmla="*/ 1814579 h 1624013"/>
                <a:gd name="T80" fmla="*/ 69241 w 1703388"/>
                <a:gd name="T81" fmla="*/ 1815593 h 1624013"/>
                <a:gd name="T82" fmla="*/ 43624 w 1703388"/>
                <a:gd name="T83" fmla="*/ 1808750 h 1624013"/>
                <a:gd name="T84" fmla="*/ 22573 w 1703388"/>
                <a:gd name="T85" fmla="*/ 1794049 h 1624013"/>
                <a:gd name="T86" fmla="*/ 7609 w 1703388"/>
                <a:gd name="T87" fmla="*/ 1773517 h 1624013"/>
                <a:gd name="T88" fmla="*/ 508 w 1703388"/>
                <a:gd name="T89" fmla="*/ 1748678 h 1624013"/>
                <a:gd name="T90" fmla="*/ 165365 w 1703388"/>
                <a:gd name="T91" fmla="*/ 1142635 h 1624013"/>
                <a:gd name="T92" fmla="*/ 191490 w 1703388"/>
                <a:gd name="T93" fmla="*/ 1108924 h 1624013"/>
                <a:gd name="T94" fmla="*/ 213047 w 1703388"/>
                <a:gd name="T95" fmla="*/ 1098025 h 1624013"/>
                <a:gd name="T96" fmla="*/ 286093 w 1703388"/>
                <a:gd name="T97" fmla="*/ 1092448 h 1624013"/>
                <a:gd name="T98" fmla="*/ 219896 w 1703388"/>
                <a:gd name="T99" fmla="*/ 1083831 h 1624013"/>
                <a:gd name="T100" fmla="*/ 194787 w 1703388"/>
                <a:gd name="T101" fmla="*/ 1075972 h 1624013"/>
                <a:gd name="T102" fmla="*/ 174497 w 1703388"/>
                <a:gd name="T103" fmla="*/ 1061778 h 1624013"/>
                <a:gd name="T104" fmla="*/ 160547 w 1703388"/>
                <a:gd name="T105" fmla="*/ 1041502 h 1624013"/>
                <a:gd name="T106" fmla="*/ 154460 w 1703388"/>
                <a:gd name="T107" fmla="*/ 1017675 h 1624013"/>
                <a:gd name="T108" fmla="*/ 156996 w 1703388"/>
                <a:gd name="T109" fmla="*/ 52975 h 1624013"/>
                <a:gd name="T110" fmla="*/ 167649 w 1703388"/>
                <a:gd name="T111" fmla="*/ 31177 h 1624013"/>
                <a:gd name="T112" fmla="*/ 185403 w 1703388"/>
                <a:gd name="T113" fmla="*/ 14194 h 1624013"/>
                <a:gd name="T114" fmla="*/ 208736 w 1703388"/>
                <a:gd name="T115" fmla="*/ 3296 h 16240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03388" h="1624013">
                  <a:moveTo>
                    <a:pt x="746125" y="1315983"/>
                  </a:moveTo>
                  <a:lnTo>
                    <a:pt x="742043" y="1316210"/>
                  </a:lnTo>
                  <a:lnTo>
                    <a:pt x="737961" y="1316663"/>
                  </a:lnTo>
                  <a:lnTo>
                    <a:pt x="734333" y="1317570"/>
                  </a:lnTo>
                  <a:lnTo>
                    <a:pt x="730477" y="1318930"/>
                  </a:lnTo>
                  <a:lnTo>
                    <a:pt x="727075" y="1320290"/>
                  </a:lnTo>
                  <a:lnTo>
                    <a:pt x="723447" y="1321877"/>
                  </a:lnTo>
                  <a:lnTo>
                    <a:pt x="720499" y="1323690"/>
                  </a:lnTo>
                  <a:lnTo>
                    <a:pt x="717550" y="1326183"/>
                  </a:lnTo>
                  <a:lnTo>
                    <a:pt x="715056" y="1328450"/>
                  </a:lnTo>
                  <a:lnTo>
                    <a:pt x="712788" y="1331170"/>
                  </a:lnTo>
                  <a:lnTo>
                    <a:pt x="710520" y="1334116"/>
                  </a:lnTo>
                  <a:lnTo>
                    <a:pt x="708933" y="1336836"/>
                  </a:lnTo>
                  <a:lnTo>
                    <a:pt x="707572" y="1340009"/>
                  </a:lnTo>
                  <a:lnTo>
                    <a:pt x="706665" y="1343409"/>
                  </a:lnTo>
                  <a:lnTo>
                    <a:pt x="705984" y="1346582"/>
                  </a:lnTo>
                  <a:lnTo>
                    <a:pt x="705984" y="1350209"/>
                  </a:lnTo>
                  <a:lnTo>
                    <a:pt x="684213" y="1482805"/>
                  </a:lnTo>
                  <a:lnTo>
                    <a:pt x="684440" y="1486204"/>
                  </a:lnTo>
                  <a:lnTo>
                    <a:pt x="685120" y="1489604"/>
                  </a:lnTo>
                  <a:lnTo>
                    <a:pt x="686027" y="1492778"/>
                  </a:lnTo>
                  <a:lnTo>
                    <a:pt x="687388" y="1495951"/>
                  </a:lnTo>
                  <a:lnTo>
                    <a:pt x="689202" y="1499124"/>
                  </a:lnTo>
                  <a:lnTo>
                    <a:pt x="691243" y="1501844"/>
                  </a:lnTo>
                  <a:lnTo>
                    <a:pt x="693511" y="1504564"/>
                  </a:lnTo>
                  <a:lnTo>
                    <a:pt x="696233" y="1506830"/>
                  </a:lnTo>
                  <a:lnTo>
                    <a:pt x="698954" y="1509097"/>
                  </a:lnTo>
                  <a:lnTo>
                    <a:pt x="701902" y="1510910"/>
                  </a:lnTo>
                  <a:lnTo>
                    <a:pt x="705304" y="1512950"/>
                  </a:lnTo>
                  <a:lnTo>
                    <a:pt x="708706" y="1514310"/>
                  </a:lnTo>
                  <a:lnTo>
                    <a:pt x="712561" y="1515443"/>
                  </a:lnTo>
                  <a:lnTo>
                    <a:pt x="716417" y="1516123"/>
                  </a:lnTo>
                  <a:lnTo>
                    <a:pt x="720499" y="1516803"/>
                  </a:lnTo>
                  <a:lnTo>
                    <a:pt x="724354" y="1516803"/>
                  </a:lnTo>
                  <a:lnTo>
                    <a:pt x="979034" y="1516803"/>
                  </a:lnTo>
                  <a:lnTo>
                    <a:pt x="982890" y="1516803"/>
                  </a:lnTo>
                  <a:lnTo>
                    <a:pt x="986972" y="1516123"/>
                  </a:lnTo>
                  <a:lnTo>
                    <a:pt x="990827" y="1515443"/>
                  </a:lnTo>
                  <a:lnTo>
                    <a:pt x="994683" y="1514310"/>
                  </a:lnTo>
                  <a:lnTo>
                    <a:pt x="998084" y="1512950"/>
                  </a:lnTo>
                  <a:lnTo>
                    <a:pt x="1001486" y="1510910"/>
                  </a:lnTo>
                  <a:lnTo>
                    <a:pt x="1004434" y="1509097"/>
                  </a:lnTo>
                  <a:lnTo>
                    <a:pt x="1007156" y="1506830"/>
                  </a:lnTo>
                  <a:lnTo>
                    <a:pt x="1009877" y="1504564"/>
                  </a:lnTo>
                  <a:lnTo>
                    <a:pt x="1012145" y="1501844"/>
                  </a:lnTo>
                  <a:lnTo>
                    <a:pt x="1014186" y="1499124"/>
                  </a:lnTo>
                  <a:lnTo>
                    <a:pt x="1016001" y="1495951"/>
                  </a:lnTo>
                  <a:lnTo>
                    <a:pt x="1017361" y="1492778"/>
                  </a:lnTo>
                  <a:lnTo>
                    <a:pt x="1018268" y="1489604"/>
                  </a:lnTo>
                  <a:lnTo>
                    <a:pt x="1018949" y="1486204"/>
                  </a:lnTo>
                  <a:lnTo>
                    <a:pt x="1019176" y="1482805"/>
                  </a:lnTo>
                  <a:lnTo>
                    <a:pt x="997404" y="1350209"/>
                  </a:lnTo>
                  <a:lnTo>
                    <a:pt x="997404" y="1346582"/>
                  </a:lnTo>
                  <a:lnTo>
                    <a:pt x="996724" y="1343409"/>
                  </a:lnTo>
                  <a:lnTo>
                    <a:pt x="995817" y="1340009"/>
                  </a:lnTo>
                  <a:lnTo>
                    <a:pt x="994456" y="1336836"/>
                  </a:lnTo>
                  <a:lnTo>
                    <a:pt x="992868" y="1334116"/>
                  </a:lnTo>
                  <a:lnTo>
                    <a:pt x="990601" y="1331170"/>
                  </a:lnTo>
                  <a:lnTo>
                    <a:pt x="988333" y="1328450"/>
                  </a:lnTo>
                  <a:lnTo>
                    <a:pt x="985838" y="1326183"/>
                  </a:lnTo>
                  <a:lnTo>
                    <a:pt x="982890" y="1323690"/>
                  </a:lnTo>
                  <a:lnTo>
                    <a:pt x="979942" y="1321877"/>
                  </a:lnTo>
                  <a:lnTo>
                    <a:pt x="976313" y="1320290"/>
                  </a:lnTo>
                  <a:lnTo>
                    <a:pt x="972911" y="1318930"/>
                  </a:lnTo>
                  <a:lnTo>
                    <a:pt x="969056" y="1317570"/>
                  </a:lnTo>
                  <a:lnTo>
                    <a:pt x="965427" y="1316663"/>
                  </a:lnTo>
                  <a:lnTo>
                    <a:pt x="961345" y="1316210"/>
                  </a:lnTo>
                  <a:lnTo>
                    <a:pt x="957263" y="1315983"/>
                  </a:lnTo>
                  <a:lnTo>
                    <a:pt x="746125" y="1315983"/>
                  </a:lnTo>
                  <a:close/>
                  <a:moveTo>
                    <a:pt x="376011" y="969875"/>
                  </a:moveTo>
                  <a:lnTo>
                    <a:pt x="376238" y="972141"/>
                  </a:lnTo>
                  <a:lnTo>
                    <a:pt x="376238" y="974408"/>
                  </a:lnTo>
                  <a:lnTo>
                    <a:pt x="376238" y="976901"/>
                  </a:lnTo>
                  <a:lnTo>
                    <a:pt x="375784" y="979848"/>
                  </a:lnTo>
                  <a:lnTo>
                    <a:pt x="1327604" y="979848"/>
                  </a:lnTo>
                  <a:lnTo>
                    <a:pt x="1327151" y="976901"/>
                  </a:lnTo>
                  <a:lnTo>
                    <a:pt x="1327151" y="974408"/>
                  </a:lnTo>
                  <a:lnTo>
                    <a:pt x="1327151" y="972141"/>
                  </a:lnTo>
                  <a:lnTo>
                    <a:pt x="1327377" y="969875"/>
                  </a:lnTo>
                  <a:lnTo>
                    <a:pt x="376011" y="969875"/>
                  </a:lnTo>
                  <a:close/>
                  <a:moveTo>
                    <a:pt x="1190625" y="246062"/>
                  </a:moveTo>
                  <a:lnTo>
                    <a:pt x="1179043" y="466952"/>
                  </a:lnTo>
                  <a:lnTo>
                    <a:pt x="1105004" y="394834"/>
                  </a:lnTo>
                  <a:lnTo>
                    <a:pt x="886977" y="628196"/>
                  </a:lnTo>
                  <a:lnTo>
                    <a:pt x="869943" y="612775"/>
                  </a:lnTo>
                  <a:lnTo>
                    <a:pt x="821114" y="566964"/>
                  </a:lnTo>
                  <a:lnTo>
                    <a:pt x="810667" y="557212"/>
                  </a:lnTo>
                  <a:lnTo>
                    <a:pt x="624436" y="758825"/>
                  </a:lnTo>
                  <a:lnTo>
                    <a:pt x="558800" y="693284"/>
                  </a:lnTo>
                  <a:lnTo>
                    <a:pt x="695067" y="545193"/>
                  </a:lnTo>
                  <a:lnTo>
                    <a:pt x="751391" y="485321"/>
                  </a:lnTo>
                  <a:lnTo>
                    <a:pt x="808169" y="425450"/>
                  </a:lnTo>
                  <a:lnTo>
                    <a:pt x="890838" y="502557"/>
                  </a:lnTo>
                  <a:lnTo>
                    <a:pt x="1044819" y="339498"/>
                  </a:lnTo>
                  <a:lnTo>
                    <a:pt x="970781" y="267607"/>
                  </a:lnTo>
                  <a:lnTo>
                    <a:pt x="1190625" y="246062"/>
                  </a:lnTo>
                  <a:close/>
                  <a:moveTo>
                    <a:pt x="493712" y="144462"/>
                  </a:moveTo>
                  <a:lnTo>
                    <a:pt x="523175" y="144462"/>
                  </a:lnTo>
                  <a:lnTo>
                    <a:pt x="523175" y="796255"/>
                  </a:lnTo>
                  <a:lnTo>
                    <a:pt x="1174750" y="796255"/>
                  </a:lnTo>
                  <a:lnTo>
                    <a:pt x="1174750" y="825500"/>
                  </a:lnTo>
                  <a:lnTo>
                    <a:pt x="523175" y="825500"/>
                  </a:lnTo>
                  <a:lnTo>
                    <a:pt x="493712" y="825500"/>
                  </a:lnTo>
                  <a:lnTo>
                    <a:pt x="493712" y="796255"/>
                  </a:lnTo>
                  <a:lnTo>
                    <a:pt x="493712" y="144462"/>
                  </a:lnTo>
                  <a:close/>
                  <a:moveTo>
                    <a:pt x="207282" y="64825"/>
                  </a:moveTo>
                  <a:lnTo>
                    <a:pt x="207282" y="905277"/>
                  </a:lnTo>
                  <a:lnTo>
                    <a:pt x="1496106" y="905277"/>
                  </a:lnTo>
                  <a:lnTo>
                    <a:pt x="1496106" y="64825"/>
                  </a:lnTo>
                  <a:lnTo>
                    <a:pt x="207282" y="64825"/>
                  </a:lnTo>
                  <a:close/>
                  <a:moveTo>
                    <a:pt x="846818" y="17453"/>
                  </a:moveTo>
                  <a:lnTo>
                    <a:pt x="845911" y="17679"/>
                  </a:lnTo>
                  <a:lnTo>
                    <a:pt x="844777" y="18133"/>
                  </a:lnTo>
                  <a:lnTo>
                    <a:pt x="843643" y="18586"/>
                  </a:lnTo>
                  <a:lnTo>
                    <a:pt x="841829" y="19946"/>
                  </a:lnTo>
                  <a:lnTo>
                    <a:pt x="840468" y="21986"/>
                  </a:lnTo>
                  <a:lnTo>
                    <a:pt x="839108" y="24479"/>
                  </a:lnTo>
                  <a:lnTo>
                    <a:pt x="838200" y="26973"/>
                  </a:lnTo>
                  <a:lnTo>
                    <a:pt x="837520" y="29919"/>
                  </a:lnTo>
                  <a:lnTo>
                    <a:pt x="837520" y="33319"/>
                  </a:lnTo>
                  <a:lnTo>
                    <a:pt x="837520" y="36266"/>
                  </a:lnTo>
                  <a:lnTo>
                    <a:pt x="838200" y="39439"/>
                  </a:lnTo>
                  <a:lnTo>
                    <a:pt x="839108" y="41932"/>
                  </a:lnTo>
                  <a:lnTo>
                    <a:pt x="840468" y="44199"/>
                  </a:lnTo>
                  <a:lnTo>
                    <a:pt x="841829" y="46465"/>
                  </a:lnTo>
                  <a:lnTo>
                    <a:pt x="843643" y="47825"/>
                  </a:lnTo>
                  <a:lnTo>
                    <a:pt x="844777" y="48279"/>
                  </a:lnTo>
                  <a:lnTo>
                    <a:pt x="845911" y="48732"/>
                  </a:lnTo>
                  <a:lnTo>
                    <a:pt x="846818" y="48959"/>
                  </a:lnTo>
                  <a:lnTo>
                    <a:pt x="847952" y="48959"/>
                  </a:lnTo>
                  <a:lnTo>
                    <a:pt x="865188" y="48959"/>
                  </a:lnTo>
                  <a:lnTo>
                    <a:pt x="866095" y="48959"/>
                  </a:lnTo>
                  <a:lnTo>
                    <a:pt x="867456" y="48732"/>
                  </a:lnTo>
                  <a:lnTo>
                    <a:pt x="868363" y="48279"/>
                  </a:lnTo>
                  <a:lnTo>
                    <a:pt x="869270" y="47825"/>
                  </a:lnTo>
                  <a:lnTo>
                    <a:pt x="871084" y="46465"/>
                  </a:lnTo>
                  <a:lnTo>
                    <a:pt x="872445" y="44199"/>
                  </a:lnTo>
                  <a:lnTo>
                    <a:pt x="874033" y="41932"/>
                  </a:lnTo>
                  <a:lnTo>
                    <a:pt x="874940" y="39439"/>
                  </a:lnTo>
                  <a:lnTo>
                    <a:pt x="875620" y="36266"/>
                  </a:lnTo>
                  <a:lnTo>
                    <a:pt x="875847" y="33319"/>
                  </a:lnTo>
                  <a:lnTo>
                    <a:pt x="875620" y="29919"/>
                  </a:lnTo>
                  <a:lnTo>
                    <a:pt x="874940" y="26973"/>
                  </a:lnTo>
                  <a:lnTo>
                    <a:pt x="874033" y="24479"/>
                  </a:lnTo>
                  <a:lnTo>
                    <a:pt x="872445" y="21986"/>
                  </a:lnTo>
                  <a:lnTo>
                    <a:pt x="871084" y="19946"/>
                  </a:lnTo>
                  <a:lnTo>
                    <a:pt x="869270" y="18586"/>
                  </a:lnTo>
                  <a:lnTo>
                    <a:pt x="868363" y="18133"/>
                  </a:lnTo>
                  <a:lnTo>
                    <a:pt x="867456" y="17679"/>
                  </a:lnTo>
                  <a:lnTo>
                    <a:pt x="866095" y="17453"/>
                  </a:lnTo>
                  <a:lnTo>
                    <a:pt x="865188" y="17453"/>
                  </a:lnTo>
                  <a:lnTo>
                    <a:pt x="847952" y="17453"/>
                  </a:lnTo>
                  <a:lnTo>
                    <a:pt x="846818" y="17453"/>
                  </a:lnTo>
                  <a:close/>
                  <a:moveTo>
                    <a:pt x="203654" y="0"/>
                  </a:moveTo>
                  <a:lnTo>
                    <a:pt x="207282" y="0"/>
                  </a:lnTo>
                  <a:lnTo>
                    <a:pt x="1496106" y="0"/>
                  </a:lnTo>
                  <a:lnTo>
                    <a:pt x="1499961" y="0"/>
                  </a:lnTo>
                  <a:lnTo>
                    <a:pt x="1503363" y="227"/>
                  </a:lnTo>
                  <a:lnTo>
                    <a:pt x="1506765" y="680"/>
                  </a:lnTo>
                  <a:lnTo>
                    <a:pt x="1510167" y="1360"/>
                  </a:lnTo>
                  <a:lnTo>
                    <a:pt x="1513568" y="2040"/>
                  </a:lnTo>
                  <a:lnTo>
                    <a:pt x="1516743" y="2947"/>
                  </a:lnTo>
                  <a:lnTo>
                    <a:pt x="1520145" y="3853"/>
                  </a:lnTo>
                  <a:lnTo>
                    <a:pt x="1523093" y="4987"/>
                  </a:lnTo>
                  <a:lnTo>
                    <a:pt x="1526042" y="6347"/>
                  </a:lnTo>
                  <a:lnTo>
                    <a:pt x="1529217" y="7706"/>
                  </a:lnTo>
                  <a:lnTo>
                    <a:pt x="1531938" y="9293"/>
                  </a:lnTo>
                  <a:lnTo>
                    <a:pt x="1534886" y="10880"/>
                  </a:lnTo>
                  <a:lnTo>
                    <a:pt x="1537608" y="12693"/>
                  </a:lnTo>
                  <a:lnTo>
                    <a:pt x="1540102" y="14506"/>
                  </a:lnTo>
                  <a:lnTo>
                    <a:pt x="1542824" y="16546"/>
                  </a:lnTo>
                  <a:lnTo>
                    <a:pt x="1545092" y="18586"/>
                  </a:lnTo>
                  <a:lnTo>
                    <a:pt x="1547360" y="20626"/>
                  </a:lnTo>
                  <a:lnTo>
                    <a:pt x="1549627" y="22893"/>
                  </a:lnTo>
                  <a:lnTo>
                    <a:pt x="1551669" y="25386"/>
                  </a:lnTo>
                  <a:lnTo>
                    <a:pt x="1553483" y="27879"/>
                  </a:lnTo>
                  <a:lnTo>
                    <a:pt x="1555297" y="30372"/>
                  </a:lnTo>
                  <a:lnTo>
                    <a:pt x="1557111" y="33092"/>
                  </a:lnTo>
                  <a:lnTo>
                    <a:pt x="1558472" y="35812"/>
                  </a:lnTo>
                  <a:lnTo>
                    <a:pt x="1559833" y="38759"/>
                  </a:lnTo>
                  <a:lnTo>
                    <a:pt x="1561194" y="41479"/>
                  </a:lnTo>
                  <a:lnTo>
                    <a:pt x="1562101" y="44199"/>
                  </a:lnTo>
                  <a:lnTo>
                    <a:pt x="1563008" y="47372"/>
                  </a:lnTo>
                  <a:lnTo>
                    <a:pt x="1564142" y="50318"/>
                  </a:lnTo>
                  <a:lnTo>
                    <a:pt x="1564595" y="53718"/>
                  </a:lnTo>
                  <a:lnTo>
                    <a:pt x="1565049" y="56665"/>
                  </a:lnTo>
                  <a:lnTo>
                    <a:pt x="1565276" y="59838"/>
                  </a:lnTo>
                  <a:lnTo>
                    <a:pt x="1565502" y="63238"/>
                  </a:lnTo>
                  <a:lnTo>
                    <a:pt x="1565502" y="906864"/>
                  </a:lnTo>
                  <a:lnTo>
                    <a:pt x="1565276" y="910037"/>
                  </a:lnTo>
                  <a:lnTo>
                    <a:pt x="1565049" y="913437"/>
                  </a:lnTo>
                  <a:lnTo>
                    <a:pt x="1564595" y="916383"/>
                  </a:lnTo>
                  <a:lnTo>
                    <a:pt x="1564142" y="919783"/>
                  </a:lnTo>
                  <a:lnTo>
                    <a:pt x="1563008" y="922730"/>
                  </a:lnTo>
                  <a:lnTo>
                    <a:pt x="1562101" y="925676"/>
                  </a:lnTo>
                  <a:lnTo>
                    <a:pt x="1561194" y="928623"/>
                  </a:lnTo>
                  <a:lnTo>
                    <a:pt x="1559833" y="931343"/>
                  </a:lnTo>
                  <a:lnTo>
                    <a:pt x="1558472" y="934289"/>
                  </a:lnTo>
                  <a:lnTo>
                    <a:pt x="1557111" y="937009"/>
                  </a:lnTo>
                  <a:lnTo>
                    <a:pt x="1555297" y="939502"/>
                  </a:lnTo>
                  <a:lnTo>
                    <a:pt x="1553483" y="942222"/>
                  </a:lnTo>
                  <a:lnTo>
                    <a:pt x="1551669" y="944716"/>
                  </a:lnTo>
                  <a:lnTo>
                    <a:pt x="1549627" y="946982"/>
                  </a:lnTo>
                  <a:lnTo>
                    <a:pt x="1547360" y="949475"/>
                  </a:lnTo>
                  <a:lnTo>
                    <a:pt x="1545092" y="951515"/>
                  </a:lnTo>
                  <a:lnTo>
                    <a:pt x="1542824" y="953555"/>
                  </a:lnTo>
                  <a:lnTo>
                    <a:pt x="1540102" y="955369"/>
                  </a:lnTo>
                  <a:lnTo>
                    <a:pt x="1537608" y="957409"/>
                  </a:lnTo>
                  <a:lnTo>
                    <a:pt x="1534886" y="959222"/>
                  </a:lnTo>
                  <a:lnTo>
                    <a:pt x="1531938" y="960808"/>
                  </a:lnTo>
                  <a:lnTo>
                    <a:pt x="1529217" y="962168"/>
                  </a:lnTo>
                  <a:lnTo>
                    <a:pt x="1526042" y="963755"/>
                  </a:lnTo>
                  <a:lnTo>
                    <a:pt x="1523093" y="965115"/>
                  </a:lnTo>
                  <a:lnTo>
                    <a:pt x="1520145" y="966248"/>
                  </a:lnTo>
                  <a:lnTo>
                    <a:pt x="1516743" y="967155"/>
                  </a:lnTo>
                  <a:lnTo>
                    <a:pt x="1513568" y="967835"/>
                  </a:lnTo>
                  <a:lnTo>
                    <a:pt x="1510167" y="968515"/>
                  </a:lnTo>
                  <a:lnTo>
                    <a:pt x="1506765" y="969195"/>
                  </a:lnTo>
                  <a:lnTo>
                    <a:pt x="1503363" y="969648"/>
                  </a:lnTo>
                  <a:lnTo>
                    <a:pt x="1499961" y="969875"/>
                  </a:lnTo>
                  <a:lnTo>
                    <a:pt x="1496106" y="969875"/>
                  </a:lnTo>
                  <a:lnTo>
                    <a:pt x="1447347" y="969875"/>
                  </a:lnTo>
                  <a:lnTo>
                    <a:pt x="1447801" y="972141"/>
                  </a:lnTo>
                  <a:lnTo>
                    <a:pt x="1447801" y="974408"/>
                  </a:lnTo>
                  <a:lnTo>
                    <a:pt x="1447801" y="976901"/>
                  </a:lnTo>
                  <a:lnTo>
                    <a:pt x="1447347" y="979848"/>
                  </a:lnTo>
                  <a:lnTo>
                    <a:pt x="1496106" y="979848"/>
                  </a:lnTo>
                  <a:lnTo>
                    <a:pt x="1499735" y="979848"/>
                  </a:lnTo>
                  <a:lnTo>
                    <a:pt x="1503136" y="980074"/>
                  </a:lnTo>
                  <a:lnTo>
                    <a:pt x="1506538" y="980528"/>
                  </a:lnTo>
                  <a:lnTo>
                    <a:pt x="1509713" y="980981"/>
                  </a:lnTo>
                  <a:lnTo>
                    <a:pt x="1513115" y="981661"/>
                  </a:lnTo>
                  <a:lnTo>
                    <a:pt x="1516063" y="982568"/>
                  </a:lnTo>
                  <a:lnTo>
                    <a:pt x="1519238" y="983474"/>
                  </a:lnTo>
                  <a:lnTo>
                    <a:pt x="1521960" y="984608"/>
                  </a:lnTo>
                  <a:lnTo>
                    <a:pt x="1524681" y="985968"/>
                  </a:lnTo>
                  <a:lnTo>
                    <a:pt x="1527629" y="987328"/>
                  </a:lnTo>
                  <a:lnTo>
                    <a:pt x="1530124" y="988914"/>
                  </a:lnTo>
                  <a:lnTo>
                    <a:pt x="1532619" y="990501"/>
                  </a:lnTo>
                  <a:lnTo>
                    <a:pt x="1535113" y="992314"/>
                  </a:lnTo>
                  <a:lnTo>
                    <a:pt x="1537381" y="994354"/>
                  </a:lnTo>
                  <a:lnTo>
                    <a:pt x="1539649" y="996394"/>
                  </a:lnTo>
                  <a:lnTo>
                    <a:pt x="1541917" y="998434"/>
                  </a:lnTo>
                  <a:lnTo>
                    <a:pt x="1545999" y="1003194"/>
                  </a:lnTo>
                  <a:lnTo>
                    <a:pt x="1549854" y="1008407"/>
                  </a:lnTo>
                  <a:lnTo>
                    <a:pt x="1553256" y="1013847"/>
                  </a:lnTo>
                  <a:lnTo>
                    <a:pt x="1556431" y="1019740"/>
                  </a:lnTo>
                  <a:lnTo>
                    <a:pt x="1559152" y="1026086"/>
                  </a:lnTo>
                  <a:lnTo>
                    <a:pt x="1561420" y="1032886"/>
                  </a:lnTo>
                  <a:lnTo>
                    <a:pt x="1563688" y="1039686"/>
                  </a:lnTo>
                  <a:lnTo>
                    <a:pt x="1565502" y="1046939"/>
                  </a:lnTo>
                  <a:lnTo>
                    <a:pt x="1703388" y="1556695"/>
                  </a:lnTo>
                  <a:lnTo>
                    <a:pt x="1703388" y="1560095"/>
                  </a:lnTo>
                  <a:lnTo>
                    <a:pt x="1702935" y="1563722"/>
                  </a:lnTo>
                  <a:lnTo>
                    <a:pt x="1702708" y="1566895"/>
                  </a:lnTo>
                  <a:lnTo>
                    <a:pt x="1702027" y="1570068"/>
                  </a:lnTo>
                  <a:lnTo>
                    <a:pt x="1701347" y="1573468"/>
                  </a:lnTo>
                  <a:lnTo>
                    <a:pt x="1700440" y="1576641"/>
                  </a:lnTo>
                  <a:lnTo>
                    <a:pt x="1699306" y="1579815"/>
                  </a:lnTo>
                  <a:lnTo>
                    <a:pt x="1698172" y="1582761"/>
                  </a:lnTo>
                  <a:lnTo>
                    <a:pt x="1696585" y="1585934"/>
                  </a:lnTo>
                  <a:lnTo>
                    <a:pt x="1694997" y="1588654"/>
                  </a:lnTo>
                  <a:lnTo>
                    <a:pt x="1693410" y="1591374"/>
                  </a:lnTo>
                  <a:lnTo>
                    <a:pt x="1691822" y="1594321"/>
                  </a:lnTo>
                  <a:lnTo>
                    <a:pt x="1689781" y="1596814"/>
                  </a:lnTo>
                  <a:lnTo>
                    <a:pt x="1687740" y="1599307"/>
                  </a:lnTo>
                  <a:lnTo>
                    <a:pt x="1685472" y="1602027"/>
                  </a:lnTo>
                  <a:lnTo>
                    <a:pt x="1683204" y="1604294"/>
                  </a:lnTo>
                  <a:lnTo>
                    <a:pt x="1680710" y="1606334"/>
                  </a:lnTo>
                  <a:lnTo>
                    <a:pt x="1678442" y="1608600"/>
                  </a:lnTo>
                  <a:lnTo>
                    <a:pt x="1675720" y="1610640"/>
                  </a:lnTo>
                  <a:lnTo>
                    <a:pt x="1672999" y="1612454"/>
                  </a:lnTo>
                  <a:lnTo>
                    <a:pt x="1670277" y="1614040"/>
                  </a:lnTo>
                  <a:lnTo>
                    <a:pt x="1667329" y="1615853"/>
                  </a:lnTo>
                  <a:lnTo>
                    <a:pt x="1664381" y="1617440"/>
                  </a:lnTo>
                  <a:lnTo>
                    <a:pt x="1661433" y="1618573"/>
                  </a:lnTo>
                  <a:lnTo>
                    <a:pt x="1658031" y="1619707"/>
                  </a:lnTo>
                  <a:lnTo>
                    <a:pt x="1655083" y="1620840"/>
                  </a:lnTo>
                  <a:lnTo>
                    <a:pt x="1651681" y="1621747"/>
                  </a:lnTo>
                  <a:lnTo>
                    <a:pt x="1648279" y="1622653"/>
                  </a:lnTo>
                  <a:lnTo>
                    <a:pt x="1645104" y="1623333"/>
                  </a:lnTo>
                  <a:lnTo>
                    <a:pt x="1641476" y="1623560"/>
                  </a:lnTo>
                  <a:lnTo>
                    <a:pt x="1638074" y="1624013"/>
                  </a:lnTo>
                  <a:lnTo>
                    <a:pt x="1634445" y="1624013"/>
                  </a:lnTo>
                  <a:lnTo>
                    <a:pt x="68943" y="1624013"/>
                  </a:lnTo>
                  <a:lnTo>
                    <a:pt x="65314" y="1624013"/>
                  </a:lnTo>
                  <a:lnTo>
                    <a:pt x="61913" y="1623560"/>
                  </a:lnTo>
                  <a:lnTo>
                    <a:pt x="58511" y="1623333"/>
                  </a:lnTo>
                  <a:lnTo>
                    <a:pt x="55109" y="1622653"/>
                  </a:lnTo>
                  <a:lnTo>
                    <a:pt x="51934" y="1621747"/>
                  </a:lnTo>
                  <a:lnTo>
                    <a:pt x="48532" y="1620840"/>
                  </a:lnTo>
                  <a:lnTo>
                    <a:pt x="45357" y="1619707"/>
                  </a:lnTo>
                  <a:lnTo>
                    <a:pt x="41955" y="1618573"/>
                  </a:lnTo>
                  <a:lnTo>
                    <a:pt x="39007" y="1617440"/>
                  </a:lnTo>
                  <a:lnTo>
                    <a:pt x="36286" y="1615853"/>
                  </a:lnTo>
                  <a:lnTo>
                    <a:pt x="33111" y="1614040"/>
                  </a:lnTo>
                  <a:lnTo>
                    <a:pt x="30389" y="1612454"/>
                  </a:lnTo>
                  <a:lnTo>
                    <a:pt x="27668" y="1610640"/>
                  </a:lnTo>
                  <a:lnTo>
                    <a:pt x="25173" y="1608600"/>
                  </a:lnTo>
                  <a:lnTo>
                    <a:pt x="22679" y="1606334"/>
                  </a:lnTo>
                  <a:lnTo>
                    <a:pt x="20184" y="1604294"/>
                  </a:lnTo>
                  <a:lnTo>
                    <a:pt x="17916" y="1602027"/>
                  </a:lnTo>
                  <a:lnTo>
                    <a:pt x="15875" y="1599307"/>
                  </a:lnTo>
                  <a:lnTo>
                    <a:pt x="13607" y="1596814"/>
                  </a:lnTo>
                  <a:lnTo>
                    <a:pt x="11793" y="1594321"/>
                  </a:lnTo>
                  <a:lnTo>
                    <a:pt x="9979" y="1591374"/>
                  </a:lnTo>
                  <a:lnTo>
                    <a:pt x="8391" y="1588654"/>
                  </a:lnTo>
                  <a:lnTo>
                    <a:pt x="6804" y="1585934"/>
                  </a:lnTo>
                  <a:lnTo>
                    <a:pt x="5216" y="1582761"/>
                  </a:lnTo>
                  <a:lnTo>
                    <a:pt x="4082" y="1579815"/>
                  </a:lnTo>
                  <a:lnTo>
                    <a:pt x="2948" y="1576641"/>
                  </a:lnTo>
                  <a:lnTo>
                    <a:pt x="2041" y="1573468"/>
                  </a:lnTo>
                  <a:lnTo>
                    <a:pt x="1361" y="1570068"/>
                  </a:lnTo>
                  <a:lnTo>
                    <a:pt x="680" y="1566895"/>
                  </a:lnTo>
                  <a:lnTo>
                    <a:pt x="454" y="1563722"/>
                  </a:lnTo>
                  <a:lnTo>
                    <a:pt x="0" y="1560095"/>
                  </a:lnTo>
                  <a:lnTo>
                    <a:pt x="0" y="1556695"/>
                  </a:lnTo>
                  <a:lnTo>
                    <a:pt x="137886" y="1046939"/>
                  </a:lnTo>
                  <a:lnTo>
                    <a:pt x="140154" y="1040592"/>
                  </a:lnTo>
                  <a:lnTo>
                    <a:pt x="142422" y="1034019"/>
                  </a:lnTo>
                  <a:lnTo>
                    <a:pt x="144916" y="1027673"/>
                  </a:lnTo>
                  <a:lnTo>
                    <a:pt x="147864" y="1021780"/>
                  </a:lnTo>
                  <a:lnTo>
                    <a:pt x="150813" y="1016113"/>
                  </a:lnTo>
                  <a:lnTo>
                    <a:pt x="154214" y="1010447"/>
                  </a:lnTo>
                  <a:lnTo>
                    <a:pt x="158070" y="1005007"/>
                  </a:lnTo>
                  <a:lnTo>
                    <a:pt x="161925" y="1000474"/>
                  </a:lnTo>
                  <a:lnTo>
                    <a:pt x="166461" y="995714"/>
                  </a:lnTo>
                  <a:lnTo>
                    <a:pt x="168729" y="993901"/>
                  </a:lnTo>
                  <a:lnTo>
                    <a:pt x="171224" y="991634"/>
                  </a:lnTo>
                  <a:lnTo>
                    <a:pt x="173718" y="990047"/>
                  </a:lnTo>
                  <a:lnTo>
                    <a:pt x="176213" y="988234"/>
                  </a:lnTo>
                  <a:lnTo>
                    <a:pt x="178934" y="986874"/>
                  </a:lnTo>
                  <a:lnTo>
                    <a:pt x="181656" y="985288"/>
                  </a:lnTo>
                  <a:lnTo>
                    <a:pt x="184604" y="983928"/>
                  </a:lnTo>
                  <a:lnTo>
                    <a:pt x="187552" y="982794"/>
                  </a:lnTo>
                  <a:lnTo>
                    <a:pt x="190500" y="981888"/>
                  </a:lnTo>
                  <a:lnTo>
                    <a:pt x="193675" y="981208"/>
                  </a:lnTo>
                  <a:lnTo>
                    <a:pt x="196850" y="980528"/>
                  </a:lnTo>
                  <a:lnTo>
                    <a:pt x="200252" y="980074"/>
                  </a:lnTo>
                  <a:lnTo>
                    <a:pt x="203654" y="979848"/>
                  </a:lnTo>
                  <a:lnTo>
                    <a:pt x="207282" y="979848"/>
                  </a:lnTo>
                  <a:lnTo>
                    <a:pt x="256041" y="979848"/>
                  </a:lnTo>
                  <a:lnTo>
                    <a:pt x="255815" y="976901"/>
                  </a:lnTo>
                  <a:lnTo>
                    <a:pt x="255588" y="974408"/>
                  </a:lnTo>
                  <a:lnTo>
                    <a:pt x="255588" y="972141"/>
                  </a:lnTo>
                  <a:lnTo>
                    <a:pt x="256041" y="969875"/>
                  </a:lnTo>
                  <a:lnTo>
                    <a:pt x="207282" y="969875"/>
                  </a:lnTo>
                  <a:lnTo>
                    <a:pt x="203654" y="969875"/>
                  </a:lnTo>
                  <a:lnTo>
                    <a:pt x="200252" y="969648"/>
                  </a:lnTo>
                  <a:lnTo>
                    <a:pt x="196624" y="969195"/>
                  </a:lnTo>
                  <a:lnTo>
                    <a:pt x="193222" y="968515"/>
                  </a:lnTo>
                  <a:lnTo>
                    <a:pt x="189820" y="967835"/>
                  </a:lnTo>
                  <a:lnTo>
                    <a:pt x="186645" y="967155"/>
                  </a:lnTo>
                  <a:lnTo>
                    <a:pt x="183243" y="966248"/>
                  </a:lnTo>
                  <a:lnTo>
                    <a:pt x="180295" y="965115"/>
                  </a:lnTo>
                  <a:lnTo>
                    <a:pt x="177347" y="963755"/>
                  </a:lnTo>
                  <a:lnTo>
                    <a:pt x="174172" y="962168"/>
                  </a:lnTo>
                  <a:lnTo>
                    <a:pt x="171450" y="960808"/>
                  </a:lnTo>
                  <a:lnTo>
                    <a:pt x="168502" y="959222"/>
                  </a:lnTo>
                  <a:lnTo>
                    <a:pt x="165781" y="957409"/>
                  </a:lnTo>
                  <a:lnTo>
                    <a:pt x="163286" y="955369"/>
                  </a:lnTo>
                  <a:lnTo>
                    <a:pt x="160564" y="953555"/>
                  </a:lnTo>
                  <a:lnTo>
                    <a:pt x="158297" y="951515"/>
                  </a:lnTo>
                  <a:lnTo>
                    <a:pt x="156029" y="949475"/>
                  </a:lnTo>
                  <a:lnTo>
                    <a:pt x="153761" y="946982"/>
                  </a:lnTo>
                  <a:lnTo>
                    <a:pt x="151720" y="944716"/>
                  </a:lnTo>
                  <a:lnTo>
                    <a:pt x="149906" y="942222"/>
                  </a:lnTo>
                  <a:lnTo>
                    <a:pt x="148091" y="939502"/>
                  </a:lnTo>
                  <a:lnTo>
                    <a:pt x="146277" y="937009"/>
                  </a:lnTo>
                  <a:lnTo>
                    <a:pt x="144916" y="934289"/>
                  </a:lnTo>
                  <a:lnTo>
                    <a:pt x="143556" y="931343"/>
                  </a:lnTo>
                  <a:lnTo>
                    <a:pt x="142195" y="928623"/>
                  </a:lnTo>
                  <a:lnTo>
                    <a:pt x="141288" y="925676"/>
                  </a:lnTo>
                  <a:lnTo>
                    <a:pt x="140381" y="922730"/>
                  </a:lnTo>
                  <a:lnTo>
                    <a:pt x="139247" y="919783"/>
                  </a:lnTo>
                  <a:lnTo>
                    <a:pt x="138793" y="916383"/>
                  </a:lnTo>
                  <a:lnTo>
                    <a:pt x="138339" y="913437"/>
                  </a:lnTo>
                  <a:lnTo>
                    <a:pt x="138113" y="910037"/>
                  </a:lnTo>
                  <a:lnTo>
                    <a:pt x="137886" y="906864"/>
                  </a:lnTo>
                  <a:lnTo>
                    <a:pt x="137886" y="63238"/>
                  </a:lnTo>
                  <a:lnTo>
                    <a:pt x="138113" y="59838"/>
                  </a:lnTo>
                  <a:lnTo>
                    <a:pt x="138339" y="56665"/>
                  </a:lnTo>
                  <a:lnTo>
                    <a:pt x="138793" y="53718"/>
                  </a:lnTo>
                  <a:lnTo>
                    <a:pt x="139247" y="50318"/>
                  </a:lnTo>
                  <a:lnTo>
                    <a:pt x="140381" y="47372"/>
                  </a:lnTo>
                  <a:lnTo>
                    <a:pt x="141288" y="44199"/>
                  </a:lnTo>
                  <a:lnTo>
                    <a:pt x="142195" y="41479"/>
                  </a:lnTo>
                  <a:lnTo>
                    <a:pt x="143556" y="38759"/>
                  </a:lnTo>
                  <a:lnTo>
                    <a:pt x="144916" y="35812"/>
                  </a:lnTo>
                  <a:lnTo>
                    <a:pt x="146277" y="33092"/>
                  </a:lnTo>
                  <a:lnTo>
                    <a:pt x="148091" y="30372"/>
                  </a:lnTo>
                  <a:lnTo>
                    <a:pt x="149906" y="27879"/>
                  </a:lnTo>
                  <a:lnTo>
                    <a:pt x="151720" y="25386"/>
                  </a:lnTo>
                  <a:lnTo>
                    <a:pt x="153761" y="22893"/>
                  </a:lnTo>
                  <a:lnTo>
                    <a:pt x="156029" y="20626"/>
                  </a:lnTo>
                  <a:lnTo>
                    <a:pt x="158297" y="18586"/>
                  </a:lnTo>
                  <a:lnTo>
                    <a:pt x="160564" y="16546"/>
                  </a:lnTo>
                  <a:lnTo>
                    <a:pt x="163286" y="14506"/>
                  </a:lnTo>
                  <a:lnTo>
                    <a:pt x="165781" y="12693"/>
                  </a:lnTo>
                  <a:lnTo>
                    <a:pt x="168502" y="10880"/>
                  </a:lnTo>
                  <a:lnTo>
                    <a:pt x="171450" y="9293"/>
                  </a:lnTo>
                  <a:lnTo>
                    <a:pt x="174172" y="7706"/>
                  </a:lnTo>
                  <a:lnTo>
                    <a:pt x="177347" y="6347"/>
                  </a:lnTo>
                  <a:lnTo>
                    <a:pt x="180295" y="4987"/>
                  </a:lnTo>
                  <a:lnTo>
                    <a:pt x="183243" y="3853"/>
                  </a:lnTo>
                  <a:lnTo>
                    <a:pt x="186645" y="2947"/>
                  </a:lnTo>
                  <a:lnTo>
                    <a:pt x="189820" y="2040"/>
                  </a:lnTo>
                  <a:lnTo>
                    <a:pt x="193222" y="1360"/>
                  </a:lnTo>
                  <a:lnTo>
                    <a:pt x="196624" y="680"/>
                  </a:lnTo>
                  <a:lnTo>
                    <a:pt x="200252" y="227"/>
                  </a:lnTo>
                  <a:lnTo>
                    <a:pt x="203654" y="0"/>
                  </a:lnTo>
                  <a:close/>
                </a:path>
              </a:pathLst>
            </a:custGeom>
            <a:solidFill>
              <a:srgbClr val="005EA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59" name="组合 58"/>
          <p:cNvGrpSpPr/>
          <p:nvPr/>
        </p:nvGrpSpPr>
        <p:grpSpPr>
          <a:xfrm>
            <a:off x="1306770" y="1484594"/>
            <a:ext cx="3111691" cy="4954137"/>
            <a:chOff x="1078171" y="1282889"/>
            <a:chExt cx="3111691" cy="4954137"/>
          </a:xfrm>
        </p:grpSpPr>
        <p:sp>
          <p:nvSpPr>
            <p:cNvPr id="32" name="矩形 31"/>
            <p:cNvSpPr/>
            <p:nvPr/>
          </p:nvSpPr>
          <p:spPr>
            <a:xfrm>
              <a:off x="1078173" y="1282889"/>
              <a:ext cx="3111689" cy="4954137"/>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078171" y="1282891"/>
              <a:ext cx="3111690" cy="655092"/>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a:t>
              </a:r>
              <a:r>
                <a:rPr lang="zh-CN" altLang="en-US" b="1" dirty="0" smtClean="0">
                  <a:solidFill>
                    <a:schemeClr val="bg1"/>
                  </a:solidFill>
                  <a:latin typeface="微软雅黑" panose="020B0503020204020204" pitchFamily="34" charset="-122"/>
                  <a:ea typeface="微软雅黑" panose="020B0503020204020204" pitchFamily="34" charset="-122"/>
                </a:rPr>
                <a:t>内容</a:t>
              </a:r>
              <a:endParaRPr lang="zh-CN" altLang="en-US" b="1" dirty="0">
                <a:solidFill>
                  <a:schemeClr val="bg1"/>
                </a:solidFill>
              </a:endParaRPr>
            </a:p>
          </p:txBody>
        </p:sp>
      </p:grpSp>
      <p:grpSp>
        <p:nvGrpSpPr>
          <p:cNvPr id="53" name="组合 52"/>
          <p:cNvGrpSpPr/>
          <p:nvPr/>
        </p:nvGrpSpPr>
        <p:grpSpPr>
          <a:xfrm>
            <a:off x="4231943" y="3561328"/>
            <a:ext cx="797251" cy="831194"/>
            <a:chOff x="7426657" y="2197290"/>
            <a:chExt cx="797251" cy="831194"/>
          </a:xfrm>
        </p:grpSpPr>
        <p:sp>
          <p:nvSpPr>
            <p:cNvPr id="54" name="椭圆 53"/>
            <p:cNvSpPr/>
            <p:nvPr/>
          </p:nvSpPr>
          <p:spPr>
            <a:xfrm>
              <a:off x="7426657" y="2197290"/>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492618" y="2197487"/>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cxnSp>
        <p:nvCxnSpPr>
          <p:cNvPr id="57" name="直接连接符 56"/>
          <p:cNvCxnSpPr/>
          <p:nvPr/>
        </p:nvCxnSpPr>
        <p:spPr>
          <a:xfrm flipV="1">
            <a:off x="5018960" y="3970000"/>
            <a:ext cx="6408000" cy="0"/>
          </a:xfrm>
          <a:prstGeom prst="line">
            <a:avLst/>
          </a:prstGeom>
          <a:ln w="317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42" name="组合 41"/>
          <p:cNvGrpSpPr/>
          <p:nvPr/>
        </p:nvGrpSpPr>
        <p:grpSpPr>
          <a:xfrm>
            <a:off x="7655256" y="4857866"/>
            <a:ext cx="791570" cy="830997"/>
            <a:chOff x="7426657" y="4492385"/>
            <a:chExt cx="791570" cy="830997"/>
          </a:xfrm>
        </p:grpSpPr>
        <p:sp>
          <p:nvSpPr>
            <p:cNvPr id="38" name="椭圆 37"/>
            <p:cNvSpPr/>
            <p:nvPr/>
          </p:nvSpPr>
          <p:spPr>
            <a:xfrm>
              <a:off x="7426657" y="4506037"/>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7481245" y="4492385"/>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sp>
        <p:nvSpPr>
          <p:cNvPr id="43" name="矩形 42"/>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4" name="文本框 43"/>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strVal val="#ppt_w*0.70"/>
                                          </p:val>
                                        </p:tav>
                                        <p:tav tm="100000">
                                          <p:val>
                                            <p:strVal val="#ppt_w"/>
                                          </p:val>
                                        </p:tav>
                                      </p:tavLst>
                                    </p:anim>
                                    <p:anim calcmode="lin" valueType="num">
                                      <p:cBhvr>
                                        <p:cTn id="13" dur="250" fill="hold"/>
                                        <p:tgtEl>
                                          <p:spTgt spid="17"/>
                                        </p:tgtEl>
                                        <p:attrNameLst>
                                          <p:attrName>ppt_h</p:attrName>
                                        </p:attrNameLst>
                                      </p:cBhvr>
                                      <p:tavLst>
                                        <p:tav tm="0">
                                          <p:val>
                                            <p:strVal val="#ppt_h"/>
                                          </p:val>
                                        </p:tav>
                                        <p:tav tm="100000">
                                          <p:val>
                                            <p:strVal val="#ppt_h"/>
                                          </p:val>
                                        </p:tav>
                                      </p:tavLst>
                                    </p:anim>
                                    <p:animEffect transition="in" filter="fade">
                                      <p:cBhvr>
                                        <p:cTn id="14" dur="250"/>
                                        <p:tgtEl>
                                          <p:spTgt spid="17"/>
                                        </p:tgtEl>
                                      </p:cBhvr>
                                    </p:animEffect>
                                  </p:childTnLst>
                                </p:cTn>
                              </p:par>
                              <p:par>
                                <p:cTn id="15" presetID="55" presetClass="entr" presetSubtype="0" fill="hold" grpId="0" nodeType="with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250" fill="hold"/>
                                        <p:tgtEl>
                                          <p:spTgt spid="15"/>
                                        </p:tgtEl>
                                        <p:attrNameLst>
                                          <p:attrName>ppt_w</p:attrName>
                                        </p:attrNameLst>
                                      </p:cBhvr>
                                      <p:tavLst>
                                        <p:tav tm="0">
                                          <p:val>
                                            <p:strVal val="#ppt_w*0.70"/>
                                          </p:val>
                                        </p:tav>
                                        <p:tav tm="100000">
                                          <p:val>
                                            <p:strVal val="#ppt_w"/>
                                          </p:val>
                                        </p:tav>
                                      </p:tavLst>
                                    </p:anim>
                                    <p:anim calcmode="lin" valueType="num">
                                      <p:cBhvr>
                                        <p:cTn id="18" dur="250" fill="hold"/>
                                        <p:tgtEl>
                                          <p:spTgt spid="15"/>
                                        </p:tgtEl>
                                        <p:attrNameLst>
                                          <p:attrName>ppt_h</p:attrName>
                                        </p:attrNameLst>
                                      </p:cBhvr>
                                      <p:tavLst>
                                        <p:tav tm="0">
                                          <p:val>
                                            <p:strVal val="#ppt_h"/>
                                          </p:val>
                                        </p:tav>
                                        <p:tav tm="100000">
                                          <p:val>
                                            <p:strVal val="#ppt_h"/>
                                          </p:val>
                                        </p:tav>
                                      </p:tavLst>
                                    </p:anim>
                                    <p:animEffect transition="in" filter="fade">
                                      <p:cBhvr>
                                        <p:cTn id="19" dur="250"/>
                                        <p:tgtEl>
                                          <p:spTgt spid="15"/>
                                        </p:tgtEl>
                                      </p:cBhvr>
                                    </p:animEffect>
                                  </p:childTnLst>
                                </p:cTn>
                              </p:par>
                              <p:par>
                                <p:cTn id="20" presetID="55" presetClass="entr" presetSubtype="0" fill="hold" grpId="0" nodeType="with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250" fill="hold"/>
                                        <p:tgtEl>
                                          <p:spTgt spid="18"/>
                                        </p:tgtEl>
                                        <p:attrNameLst>
                                          <p:attrName>ppt_w</p:attrName>
                                        </p:attrNameLst>
                                      </p:cBhvr>
                                      <p:tavLst>
                                        <p:tav tm="0">
                                          <p:val>
                                            <p:strVal val="#ppt_w*0.70"/>
                                          </p:val>
                                        </p:tav>
                                        <p:tav tm="100000">
                                          <p:val>
                                            <p:strVal val="#ppt_w"/>
                                          </p:val>
                                        </p:tav>
                                      </p:tavLst>
                                    </p:anim>
                                    <p:anim calcmode="lin" valueType="num">
                                      <p:cBhvr>
                                        <p:cTn id="23" dur="250" fill="hold"/>
                                        <p:tgtEl>
                                          <p:spTgt spid="18"/>
                                        </p:tgtEl>
                                        <p:attrNameLst>
                                          <p:attrName>ppt_h</p:attrName>
                                        </p:attrNameLst>
                                      </p:cBhvr>
                                      <p:tavLst>
                                        <p:tav tm="0">
                                          <p:val>
                                            <p:strVal val="#ppt_h"/>
                                          </p:val>
                                        </p:tav>
                                        <p:tav tm="100000">
                                          <p:val>
                                            <p:strVal val="#ppt_h"/>
                                          </p:val>
                                        </p:tav>
                                      </p:tavLst>
                                    </p:anim>
                                    <p:animEffect transition="in" filter="fade">
                                      <p:cBhvr>
                                        <p:cTn id="24" dur="250"/>
                                        <p:tgtEl>
                                          <p:spTgt spid="18"/>
                                        </p:tgtEl>
                                      </p:cBhvr>
                                    </p:animEffect>
                                  </p:childTnLst>
                                </p:cTn>
                              </p:par>
                              <p:par>
                                <p:cTn id="25" presetID="55" presetClass="entr" presetSubtype="0" fill="hold" grpId="0" nodeType="withEffect">
                                  <p:stCondLst>
                                    <p:cond delay="0"/>
                                  </p:stCondLst>
                                  <p:iterate type="lt">
                                    <p:tmPct val="10000"/>
                                  </p:iterate>
                                  <p:childTnLst>
                                    <p:set>
                                      <p:cBhvr>
                                        <p:cTn id="26" dur="1" fill="hold">
                                          <p:stCondLst>
                                            <p:cond delay="0"/>
                                          </p:stCondLst>
                                        </p:cTn>
                                        <p:tgtEl>
                                          <p:spTgt spid="19"/>
                                        </p:tgtEl>
                                        <p:attrNameLst>
                                          <p:attrName>style.visibility</p:attrName>
                                        </p:attrNameLst>
                                      </p:cBhvr>
                                      <p:to>
                                        <p:strVal val="visible"/>
                                      </p:to>
                                    </p:set>
                                    <p:anim calcmode="lin" valueType="num">
                                      <p:cBhvr>
                                        <p:cTn id="27" dur="250" fill="hold"/>
                                        <p:tgtEl>
                                          <p:spTgt spid="19"/>
                                        </p:tgtEl>
                                        <p:attrNameLst>
                                          <p:attrName>ppt_w</p:attrName>
                                        </p:attrNameLst>
                                      </p:cBhvr>
                                      <p:tavLst>
                                        <p:tav tm="0">
                                          <p:val>
                                            <p:strVal val="#ppt_w*0.70"/>
                                          </p:val>
                                        </p:tav>
                                        <p:tav tm="100000">
                                          <p:val>
                                            <p:strVal val="#ppt_w"/>
                                          </p:val>
                                        </p:tav>
                                      </p:tavLst>
                                    </p:anim>
                                    <p:anim calcmode="lin" valueType="num">
                                      <p:cBhvr>
                                        <p:cTn id="28" dur="250" fill="hold"/>
                                        <p:tgtEl>
                                          <p:spTgt spid="19"/>
                                        </p:tgtEl>
                                        <p:attrNameLst>
                                          <p:attrName>ppt_h</p:attrName>
                                        </p:attrNameLst>
                                      </p:cBhvr>
                                      <p:tavLst>
                                        <p:tav tm="0">
                                          <p:val>
                                            <p:strVal val="#ppt_h"/>
                                          </p:val>
                                        </p:tav>
                                        <p:tav tm="100000">
                                          <p:val>
                                            <p:strVal val="#ppt_h"/>
                                          </p:val>
                                        </p:tav>
                                      </p:tavLst>
                                    </p:anim>
                                    <p:animEffect transition="in" filter="fade">
                                      <p:cBhvr>
                                        <p:cTn id="29" dur="250"/>
                                        <p:tgtEl>
                                          <p:spTgt spid="19"/>
                                        </p:tgtEl>
                                      </p:cBhvr>
                                    </p:animEffect>
                                  </p:childTnLst>
                                </p:cTn>
                              </p:par>
                              <p:par>
                                <p:cTn id="30" presetID="55" presetClass="entr" presetSubtype="0" fill="hold" grpId="0" nodeType="withEffect">
                                  <p:stCondLst>
                                    <p:cond delay="0"/>
                                  </p:stCondLst>
                                  <p:iterate type="lt">
                                    <p:tmPct val="10000"/>
                                  </p:iterate>
                                  <p:childTnLst>
                                    <p:set>
                                      <p:cBhvr>
                                        <p:cTn id="31" dur="1" fill="hold">
                                          <p:stCondLst>
                                            <p:cond delay="0"/>
                                          </p:stCondLst>
                                        </p:cTn>
                                        <p:tgtEl>
                                          <p:spTgt spid="20"/>
                                        </p:tgtEl>
                                        <p:attrNameLst>
                                          <p:attrName>style.visibility</p:attrName>
                                        </p:attrNameLst>
                                      </p:cBhvr>
                                      <p:to>
                                        <p:strVal val="visible"/>
                                      </p:to>
                                    </p:set>
                                    <p:anim calcmode="lin" valueType="num">
                                      <p:cBhvr>
                                        <p:cTn id="32" dur="250" fill="hold"/>
                                        <p:tgtEl>
                                          <p:spTgt spid="20"/>
                                        </p:tgtEl>
                                        <p:attrNameLst>
                                          <p:attrName>ppt_w</p:attrName>
                                        </p:attrNameLst>
                                      </p:cBhvr>
                                      <p:tavLst>
                                        <p:tav tm="0">
                                          <p:val>
                                            <p:strVal val="#ppt_w*0.70"/>
                                          </p:val>
                                        </p:tav>
                                        <p:tav tm="100000">
                                          <p:val>
                                            <p:strVal val="#ppt_w"/>
                                          </p:val>
                                        </p:tav>
                                      </p:tavLst>
                                    </p:anim>
                                    <p:anim calcmode="lin" valueType="num">
                                      <p:cBhvr>
                                        <p:cTn id="33" dur="250" fill="hold"/>
                                        <p:tgtEl>
                                          <p:spTgt spid="20"/>
                                        </p:tgtEl>
                                        <p:attrNameLst>
                                          <p:attrName>ppt_h</p:attrName>
                                        </p:attrNameLst>
                                      </p:cBhvr>
                                      <p:tavLst>
                                        <p:tav tm="0">
                                          <p:val>
                                            <p:strVal val="#ppt_h"/>
                                          </p:val>
                                        </p:tav>
                                        <p:tav tm="100000">
                                          <p:val>
                                            <p:strVal val="#ppt_h"/>
                                          </p:val>
                                        </p:tav>
                                      </p:tavLst>
                                    </p:anim>
                                    <p:animEffect transition="in" filter="fade">
                                      <p:cBhvr>
                                        <p:cTn id="34" dur="25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250" fill="hold"/>
                                        <p:tgtEl>
                                          <p:spTgt spid="24"/>
                                        </p:tgtEl>
                                        <p:attrNameLst>
                                          <p:attrName>ppt_w</p:attrName>
                                        </p:attrNameLst>
                                      </p:cBhvr>
                                      <p:tavLst>
                                        <p:tav tm="0">
                                          <p:val>
                                            <p:strVal val="#ppt_w*0.70"/>
                                          </p:val>
                                        </p:tav>
                                        <p:tav tm="100000">
                                          <p:val>
                                            <p:strVal val="#ppt_w"/>
                                          </p:val>
                                        </p:tav>
                                      </p:tavLst>
                                    </p:anim>
                                    <p:anim calcmode="lin" valueType="num">
                                      <p:cBhvr>
                                        <p:cTn id="66" dur="250" fill="hold"/>
                                        <p:tgtEl>
                                          <p:spTgt spid="24"/>
                                        </p:tgtEl>
                                        <p:attrNameLst>
                                          <p:attrName>ppt_h</p:attrName>
                                        </p:attrNameLst>
                                      </p:cBhvr>
                                      <p:tavLst>
                                        <p:tav tm="0">
                                          <p:val>
                                            <p:strVal val="#ppt_h"/>
                                          </p:val>
                                        </p:tav>
                                        <p:tav tm="100000">
                                          <p:val>
                                            <p:strVal val="#ppt_h"/>
                                          </p:val>
                                        </p:tav>
                                      </p:tavLst>
                                    </p:anim>
                                    <p:animEffect transition="in" filter="fade">
                                      <p:cBhvr>
                                        <p:cTn id="67" dur="25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anim calcmode="lin" valueType="num">
                                      <p:cBhvr>
                                        <p:cTn id="78" dur="1000" fill="hold"/>
                                        <p:tgtEl>
                                          <p:spTgt spid="61"/>
                                        </p:tgtEl>
                                        <p:attrNameLst>
                                          <p:attrName>ppt_x</p:attrName>
                                        </p:attrNameLst>
                                      </p:cBhvr>
                                      <p:tavLst>
                                        <p:tav tm="0">
                                          <p:val>
                                            <p:strVal val="#ppt_x"/>
                                          </p:val>
                                        </p:tav>
                                        <p:tav tm="100000">
                                          <p:val>
                                            <p:strVal val="#ppt_x"/>
                                          </p:val>
                                        </p:tav>
                                      </p:tavLst>
                                    </p:anim>
                                    <p:anim calcmode="lin" valueType="num">
                                      <p:cBhvr>
                                        <p:cTn id="7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grpId="0" nodeType="clickEffect">
                                  <p:stCondLst>
                                    <p:cond delay="0"/>
                                  </p:stCondLst>
                                  <p:iterate type="lt">
                                    <p:tmPct val="10000"/>
                                  </p:iterate>
                                  <p:childTnLst>
                                    <p:set>
                                      <p:cBhvr>
                                        <p:cTn id="95" dur="1" fill="hold">
                                          <p:stCondLst>
                                            <p:cond delay="0"/>
                                          </p:stCondLst>
                                        </p:cTn>
                                        <p:tgtEl>
                                          <p:spTgt spid="35"/>
                                        </p:tgtEl>
                                        <p:attrNameLst>
                                          <p:attrName>style.visibility</p:attrName>
                                        </p:attrNameLst>
                                      </p:cBhvr>
                                      <p:to>
                                        <p:strVal val="visible"/>
                                      </p:to>
                                    </p:set>
                                    <p:anim calcmode="lin" valueType="num">
                                      <p:cBhvr>
                                        <p:cTn id="96" dur="250" fill="hold"/>
                                        <p:tgtEl>
                                          <p:spTgt spid="35"/>
                                        </p:tgtEl>
                                        <p:attrNameLst>
                                          <p:attrName>ppt_w</p:attrName>
                                        </p:attrNameLst>
                                      </p:cBhvr>
                                      <p:tavLst>
                                        <p:tav tm="0">
                                          <p:val>
                                            <p:strVal val="#ppt_w*0.70"/>
                                          </p:val>
                                        </p:tav>
                                        <p:tav tm="100000">
                                          <p:val>
                                            <p:strVal val="#ppt_w"/>
                                          </p:val>
                                        </p:tav>
                                      </p:tavLst>
                                    </p:anim>
                                    <p:anim calcmode="lin" valueType="num">
                                      <p:cBhvr>
                                        <p:cTn id="97" dur="250" fill="hold"/>
                                        <p:tgtEl>
                                          <p:spTgt spid="35"/>
                                        </p:tgtEl>
                                        <p:attrNameLst>
                                          <p:attrName>ppt_h</p:attrName>
                                        </p:attrNameLst>
                                      </p:cBhvr>
                                      <p:tavLst>
                                        <p:tav tm="0">
                                          <p:val>
                                            <p:strVal val="#ppt_h"/>
                                          </p:val>
                                        </p:tav>
                                        <p:tav tm="100000">
                                          <p:val>
                                            <p:strVal val="#ppt_h"/>
                                          </p:val>
                                        </p:tav>
                                      </p:tavLst>
                                    </p:anim>
                                    <p:animEffect transition="in" filter="fade">
                                      <p:cBhvr>
                                        <p:cTn id="98" dur="25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200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4" grpId="0"/>
      <p:bldP spid="33" grpId="0"/>
      <p:bldP spid="35" grpId="0"/>
      <p:bldP spid="36" grpId="0"/>
      <p:bldP spid="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7" y="105"/>
            <a:ext cx="12191628" cy="3428895"/>
          </a:xfrm>
          <a:prstGeom prst="rect">
            <a:avLst/>
          </a:prstGeom>
          <a:blipFill dpi="0" rotWithShape="1">
            <a:blip r:embed="rId1">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3" name="矩形 2"/>
          <p:cNvSpPr/>
          <p:nvPr/>
        </p:nvSpPr>
        <p:spPr>
          <a:xfrm>
            <a:off x="0" y="0"/>
            <a:ext cx="12192000" cy="3429000"/>
          </a:xfrm>
          <a:prstGeom prst="rect">
            <a:avLst/>
          </a:prstGeom>
          <a:solidFill>
            <a:srgbClr val="005EA4">
              <a:alpha val="54902"/>
            </a:srgb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6" name="矩形 15"/>
          <p:cNvSpPr/>
          <p:nvPr/>
        </p:nvSpPr>
        <p:spPr>
          <a:xfrm>
            <a:off x="1384810"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17" name="矩形 16"/>
          <p:cNvSpPr/>
          <p:nvPr/>
        </p:nvSpPr>
        <p:spPr>
          <a:xfrm>
            <a:off x="8421120"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18" name="矩形 17"/>
          <p:cNvSpPr/>
          <p:nvPr/>
        </p:nvSpPr>
        <p:spPr>
          <a:xfrm>
            <a:off x="4873177"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33" name="文本框 32"/>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grpSp>
        <p:nvGrpSpPr>
          <p:cNvPr id="48" name="组合 47"/>
          <p:cNvGrpSpPr/>
          <p:nvPr/>
        </p:nvGrpSpPr>
        <p:grpSpPr>
          <a:xfrm>
            <a:off x="11231798" y="452509"/>
            <a:ext cx="600988" cy="387457"/>
            <a:chOff x="10118035" y="961491"/>
            <a:chExt cx="854765" cy="551067"/>
          </a:xfrm>
        </p:grpSpPr>
        <p:sp>
          <p:nvSpPr>
            <p:cNvPr id="49" name="文本框 48"/>
            <p:cNvSpPr txBox="1"/>
            <p:nvPr/>
          </p:nvSpPr>
          <p:spPr>
            <a:xfrm>
              <a:off x="10239270" y="972225"/>
              <a:ext cx="652049" cy="5403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lnSpc>
                  <a:spcPts val="1195"/>
                </a:lnSpc>
              </a:pPr>
              <a:r>
                <a:rPr lang="en-US" altLang="zh-CN" sz="1405" dirty="0">
                  <a:latin typeface="Segoe UI Light" panose="020B0502040204020203" pitchFamily="34" charset="0"/>
                  <a:cs typeface="Segoe UI Light" panose="020B0502040204020203" pitchFamily="34" charset="0"/>
                </a:rPr>
                <a:t>Your</a:t>
              </a:r>
              <a:endParaRPr lang="en-US" altLang="zh-CN" sz="1405" dirty="0">
                <a:latin typeface="Segoe UI Light" panose="020B0502040204020203" pitchFamily="34" charset="0"/>
                <a:cs typeface="Segoe UI Light" panose="020B0502040204020203" pitchFamily="34" charset="0"/>
              </a:endParaRPr>
            </a:p>
            <a:p>
              <a:pPr algn="ctr" defTabSz="410210" latinLnBrk="1" hangingPunct="0">
                <a:lnSpc>
                  <a:spcPts val="1195"/>
                </a:lnSpc>
              </a:pPr>
              <a:r>
                <a:rPr lang="en-US" altLang="zh-CN" sz="1405" dirty="0">
                  <a:latin typeface="Segoe UI Light" panose="020B0502040204020203" pitchFamily="34" charset="0"/>
                  <a:cs typeface="Segoe UI Light" panose="020B0502040204020203" pitchFamily="34" charset="0"/>
                </a:rPr>
                <a:t>Logo</a:t>
              </a:r>
              <a:endParaRPr lang="zh-CN" altLang="en-US" sz="140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50" name="圆角矩形 49"/>
            <p:cNvSpPr/>
            <p:nvPr/>
          </p:nvSpPr>
          <p:spPr>
            <a:xfrm>
              <a:off x="10118035" y="961491"/>
              <a:ext cx="854765" cy="522043"/>
            </a:xfrm>
            <a:prstGeom prst="roundRect">
              <a:avLst/>
            </a:prstGeom>
            <a:solidFill>
              <a:schemeClr val="tx1">
                <a:alpha val="30000"/>
              </a:schemeClr>
            </a:solidFill>
            <a:ln w="127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grpSp>
        <p:nvGrpSpPr>
          <p:cNvPr id="26" name="组合 25"/>
          <p:cNvGrpSpPr/>
          <p:nvPr/>
        </p:nvGrpSpPr>
        <p:grpSpPr>
          <a:xfrm>
            <a:off x="5155883" y="2472535"/>
            <a:ext cx="1880235" cy="1912935"/>
            <a:chOff x="5155853" y="2472503"/>
            <a:chExt cx="1880293" cy="1912993"/>
          </a:xfrm>
        </p:grpSpPr>
        <p:sp>
          <p:nvSpPr>
            <p:cNvPr id="15" name="菱形 14"/>
            <p:cNvSpPr/>
            <p:nvPr/>
          </p:nvSpPr>
          <p:spPr>
            <a:xfrm>
              <a:off x="5353593" y="2664823"/>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0" name="KSO_Shape"/>
            <p:cNvSpPr/>
            <p:nvPr/>
          </p:nvSpPr>
          <p:spPr bwMode="auto">
            <a:xfrm>
              <a:off x="5767016" y="3149564"/>
              <a:ext cx="684094" cy="611124"/>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467986"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dirty="0"/>
            </a:p>
          </p:txBody>
        </p:sp>
        <p:sp>
          <p:nvSpPr>
            <p:cNvPr id="23" name="菱形 22"/>
            <p:cNvSpPr/>
            <p:nvPr/>
          </p:nvSpPr>
          <p:spPr>
            <a:xfrm>
              <a:off x="5155853" y="2472503"/>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7" name="组合 26"/>
          <p:cNvGrpSpPr/>
          <p:nvPr/>
        </p:nvGrpSpPr>
        <p:grpSpPr>
          <a:xfrm>
            <a:off x="8726476" y="2472535"/>
            <a:ext cx="1880235" cy="1912935"/>
            <a:chOff x="8726556" y="2472503"/>
            <a:chExt cx="1880293" cy="1912993"/>
          </a:xfrm>
        </p:grpSpPr>
        <p:sp>
          <p:nvSpPr>
            <p:cNvPr id="14" name="菱形 13"/>
            <p:cNvSpPr/>
            <p:nvPr/>
          </p:nvSpPr>
          <p:spPr>
            <a:xfrm>
              <a:off x="8904513" y="2664823"/>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1" name="KSO_Shape"/>
            <p:cNvSpPr/>
            <p:nvPr/>
          </p:nvSpPr>
          <p:spPr bwMode="auto">
            <a:xfrm>
              <a:off x="9378171" y="3096681"/>
              <a:ext cx="588205" cy="664638"/>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a:p>
          </p:txBody>
        </p:sp>
        <p:sp>
          <p:nvSpPr>
            <p:cNvPr id="24" name="菱形 23"/>
            <p:cNvSpPr/>
            <p:nvPr/>
          </p:nvSpPr>
          <p:spPr>
            <a:xfrm>
              <a:off x="8726556" y="2472503"/>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51" name="文本框 50"/>
          <p:cNvSpPr txBox="1"/>
          <p:nvPr/>
        </p:nvSpPr>
        <p:spPr>
          <a:xfrm>
            <a:off x="6239662" y="1033812"/>
            <a:ext cx="4643425" cy="592470"/>
          </a:xfrm>
          <a:prstGeom prst="rect">
            <a:avLst/>
          </a:prstGeom>
          <a:noFill/>
        </p:spPr>
        <p:txBody>
          <a:bodyPr wrap="square" rtlCol="0">
            <a:spAutoFit/>
          </a:bodyPr>
          <a:lstStyle/>
          <a:p>
            <a:pPr>
              <a:lnSpc>
                <a:spcPts val="3865"/>
              </a:lnSpc>
            </a:pPr>
            <a:r>
              <a:rPr lang="en-US" altLang="zh-CN" sz="3200" dirty="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rPr>
              <a:t>Click here to </a:t>
            </a:r>
            <a:r>
              <a:rPr lang="en-US" altLang="zh-CN" sz="3200" dirty="0" smtClean="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rPr>
              <a:t>add contents</a:t>
            </a:r>
            <a:endParaRPr lang="en-US" altLang="zh-CN" sz="3200" dirty="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文本框 3"/>
          <p:cNvSpPr txBox="1"/>
          <p:nvPr/>
        </p:nvSpPr>
        <p:spPr>
          <a:xfrm>
            <a:off x="6307499" y="1621117"/>
            <a:ext cx="2123977" cy="3183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210" latinLnBrk="1" hangingPunct="0"/>
            <a:r>
              <a:rPr lang="zh-CN" altLang="en-US" sz="1600" dirty="0">
                <a:solidFill>
                  <a:schemeClr val="bg1"/>
                </a:solidFill>
                <a:latin typeface="微软雅黑 Light" panose="020B0502040204020203" pitchFamily="34" charset="-122"/>
                <a:ea typeface="微软雅黑 Light" panose="020B0502040204020203" pitchFamily="34" charset="-122"/>
              </a:rPr>
              <a:t>点击此处</a:t>
            </a:r>
            <a:r>
              <a:rPr lang="zh-CN" altLang="en-US" sz="1600" dirty="0">
                <a:solidFill>
                  <a:schemeClr val="bg1"/>
                </a:solidFill>
                <a:latin typeface="微软雅黑 Light" panose="020B0502040204020203" pitchFamily="34" charset="-122"/>
                <a:ea typeface="微软雅黑 Light" panose="020B0502040204020203" pitchFamily="34" charset="-122"/>
                <a:sym typeface="Helvetica Light"/>
              </a:rPr>
              <a:t>添加标题内容</a:t>
            </a:r>
            <a:endParaRPr lang="zh-CN" altLang="en-US" sz="1600" dirty="0">
              <a:solidFill>
                <a:schemeClr val="bg1"/>
              </a:solidFill>
              <a:latin typeface="微软雅黑 Light" panose="020B0502040204020203" pitchFamily="34" charset="-122"/>
              <a:ea typeface="微软雅黑 Light" panose="020B0502040204020203" pitchFamily="34" charset="-122"/>
              <a:sym typeface="Helvetica Light"/>
            </a:endParaRPr>
          </a:p>
        </p:txBody>
      </p:sp>
      <p:grpSp>
        <p:nvGrpSpPr>
          <p:cNvPr id="25" name="组合 24"/>
          <p:cNvGrpSpPr/>
          <p:nvPr/>
        </p:nvGrpSpPr>
        <p:grpSpPr>
          <a:xfrm>
            <a:off x="1590400" y="2459119"/>
            <a:ext cx="1880235" cy="1912935"/>
            <a:chOff x="1590261" y="2459088"/>
            <a:chExt cx="1880293" cy="1912993"/>
          </a:xfrm>
        </p:grpSpPr>
        <p:sp>
          <p:nvSpPr>
            <p:cNvPr id="13" name="菱形 12"/>
            <p:cNvSpPr/>
            <p:nvPr/>
          </p:nvSpPr>
          <p:spPr>
            <a:xfrm>
              <a:off x="1792545" y="2651407"/>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9" name="KSO_Shape"/>
            <p:cNvSpPr/>
            <p:nvPr/>
          </p:nvSpPr>
          <p:spPr bwMode="auto">
            <a:xfrm>
              <a:off x="2249379" y="3121304"/>
              <a:ext cx="588560" cy="588560"/>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a:p>
          </p:txBody>
        </p:sp>
        <p:sp>
          <p:nvSpPr>
            <p:cNvPr id="22" name="菱形 21"/>
            <p:cNvSpPr/>
            <p:nvPr/>
          </p:nvSpPr>
          <p:spPr>
            <a:xfrm>
              <a:off x="1590261" y="2459088"/>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28" name="矩形 27"/>
          <p:cNvSpPr/>
          <p:nvPr/>
        </p:nvSpPr>
        <p:spPr>
          <a:xfrm>
            <a:off x="949032" y="385806"/>
            <a:ext cx="4631497" cy="496663"/>
          </a:xfrm>
          <a:prstGeom prst="rect">
            <a:avLst/>
          </a:prstGeom>
        </p:spPr>
        <p:txBody>
          <a:bodyPr wrap="none" anchor="ctr">
            <a:noAutofit/>
          </a:bodyPr>
          <a:lstStyle/>
          <a:p>
            <a:r>
              <a:rPr lang="zh-CN" altLang="en-US" sz="3200" b="1" dirty="0" smtClean="0">
                <a:ln w="9525">
                  <a:noFill/>
                  <a:prstDash val="solid"/>
                </a:ln>
                <a:solidFill>
                  <a:schemeClr val="bg1"/>
                </a:solidFill>
                <a:latin typeface="微软雅黑" panose="020B0503020204020204" pitchFamily="34" charset="-122"/>
                <a:ea typeface="微软雅黑" panose="020B0503020204020204" pitchFamily="34" charset="-122"/>
              </a:rPr>
              <a:t>点击此处添加目录内容</a:t>
            </a:r>
            <a:endParaRPr lang="zh-CN" altLang="zh-CN" sz="3200" b="1" kern="100" dirty="0">
              <a:ln w="9525">
                <a:noFill/>
                <a:prstDash val="solid"/>
              </a:ln>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bg1"/>
                </a:solidFill>
                <a:latin typeface="Segoe UI Light" panose="020B0502040204020203" pitchFamily="34" charset="0"/>
                <a:cs typeface="Segoe UI Light" panose="020B0502040204020203" pitchFamily="34" charset="0"/>
              </a:rPr>
              <a:t>04</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nvGrpSpPr>
          <p:cNvPr id="31" name="组合 30"/>
          <p:cNvGrpSpPr/>
          <p:nvPr/>
        </p:nvGrpSpPr>
        <p:grpSpPr>
          <a:xfrm>
            <a:off x="250378" y="339623"/>
            <a:ext cx="616324" cy="616324"/>
            <a:chOff x="141194" y="257735"/>
            <a:chExt cx="616324" cy="616324"/>
          </a:xfrm>
          <a:solidFill>
            <a:schemeClr val="bg1"/>
          </a:solidFill>
        </p:grpSpPr>
        <p:sp>
          <p:nvSpPr>
            <p:cNvPr id="32"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5"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36" name="平行四边形 26"/>
          <p:cNvSpPr/>
          <p:nvPr/>
        </p:nvSpPr>
        <p:spPr>
          <a:xfrm>
            <a:off x="9482477" y="42122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chemeClr val="bg1"/>
          </a:solidFill>
        </p:spPr>
        <p:txBody>
          <a:bodyPr wrap="none" anchor="ctr">
            <a:noAutofit/>
          </a:bodyPr>
          <a:lstStyle/>
          <a:p>
            <a:pPr algn="ctr"/>
            <a:r>
              <a:rPr lang="zh-CN" altLang="en-US" sz="1200" i="1" dirty="0" smtClean="0">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effectLst/>
              <a:latin typeface="微软雅黑 Light" panose="020B0502040204020203" pitchFamily="34" charset="-122"/>
              <a:ea typeface="微软雅黑 Light" panose="020B0502040204020203" pitchFamily="34" charset="-122"/>
            </a:endParaRPr>
          </a:p>
        </p:txBody>
      </p:sp>
      <p:cxnSp>
        <p:nvCxnSpPr>
          <p:cNvPr id="37" name="直接连接符 36"/>
          <p:cNvCxnSpPr/>
          <p:nvPr/>
        </p:nvCxnSpPr>
        <p:spPr>
          <a:xfrm>
            <a:off x="8148932" y="753979"/>
            <a:ext cx="4032000" cy="0"/>
          </a:xfrm>
          <a:prstGeom prst="line">
            <a:avLst/>
          </a:prstGeom>
          <a:ln w="127">
            <a:solidFill>
              <a:schemeClr val="bg1"/>
            </a:solidFill>
            <a:headEnd type="ova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8379537" y="467550"/>
            <a:ext cx="1205879" cy="272716"/>
            <a:chOff x="8379537" y="467550"/>
            <a:chExt cx="1205879" cy="272716"/>
          </a:xfrm>
          <a:solidFill>
            <a:schemeClr val="bg1"/>
          </a:solidFill>
        </p:grpSpPr>
        <p:sp>
          <p:nvSpPr>
            <p:cNvPr id="39" name="平行四边形 38"/>
            <p:cNvSpPr/>
            <p:nvPr/>
          </p:nvSpPr>
          <p:spPr>
            <a:xfrm>
              <a:off x="9168322" y="467550"/>
              <a:ext cx="417094" cy="272716"/>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8871154" y="528484"/>
              <a:ext cx="372590" cy="211782"/>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8588475" y="594851"/>
              <a:ext cx="324000" cy="145415"/>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p:cNvSpPr/>
            <p:nvPr/>
          </p:nvSpPr>
          <p:spPr>
            <a:xfrm>
              <a:off x="8379537" y="663677"/>
              <a:ext cx="216000" cy="76589"/>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heel(1)">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200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33" grpId="0"/>
      <p:bldP spid="51"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 name="矩形 3"/>
          <p:cNvSpPr/>
          <p:nvPr/>
        </p:nvSpPr>
        <p:spPr>
          <a:xfrm>
            <a:off x="7705167" y="2232209"/>
            <a:ext cx="2259106"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8972860" y="3277818"/>
            <a:ext cx="1985682"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矩形 5"/>
          <p:cNvSpPr/>
          <p:nvPr/>
        </p:nvSpPr>
        <p:spPr>
          <a:xfrm>
            <a:off x="6718235" y="3277818"/>
            <a:ext cx="1985682"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461244" y="1845342"/>
            <a:ext cx="4589931" cy="1502976"/>
          </a:xfrm>
          <a:prstGeom prst="rect">
            <a:avLst/>
          </a:prstGeom>
        </p:spPr>
        <p:txBody>
          <a:bodyPr wrap="square">
            <a:spAutoFit/>
          </a:bodyPr>
          <a:lstStyle/>
          <a:p>
            <a:pPr indent="21590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由研究者独立进行的随机研究，</a:t>
            </a:r>
            <a:r>
              <a:rPr lang="en-US" altLang="zh-CN" sz="1400" b="1" dirty="0">
                <a:latin typeface="微软雅黑" panose="020B0503020204020204" pitchFamily="34" charset="-122"/>
                <a:ea typeface="微软雅黑" panose="020B0503020204020204" pitchFamily="34" charset="-122"/>
              </a:rPr>
              <a:t>1,4</a:t>
            </a:r>
            <a:r>
              <a:rPr lang="en-US" altLang="zh-CN" sz="1400" dirty="0">
                <a:latin typeface="微软雅黑" panose="020B0503020204020204" pitchFamily="34" charset="-122"/>
                <a:ea typeface="微软雅黑" panose="020B0503020204020204" pitchFamily="34" charset="-122"/>
              </a:rPr>
              <a:t>98</a:t>
            </a:r>
            <a:r>
              <a:rPr lang="zh-CN" altLang="en-US" sz="1400" dirty="0">
                <a:latin typeface="微软雅黑" panose="020B0503020204020204" pitchFamily="34" charset="-122"/>
                <a:ea typeface="微软雅黑" panose="020B0503020204020204" pitchFamily="34" charset="-122"/>
              </a:rPr>
              <a:t>名</a:t>
            </a:r>
            <a:r>
              <a:rPr lang="en-US" altLang="zh-CN" sz="1400" dirty="0">
                <a:latin typeface="微软雅黑" panose="020B0503020204020204" pitchFamily="34" charset="-122"/>
                <a:ea typeface="微软雅黑" panose="020B0503020204020204" pitchFamily="34" charset="-122"/>
              </a:rPr>
              <a:t>STEMI</a:t>
            </a:r>
            <a:r>
              <a:rPr lang="zh-CN" altLang="en-US" sz="1400" dirty="0">
                <a:latin typeface="微软雅黑" panose="020B0503020204020204" pitchFamily="34" charset="-122"/>
                <a:ea typeface="微软雅黑" panose="020B0503020204020204" pitchFamily="34" charset="-122"/>
              </a:rPr>
              <a:t>患者</a:t>
            </a:r>
            <a:r>
              <a:rPr lang="zh-CN" altLang="en-US" sz="1400" b="1" dirty="0">
                <a:latin typeface="微软雅黑" panose="020B0503020204020204" pitchFamily="34" charset="-122"/>
                <a:ea typeface="微软雅黑" panose="020B0503020204020204" pitchFamily="34" charset="-122"/>
              </a:rPr>
              <a:t>， </a:t>
            </a:r>
            <a:endParaRPr lang="en-US" altLang="zh-CN" sz="1400" b="1" dirty="0">
              <a:latin typeface="微软雅黑" panose="020B0503020204020204" pitchFamily="34" charset="-122"/>
              <a:ea typeface="微软雅黑" panose="020B0503020204020204" pitchFamily="34" charset="-122"/>
            </a:endParaRPr>
          </a:p>
          <a:p>
            <a:pPr indent="215900">
              <a:lnSpc>
                <a:spcPts val="2200"/>
              </a:lnSpc>
            </a:pPr>
            <a:r>
              <a:rPr lang="en-US" altLang="zh-CN" sz="1400" b="1" dirty="0">
                <a:latin typeface="微软雅黑" panose="020B0503020204020204" pitchFamily="34" charset="-122"/>
                <a:ea typeface="微软雅黑" panose="020B0503020204020204" pitchFamily="34" charset="-122"/>
              </a:rPr>
              <a:t> </a:t>
            </a:r>
            <a:r>
              <a:rPr lang="en-US" altLang="zh-CN" sz="1400" b="1" dirty="0" smtClean="0">
                <a:latin typeface="微软雅黑" panose="020B0503020204020204" pitchFamily="34" charset="-122"/>
                <a:ea typeface="微软雅黑" panose="020B0503020204020204" pitchFamily="34" charset="-122"/>
              </a:rPr>
              <a:t>1:1</a:t>
            </a:r>
            <a:r>
              <a:rPr lang="zh-CN" altLang="en-US" sz="1400" dirty="0">
                <a:latin typeface="微软雅黑" panose="020B0503020204020204" pitchFamily="34" charset="-122"/>
                <a:ea typeface="微软雅黑" panose="020B0503020204020204" pitchFamily="34" charset="-122"/>
              </a:rPr>
              <a:t>随机入组</a:t>
            </a:r>
            <a:r>
              <a:rPr lang="en-US" altLang="zh-CN" sz="1400" dirty="0">
                <a:latin typeface="微软雅黑" panose="020B0503020204020204" pitchFamily="34" charset="-122"/>
                <a:ea typeface="微软雅黑" panose="020B0503020204020204" pitchFamily="34" charset="-122"/>
              </a:rPr>
              <a:t>XIENCE V </a:t>
            </a:r>
            <a:r>
              <a:rPr lang="zh-CN" altLang="en-US" sz="1400" dirty="0">
                <a:latin typeface="微软雅黑" panose="020B0503020204020204" pitchFamily="34" charset="-122"/>
                <a:ea typeface="微软雅黑" panose="020B0503020204020204" pitchFamily="34" charset="-122"/>
              </a:rPr>
              <a:t>及 </a:t>
            </a:r>
            <a:r>
              <a:rPr lang="en-US" altLang="zh-CN" sz="1400" dirty="0">
                <a:latin typeface="微软雅黑" panose="020B0503020204020204" pitchFamily="34" charset="-122"/>
                <a:ea typeface="微软雅黑" panose="020B0503020204020204" pitchFamily="34" charset="-122"/>
              </a:rPr>
              <a:t>MULTI-LINK  VISION</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indent="215900">
              <a:lnSpc>
                <a:spcPts val="22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rPr>
              <a:t>主要</a:t>
            </a:r>
            <a:r>
              <a:rPr lang="zh-CN" altLang="en-US" sz="1400" b="1" dirty="0">
                <a:latin typeface="微软雅黑" panose="020B0503020204020204" pitchFamily="34" charset="-122"/>
                <a:ea typeface="微软雅黑" panose="020B0503020204020204" pitchFamily="34" charset="-122"/>
              </a:rPr>
              <a:t>终点</a:t>
            </a:r>
            <a:r>
              <a:rPr lang="en-US" altLang="zh-CN" sz="1400" b="1"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ARC </a:t>
            </a:r>
            <a:r>
              <a:rPr lang="zh-CN" altLang="en-US" sz="1400" dirty="0">
                <a:latin typeface="微软雅黑" panose="020B0503020204020204" pitchFamily="34" charset="-122"/>
                <a:ea typeface="微软雅黑" panose="020B0503020204020204" pitchFamily="34" charset="-122"/>
              </a:rPr>
              <a:t>定义患者导向的</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复合终点，</a:t>
            </a:r>
            <a:endParaRPr lang="en-US" altLang="zh-CN" sz="1400" dirty="0">
              <a:latin typeface="微软雅黑" panose="020B0503020204020204" pitchFamily="34" charset="-122"/>
              <a:ea typeface="微软雅黑" panose="020B0503020204020204" pitchFamily="34" charset="-122"/>
            </a:endParaRPr>
          </a:p>
          <a:p>
            <a:pPr indent="215900">
              <a:lnSpc>
                <a:spcPts val="2200"/>
              </a:lnSpc>
            </a:pPr>
            <a:r>
              <a:rPr lang="zh-CN" altLang="en-US" sz="1400" dirty="0" smtClean="0">
                <a:latin typeface="微软雅黑" panose="020B0503020204020204" pitchFamily="34" charset="-122"/>
                <a:ea typeface="微软雅黑" panose="020B0503020204020204" pitchFamily="34" charset="-122"/>
              </a:rPr>
              <a:t>包括</a:t>
            </a:r>
            <a:r>
              <a:rPr lang="zh-CN" altLang="en-US" sz="1400" dirty="0">
                <a:latin typeface="微软雅黑" panose="020B0503020204020204" pitchFamily="34" charset="-122"/>
                <a:ea typeface="微软雅黑" panose="020B0503020204020204" pitchFamily="34" charset="-122"/>
              </a:rPr>
              <a:t>全因死亡，全因心梗，全部血运重建。</a:t>
            </a:r>
            <a:endParaRPr lang="zh-CN" altLang="en-US" sz="1400" dirty="0">
              <a:latin typeface="微软雅黑" panose="020B0503020204020204" pitchFamily="34" charset="-122"/>
              <a:ea typeface="微软雅黑" panose="020B0503020204020204" pitchFamily="34" charset="-122"/>
            </a:endParaRPr>
          </a:p>
          <a:p>
            <a:pPr indent="215900">
              <a:lnSpc>
                <a:spcPts val="2200"/>
              </a:lnSpc>
              <a:buFont typeface="Arial" panose="020B0604020202020204" pitchFamily="34" charset="0"/>
              <a:buChar char="•"/>
            </a:pPr>
            <a:r>
              <a:rPr lang="en-US" altLang="zh-CN" sz="1400" b="1" dirty="0" smtClean="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随访率</a:t>
            </a:r>
            <a:r>
              <a:rPr lang="en-US" altLang="zh-CN" sz="1400" b="1" dirty="0">
                <a:latin typeface="微软雅黑" panose="020B0503020204020204" pitchFamily="34" charset="-122"/>
                <a:ea typeface="微软雅黑" panose="020B0503020204020204" pitchFamily="34" charset="-122"/>
              </a:rPr>
              <a:t>98%</a:t>
            </a:r>
            <a:r>
              <a:rPr lang="en-US"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p:txBody>
      </p:sp>
      <p:sp>
        <p:nvSpPr>
          <p:cNvPr id="8" name="矩形 7"/>
          <p:cNvSpPr/>
          <p:nvPr/>
        </p:nvSpPr>
        <p:spPr>
          <a:xfrm>
            <a:off x="1401201" y="3792069"/>
            <a:ext cx="4649974" cy="248443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9" name="Group 27"/>
          <p:cNvGraphicFramePr>
            <a:graphicFrameLocks noGrp="1"/>
          </p:cNvGraphicFramePr>
          <p:nvPr/>
        </p:nvGraphicFramePr>
        <p:xfrm>
          <a:off x="1471050" y="3865094"/>
          <a:ext cx="4498673" cy="1008061"/>
        </p:xfrm>
        <a:graphic>
          <a:graphicData uri="http://schemas.openxmlformats.org/drawingml/2006/table">
            <a:tbl>
              <a:tblPr/>
              <a:tblGrid>
                <a:gridCol w="915566"/>
                <a:gridCol w="1005182"/>
                <a:gridCol w="1696711"/>
                <a:gridCol w="881214"/>
              </a:tblGrid>
              <a:tr h="340766">
                <a:tc gridSpan="4">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rPr>
                        <a:t>患者导向复合终点</a:t>
                      </a:r>
                      <a:endPar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005EA4"/>
                    </a:solidFill>
                  </a:tcPr>
                </a:tc>
                <a:tc hMerge="1">
                  <a:tcPr/>
                </a:tc>
                <a:tc hMerge="1">
                  <a:tcPr/>
                </a:tc>
                <a:tc hMerge="1">
                  <a:tcPr/>
                </a:tc>
              </a:tr>
              <a:tr h="340766">
                <a:tc>
                  <a:txBody>
                    <a:bodyPr/>
                    <a:lstStyle/>
                    <a:p>
                      <a:pPr marL="0" marR="0" lvl="0" indent="0" algn="l" defTabSz="4572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XIENCE V</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MULTI-LINK VISION</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p-</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值</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26529">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12.0%</a:t>
                      </a:r>
                      <a:endPar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14.4%</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0.16</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bl>
          </a:graphicData>
        </a:graphic>
      </p:graphicFrame>
      <p:graphicFrame>
        <p:nvGraphicFramePr>
          <p:cNvPr id="10" name="Group 27"/>
          <p:cNvGraphicFramePr>
            <a:graphicFrameLocks noGrp="1"/>
          </p:cNvGraphicFramePr>
          <p:nvPr/>
        </p:nvGraphicFramePr>
        <p:xfrm>
          <a:off x="1471050" y="4873156"/>
          <a:ext cx="4498673" cy="1312864"/>
        </p:xfrm>
        <a:graphic>
          <a:graphicData uri="http://schemas.openxmlformats.org/drawingml/2006/table">
            <a:tbl>
              <a:tblPr/>
              <a:tblGrid>
                <a:gridCol w="915566"/>
                <a:gridCol w="1005182"/>
                <a:gridCol w="1696711"/>
                <a:gridCol w="881214"/>
              </a:tblGrid>
              <a:tr h="328216">
                <a:tc gridSpan="4">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rPr>
                        <a:t>支架相关终点</a:t>
                      </a:r>
                      <a:endPar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005EA4"/>
                    </a:solidFill>
                  </a:tcPr>
                </a:tc>
                <a:tc hMerge="1">
                  <a:tcPr/>
                </a:tc>
                <a:tc hMerge="1">
                  <a:tcPr/>
                </a:tc>
                <a:tc hMerge="1">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终点</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XIENCE V</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MULTI-LINK VISION</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p-</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值</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TLR</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2.2%</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5.1%</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0.003</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TVR</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3.9%</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7.0%</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0.007</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bl>
          </a:graphicData>
        </a:graphic>
      </p:graphicFrame>
      <p:sp>
        <p:nvSpPr>
          <p:cNvPr id="12" name="矩形 11"/>
          <p:cNvSpPr/>
          <p:nvPr/>
        </p:nvSpPr>
        <p:spPr>
          <a:xfrm>
            <a:off x="6777114" y="4304623"/>
            <a:ext cx="4206687" cy="1684338"/>
          </a:xfrm>
          <a:prstGeom prst="rect">
            <a:avLst/>
          </a:prstGeom>
          <a:solidFill>
            <a:srgbClr val="005EA4"/>
          </a:solidFill>
        </p:spPr>
        <p:txBody>
          <a:bodyPr wrap="square">
            <a:spAutoFit/>
          </a:bodyPr>
          <a:lstStyle/>
          <a:p>
            <a:pPr marL="144145">
              <a:lnSpc>
                <a:spcPct val="150000"/>
              </a:lnSpc>
              <a:defRPr/>
            </a:pP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“在临床表现上，</a:t>
            </a:r>
            <a:r>
              <a:rPr lang="en-US" altLang="zh-CN" sz="1200" b="1" i="1"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Xience</a:t>
            </a:r>
            <a:r>
              <a:rPr lang="en-US" altLang="zh-CN" sz="1200" b="1"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V </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支架显著降低</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TVR</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和</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TLR</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的发生率，以及确定的</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可能的支</a:t>
            </a:r>
            <a:endPar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nSpc>
                <a:spcPct val="150000"/>
              </a:lnSpc>
              <a:defRPr/>
            </a:pP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架血栓发生率</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nSpc>
                <a:spcPct val="150000"/>
              </a:lnSpc>
              <a:defRPr/>
            </a:pP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gn="r">
              <a:lnSpc>
                <a:spcPct val="150000"/>
              </a:lnSpc>
              <a:defRPr/>
            </a:pP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Dr. </a:t>
            </a:r>
            <a:r>
              <a:rPr lang="en-US" altLang="zh-CN" sz="1050"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Manel</a:t>
            </a: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050"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Sabate</a:t>
            </a:r>
            <a:endPar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gn="r">
              <a:lnSpc>
                <a:spcPct val="150000"/>
              </a:lnSpc>
              <a:defRPr/>
            </a:pP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Principal Investigator, EXAMINATION Trial</a:t>
            </a:r>
            <a:endParaRPr lang="en-US" altLang="zh-CN" sz="1050" baseline="30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 Box 10"/>
          <p:cNvSpPr txBox="1">
            <a:spLocks noChangeArrowheads="1"/>
          </p:cNvSpPr>
          <p:nvPr/>
        </p:nvSpPr>
        <p:spPr bwMode="auto">
          <a:xfrm>
            <a:off x="6701423" y="6217373"/>
            <a:ext cx="4513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000" dirty="0">
                <a:ea typeface="MS PGothic" panose="020B0600070205080204" pitchFamily="34" charset="-128"/>
                <a:cs typeface="Arial" panose="020B0604020202020204" pitchFamily="34" charset="0"/>
              </a:rPr>
              <a:t>Source: M. </a:t>
            </a:r>
            <a:r>
              <a:rPr lang="en-US" altLang="zh-CN" sz="1000" dirty="0" err="1">
                <a:ea typeface="MS PGothic" panose="020B0600070205080204" pitchFamily="34" charset="-128"/>
                <a:cs typeface="Arial" panose="020B0604020202020204" pitchFamily="34" charset="0"/>
              </a:rPr>
              <a:t>Sabate</a:t>
            </a:r>
            <a:r>
              <a:rPr lang="en-US" altLang="zh-CN" sz="1000" dirty="0">
                <a:ea typeface="MS PGothic" panose="020B0600070205080204" pitchFamily="34" charset="-128"/>
                <a:cs typeface="Arial" panose="020B0604020202020204" pitchFamily="34" charset="0"/>
              </a:rPr>
              <a:t>, EXAMINATION 1-Year Presentation. ESC 2011. Investigator Sponsored Study</a:t>
            </a:r>
            <a:endParaRPr lang="zh-CN" altLang="en-US" sz="1000" dirty="0">
              <a:ea typeface="MS PGothic" panose="020B0600070205080204" pitchFamily="34" charset="-128"/>
              <a:cs typeface="Arial" panose="020B0604020202020204" pitchFamily="34" charset="0"/>
            </a:endParaRPr>
          </a:p>
        </p:txBody>
      </p:sp>
      <p:sp>
        <p:nvSpPr>
          <p:cNvPr id="14" name="矩形 13"/>
          <p:cNvSpPr/>
          <p:nvPr/>
        </p:nvSpPr>
        <p:spPr>
          <a:xfrm>
            <a:off x="6750424" y="1308005"/>
            <a:ext cx="4182036" cy="584775"/>
          </a:xfrm>
          <a:prstGeom prst="rect">
            <a:avLst/>
          </a:prstGeom>
          <a:solidFill>
            <a:srgbClr val="005EA4"/>
          </a:solidFill>
          <a:ln>
            <a:solidFill>
              <a:schemeClr val="tx1">
                <a:lumMod val="50000"/>
                <a:lumOff val="50000"/>
              </a:schemeClr>
            </a:solidFill>
          </a:ln>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EXAMINATION </a:t>
            </a:r>
            <a:r>
              <a:rPr lang="zh-CN" altLang="en-US" sz="1600" b="1" dirty="0">
                <a:solidFill>
                  <a:schemeClr val="bg1"/>
                </a:solidFill>
                <a:latin typeface="微软雅黑" panose="020B0503020204020204" pitchFamily="34" charset="-122"/>
                <a:ea typeface="微软雅黑" panose="020B0503020204020204" pitchFamily="34" charset="-122"/>
              </a:rPr>
              <a:t>研究</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rPr>
              <a:t>XIENCE </a:t>
            </a:r>
            <a:r>
              <a:rPr lang="zh-CN" altLang="en-US" sz="1600" b="1" dirty="0">
                <a:solidFill>
                  <a:schemeClr val="bg1"/>
                </a:solidFill>
                <a:latin typeface="微软雅黑" panose="020B0503020204020204" pitchFamily="34" charset="-122"/>
                <a:ea typeface="微软雅黑" panose="020B0503020204020204" pitchFamily="34" charset="-122"/>
              </a:rPr>
              <a:t>的安全性 优于</a:t>
            </a:r>
            <a:r>
              <a:rPr lang="en-US" altLang="zh-CN" sz="1600" b="1" dirty="0">
                <a:solidFill>
                  <a:schemeClr val="bg1"/>
                </a:solidFill>
                <a:latin typeface="微软雅黑" panose="020B0503020204020204" pitchFamily="34" charset="-122"/>
                <a:ea typeface="微软雅黑" panose="020B0503020204020204" pitchFamily="34" charset="-122"/>
              </a:rPr>
              <a:t>BMS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6" name="肘形连接符 15"/>
          <p:cNvCxnSpPr>
            <a:stCxn id="4" idx="2"/>
            <a:endCxn id="6" idx="0"/>
          </p:cNvCxnSpPr>
          <p:nvPr/>
        </p:nvCxnSpPr>
        <p:spPr>
          <a:xfrm rot="5400000">
            <a:off x="8140058" y="2583156"/>
            <a:ext cx="265680" cy="1123644"/>
          </a:xfrm>
          <a:prstGeom prst="bentConnector3">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4" idx="2"/>
            <a:endCxn id="5" idx="0"/>
          </p:cNvCxnSpPr>
          <p:nvPr/>
        </p:nvCxnSpPr>
        <p:spPr>
          <a:xfrm rot="16200000" flipH="1">
            <a:off x="9267370" y="2579487"/>
            <a:ext cx="265680" cy="1130981"/>
          </a:xfrm>
          <a:prstGeom prst="bentConnector3">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385046" y="1653988"/>
            <a:ext cx="4652681" cy="1882589"/>
          </a:xfrm>
          <a:prstGeom prst="rect">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down)">
                                      <p:cBhvr>
                                        <p:cTn id="12" dur="500"/>
                                        <p:tgtEl>
                                          <p:spTgt spid="8"/>
                                        </p:tgtEl>
                                      </p:cBhvr>
                                    </p:animEffect>
                                  </p:childTnLst>
                                </p:cTn>
                              </p:par>
                              <p:par>
                                <p:cTn id="13" presetID="1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down)">
                                      <p:cBhvr>
                                        <p:cTn id="16" dur="500"/>
                                        <p:tgtEl>
                                          <p:spTgt spid="9"/>
                                        </p:tgtEl>
                                      </p:cBhvr>
                                    </p:animEffect>
                                  </p:childTnLst>
                                </p:cTn>
                              </p:par>
                              <p:par>
                                <p:cTn id="17" presetID="1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p:tgtEl>
                                          <p:spTgt spid="13"/>
                                        </p:tgtEl>
                                        <p:attrNameLst>
                                          <p:attrName>ppt_y</p:attrName>
                                        </p:attrNameLst>
                                      </p:cBhvr>
                                      <p:tavLst>
                                        <p:tav tm="0">
                                          <p:val>
                                            <p:strVal val="#ppt_y+#ppt_h*1.125000"/>
                                          </p:val>
                                        </p:tav>
                                        <p:tav tm="100000">
                                          <p:val>
                                            <p:strVal val="#ppt_y"/>
                                          </p:val>
                                        </p:tav>
                                      </p:tavLst>
                                    </p:anim>
                                    <p:animEffect transition="in" filter="wipe(up)">
                                      <p:cBhvr>
                                        <p:cTn id="46" dur="500"/>
                                        <p:tgtEl>
                                          <p:spTgt spid="13"/>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ppt_y</p:attrName>
                                        </p:attrNameLst>
                                      </p:cBhvr>
                                      <p:tavLst>
                                        <p:tav tm="0">
                                          <p:val>
                                            <p:strVal val="#ppt_y+#ppt_h*1.125000"/>
                                          </p:val>
                                        </p:tav>
                                        <p:tav tm="100000">
                                          <p:val>
                                            <p:strVal val="#ppt_y"/>
                                          </p:val>
                                        </p:tav>
                                      </p:tavLst>
                                    </p:anim>
                                    <p:animEffect transition="in" filter="wipe(up)">
                                      <p:cBhvr>
                                        <p:cTn id="50" dur="500"/>
                                        <p:tgtEl>
                                          <p:spTgt spid="14"/>
                                        </p:tgtEl>
                                      </p:cBhvr>
                                    </p:animEffect>
                                  </p:childTnLst>
                                </p:cTn>
                              </p:par>
                              <p:par>
                                <p:cTn id="51" presetID="1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ppt_y</p:attrName>
                                        </p:attrNameLst>
                                      </p:cBhvr>
                                      <p:tavLst>
                                        <p:tav tm="0">
                                          <p:val>
                                            <p:strVal val="#ppt_y+#ppt_h*1.125000"/>
                                          </p:val>
                                        </p:tav>
                                        <p:tav tm="100000">
                                          <p:val>
                                            <p:strVal val="#ppt_y"/>
                                          </p:val>
                                        </p:tav>
                                      </p:tavLst>
                                    </p:anim>
                                    <p:animEffect transition="in" filter="wipe(up)">
                                      <p:cBhvr>
                                        <p:cTn id="54" dur="500"/>
                                        <p:tgtEl>
                                          <p:spTgt spid="16"/>
                                        </p:tgtEl>
                                      </p:cBhvr>
                                    </p:animEffect>
                                  </p:childTnLst>
                                </p:cTn>
                              </p:par>
                              <p:par>
                                <p:cTn id="55" presetID="1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p:tgtEl>
                                          <p:spTgt spid="18"/>
                                        </p:tgtEl>
                                        <p:attrNameLst>
                                          <p:attrName>ppt_y</p:attrName>
                                        </p:attrNameLst>
                                      </p:cBhvr>
                                      <p:tavLst>
                                        <p:tav tm="0">
                                          <p:val>
                                            <p:strVal val="#ppt_y+#ppt_h*1.125000"/>
                                          </p:val>
                                        </p:tav>
                                        <p:tav tm="100000">
                                          <p:val>
                                            <p:strVal val="#ppt_y"/>
                                          </p:val>
                                        </p:tav>
                                      </p:tavLst>
                                    </p:anim>
                                    <p:animEffect transition="in" filter="wipe(up)">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200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12" grpId="0" animBg="1"/>
      <p:bldP spid="13" grpId="0"/>
      <p:bldP spid="14" grpId="0" animBg="1"/>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11" name="组合 10"/>
          <p:cNvGrpSpPr/>
          <p:nvPr/>
        </p:nvGrpSpPr>
        <p:grpSpPr>
          <a:xfrm>
            <a:off x="2130705" y="2321419"/>
            <a:ext cx="1800225" cy="3444192"/>
            <a:chOff x="2130705" y="2321419"/>
            <a:chExt cx="1800225" cy="3444192"/>
          </a:xfrm>
        </p:grpSpPr>
        <p:sp>
          <p:nvSpPr>
            <p:cNvPr id="6" name="矩形 22"/>
            <p:cNvSpPr>
              <a:spLocks noChangeArrowheads="1"/>
            </p:cNvSpPr>
            <p:nvPr/>
          </p:nvSpPr>
          <p:spPr bwMode="auto">
            <a:xfrm>
              <a:off x="2203730" y="3104773"/>
              <a:ext cx="1727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唯一</a:t>
              </a:r>
              <a:r>
                <a:rPr lang="en-US" altLang="zh-CN" sz="1400">
                  <a:latin typeface="微软雅黑" panose="020B0503020204020204" pitchFamily="34" charset="-122"/>
                  <a:ea typeface="微软雅黑" panose="020B0503020204020204" pitchFamily="34" charset="-122"/>
                </a:rPr>
                <a:t>CE</a:t>
              </a:r>
              <a:r>
                <a:rPr lang="zh-CN" altLang="en-US" sz="1400">
                  <a:latin typeface="微软雅黑" panose="020B0503020204020204" pitchFamily="34" charset="-122"/>
                  <a:ea typeface="微软雅黑" panose="020B0503020204020204" pitchFamily="34" charset="-122"/>
                </a:rPr>
                <a:t>批准最短</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三个月使用双联</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抗血小板</a:t>
              </a:r>
              <a:r>
                <a:rPr lang="en-US" altLang="zh-CN" sz="1400">
                  <a:latin typeface="微软雅黑" panose="020B0503020204020204" pitchFamily="34" charset="-122"/>
                  <a:ea typeface="微软雅黑" panose="020B0503020204020204" pitchFamily="34" charset="-122"/>
                </a:rPr>
                <a:t>(DAPT)</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治疗的</a:t>
              </a:r>
              <a:r>
                <a:rPr lang="en-US" altLang="zh-CN" sz="1400">
                  <a:latin typeface="微软雅黑" panose="020B0503020204020204" pitchFamily="34" charset="-122"/>
                  <a:ea typeface="微软雅黑" panose="020B0503020204020204" pitchFamily="34" charset="-122"/>
                </a:rPr>
                <a:t>DES</a:t>
              </a:r>
              <a:endParaRPr lang="zh-CN" altLang="en-US" sz="1400">
                <a:latin typeface="微软雅黑" panose="020B0503020204020204" pitchFamily="34" charset="-122"/>
                <a:ea typeface="微软雅黑" panose="020B0503020204020204" pitchFamily="34" charset="-122"/>
              </a:endParaRPr>
            </a:p>
          </p:txBody>
        </p:sp>
        <p:sp>
          <p:nvSpPr>
            <p:cNvPr id="10" name="圆角矩形 9"/>
            <p:cNvSpPr/>
            <p:nvPr/>
          </p:nvSpPr>
          <p:spPr>
            <a:xfrm>
              <a:off x="2130705" y="2815848"/>
              <a:ext cx="1657350" cy="1801813"/>
            </a:xfrm>
            <a:prstGeom prst="roundRect">
              <a:avLst>
                <a:gd name="adj" fmla="val 12161"/>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6" name="圆角矩形 15"/>
            <p:cNvSpPr/>
            <p:nvPr/>
          </p:nvSpPr>
          <p:spPr>
            <a:xfrm>
              <a:off x="2130705" y="4613086"/>
              <a:ext cx="1657350" cy="1152525"/>
            </a:xfrm>
            <a:prstGeom prst="roundRect">
              <a:avLst>
                <a:gd name="adj" fmla="val 12161"/>
              </a:avLst>
            </a:prstGeom>
            <a:blipFill>
              <a:blip r:embed="rId1"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同侧圆角矩形 19"/>
            <p:cNvSpPr/>
            <p:nvPr/>
          </p:nvSpPr>
          <p:spPr>
            <a:xfrm flipV="1">
              <a:off x="2130705" y="4338261"/>
              <a:ext cx="1657350"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4" name="直接连接符 23"/>
            <p:cNvCxnSpPr/>
            <p:nvPr/>
          </p:nvCxnSpPr>
          <p:spPr>
            <a:xfrm>
              <a:off x="2130705" y="4308098"/>
              <a:ext cx="165735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446282"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唯一批准</a:t>
              </a:r>
              <a:endParaRPr lang="zh-CN" altLang="en-US" sz="1600" dirty="0">
                <a:effectLst/>
                <a:latin typeface="Arial" panose="020B0604020202020204" pitchFamily="34" charset="0"/>
              </a:endParaRPr>
            </a:p>
          </p:txBody>
        </p:sp>
      </p:grpSp>
      <p:grpSp>
        <p:nvGrpSpPr>
          <p:cNvPr id="13" name="组合 12"/>
          <p:cNvGrpSpPr/>
          <p:nvPr/>
        </p:nvGrpSpPr>
        <p:grpSpPr>
          <a:xfrm>
            <a:off x="4219855" y="2321419"/>
            <a:ext cx="1784350" cy="3444192"/>
            <a:chOff x="4219855" y="2321419"/>
            <a:chExt cx="1784350" cy="3444192"/>
          </a:xfrm>
        </p:grpSpPr>
        <p:sp>
          <p:nvSpPr>
            <p:cNvPr id="5" name="圆角矩形 4"/>
            <p:cNvSpPr/>
            <p:nvPr/>
          </p:nvSpPr>
          <p:spPr>
            <a:xfrm>
              <a:off x="4219855" y="2815848"/>
              <a:ext cx="1655762" cy="1800225"/>
            </a:xfrm>
            <a:prstGeom prst="roundRect">
              <a:avLst>
                <a:gd name="adj" fmla="val 12161"/>
              </a:avLst>
            </a:prstGeom>
            <a:noFill/>
            <a:ln w="127">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zh-CN" altLang="en-US">
                <a:solidFill>
                  <a:schemeClr val="tx1"/>
                </a:solidFill>
              </a:endParaRPr>
            </a:p>
          </p:txBody>
        </p:sp>
        <p:sp>
          <p:nvSpPr>
            <p:cNvPr id="7" name="矩形 23"/>
            <p:cNvSpPr>
              <a:spLocks noChangeArrowheads="1"/>
            </p:cNvSpPr>
            <p:nvPr/>
          </p:nvSpPr>
          <p:spPr bwMode="auto">
            <a:xfrm>
              <a:off x="4291292" y="3107948"/>
              <a:ext cx="17129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唯一一个术后</a:t>
              </a:r>
              <a:r>
                <a:rPr lang="en-US" altLang="zh-CN" sz="1400">
                  <a:latin typeface="微软雅黑" panose="020B0503020204020204" pitchFamily="34" charset="-122"/>
                  <a:ea typeface="微软雅黑" panose="020B0503020204020204" pitchFamily="34" charset="-122"/>
                </a:rPr>
                <a:t>2</a:t>
              </a:r>
              <a:r>
                <a:rPr lang="zh-CN" altLang="en-US" sz="1400">
                  <a:latin typeface="微软雅黑" panose="020B0503020204020204" pitchFamily="34" charset="-122"/>
                  <a:ea typeface="微软雅黑" panose="020B0503020204020204" pitchFamily="34" charset="-122"/>
                </a:rPr>
                <a:t>年</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支架血栓发生率</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低于</a:t>
              </a:r>
              <a:r>
                <a:rPr lang="en-US" altLang="zh-CN" sz="1400">
                  <a:latin typeface="微软雅黑" panose="020B0503020204020204" pitchFamily="34" charset="-122"/>
                  <a:ea typeface="微软雅黑" panose="020B0503020204020204" pitchFamily="34" charset="-122"/>
                </a:rPr>
                <a:t>BMS</a:t>
              </a:r>
              <a:r>
                <a:rPr lang="zh-CN" altLang="en-US" sz="1400">
                  <a:latin typeface="微软雅黑" panose="020B0503020204020204" pitchFamily="34" charset="-122"/>
                  <a:ea typeface="微软雅黑" panose="020B0503020204020204" pitchFamily="34" charset="-122"/>
                </a:rPr>
                <a:t>的</a:t>
              </a:r>
              <a:r>
                <a:rPr lang="en-US" altLang="zh-CN" sz="1400">
                  <a:latin typeface="微软雅黑" panose="020B0503020204020204" pitchFamily="34" charset="-122"/>
                  <a:ea typeface="微软雅黑" panose="020B0503020204020204" pitchFamily="34" charset="-122"/>
                </a:rPr>
                <a:t>DES</a:t>
              </a:r>
              <a:endParaRPr lang="zh-CN" altLang="en-US" sz="1400">
                <a:latin typeface="微软雅黑" panose="020B0503020204020204" pitchFamily="34" charset="-122"/>
                <a:ea typeface="微软雅黑" panose="020B0503020204020204" pitchFamily="34" charset="-122"/>
              </a:endParaRPr>
            </a:p>
          </p:txBody>
        </p:sp>
        <p:sp>
          <p:nvSpPr>
            <p:cNvPr id="19" name="圆角矩形 18"/>
            <p:cNvSpPr/>
            <p:nvPr/>
          </p:nvSpPr>
          <p:spPr>
            <a:xfrm>
              <a:off x="4219855" y="4613086"/>
              <a:ext cx="1655762" cy="1152525"/>
            </a:xfrm>
            <a:prstGeom prst="roundRect">
              <a:avLst>
                <a:gd name="adj" fmla="val 12161"/>
              </a:avLst>
            </a:prstGeom>
            <a:blipFill>
              <a:blip r:embed="rId2"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3" name="同侧圆角矩形 22"/>
            <p:cNvSpPr/>
            <p:nvPr/>
          </p:nvSpPr>
          <p:spPr>
            <a:xfrm flipV="1">
              <a:off x="4219855" y="4338261"/>
              <a:ext cx="1655762"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7" name="直接连接符 26"/>
            <p:cNvCxnSpPr/>
            <p:nvPr/>
          </p:nvCxnSpPr>
          <p:spPr>
            <a:xfrm>
              <a:off x="4219855" y="4308098"/>
              <a:ext cx="1655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514605"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发生率低</a:t>
              </a:r>
              <a:endParaRPr lang="zh-CN" altLang="en-US" sz="1600" dirty="0">
                <a:effectLst/>
                <a:latin typeface="Arial" panose="020B0604020202020204" pitchFamily="34" charset="0"/>
              </a:endParaRPr>
            </a:p>
          </p:txBody>
        </p:sp>
      </p:grpSp>
      <p:grpSp>
        <p:nvGrpSpPr>
          <p:cNvPr id="14" name="组合 13"/>
          <p:cNvGrpSpPr/>
          <p:nvPr/>
        </p:nvGrpSpPr>
        <p:grpSpPr>
          <a:xfrm>
            <a:off x="6307417" y="2321419"/>
            <a:ext cx="1655763" cy="3444192"/>
            <a:chOff x="6307417" y="2321419"/>
            <a:chExt cx="1655763" cy="3444192"/>
          </a:xfrm>
        </p:grpSpPr>
        <p:sp>
          <p:nvSpPr>
            <p:cNvPr id="4" name="圆角矩形 3"/>
            <p:cNvSpPr/>
            <p:nvPr/>
          </p:nvSpPr>
          <p:spPr>
            <a:xfrm>
              <a:off x="6307417" y="2815848"/>
              <a:ext cx="1655763" cy="1800225"/>
            </a:xfrm>
            <a:prstGeom prst="roundRect">
              <a:avLst>
                <a:gd name="adj" fmla="val 12161"/>
              </a:avLst>
            </a:prstGeom>
            <a:noFill/>
            <a:ln w="127">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a:solidFill>
                  <a:schemeClr val="tx1"/>
                </a:solidFill>
              </a:endParaRPr>
            </a:p>
          </p:txBody>
        </p:sp>
        <p:sp>
          <p:nvSpPr>
            <p:cNvPr id="8" name="矩形 24"/>
            <p:cNvSpPr>
              <a:spLocks noChangeArrowheads="1"/>
            </p:cNvSpPr>
            <p:nvPr/>
          </p:nvSpPr>
          <p:spPr bwMode="auto">
            <a:xfrm>
              <a:off x="6378855" y="3117473"/>
              <a:ext cx="15128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减少医疗支出，</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降低总体治疗</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成本</a:t>
              </a:r>
              <a:endParaRPr lang="zh-CN" altLang="en-US" sz="1400" dirty="0">
                <a:latin typeface="微软雅黑" panose="020B0503020204020204" pitchFamily="34" charset="-122"/>
                <a:ea typeface="微软雅黑" panose="020B0503020204020204" pitchFamily="34" charset="-122"/>
              </a:endParaRPr>
            </a:p>
          </p:txBody>
        </p:sp>
        <p:sp>
          <p:nvSpPr>
            <p:cNvPr id="18" name="圆角矩形 17"/>
            <p:cNvSpPr/>
            <p:nvPr/>
          </p:nvSpPr>
          <p:spPr>
            <a:xfrm>
              <a:off x="6307417" y="4613086"/>
              <a:ext cx="1655763" cy="1152525"/>
            </a:xfrm>
            <a:prstGeom prst="roundRect">
              <a:avLst>
                <a:gd name="adj" fmla="val 12161"/>
              </a:avLst>
            </a:prstGeom>
            <a:blipFill>
              <a:blip r:embed="rId3"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2" name="同侧圆角矩形 21"/>
            <p:cNvSpPr/>
            <p:nvPr/>
          </p:nvSpPr>
          <p:spPr>
            <a:xfrm flipV="1">
              <a:off x="6307417" y="4338261"/>
              <a:ext cx="1655763"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6" name="直接连接符 25"/>
            <p:cNvCxnSpPr/>
            <p:nvPr/>
          </p:nvCxnSpPr>
          <p:spPr>
            <a:xfrm>
              <a:off x="6307417" y="4308098"/>
              <a:ext cx="165576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6602838"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成本减少</a:t>
              </a:r>
              <a:endParaRPr lang="zh-CN" altLang="en-US" sz="1600" dirty="0">
                <a:effectLst/>
                <a:latin typeface="Arial" panose="020B0604020202020204" pitchFamily="34" charset="0"/>
              </a:endParaRPr>
            </a:p>
          </p:txBody>
        </p:sp>
      </p:grpSp>
      <p:grpSp>
        <p:nvGrpSpPr>
          <p:cNvPr id="15" name="组合 14"/>
          <p:cNvGrpSpPr/>
          <p:nvPr/>
        </p:nvGrpSpPr>
        <p:grpSpPr>
          <a:xfrm>
            <a:off x="8394980" y="2321419"/>
            <a:ext cx="1657350" cy="3444192"/>
            <a:chOff x="8394980" y="2321419"/>
            <a:chExt cx="1657350" cy="3444192"/>
          </a:xfrm>
        </p:grpSpPr>
        <p:sp>
          <p:nvSpPr>
            <p:cNvPr id="9" name="矩形 25"/>
            <p:cNvSpPr>
              <a:spLocks noChangeArrowheads="1"/>
            </p:cNvSpPr>
            <p:nvPr/>
          </p:nvSpPr>
          <p:spPr bwMode="auto">
            <a:xfrm>
              <a:off x="8468005" y="3117473"/>
              <a:ext cx="1511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fr-FR" sz="1400">
                  <a:latin typeface="微软雅黑" panose="020B0503020204020204" pitchFamily="34" charset="-122"/>
                  <a:ea typeface="微软雅黑" panose="020B0503020204020204" pitchFamily="34" charset="-122"/>
                </a:rPr>
                <a:t>利于</a:t>
              </a:r>
              <a:r>
                <a:rPr lang="zh-CN" altLang="en-US" sz="1400">
                  <a:latin typeface="微软雅黑" panose="020B0503020204020204" pitchFamily="34" charset="-122"/>
                  <a:ea typeface="微软雅黑" panose="020B0503020204020204" pitchFamily="34" charset="-122"/>
                </a:rPr>
                <a:t>医疗机构</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临床抢救工作</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的开展 </a:t>
              </a:r>
              <a:endParaRPr lang="zh-CN" altLang="en-US" sz="1400">
                <a:latin typeface="微软雅黑" panose="020B0503020204020204" pitchFamily="34" charset="-122"/>
                <a:ea typeface="微软雅黑" panose="020B0503020204020204" pitchFamily="34" charset="-122"/>
              </a:endParaRPr>
            </a:p>
          </p:txBody>
        </p:sp>
        <p:sp>
          <p:nvSpPr>
            <p:cNvPr id="12" name="圆角矩形 11"/>
            <p:cNvSpPr/>
            <p:nvPr/>
          </p:nvSpPr>
          <p:spPr>
            <a:xfrm>
              <a:off x="8394980" y="2815848"/>
              <a:ext cx="1657350" cy="1800225"/>
            </a:xfrm>
            <a:prstGeom prst="roundRect">
              <a:avLst>
                <a:gd name="adj" fmla="val 12161"/>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7" name="圆角矩形 16"/>
            <p:cNvSpPr/>
            <p:nvPr/>
          </p:nvSpPr>
          <p:spPr>
            <a:xfrm>
              <a:off x="8394980" y="4613086"/>
              <a:ext cx="1657350" cy="1152525"/>
            </a:xfrm>
            <a:prstGeom prst="roundRect">
              <a:avLst>
                <a:gd name="adj" fmla="val 12161"/>
              </a:avLst>
            </a:prstGeom>
            <a:blipFill>
              <a:blip r:embed="rId4"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1" name="同侧圆角矩形 20"/>
            <p:cNvSpPr/>
            <p:nvPr/>
          </p:nvSpPr>
          <p:spPr>
            <a:xfrm flipV="1">
              <a:off x="8394980" y="4338261"/>
              <a:ext cx="1657350"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5" name="直接连接符 24"/>
            <p:cNvCxnSpPr/>
            <p:nvPr/>
          </p:nvCxnSpPr>
          <p:spPr>
            <a:xfrm>
              <a:off x="8394980" y="4308098"/>
              <a:ext cx="165735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8691070" y="2321419"/>
              <a:ext cx="1005403" cy="338554"/>
            </a:xfrm>
            <a:prstGeom prst="rect">
              <a:avLst/>
            </a:prstGeom>
          </p:spPr>
          <p:txBody>
            <a:bodyPr wrap="none">
              <a:spAutoFit/>
            </a:bodyPr>
            <a:lstStyle/>
            <a:p>
              <a:pPr algn="ctr">
                <a:defRPr/>
              </a:pPr>
              <a:r>
                <a:rPr lang="zh-CN" altLang="fr-FR" sz="1600" dirty="0">
                  <a:effectLst/>
                  <a:latin typeface="微软雅黑" panose="020B0503020204020204" pitchFamily="34" charset="-122"/>
                  <a:ea typeface="微软雅黑" panose="020B0503020204020204" pitchFamily="34" charset="-122"/>
                </a:rPr>
                <a:t>利于</a:t>
              </a:r>
              <a:r>
                <a:rPr lang="zh-CN" altLang="en-US" sz="1600" dirty="0">
                  <a:effectLst/>
                  <a:latin typeface="微软雅黑" panose="020B0503020204020204" pitchFamily="34" charset="-122"/>
                  <a:ea typeface="微软雅黑" panose="020B0503020204020204" pitchFamily="34" charset="-122"/>
                </a:rPr>
                <a:t>抢救</a:t>
              </a:r>
              <a:endParaRPr lang="zh-CN" altLang="en-US" sz="1600" dirty="0">
                <a:effectLst/>
                <a:latin typeface="Arial" panose="020B0604020202020204" pitchFamily="34" charset="0"/>
              </a:endParaRPr>
            </a:p>
          </p:txBody>
        </p:sp>
      </p:grpSp>
      <p:sp>
        <p:nvSpPr>
          <p:cNvPr id="32" name="矩形 31"/>
          <p:cNvSpPr/>
          <p:nvPr/>
        </p:nvSpPr>
        <p:spPr>
          <a:xfrm>
            <a:off x="4387840" y="1334852"/>
            <a:ext cx="3416321" cy="523220"/>
          </a:xfrm>
          <a:prstGeom prst="rect">
            <a:avLst/>
          </a:prstGeom>
        </p:spPr>
        <p:txBody>
          <a:bodyPr wrap="none">
            <a:spAutoFit/>
          </a:bodyPr>
          <a:lstStyle/>
          <a:p>
            <a:pPr algn="ctr">
              <a:spcBef>
                <a:spcPct val="20000"/>
              </a:spcBef>
            </a:pPr>
            <a:r>
              <a:rPr lang="zh-CN" altLang="en-US" sz="2800" b="1" dirty="0">
                <a:latin typeface="微软雅黑" panose="020B0503020204020204" pitchFamily="34" charset="-122"/>
                <a:ea typeface="微软雅黑" panose="020B0503020204020204" pitchFamily="34" charset="-122"/>
              </a:rPr>
              <a:t>具有无可比拟的优势</a:t>
            </a:r>
            <a:endParaRPr lang="zh-CN" altLang="en-US" sz="2800" b="1"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200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3" y="385806"/>
            <a:ext cx="4416344"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4" name="矩形 13"/>
          <p:cNvSpPr/>
          <p:nvPr/>
        </p:nvSpPr>
        <p:spPr>
          <a:xfrm>
            <a:off x="1250582" y="2124631"/>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矩形 14"/>
          <p:cNvSpPr/>
          <p:nvPr/>
        </p:nvSpPr>
        <p:spPr>
          <a:xfrm>
            <a:off x="1250582" y="3722590"/>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1250582" y="5320549"/>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8" name="直接箭头连接符 17"/>
          <p:cNvCxnSpPr>
            <a:stCxn id="14" idx="2"/>
            <a:endCxn id="15" idx="0"/>
          </p:cNvCxnSpPr>
          <p:nvPr/>
        </p:nvCxnSpPr>
        <p:spPr>
          <a:xfrm>
            <a:off x="2380135" y="2904560"/>
            <a:ext cx="0" cy="8180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2398065" y="4522690"/>
            <a:ext cx="0" cy="8180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4" idx="3"/>
          </p:cNvCxnSpPr>
          <p:nvPr/>
        </p:nvCxnSpPr>
        <p:spPr>
          <a:xfrm flipV="1">
            <a:off x="3509688" y="2487705"/>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3509688" y="4146176"/>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3509688" y="5737412"/>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610128" y="2087886"/>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28" name="矩形 27"/>
          <p:cNvSpPr/>
          <p:nvPr/>
        </p:nvSpPr>
        <p:spPr>
          <a:xfrm>
            <a:off x="3610128" y="3773250"/>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29" name="矩形 28"/>
          <p:cNvSpPr/>
          <p:nvPr/>
        </p:nvSpPr>
        <p:spPr>
          <a:xfrm>
            <a:off x="3610128" y="5404827"/>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30" name="圆角矩形 29"/>
          <p:cNvSpPr/>
          <p:nvPr/>
        </p:nvSpPr>
        <p:spPr>
          <a:xfrm>
            <a:off x="4280800" y="1176392"/>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grpSp>
        <p:nvGrpSpPr>
          <p:cNvPr id="4" name="组合 3"/>
          <p:cNvGrpSpPr/>
          <p:nvPr/>
        </p:nvGrpSpPr>
        <p:grpSpPr>
          <a:xfrm>
            <a:off x="5369861" y="2138082"/>
            <a:ext cx="5441574" cy="1196789"/>
            <a:chOff x="5369861" y="2138082"/>
            <a:chExt cx="5441574" cy="1196789"/>
          </a:xfrm>
        </p:grpSpPr>
        <p:sp>
          <p:nvSpPr>
            <p:cNvPr id="22" name="矩形 21"/>
            <p:cNvSpPr/>
            <p:nvPr/>
          </p:nvSpPr>
          <p:spPr>
            <a:xfrm>
              <a:off x="5369861" y="2140322"/>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1" name="矩形 30"/>
            <p:cNvSpPr/>
            <p:nvPr/>
          </p:nvSpPr>
          <p:spPr>
            <a:xfrm>
              <a:off x="8875059" y="2138082"/>
              <a:ext cx="1936376" cy="1196789"/>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5369862" y="5307106"/>
            <a:ext cx="5459502" cy="1196789"/>
            <a:chOff x="5369862" y="5307106"/>
            <a:chExt cx="5459502" cy="1196789"/>
          </a:xfrm>
        </p:grpSpPr>
        <p:sp>
          <p:nvSpPr>
            <p:cNvPr id="25" name="矩形 24"/>
            <p:cNvSpPr/>
            <p:nvPr/>
          </p:nvSpPr>
          <p:spPr>
            <a:xfrm>
              <a:off x="5369862" y="5309346"/>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2" name="矩形 31"/>
            <p:cNvSpPr/>
            <p:nvPr/>
          </p:nvSpPr>
          <p:spPr>
            <a:xfrm>
              <a:off x="8892988" y="5307106"/>
              <a:ext cx="1936376" cy="119678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369862" y="3706906"/>
            <a:ext cx="5437090" cy="1196789"/>
            <a:chOff x="5369862" y="3706906"/>
            <a:chExt cx="5437090" cy="1196789"/>
          </a:xfrm>
        </p:grpSpPr>
        <p:sp>
          <p:nvSpPr>
            <p:cNvPr id="23" name="矩形 22"/>
            <p:cNvSpPr/>
            <p:nvPr/>
          </p:nvSpPr>
          <p:spPr>
            <a:xfrm>
              <a:off x="5369862" y="3709146"/>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3" name="矩形 32"/>
            <p:cNvSpPr/>
            <p:nvPr/>
          </p:nvSpPr>
          <p:spPr>
            <a:xfrm>
              <a:off x="8870576" y="3706906"/>
              <a:ext cx="1936376" cy="119678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left)">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7" grpId="0"/>
      <p:bldP spid="28" grpId="0"/>
      <p:bldP spid="29" grpId="0"/>
      <p:bldP spid="30" grpId="0" animBg="1"/>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260498" y="2093411"/>
            <a:ext cx="5168190" cy="4269302"/>
            <a:chOff x="795131" y="1484242"/>
            <a:chExt cx="5168348" cy="4678020"/>
          </a:xfrm>
          <a:solidFill>
            <a:srgbClr val="21A0FF"/>
          </a:solidFill>
        </p:grpSpPr>
        <p:sp>
          <p:nvSpPr>
            <p:cNvPr id="44" name="梯形 43"/>
            <p:cNvSpPr/>
            <p:nvPr/>
          </p:nvSpPr>
          <p:spPr>
            <a:xfrm>
              <a:off x="2226364" y="2776330"/>
              <a:ext cx="2319133" cy="821635"/>
            </a:xfrm>
            <a:prstGeom prst="trapezoid">
              <a:avLst>
                <a:gd name="adj" fmla="val 55644"/>
              </a:avLst>
            </a:prstGeom>
            <a:solidFill>
              <a:srgbClr val="48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13" name="等腰三角形 12"/>
            <p:cNvSpPr/>
            <p:nvPr/>
          </p:nvSpPr>
          <p:spPr>
            <a:xfrm>
              <a:off x="2690191" y="1484242"/>
              <a:ext cx="1361663" cy="1258958"/>
            </a:xfrm>
            <a:prstGeom prst="triangle">
              <a:avLst/>
            </a:prstGeom>
            <a:solidFill>
              <a:srgbClr val="84A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5" name="梯形 44"/>
            <p:cNvSpPr/>
            <p:nvPr/>
          </p:nvSpPr>
          <p:spPr>
            <a:xfrm>
              <a:off x="1749288" y="3631095"/>
              <a:ext cx="3260034" cy="821635"/>
            </a:xfrm>
            <a:prstGeom prst="trapezoid">
              <a:avLst>
                <a:gd name="adj" fmla="val 55644"/>
              </a:avLst>
            </a:prstGeom>
            <a:solidFill>
              <a:srgbClr val="345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6" name="梯形 45"/>
            <p:cNvSpPr/>
            <p:nvPr/>
          </p:nvSpPr>
          <p:spPr>
            <a:xfrm>
              <a:off x="1265583" y="4485861"/>
              <a:ext cx="4207565" cy="821635"/>
            </a:xfrm>
            <a:prstGeom prst="trapezoid">
              <a:avLst>
                <a:gd name="adj" fmla="val 55644"/>
              </a:avLst>
            </a:prstGeom>
            <a:solidFill>
              <a:srgbClr val="2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7" name="梯形 46"/>
            <p:cNvSpPr/>
            <p:nvPr/>
          </p:nvSpPr>
          <p:spPr>
            <a:xfrm>
              <a:off x="795131" y="5340627"/>
              <a:ext cx="5168348" cy="821635"/>
            </a:xfrm>
            <a:prstGeom prst="trapezoid">
              <a:avLst>
                <a:gd name="adj" fmla="val 5564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grpSp>
      <p:sp>
        <p:nvSpPr>
          <p:cNvPr id="16" name="矩形 15"/>
          <p:cNvSpPr/>
          <p:nvPr/>
        </p:nvSpPr>
        <p:spPr>
          <a:xfrm>
            <a:off x="4731765" y="2606024"/>
            <a:ext cx="580427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cxnSp>
        <p:nvCxnSpPr>
          <p:cNvPr id="18" name="直接连接符 17"/>
          <p:cNvCxnSpPr/>
          <p:nvPr/>
        </p:nvCxnSpPr>
        <p:spPr>
          <a:xfrm>
            <a:off x="4493928" y="3210499"/>
            <a:ext cx="6407804"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428865" y="4784408"/>
            <a:ext cx="5507832"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911866" y="5550255"/>
            <a:ext cx="5039846"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395558" y="6294712"/>
            <a:ext cx="4607859" cy="0"/>
          </a:xfrm>
          <a:prstGeom prst="line">
            <a:avLst/>
          </a:prstGeom>
          <a:ln w="127">
            <a:solidFill>
              <a:schemeClr val="tx1">
                <a:lumMod val="50000"/>
                <a:lumOff val="50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87445" y="3978562"/>
            <a:ext cx="5903820"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5160354" y="3408513"/>
            <a:ext cx="5519363"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56" name="矩形 55"/>
          <p:cNvSpPr/>
          <p:nvPr/>
        </p:nvSpPr>
        <p:spPr>
          <a:xfrm>
            <a:off x="5560697" y="4165709"/>
            <a:ext cx="5181442"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58" name="矩形 57"/>
          <p:cNvSpPr/>
          <p:nvPr/>
        </p:nvSpPr>
        <p:spPr>
          <a:xfrm>
            <a:off x="6001841" y="4958373"/>
            <a:ext cx="4783889"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60" name="矩形 59"/>
          <p:cNvSpPr/>
          <p:nvPr/>
        </p:nvSpPr>
        <p:spPr>
          <a:xfrm>
            <a:off x="6428687" y="5718604"/>
            <a:ext cx="4359834"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61" name="文本框 60"/>
          <p:cNvSpPr txBox="1"/>
          <p:nvPr/>
        </p:nvSpPr>
        <p:spPr>
          <a:xfrm>
            <a:off x="3206123" y="5862932"/>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3212749" y="5094871"/>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3199498" y="4271745"/>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3212751" y="3504154"/>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3481626" y="2657069"/>
            <a:ext cx="697627" cy="400110"/>
          </a:xfrm>
          <a:prstGeom prst="rect">
            <a:avLst/>
          </a:prstGeom>
          <a:noFill/>
        </p:spPr>
        <p:txBody>
          <a:bodyPr wrap="none"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点击添加</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子标题</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1" name="矩形 30"/>
          <p:cNvSpPr/>
          <p:nvPr/>
        </p:nvSpPr>
        <p:spPr>
          <a:xfrm>
            <a:off x="949033" y="385806"/>
            <a:ext cx="4416344"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4" name="圆角矩形 33"/>
          <p:cNvSpPr/>
          <p:nvPr/>
        </p:nvSpPr>
        <p:spPr>
          <a:xfrm>
            <a:off x="4280800" y="1270521"/>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0-#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0-#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0-#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par>
                                <p:cTn id="54" presetID="22" presetClass="entr" presetSubtype="8"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0-#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par>
                                <p:cTn id="68" presetID="22" presetClass="entr" presetSubtype="8"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left)">
                                      <p:cBhvr>
                                        <p:cTn id="70" dur="5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additive="base">
                                        <p:cTn id="75" dur="500" fill="hold"/>
                                        <p:tgtEl>
                                          <p:spTgt spid="65"/>
                                        </p:tgtEl>
                                        <p:attrNameLst>
                                          <p:attrName>ppt_x</p:attrName>
                                        </p:attrNameLst>
                                      </p:cBhvr>
                                      <p:tavLst>
                                        <p:tav tm="0">
                                          <p:val>
                                            <p:strVal val="0-#ppt_w/2"/>
                                          </p:val>
                                        </p:tav>
                                        <p:tav tm="100000">
                                          <p:val>
                                            <p:strVal val="#ppt_x"/>
                                          </p:val>
                                        </p:tav>
                                      </p:tavLst>
                                    </p:anim>
                                    <p:anim calcmode="lin" valueType="num">
                                      <p:cBhvr additive="base">
                                        <p:cTn id="7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left)">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4" grpId="0"/>
      <p:bldP spid="56" grpId="0"/>
      <p:bldP spid="58" grpId="0"/>
      <p:bldP spid="60" grpId="0"/>
      <p:bldP spid="61" grpId="0"/>
      <p:bldP spid="62" grpId="0"/>
      <p:bldP spid="63" grpId="0"/>
      <p:bldP spid="64" grpId="0"/>
      <p:bldP spid="65" grpId="0"/>
      <p:bldP spid="32" grpId="0"/>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887508" y="470647"/>
            <a:ext cx="8337178" cy="6158754"/>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05</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3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3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3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20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6" name="矩形 5"/>
          <p:cNvSpPr/>
          <p:nvPr/>
        </p:nvSpPr>
        <p:spPr>
          <a:xfrm>
            <a:off x="1248769" y="2456597"/>
            <a:ext cx="3821374" cy="339829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40341" y="1688490"/>
            <a:ext cx="3492000" cy="400110"/>
          </a:xfrm>
          <a:prstGeom prst="rect">
            <a:avLst/>
          </a:prstGeom>
          <a:noFill/>
          <a:ln>
            <a:noFill/>
          </a:ln>
        </p:spPr>
        <p:txBody>
          <a:bodyPr wrap="square">
            <a:spAutoFit/>
          </a:bodyPr>
          <a:lstStyle/>
          <a:p>
            <a:pPr marL="107950"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添加副标题</a:t>
            </a:r>
            <a:endParaRPr lang="zh-CN" altLang="en-US" sz="2000" b="1" dirty="0">
              <a:latin typeface="微软雅黑" panose="020B0503020204020204" pitchFamily="34" charset="-122"/>
              <a:ea typeface="微软雅黑" panose="020B0503020204020204" pitchFamily="34" charset="-122"/>
            </a:endParaRPr>
          </a:p>
        </p:txBody>
      </p:sp>
      <p:sp>
        <p:nvSpPr>
          <p:cNvPr id="8" name="矩形 7"/>
          <p:cNvSpPr/>
          <p:nvPr/>
        </p:nvSpPr>
        <p:spPr>
          <a:xfrm>
            <a:off x="5832143" y="2049906"/>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9" name="矩形 8"/>
          <p:cNvSpPr/>
          <p:nvPr/>
        </p:nvSpPr>
        <p:spPr>
          <a:xfrm>
            <a:off x="5832143" y="4151662"/>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10" name="矩形 9"/>
          <p:cNvSpPr/>
          <p:nvPr/>
        </p:nvSpPr>
        <p:spPr>
          <a:xfrm>
            <a:off x="1078173" y="2333767"/>
            <a:ext cx="4162567" cy="3643952"/>
          </a:xfrm>
          <a:prstGeom prst="rect">
            <a:avLst/>
          </a:prstGeom>
          <a:no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81549" y="4225395"/>
            <a:ext cx="2473880" cy="1702584"/>
            <a:chOff x="628649" y="3121170"/>
            <a:chExt cx="2473956" cy="1702636"/>
          </a:xfrm>
          <a:solidFill>
            <a:srgbClr val="005EA4"/>
          </a:solidFill>
          <a:effectLst/>
        </p:grpSpPr>
        <p:pic>
          <p:nvPicPr>
            <p:cNvPr id="21" name="图片 20"/>
            <p:cNvPicPr>
              <a:picLocks noChangeAspect="1"/>
            </p:cNvPicPr>
            <p:nvPr/>
          </p:nvPicPr>
          <p:blipFill>
            <a:blip r:embed="rId1" cstate="print">
              <a:duotone>
                <a:prstClr val="black"/>
                <a:schemeClr val="tx2">
                  <a:tint val="45000"/>
                  <a:satMod val="400000"/>
                </a:schemeClr>
              </a:duotone>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666950" y="3311985"/>
              <a:ext cx="395687" cy="1133104"/>
            </a:xfrm>
            <a:prstGeom prst="rect">
              <a:avLst/>
            </a:prstGeom>
            <a:noFill/>
            <a:ln>
              <a:noFill/>
            </a:ln>
          </p:spPr>
        </p:pic>
        <p:grpSp>
          <p:nvGrpSpPr>
            <p:cNvPr id="22" name="组合 21"/>
            <p:cNvGrpSpPr/>
            <p:nvPr/>
          </p:nvGrpSpPr>
          <p:grpSpPr>
            <a:xfrm>
              <a:off x="628649" y="3121170"/>
              <a:ext cx="2473956" cy="1702636"/>
              <a:chOff x="628649" y="3121170"/>
              <a:chExt cx="2473956" cy="1702636"/>
            </a:xfrm>
            <a:grpFill/>
          </p:grpSpPr>
          <p:sp>
            <p:nvSpPr>
              <p:cNvPr id="23" name="圆角矩形 22"/>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188080" y="3253951"/>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1811959" y="3121170"/>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1811959" y="3484338"/>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1811959" y="3847506"/>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artisticLineDrawing trans="25000"/>
                        </a14:imgEffect>
                      </a14:imgLayer>
                    </a14:imgProps>
                  </a:ex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grpSp>
      </p:grpSp>
      <p:grpSp>
        <p:nvGrpSpPr>
          <p:cNvPr id="30" name="组合 29"/>
          <p:cNvGrpSpPr/>
          <p:nvPr/>
        </p:nvGrpSpPr>
        <p:grpSpPr>
          <a:xfrm>
            <a:off x="4856608" y="4230903"/>
            <a:ext cx="2473880" cy="1702585"/>
            <a:chOff x="3342438" y="3126680"/>
            <a:chExt cx="2473956" cy="1702637"/>
          </a:xfrm>
          <a:solidFill>
            <a:srgbClr val="005EA4"/>
          </a:solidFill>
        </p:grpSpPr>
        <p:pic>
          <p:nvPicPr>
            <p:cNvPr id="31" name="图片 30"/>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artisticPhotocopy trans="30000" detail="2"/>
                      </a14:imgEffect>
                    </a14:imgLayer>
                  </a14:imgProps>
                </a:ext>
                <a:ext uri="{28A0092B-C50C-407E-A947-70E740481C1C}">
                  <a14:useLocalDpi xmlns:a14="http://schemas.microsoft.com/office/drawing/2010/main" val="0"/>
                </a:ext>
              </a:extLst>
            </a:blip>
            <a:stretch>
              <a:fillRect/>
            </a:stretch>
          </p:blipFill>
          <p:spPr>
            <a:xfrm flipH="1">
              <a:off x="3443426" y="3381934"/>
              <a:ext cx="506627" cy="1065112"/>
            </a:xfrm>
            <a:prstGeom prst="rect">
              <a:avLst/>
            </a:prstGeom>
            <a:noFill/>
            <a:ln>
              <a:noFill/>
            </a:ln>
          </p:spPr>
        </p:pic>
        <p:grpSp>
          <p:nvGrpSpPr>
            <p:cNvPr id="32" name="组合 31"/>
            <p:cNvGrpSpPr/>
            <p:nvPr/>
          </p:nvGrpSpPr>
          <p:grpSpPr>
            <a:xfrm>
              <a:off x="3342438" y="3126680"/>
              <a:ext cx="2473956" cy="1702637"/>
              <a:chOff x="628649" y="3121169"/>
              <a:chExt cx="2473956" cy="1702637"/>
            </a:xfrm>
            <a:grpFill/>
          </p:grpSpPr>
          <p:sp>
            <p:nvSpPr>
              <p:cNvPr id="33" name="圆角矩形 32"/>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1188078" y="3240698"/>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sp>
            <p:nvSpPr>
              <p:cNvPr id="36" name="圆角矩形 35"/>
              <p:cNvSpPr/>
              <p:nvPr/>
            </p:nvSpPr>
            <p:spPr>
              <a:xfrm>
                <a:off x="1811959" y="3121169"/>
                <a:ext cx="1290646" cy="61864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1811959" y="3834254"/>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grpSp>
        <p:nvGrpSpPr>
          <p:cNvPr id="39" name="组合 38"/>
          <p:cNvGrpSpPr/>
          <p:nvPr/>
        </p:nvGrpSpPr>
        <p:grpSpPr>
          <a:xfrm>
            <a:off x="8331667" y="4244317"/>
            <a:ext cx="2473880" cy="1702584"/>
            <a:chOff x="3342438" y="3126681"/>
            <a:chExt cx="2473956" cy="1702636"/>
          </a:xfrm>
          <a:solidFill>
            <a:srgbClr val="005EA4"/>
          </a:solidFill>
        </p:grpSpPr>
        <p:pic>
          <p:nvPicPr>
            <p:cNvPr id="40" name="图片 39"/>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artisticPhotocopy trans="30000" detail="2"/>
                      </a14:imgEffect>
                    </a14:imgLayer>
                  </a14:imgProps>
                </a:ext>
                <a:ext uri="{28A0092B-C50C-407E-A947-70E740481C1C}">
                  <a14:useLocalDpi xmlns:a14="http://schemas.microsoft.com/office/drawing/2010/main" val="0"/>
                </a:ext>
              </a:extLst>
            </a:blip>
            <a:stretch>
              <a:fillRect/>
            </a:stretch>
          </p:blipFill>
          <p:spPr>
            <a:xfrm flipH="1">
              <a:off x="3395466" y="3381934"/>
              <a:ext cx="496216" cy="1065112"/>
            </a:xfrm>
            <a:prstGeom prst="rect">
              <a:avLst/>
            </a:prstGeom>
            <a:noFill/>
            <a:ln>
              <a:noFill/>
            </a:ln>
          </p:spPr>
        </p:pic>
        <p:grpSp>
          <p:nvGrpSpPr>
            <p:cNvPr id="41" name="组合 40"/>
            <p:cNvGrpSpPr/>
            <p:nvPr/>
          </p:nvGrpSpPr>
          <p:grpSpPr>
            <a:xfrm>
              <a:off x="3342438" y="3126681"/>
              <a:ext cx="2473956" cy="1702636"/>
              <a:chOff x="628649" y="3121170"/>
              <a:chExt cx="2473956" cy="1702636"/>
            </a:xfrm>
            <a:grpFill/>
          </p:grpSpPr>
          <p:sp>
            <p:nvSpPr>
              <p:cNvPr id="42" name="圆角矩形 41"/>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1201329" y="3240699"/>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4" name="图片 4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sp>
            <p:nvSpPr>
              <p:cNvPr id="45" name="圆角矩形 44"/>
              <p:cNvSpPr/>
              <p:nvPr/>
            </p:nvSpPr>
            <p:spPr>
              <a:xfrm>
                <a:off x="1811959" y="3121170"/>
                <a:ext cx="1290646" cy="4050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1811959" y="3581957"/>
                <a:ext cx="1290646" cy="571407"/>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sp>
        <p:nvSpPr>
          <p:cNvPr id="48" name="矩形 47"/>
          <p:cNvSpPr/>
          <p:nvPr/>
        </p:nvSpPr>
        <p:spPr>
          <a:xfrm>
            <a:off x="5371599" y="2173504"/>
            <a:ext cx="5802907" cy="461665"/>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49" name="矩形 48"/>
          <p:cNvSpPr/>
          <p:nvPr/>
        </p:nvSpPr>
        <p:spPr>
          <a:xfrm>
            <a:off x="5366017" y="2773246"/>
            <a:ext cx="5700911" cy="461665"/>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2" name="矩形 1"/>
          <p:cNvSpPr/>
          <p:nvPr/>
        </p:nvSpPr>
        <p:spPr>
          <a:xfrm>
            <a:off x="1609514" y="1620972"/>
            <a:ext cx="3312110" cy="2246552"/>
          </a:xfrm>
          <a:prstGeom prst="rect">
            <a:avLst/>
          </a:prstGeom>
          <a:blipFill dpi="0" rotWithShape="1">
            <a:blip r:embed="rId10"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3" name="矩形 12"/>
          <p:cNvSpPr/>
          <p:nvPr/>
        </p:nvSpPr>
        <p:spPr>
          <a:xfrm>
            <a:off x="5333444" y="1668599"/>
            <a:ext cx="2098971"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点击此处添加内容</a:t>
            </a:r>
            <a:endParaRPr lang="zh-CN" altLang="en-US" sz="1600" b="1" dirty="0"/>
          </a:p>
        </p:txBody>
      </p:sp>
      <p:sp>
        <p:nvSpPr>
          <p:cNvPr id="50" name="文本框 4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52" name="矩形 51"/>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3" name="文本框 5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300" fill="hold"/>
                                        <p:tgtEl>
                                          <p:spTgt spid="52"/>
                                        </p:tgtEl>
                                        <p:attrNameLst>
                                          <p:attrName>ppt_x</p:attrName>
                                        </p:attrNameLst>
                                      </p:cBhvr>
                                      <p:tavLst>
                                        <p:tav tm="0">
                                          <p:val>
                                            <p:strVal val="0-#ppt_w/2"/>
                                          </p:val>
                                        </p:tav>
                                        <p:tav tm="100000">
                                          <p:val>
                                            <p:strVal val="#ppt_x"/>
                                          </p:val>
                                        </p:tav>
                                      </p:tavLst>
                                    </p:anim>
                                    <p:anim calcmode="lin" valueType="num">
                                      <p:cBhvr additive="base">
                                        <p:cTn id="8" dur="3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300" fill="hold"/>
                                        <p:tgtEl>
                                          <p:spTgt spid="53"/>
                                        </p:tgtEl>
                                        <p:attrNameLst>
                                          <p:attrName>ppt_x</p:attrName>
                                        </p:attrNameLst>
                                      </p:cBhvr>
                                      <p:tavLst>
                                        <p:tav tm="0">
                                          <p:val>
                                            <p:strVal val="0-#ppt_w/2"/>
                                          </p:val>
                                        </p:tav>
                                        <p:tav tm="100000">
                                          <p:val>
                                            <p:strVal val="#ppt_x"/>
                                          </p:val>
                                        </p:tav>
                                      </p:tavLst>
                                    </p:anim>
                                    <p:anim calcmode="lin" valueType="num">
                                      <p:cBhvr additive="base">
                                        <p:cTn id="12" dur="3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5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2000"/>
                                  </p:stCondLst>
                                  <p:childTnLst>
                                    <p:animEffect transition="out" filter="fade">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2" grpId="0" animBg="1"/>
      <p:bldP spid="13" grpId="0"/>
      <p:bldP spid="50" grpId="0"/>
      <p:bldP spid="52" grpId="0"/>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103838" y="1523921"/>
            <a:ext cx="2016163" cy="20161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34" name="矩形 33"/>
          <p:cNvSpPr/>
          <p:nvPr/>
        </p:nvSpPr>
        <p:spPr>
          <a:xfrm>
            <a:off x="1312288" y="4500162"/>
            <a:ext cx="9567429" cy="1093889"/>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此处添加内容点击此处添加内容点击此处添加内容。</a:t>
            </a:r>
            <a:endParaRPr lang="zh-CN" altLang="en-US" sz="1200" dirty="0"/>
          </a:p>
        </p:txBody>
      </p:sp>
      <p:sp>
        <p:nvSpPr>
          <p:cNvPr id="35" name="矩形 34"/>
          <p:cNvSpPr/>
          <p:nvPr/>
        </p:nvSpPr>
        <p:spPr>
          <a:xfrm>
            <a:off x="3441812" y="3708182"/>
            <a:ext cx="5308381" cy="605294"/>
          </a:xfrm>
          <a:prstGeom prst="rect">
            <a:avLst/>
          </a:prstGeom>
        </p:spPr>
        <p:txBody>
          <a:bodyPr wrap="square">
            <a:spAutoFit/>
          </a:bodyPr>
          <a:lstStyle/>
          <a:p>
            <a:pPr algn="ctr">
              <a:lnSpc>
                <a:spcPts val="20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b="1" dirty="0"/>
          </a:p>
        </p:txBody>
      </p:sp>
      <p:sp>
        <p:nvSpPr>
          <p:cNvPr id="36" name="文本框 35"/>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10" name="矩形 9"/>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2" name="矩形 11"/>
          <p:cNvSpPr/>
          <p:nvPr/>
        </p:nvSpPr>
        <p:spPr>
          <a:xfrm>
            <a:off x="7188898" y="3080187"/>
            <a:ext cx="2044611" cy="33105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Prof. Terry Peter</a:t>
            </a:r>
            <a:endParaRPr lang="zh-CN" altLang="en-US" sz="1400"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 fill="hold"/>
                                        <p:tgtEl>
                                          <p:spTgt spid="12"/>
                                        </p:tgtEl>
                                        <p:attrNameLst>
                                          <p:attrName>ppt_x</p:attrName>
                                        </p:attrNameLst>
                                      </p:cBhvr>
                                      <p:tavLst>
                                        <p:tav tm="0">
                                          <p:val>
                                            <p:strVal val="1+#ppt_w/2"/>
                                          </p:val>
                                        </p:tav>
                                        <p:tav tm="100000">
                                          <p:val>
                                            <p:strVal val="#ppt_x"/>
                                          </p:val>
                                        </p:tav>
                                      </p:tavLst>
                                    </p:anim>
                                    <p:anim calcmode="lin" valueType="num">
                                      <p:cBhvr additive="base">
                                        <p:cTn id="15" dur="2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200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35" grpId="0"/>
      <p:bldP spid="36"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79815" y="1728371"/>
            <a:ext cx="3096033" cy="4707512"/>
            <a:chOff x="978569" y="1840613"/>
            <a:chExt cx="3096126" cy="4707658"/>
          </a:xfrm>
        </p:grpSpPr>
        <p:sp>
          <p:nvSpPr>
            <p:cNvPr id="2" name="椭圆 1"/>
            <p:cNvSpPr/>
            <p:nvPr/>
          </p:nvSpPr>
          <p:spPr>
            <a:xfrm>
              <a:off x="1584653" y="1840613"/>
              <a:ext cx="1919300" cy="191930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4" name="矩形 33"/>
            <p:cNvSpPr/>
            <p:nvPr/>
          </p:nvSpPr>
          <p:spPr>
            <a:xfrm>
              <a:off x="978569" y="4428395"/>
              <a:ext cx="3096126" cy="2119876"/>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5" name="矩形 34"/>
            <p:cNvSpPr/>
            <p:nvPr/>
          </p:nvSpPr>
          <p:spPr>
            <a:xfrm>
              <a:off x="1504297" y="3970966"/>
              <a:ext cx="2044672" cy="33106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Selina Angel</a:t>
              </a:r>
              <a:endParaRPr lang="zh-CN" altLang="en-US" sz="1400" dirty="0"/>
            </a:p>
          </p:txBody>
        </p:sp>
      </p:grpSp>
      <p:grpSp>
        <p:nvGrpSpPr>
          <p:cNvPr id="12" name="组合 11"/>
          <p:cNvGrpSpPr/>
          <p:nvPr/>
        </p:nvGrpSpPr>
        <p:grpSpPr>
          <a:xfrm>
            <a:off x="8016156" y="1728372"/>
            <a:ext cx="3096033" cy="4417237"/>
            <a:chOff x="978569" y="1860960"/>
            <a:chExt cx="3096126" cy="4417375"/>
          </a:xfrm>
        </p:grpSpPr>
        <p:sp>
          <p:nvSpPr>
            <p:cNvPr id="13" name="椭圆 12"/>
            <p:cNvSpPr>
              <a:spLocks noChangeAspect="1"/>
            </p:cNvSpPr>
            <p:nvPr/>
          </p:nvSpPr>
          <p:spPr>
            <a:xfrm>
              <a:off x="1541288" y="1860960"/>
              <a:ext cx="1920000" cy="19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4" name="矩形 13"/>
            <p:cNvSpPr/>
            <p:nvPr/>
          </p:nvSpPr>
          <p:spPr>
            <a:xfrm>
              <a:off x="978569" y="4414947"/>
              <a:ext cx="3096126" cy="1863388"/>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15" name="矩形 14"/>
            <p:cNvSpPr/>
            <p:nvPr/>
          </p:nvSpPr>
          <p:spPr>
            <a:xfrm>
              <a:off x="1477000" y="3970967"/>
              <a:ext cx="2044672" cy="33106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Fisher Zeller</a:t>
              </a:r>
              <a:endParaRPr lang="zh-CN" altLang="en-US" sz="1400" dirty="0"/>
            </a:p>
          </p:txBody>
        </p:sp>
      </p:grpSp>
      <p:grpSp>
        <p:nvGrpSpPr>
          <p:cNvPr id="16" name="组合 15"/>
          <p:cNvGrpSpPr/>
          <p:nvPr/>
        </p:nvGrpSpPr>
        <p:grpSpPr>
          <a:xfrm>
            <a:off x="4551998" y="1728372"/>
            <a:ext cx="3096033" cy="4417232"/>
            <a:chOff x="978569" y="1860960"/>
            <a:chExt cx="3096126" cy="4417374"/>
          </a:xfrm>
        </p:grpSpPr>
        <p:sp>
          <p:nvSpPr>
            <p:cNvPr id="17" name="椭圆 16"/>
            <p:cNvSpPr>
              <a:spLocks noChangeAspect="1"/>
            </p:cNvSpPr>
            <p:nvPr/>
          </p:nvSpPr>
          <p:spPr>
            <a:xfrm>
              <a:off x="1562726" y="1860960"/>
              <a:ext cx="1920000" cy="192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8" name="矩形 17"/>
            <p:cNvSpPr/>
            <p:nvPr/>
          </p:nvSpPr>
          <p:spPr>
            <a:xfrm>
              <a:off x="978569" y="4414946"/>
              <a:ext cx="3096126" cy="1863388"/>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19" name="矩形 18"/>
            <p:cNvSpPr/>
            <p:nvPr/>
          </p:nvSpPr>
          <p:spPr>
            <a:xfrm>
              <a:off x="1504297" y="3970967"/>
              <a:ext cx="2044672" cy="331064"/>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babel Williams</a:t>
              </a:r>
              <a:endParaRPr lang="zh-CN" altLang="en-US" sz="1400" dirty="0"/>
            </a:p>
          </p:txBody>
        </p:sp>
      </p:grpSp>
      <p:sp>
        <p:nvSpPr>
          <p:cNvPr id="20" name="文本框 1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5" name="矩形 24"/>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552914"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3" name="组合 52"/>
          <p:cNvGrpSpPr/>
          <p:nvPr/>
        </p:nvGrpSpPr>
        <p:grpSpPr>
          <a:xfrm>
            <a:off x="1214992" y="4257072"/>
            <a:ext cx="1646178" cy="1260049"/>
            <a:chOff x="1214842" y="3574491"/>
            <a:chExt cx="1646228" cy="1260088"/>
          </a:xfrm>
          <a:solidFill>
            <a:schemeClr val="tx1">
              <a:alpha val="30000"/>
            </a:schemeClr>
          </a:solidFill>
        </p:grpSpPr>
        <p:sp>
          <p:nvSpPr>
            <p:cNvPr id="13" name="燕尾形 12"/>
            <p:cNvSpPr/>
            <p:nvPr/>
          </p:nvSpPr>
          <p:spPr>
            <a:xfrm>
              <a:off x="1214842"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5" name="KSO_Shape"/>
            <p:cNvSpPr/>
            <p:nvPr/>
          </p:nvSpPr>
          <p:spPr bwMode="auto">
            <a:xfrm>
              <a:off x="1782179" y="3989600"/>
              <a:ext cx="595661" cy="429869"/>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4" name="组合 53"/>
          <p:cNvGrpSpPr/>
          <p:nvPr/>
        </p:nvGrpSpPr>
        <p:grpSpPr>
          <a:xfrm>
            <a:off x="2876349" y="4257072"/>
            <a:ext cx="1646178" cy="1260049"/>
            <a:chOff x="2876250" y="3574491"/>
            <a:chExt cx="1646228" cy="1260088"/>
          </a:xfrm>
          <a:solidFill>
            <a:schemeClr val="tx1">
              <a:alpha val="30000"/>
            </a:schemeClr>
          </a:solidFill>
        </p:grpSpPr>
        <p:sp>
          <p:nvSpPr>
            <p:cNvPr id="14" name="燕尾形 13"/>
            <p:cNvSpPr/>
            <p:nvPr/>
          </p:nvSpPr>
          <p:spPr>
            <a:xfrm>
              <a:off x="2876250"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6" name="KSO_Shape"/>
            <p:cNvSpPr/>
            <p:nvPr/>
          </p:nvSpPr>
          <p:spPr bwMode="auto">
            <a:xfrm>
              <a:off x="3491259" y="3949964"/>
              <a:ext cx="422585" cy="509139"/>
            </a:xfrm>
            <a:custGeom>
              <a:avLst/>
              <a:gdLst>
                <a:gd name="T0" fmla="*/ 319185 w 2025650"/>
                <a:gd name="T1" fmla="*/ 1770637 h 2439988"/>
                <a:gd name="T2" fmla="*/ 352308 w 2025650"/>
                <a:gd name="T3" fmla="*/ 1555371 h 2439988"/>
                <a:gd name="T4" fmla="*/ 1125913 w 2025650"/>
                <a:gd name="T5" fmla="*/ 642208 h 2439988"/>
                <a:gd name="T6" fmla="*/ 112476 w 2025650"/>
                <a:gd name="T7" fmla="*/ 607744 h 2439988"/>
                <a:gd name="T8" fmla="*/ 191476 w 2025650"/>
                <a:gd name="T9" fmla="*/ 698559 h 2439988"/>
                <a:gd name="T10" fmla="*/ 1370687 w 2025650"/>
                <a:gd name="T11" fmla="*/ 553121 h 2439988"/>
                <a:gd name="T12" fmla="*/ 307318 w 2025650"/>
                <a:gd name="T13" fmla="*/ 53471 h 2439988"/>
                <a:gd name="T14" fmla="*/ 347172 w 2025650"/>
                <a:gd name="T15" fmla="*/ 153492 h 2439988"/>
                <a:gd name="T16" fmla="*/ 335658 w 2025650"/>
                <a:gd name="T17" fmla="*/ 264665 h 2439988"/>
                <a:gd name="T18" fmla="*/ 333001 w 2025650"/>
                <a:gd name="T19" fmla="*/ 383450 h 2439988"/>
                <a:gd name="T20" fmla="*/ 429360 w 2025650"/>
                <a:gd name="T21" fmla="*/ 504183 h 2439988"/>
                <a:gd name="T22" fmla="*/ 507650 w 2025650"/>
                <a:gd name="T23" fmla="*/ 362030 h 2439988"/>
                <a:gd name="T24" fmla="*/ 541836 w 2025650"/>
                <a:gd name="T25" fmla="*/ 304142 h 2439988"/>
                <a:gd name="T26" fmla="*/ 562205 w 2025650"/>
                <a:gd name="T27" fmla="*/ 333174 h 2439988"/>
                <a:gd name="T28" fmla="*/ 519341 w 2025650"/>
                <a:gd name="T29" fmla="*/ 411598 h 2439988"/>
                <a:gd name="T30" fmla="*/ 476652 w 2025650"/>
                <a:gd name="T31" fmla="*/ 616241 h 2439988"/>
                <a:gd name="T32" fmla="*/ 442998 w 2025650"/>
                <a:gd name="T33" fmla="*/ 769724 h 2439988"/>
                <a:gd name="T34" fmla="*/ 447249 w 2025650"/>
                <a:gd name="T35" fmla="*/ 1174231 h 2439988"/>
                <a:gd name="T36" fmla="*/ 478778 w 2025650"/>
                <a:gd name="T37" fmla="*/ 1724255 h 2439988"/>
                <a:gd name="T38" fmla="*/ 464431 w 2025650"/>
                <a:gd name="T39" fmla="*/ 1899512 h 2439988"/>
                <a:gd name="T40" fmla="*/ 286771 w 2025650"/>
                <a:gd name="T41" fmla="*/ 1820381 h 2439988"/>
                <a:gd name="T42" fmla="*/ 170043 w 2025650"/>
                <a:gd name="T43" fmla="*/ 1717174 h 2439988"/>
                <a:gd name="T44" fmla="*/ 228673 w 2025650"/>
                <a:gd name="T45" fmla="*/ 1268764 h 2439988"/>
                <a:gd name="T46" fmla="*/ 173763 w 2025650"/>
                <a:gd name="T47" fmla="*/ 870984 h 2439988"/>
                <a:gd name="T48" fmla="*/ 9565 w 2025650"/>
                <a:gd name="T49" fmla="*/ 629695 h 2439988"/>
                <a:gd name="T50" fmla="*/ 104329 w 2025650"/>
                <a:gd name="T51" fmla="*/ 385221 h 2439988"/>
                <a:gd name="T52" fmla="*/ 207240 w 2025650"/>
                <a:gd name="T53" fmla="*/ 266967 h 2439988"/>
                <a:gd name="T54" fmla="*/ 136566 w 2025650"/>
                <a:gd name="T55" fmla="*/ 164999 h 2439988"/>
                <a:gd name="T56" fmla="*/ 174295 w 2025650"/>
                <a:gd name="T57" fmla="*/ 75954 h 2439988"/>
                <a:gd name="T58" fmla="*/ 985487 w 2025650"/>
                <a:gd name="T59" fmla="*/ 74210 h 2439988"/>
                <a:gd name="T60" fmla="*/ 959135 w 2025650"/>
                <a:gd name="T61" fmla="*/ 282140 h 2439988"/>
                <a:gd name="T62" fmla="*/ 1073740 w 2025650"/>
                <a:gd name="T63" fmla="*/ 416568 h 2439988"/>
                <a:gd name="T64" fmla="*/ 1213282 w 2025650"/>
                <a:gd name="T65" fmla="*/ 263542 h 2439988"/>
                <a:gd name="T66" fmla="*/ 1155803 w 2025650"/>
                <a:gd name="T67" fmla="*/ 128938 h 2439988"/>
                <a:gd name="T68" fmla="*/ 1291631 w 2025650"/>
                <a:gd name="T69" fmla="*/ 33474 h 2439988"/>
                <a:gd name="T70" fmla="*/ 1311616 w 2025650"/>
                <a:gd name="T71" fmla="*/ 197303 h 2439988"/>
                <a:gd name="T72" fmla="*/ 1398985 w 2025650"/>
                <a:gd name="T73" fmla="*/ 316854 h 2439988"/>
                <a:gd name="T74" fmla="*/ 1419147 w 2025650"/>
                <a:gd name="T75" fmla="*/ 690560 h 2439988"/>
                <a:gd name="T76" fmla="*/ 1374932 w 2025650"/>
                <a:gd name="T77" fmla="*/ 758571 h 2439988"/>
                <a:gd name="T78" fmla="*/ 1471144 w 2025650"/>
                <a:gd name="T79" fmla="*/ 1362877 h 2439988"/>
                <a:gd name="T80" fmla="*/ 1579205 w 2025650"/>
                <a:gd name="T81" fmla="*/ 1830807 h 2439988"/>
                <a:gd name="T82" fmla="*/ 1463185 w 2025650"/>
                <a:gd name="T83" fmla="*/ 1820535 h 2439988"/>
                <a:gd name="T84" fmla="*/ 1321167 w 2025650"/>
                <a:gd name="T85" fmla="*/ 1653518 h 2439988"/>
                <a:gd name="T86" fmla="*/ 1209037 w 2025650"/>
                <a:gd name="T87" fmla="*/ 1041419 h 2439988"/>
                <a:gd name="T88" fmla="*/ 1208683 w 2025650"/>
                <a:gd name="T89" fmla="*/ 1694963 h 2439988"/>
                <a:gd name="T90" fmla="*/ 1140416 w 2025650"/>
                <a:gd name="T91" fmla="*/ 1835766 h 2439988"/>
                <a:gd name="T92" fmla="*/ 1052517 w 2025650"/>
                <a:gd name="T93" fmla="*/ 1755889 h 2439988"/>
                <a:gd name="T94" fmla="*/ 1076746 w 2025650"/>
                <a:gd name="T95" fmla="*/ 728285 h 2439988"/>
                <a:gd name="T96" fmla="*/ 992031 w 2025650"/>
                <a:gd name="T97" fmla="*/ 749184 h 2439988"/>
                <a:gd name="T98" fmla="*/ 959135 w 2025650"/>
                <a:gd name="T99" fmla="*/ 1032209 h 2439988"/>
                <a:gd name="T100" fmla="*/ 857440 w 2025650"/>
                <a:gd name="T101" fmla="*/ 1586393 h 2439988"/>
                <a:gd name="T102" fmla="*/ 946401 w 2025650"/>
                <a:gd name="T103" fmla="*/ 1760140 h 2439988"/>
                <a:gd name="T104" fmla="*/ 813403 w 2025650"/>
                <a:gd name="T105" fmla="*/ 1782810 h 2439988"/>
                <a:gd name="T106" fmla="*/ 768480 w 2025650"/>
                <a:gd name="T107" fmla="*/ 1543000 h 2439988"/>
                <a:gd name="T108" fmla="*/ 778561 w 2025650"/>
                <a:gd name="T109" fmla="*/ 1250765 h 2439988"/>
                <a:gd name="T110" fmla="*/ 718605 w 2025650"/>
                <a:gd name="T111" fmla="*/ 1721352 h 2439988"/>
                <a:gd name="T112" fmla="*/ 614612 w 2025650"/>
                <a:gd name="T113" fmla="*/ 1776965 h 2439988"/>
                <a:gd name="T114" fmla="*/ 618326 w 2025650"/>
                <a:gd name="T115" fmla="*/ 1452850 h 2439988"/>
                <a:gd name="T116" fmla="*/ 654759 w 2025650"/>
                <a:gd name="T117" fmla="*/ 830832 h 2439988"/>
                <a:gd name="T118" fmla="*/ 627699 w 2025650"/>
                <a:gd name="T119" fmla="*/ 634061 h 2439988"/>
                <a:gd name="T120" fmla="*/ 701273 w 2025650"/>
                <a:gd name="T121" fmla="*/ 285505 h 2439988"/>
                <a:gd name="T122" fmla="*/ 844530 w 2025650"/>
                <a:gd name="T123" fmla="*/ 180300 h 2439988"/>
                <a:gd name="T124" fmla="*/ 841346 w 2025650"/>
                <a:gd name="T125" fmla="*/ 35245 h 24399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25650" h="2439988">
                  <a:moveTo>
                    <a:pt x="434332" y="1703982"/>
                  </a:moveTo>
                  <a:lnTo>
                    <a:pt x="432062" y="1704209"/>
                  </a:lnTo>
                  <a:lnTo>
                    <a:pt x="431155" y="1704662"/>
                  </a:lnTo>
                  <a:lnTo>
                    <a:pt x="430020" y="1705116"/>
                  </a:lnTo>
                  <a:lnTo>
                    <a:pt x="429112" y="1706023"/>
                  </a:lnTo>
                  <a:lnTo>
                    <a:pt x="428432" y="1706929"/>
                  </a:lnTo>
                  <a:lnTo>
                    <a:pt x="427524" y="1707836"/>
                  </a:lnTo>
                  <a:lnTo>
                    <a:pt x="427070" y="1709424"/>
                  </a:lnTo>
                  <a:lnTo>
                    <a:pt x="426616" y="1711238"/>
                  </a:lnTo>
                  <a:lnTo>
                    <a:pt x="426389" y="1713052"/>
                  </a:lnTo>
                  <a:lnTo>
                    <a:pt x="425935" y="1721214"/>
                  </a:lnTo>
                  <a:lnTo>
                    <a:pt x="424347" y="1735953"/>
                  </a:lnTo>
                  <a:lnTo>
                    <a:pt x="422078" y="1755452"/>
                  </a:lnTo>
                  <a:lnTo>
                    <a:pt x="419355" y="1778353"/>
                  </a:lnTo>
                  <a:lnTo>
                    <a:pt x="415951" y="1802842"/>
                  </a:lnTo>
                  <a:lnTo>
                    <a:pt x="414135" y="1815312"/>
                  </a:lnTo>
                  <a:lnTo>
                    <a:pt x="412320" y="1827783"/>
                  </a:lnTo>
                  <a:lnTo>
                    <a:pt x="410051" y="1839347"/>
                  </a:lnTo>
                  <a:lnTo>
                    <a:pt x="407782" y="1850684"/>
                  </a:lnTo>
                  <a:lnTo>
                    <a:pt x="405512" y="1861114"/>
                  </a:lnTo>
                  <a:lnTo>
                    <a:pt x="403016" y="1870638"/>
                  </a:lnTo>
                  <a:lnTo>
                    <a:pt x="397797" y="1891271"/>
                  </a:lnTo>
                  <a:lnTo>
                    <a:pt x="391897" y="1916440"/>
                  </a:lnTo>
                  <a:lnTo>
                    <a:pt x="385770" y="1944782"/>
                  </a:lnTo>
                  <a:lnTo>
                    <a:pt x="379643" y="1974486"/>
                  </a:lnTo>
                  <a:lnTo>
                    <a:pt x="376693" y="1989451"/>
                  </a:lnTo>
                  <a:lnTo>
                    <a:pt x="374197" y="2004189"/>
                  </a:lnTo>
                  <a:lnTo>
                    <a:pt x="371701" y="2018700"/>
                  </a:lnTo>
                  <a:lnTo>
                    <a:pt x="369885" y="2032532"/>
                  </a:lnTo>
                  <a:lnTo>
                    <a:pt x="368297" y="2045456"/>
                  </a:lnTo>
                  <a:lnTo>
                    <a:pt x="366708" y="2057473"/>
                  </a:lnTo>
                  <a:lnTo>
                    <a:pt x="366028" y="2068811"/>
                  </a:lnTo>
                  <a:lnTo>
                    <a:pt x="365801" y="2078334"/>
                  </a:lnTo>
                  <a:lnTo>
                    <a:pt x="365574" y="2111438"/>
                  </a:lnTo>
                  <a:lnTo>
                    <a:pt x="365801" y="2126177"/>
                  </a:lnTo>
                  <a:lnTo>
                    <a:pt x="366028" y="2133659"/>
                  </a:lnTo>
                  <a:lnTo>
                    <a:pt x="366481" y="2140915"/>
                  </a:lnTo>
                  <a:lnTo>
                    <a:pt x="367162" y="2147717"/>
                  </a:lnTo>
                  <a:lnTo>
                    <a:pt x="368070" y="2154973"/>
                  </a:lnTo>
                  <a:lnTo>
                    <a:pt x="369205" y="2162229"/>
                  </a:lnTo>
                  <a:lnTo>
                    <a:pt x="371020" y="2169258"/>
                  </a:lnTo>
                  <a:lnTo>
                    <a:pt x="372835" y="2176513"/>
                  </a:lnTo>
                  <a:lnTo>
                    <a:pt x="375332" y="2183996"/>
                  </a:lnTo>
                  <a:lnTo>
                    <a:pt x="378055" y="2191705"/>
                  </a:lnTo>
                  <a:lnTo>
                    <a:pt x="381458" y="2199414"/>
                  </a:lnTo>
                  <a:lnTo>
                    <a:pt x="387585" y="2213926"/>
                  </a:lnTo>
                  <a:lnTo>
                    <a:pt x="392578" y="2226397"/>
                  </a:lnTo>
                  <a:lnTo>
                    <a:pt x="396435" y="2236827"/>
                  </a:lnTo>
                  <a:lnTo>
                    <a:pt x="399612" y="2245443"/>
                  </a:lnTo>
                  <a:lnTo>
                    <a:pt x="402108" y="2252926"/>
                  </a:lnTo>
                  <a:lnTo>
                    <a:pt x="404605" y="2259274"/>
                  </a:lnTo>
                  <a:lnTo>
                    <a:pt x="405966" y="2262449"/>
                  </a:lnTo>
                  <a:lnTo>
                    <a:pt x="407555" y="2265170"/>
                  </a:lnTo>
                  <a:lnTo>
                    <a:pt x="408916" y="2267891"/>
                  </a:lnTo>
                  <a:lnTo>
                    <a:pt x="410959" y="2270385"/>
                  </a:lnTo>
                  <a:lnTo>
                    <a:pt x="415270" y="2275600"/>
                  </a:lnTo>
                  <a:lnTo>
                    <a:pt x="419809" y="2281042"/>
                  </a:lnTo>
                  <a:lnTo>
                    <a:pt x="422305" y="2283536"/>
                  </a:lnTo>
                  <a:lnTo>
                    <a:pt x="425028" y="2285803"/>
                  </a:lnTo>
                  <a:lnTo>
                    <a:pt x="427751" y="2288071"/>
                  </a:lnTo>
                  <a:lnTo>
                    <a:pt x="430928" y="2290338"/>
                  </a:lnTo>
                  <a:lnTo>
                    <a:pt x="433878" y="2292379"/>
                  </a:lnTo>
                  <a:lnTo>
                    <a:pt x="437055" y="2294193"/>
                  </a:lnTo>
                  <a:lnTo>
                    <a:pt x="440459" y="2295780"/>
                  </a:lnTo>
                  <a:lnTo>
                    <a:pt x="443636" y="2297140"/>
                  </a:lnTo>
                  <a:lnTo>
                    <a:pt x="447493" y="2298274"/>
                  </a:lnTo>
                  <a:lnTo>
                    <a:pt x="450897" y="2298954"/>
                  </a:lnTo>
                  <a:lnTo>
                    <a:pt x="454528" y="2299635"/>
                  </a:lnTo>
                  <a:lnTo>
                    <a:pt x="458612" y="2299861"/>
                  </a:lnTo>
                  <a:lnTo>
                    <a:pt x="492424" y="2299861"/>
                  </a:lnTo>
                  <a:lnTo>
                    <a:pt x="491063" y="2296460"/>
                  </a:lnTo>
                  <a:lnTo>
                    <a:pt x="490155" y="2292832"/>
                  </a:lnTo>
                  <a:lnTo>
                    <a:pt x="489474" y="2288297"/>
                  </a:lnTo>
                  <a:lnTo>
                    <a:pt x="489020" y="2285576"/>
                  </a:lnTo>
                  <a:lnTo>
                    <a:pt x="488793" y="2282856"/>
                  </a:lnTo>
                  <a:lnTo>
                    <a:pt x="488793" y="2280135"/>
                  </a:lnTo>
                  <a:lnTo>
                    <a:pt x="488793" y="2277187"/>
                  </a:lnTo>
                  <a:lnTo>
                    <a:pt x="489474" y="2274239"/>
                  </a:lnTo>
                  <a:lnTo>
                    <a:pt x="490155" y="2271065"/>
                  </a:lnTo>
                  <a:lnTo>
                    <a:pt x="490836" y="2268117"/>
                  </a:lnTo>
                  <a:lnTo>
                    <a:pt x="492424" y="2265170"/>
                  </a:lnTo>
                  <a:lnTo>
                    <a:pt x="498778" y="2252472"/>
                  </a:lnTo>
                  <a:lnTo>
                    <a:pt x="505586" y="2239774"/>
                  </a:lnTo>
                  <a:lnTo>
                    <a:pt x="512847" y="2226397"/>
                  </a:lnTo>
                  <a:lnTo>
                    <a:pt x="513755" y="2221408"/>
                  </a:lnTo>
                  <a:lnTo>
                    <a:pt x="515116" y="2209391"/>
                  </a:lnTo>
                  <a:lnTo>
                    <a:pt x="516024" y="2201682"/>
                  </a:lnTo>
                  <a:lnTo>
                    <a:pt x="516478" y="2193746"/>
                  </a:lnTo>
                  <a:lnTo>
                    <a:pt x="516705" y="2186036"/>
                  </a:lnTo>
                  <a:lnTo>
                    <a:pt x="516705" y="2178781"/>
                  </a:lnTo>
                  <a:lnTo>
                    <a:pt x="516251" y="2175380"/>
                  </a:lnTo>
                  <a:lnTo>
                    <a:pt x="515570" y="2171525"/>
                  </a:lnTo>
                  <a:lnTo>
                    <a:pt x="515116" y="2167897"/>
                  </a:lnTo>
                  <a:lnTo>
                    <a:pt x="514209" y="2163816"/>
                  </a:lnTo>
                  <a:lnTo>
                    <a:pt x="511940" y="2155653"/>
                  </a:lnTo>
                  <a:lnTo>
                    <a:pt x="508990" y="2146583"/>
                  </a:lnTo>
                  <a:lnTo>
                    <a:pt x="505586" y="2136380"/>
                  </a:lnTo>
                  <a:lnTo>
                    <a:pt x="501274" y="2125496"/>
                  </a:lnTo>
                  <a:lnTo>
                    <a:pt x="492424" y="2099874"/>
                  </a:lnTo>
                  <a:lnTo>
                    <a:pt x="489701" y="2092845"/>
                  </a:lnTo>
                  <a:lnTo>
                    <a:pt x="486297" y="2084909"/>
                  </a:lnTo>
                  <a:lnTo>
                    <a:pt x="479263" y="2067223"/>
                  </a:lnTo>
                  <a:lnTo>
                    <a:pt x="471320" y="2047723"/>
                  </a:lnTo>
                  <a:lnTo>
                    <a:pt x="467009" y="2037293"/>
                  </a:lnTo>
                  <a:lnTo>
                    <a:pt x="462924" y="2026410"/>
                  </a:lnTo>
                  <a:lnTo>
                    <a:pt x="458839" y="2015073"/>
                  </a:lnTo>
                  <a:lnTo>
                    <a:pt x="454982" y="2003735"/>
                  </a:lnTo>
                  <a:lnTo>
                    <a:pt x="451351" y="1992172"/>
                  </a:lnTo>
                  <a:lnTo>
                    <a:pt x="447947" y="1980154"/>
                  </a:lnTo>
                  <a:lnTo>
                    <a:pt x="445224" y="1968137"/>
                  </a:lnTo>
                  <a:lnTo>
                    <a:pt x="442728" y="1955893"/>
                  </a:lnTo>
                  <a:lnTo>
                    <a:pt x="440686" y="1943422"/>
                  </a:lnTo>
                  <a:lnTo>
                    <a:pt x="440005" y="1937300"/>
                  </a:lnTo>
                  <a:lnTo>
                    <a:pt x="439551" y="1931405"/>
                  </a:lnTo>
                  <a:lnTo>
                    <a:pt x="438416" y="1918480"/>
                  </a:lnTo>
                  <a:lnTo>
                    <a:pt x="437962" y="1904876"/>
                  </a:lnTo>
                  <a:lnTo>
                    <a:pt x="437509" y="1890818"/>
                  </a:lnTo>
                  <a:lnTo>
                    <a:pt x="437282" y="1876306"/>
                  </a:lnTo>
                  <a:lnTo>
                    <a:pt x="437282" y="1861568"/>
                  </a:lnTo>
                  <a:lnTo>
                    <a:pt x="437282" y="1846830"/>
                  </a:lnTo>
                  <a:lnTo>
                    <a:pt x="437962" y="1817807"/>
                  </a:lnTo>
                  <a:lnTo>
                    <a:pt x="438870" y="1790824"/>
                  </a:lnTo>
                  <a:lnTo>
                    <a:pt x="439778" y="1767016"/>
                  </a:lnTo>
                  <a:lnTo>
                    <a:pt x="440686" y="1747743"/>
                  </a:lnTo>
                  <a:lnTo>
                    <a:pt x="441820" y="1735272"/>
                  </a:lnTo>
                  <a:lnTo>
                    <a:pt x="442728" y="1719854"/>
                  </a:lnTo>
                  <a:lnTo>
                    <a:pt x="443182" y="1714639"/>
                  </a:lnTo>
                  <a:lnTo>
                    <a:pt x="443409" y="1710557"/>
                  </a:lnTo>
                  <a:lnTo>
                    <a:pt x="443182" y="1707836"/>
                  </a:lnTo>
                  <a:lnTo>
                    <a:pt x="442955" y="1706929"/>
                  </a:lnTo>
                  <a:lnTo>
                    <a:pt x="442728" y="1706249"/>
                  </a:lnTo>
                  <a:lnTo>
                    <a:pt x="442501" y="1705342"/>
                  </a:lnTo>
                  <a:lnTo>
                    <a:pt x="442047" y="1704889"/>
                  </a:lnTo>
                  <a:lnTo>
                    <a:pt x="441139" y="1704662"/>
                  </a:lnTo>
                  <a:lnTo>
                    <a:pt x="440459" y="1704662"/>
                  </a:lnTo>
                  <a:lnTo>
                    <a:pt x="436601" y="1703982"/>
                  </a:lnTo>
                  <a:lnTo>
                    <a:pt x="434332" y="1703982"/>
                  </a:lnTo>
                  <a:close/>
                  <a:moveTo>
                    <a:pt x="1455803" y="774243"/>
                  </a:moveTo>
                  <a:lnTo>
                    <a:pt x="1453311" y="774470"/>
                  </a:lnTo>
                  <a:lnTo>
                    <a:pt x="1450365" y="775377"/>
                  </a:lnTo>
                  <a:lnTo>
                    <a:pt x="1442435" y="777872"/>
                  </a:lnTo>
                  <a:lnTo>
                    <a:pt x="1436544" y="779460"/>
                  </a:lnTo>
                  <a:lnTo>
                    <a:pt x="1432692" y="780595"/>
                  </a:lnTo>
                  <a:lnTo>
                    <a:pt x="1431333" y="781275"/>
                  </a:lnTo>
                  <a:lnTo>
                    <a:pt x="1430426" y="781956"/>
                  </a:lnTo>
                  <a:lnTo>
                    <a:pt x="1429747" y="782636"/>
                  </a:lnTo>
                  <a:lnTo>
                    <a:pt x="1429294" y="783771"/>
                  </a:lnTo>
                  <a:lnTo>
                    <a:pt x="1429067" y="784678"/>
                  </a:lnTo>
                  <a:lnTo>
                    <a:pt x="1429067" y="786039"/>
                  </a:lnTo>
                  <a:lnTo>
                    <a:pt x="1429294" y="789895"/>
                  </a:lnTo>
                  <a:lnTo>
                    <a:pt x="1429973" y="795340"/>
                  </a:lnTo>
                  <a:lnTo>
                    <a:pt x="1430653" y="798743"/>
                  </a:lnTo>
                  <a:lnTo>
                    <a:pt x="1431106" y="801919"/>
                  </a:lnTo>
                  <a:lnTo>
                    <a:pt x="1432239" y="805321"/>
                  </a:lnTo>
                  <a:lnTo>
                    <a:pt x="1433145" y="808270"/>
                  </a:lnTo>
                  <a:lnTo>
                    <a:pt x="1434505" y="811219"/>
                  </a:lnTo>
                  <a:lnTo>
                    <a:pt x="1435638" y="813942"/>
                  </a:lnTo>
                  <a:lnTo>
                    <a:pt x="1436997" y="816437"/>
                  </a:lnTo>
                  <a:lnTo>
                    <a:pt x="1438130" y="818705"/>
                  </a:lnTo>
                  <a:lnTo>
                    <a:pt x="1439716" y="820293"/>
                  </a:lnTo>
                  <a:lnTo>
                    <a:pt x="1441076" y="821655"/>
                  </a:lnTo>
                  <a:lnTo>
                    <a:pt x="1442435" y="822562"/>
                  </a:lnTo>
                  <a:lnTo>
                    <a:pt x="1443795" y="822789"/>
                  </a:lnTo>
                  <a:lnTo>
                    <a:pt x="1444474" y="822789"/>
                  </a:lnTo>
                  <a:lnTo>
                    <a:pt x="1445154" y="822789"/>
                  </a:lnTo>
                  <a:lnTo>
                    <a:pt x="1446287" y="821881"/>
                  </a:lnTo>
                  <a:lnTo>
                    <a:pt x="1447646" y="820520"/>
                  </a:lnTo>
                  <a:lnTo>
                    <a:pt x="1448553" y="818479"/>
                  </a:lnTo>
                  <a:lnTo>
                    <a:pt x="1451951" y="808951"/>
                  </a:lnTo>
                  <a:lnTo>
                    <a:pt x="1454897" y="800784"/>
                  </a:lnTo>
                  <a:lnTo>
                    <a:pt x="1456936" y="793071"/>
                  </a:lnTo>
                  <a:lnTo>
                    <a:pt x="1457843" y="789442"/>
                  </a:lnTo>
                  <a:lnTo>
                    <a:pt x="1458749" y="785585"/>
                  </a:lnTo>
                  <a:lnTo>
                    <a:pt x="1459202" y="782182"/>
                  </a:lnTo>
                  <a:lnTo>
                    <a:pt x="1459429" y="779234"/>
                  </a:lnTo>
                  <a:lnTo>
                    <a:pt x="1459202" y="776965"/>
                  </a:lnTo>
                  <a:lnTo>
                    <a:pt x="1458975" y="776285"/>
                  </a:lnTo>
                  <a:lnTo>
                    <a:pt x="1458522" y="775377"/>
                  </a:lnTo>
                  <a:lnTo>
                    <a:pt x="1457843" y="774923"/>
                  </a:lnTo>
                  <a:lnTo>
                    <a:pt x="1457389" y="774470"/>
                  </a:lnTo>
                  <a:lnTo>
                    <a:pt x="1456710" y="774243"/>
                  </a:lnTo>
                  <a:lnTo>
                    <a:pt x="1455803" y="774243"/>
                  </a:lnTo>
                  <a:close/>
                  <a:moveTo>
                    <a:pt x="188119" y="685908"/>
                  </a:moveTo>
                  <a:lnTo>
                    <a:pt x="187666" y="686135"/>
                  </a:lnTo>
                  <a:lnTo>
                    <a:pt x="187212" y="686588"/>
                  </a:lnTo>
                  <a:lnTo>
                    <a:pt x="186531" y="688175"/>
                  </a:lnTo>
                  <a:lnTo>
                    <a:pt x="185623" y="690670"/>
                  </a:lnTo>
                  <a:lnTo>
                    <a:pt x="184943" y="694071"/>
                  </a:lnTo>
                  <a:lnTo>
                    <a:pt x="183808" y="702007"/>
                  </a:lnTo>
                  <a:lnTo>
                    <a:pt x="182673" y="708582"/>
                  </a:lnTo>
                  <a:lnTo>
                    <a:pt x="181993" y="714704"/>
                  </a:lnTo>
                  <a:lnTo>
                    <a:pt x="180631" y="719919"/>
                  </a:lnTo>
                  <a:lnTo>
                    <a:pt x="179950" y="722414"/>
                  </a:lnTo>
                  <a:lnTo>
                    <a:pt x="179043" y="724454"/>
                  </a:lnTo>
                  <a:lnTo>
                    <a:pt x="177908" y="726722"/>
                  </a:lnTo>
                  <a:lnTo>
                    <a:pt x="176773" y="728762"/>
                  </a:lnTo>
                  <a:lnTo>
                    <a:pt x="174958" y="730803"/>
                  </a:lnTo>
                  <a:lnTo>
                    <a:pt x="173369" y="732390"/>
                  </a:lnTo>
                  <a:lnTo>
                    <a:pt x="171100" y="734431"/>
                  </a:lnTo>
                  <a:lnTo>
                    <a:pt x="168604" y="736245"/>
                  </a:lnTo>
                  <a:lnTo>
                    <a:pt x="163158" y="739419"/>
                  </a:lnTo>
                  <a:lnTo>
                    <a:pt x="158392" y="742594"/>
                  </a:lnTo>
                  <a:lnTo>
                    <a:pt x="153854" y="745768"/>
                  </a:lnTo>
                  <a:lnTo>
                    <a:pt x="152039" y="747582"/>
                  </a:lnTo>
                  <a:lnTo>
                    <a:pt x="150223" y="749169"/>
                  </a:lnTo>
                  <a:lnTo>
                    <a:pt x="148635" y="750983"/>
                  </a:lnTo>
                  <a:lnTo>
                    <a:pt x="147273" y="752797"/>
                  </a:lnTo>
                  <a:lnTo>
                    <a:pt x="145912" y="754838"/>
                  </a:lnTo>
                  <a:lnTo>
                    <a:pt x="144777" y="756878"/>
                  </a:lnTo>
                  <a:lnTo>
                    <a:pt x="144096" y="758919"/>
                  </a:lnTo>
                  <a:lnTo>
                    <a:pt x="143416" y="761186"/>
                  </a:lnTo>
                  <a:lnTo>
                    <a:pt x="142962" y="763681"/>
                  </a:lnTo>
                  <a:lnTo>
                    <a:pt x="142962" y="766402"/>
                  </a:lnTo>
                  <a:lnTo>
                    <a:pt x="142962" y="771390"/>
                  </a:lnTo>
                  <a:lnTo>
                    <a:pt x="143189" y="775471"/>
                  </a:lnTo>
                  <a:lnTo>
                    <a:pt x="144096" y="778419"/>
                  </a:lnTo>
                  <a:lnTo>
                    <a:pt x="145004" y="781140"/>
                  </a:lnTo>
                  <a:lnTo>
                    <a:pt x="146592" y="783407"/>
                  </a:lnTo>
                  <a:lnTo>
                    <a:pt x="148181" y="785221"/>
                  </a:lnTo>
                  <a:lnTo>
                    <a:pt x="150677" y="787489"/>
                  </a:lnTo>
                  <a:lnTo>
                    <a:pt x="153854" y="790210"/>
                  </a:lnTo>
                  <a:lnTo>
                    <a:pt x="155442" y="791797"/>
                  </a:lnTo>
                  <a:lnTo>
                    <a:pt x="157258" y="793384"/>
                  </a:lnTo>
                  <a:lnTo>
                    <a:pt x="158619" y="795425"/>
                  </a:lnTo>
                  <a:lnTo>
                    <a:pt x="160208" y="797919"/>
                  </a:lnTo>
                  <a:lnTo>
                    <a:pt x="162931" y="802907"/>
                  </a:lnTo>
                  <a:lnTo>
                    <a:pt x="165654" y="808576"/>
                  </a:lnTo>
                  <a:lnTo>
                    <a:pt x="170646" y="819686"/>
                  </a:lnTo>
                  <a:lnTo>
                    <a:pt x="173143" y="824901"/>
                  </a:lnTo>
                  <a:lnTo>
                    <a:pt x="175866" y="829663"/>
                  </a:lnTo>
                  <a:lnTo>
                    <a:pt x="179723" y="836011"/>
                  </a:lnTo>
                  <a:lnTo>
                    <a:pt x="185623" y="846668"/>
                  </a:lnTo>
                  <a:lnTo>
                    <a:pt x="201281" y="875011"/>
                  </a:lnTo>
                  <a:lnTo>
                    <a:pt x="216939" y="903581"/>
                  </a:lnTo>
                  <a:lnTo>
                    <a:pt x="223293" y="914691"/>
                  </a:lnTo>
                  <a:lnTo>
                    <a:pt x="226243" y="918999"/>
                  </a:lnTo>
                  <a:lnTo>
                    <a:pt x="228058" y="921947"/>
                  </a:lnTo>
                  <a:lnTo>
                    <a:pt x="231008" y="926482"/>
                  </a:lnTo>
                  <a:lnTo>
                    <a:pt x="233504" y="930563"/>
                  </a:lnTo>
                  <a:lnTo>
                    <a:pt x="235547" y="933964"/>
                  </a:lnTo>
                  <a:lnTo>
                    <a:pt x="237362" y="937592"/>
                  </a:lnTo>
                  <a:lnTo>
                    <a:pt x="240085" y="943941"/>
                  </a:lnTo>
                  <a:lnTo>
                    <a:pt x="242581" y="950516"/>
                  </a:lnTo>
                  <a:lnTo>
                    <a:pt x="244850" y="956412"/>
                  </a:lnTo>
                  <a:lnTo>
                    <a:pt x="245531" y="957999"/>
                  </a:lnTo>
                  <a:lnTo>
                    <a:pt x="245985" y="958906"/>
                  </a:lnTo>
                  <a:lnTo>
                    <a:pt x="246439" y="959133"/>
                  </a:lnTo>
                  <a:lnTo>
                    <a:pt x="246893" y="959133"/>
                  </a:lnTo>
                  <a:lnTo>
                    <a:pt x="247800" y="959133"/>
                  </a:lnTo>
                  <a:lnTo>
                    <a:pt x="248708" y="958452"/>
                  </a:lnTo>
                  <a:lnTo>
                    <a:pt x="249389" y="957545"/>
                  </a:lnTo>
                  <a:lnTo>
                    <a:pt x="251885" y="954825"/>
                  </a:lnTo>
                  <a:lnTo>
                    <a:pt x="255516" y="950516"/>
                  </a:lnTo>
                  <a:lnTo>
                    <a:pt x="257104" y="947796"/>
                  </a:lnTo>
                  <a:lnTo>
                    <a:pt x="258693" y="945301"/>
                  </a:lnTo>
                  <a:lnTo>
                    <a:pt x="259827" y="942127"/>
                  </a:lnTo>
                  <a:lnTo>
                    <a:pt x="260508" y="939406"/>
                  </a:lnTo>
                  <a:lnTo>
                    <a:pt x="261416" y="936685"/>
                  </a:lnTo>
                  <a:lnTo>
                    <a:pt x="261643" y="933738"/>
                  </a:lnTo>
                  <a:lnTo>
                    <a:pt x="261643" y="930790"/>
                  </a:lnTo>
                  <a:lnTo>
                    <a:pt x="261416" y="927842"/>
                  </a:lnTo>
                  <a:lnTo>
                    <a:pt x="260962" y="924668"/>
                  </a:lnTo>
                  <a:lnTo>
                    <a:pt x="259827" y="921720"/>
                  </a:lnTo>
                  <a:lnTo>
                    <a:pt x="258920" y="918546"/>
                  </a:lnTo>
                  <a:lnTo>
                    <a:pt x="257558" y="915145"/>
                  </a:lnTo>
                  <a:lnTo>
                    <a:pt x="256197" y="911970"/>
                  </a:lnTo>
                  <a:lnTo>
                    <a:pt x="254154" y="908569"/>
                  </a:lnTo>
                  <a:lnTo>
                    <a:pt x="252112" y="905395"/>
                  </a:lnTo>
                  <a:lnTo>
                    <a:pt x="249843" y="901767"/>
                  </a:lnTo>
                  <a:lnTo>
                    <a:pt x="245304" y="894738"/>
                  </a:lnTo>
                  <a:lnTo>
                    <a:pt x="240539" y="887029"/>
                  </a:lnTo>
                  <a:lnTo>
                    <a:pt x="236227" y="878866"/>
                  </a:lnTo>
                  <a:lnTo>
                    <a:pt x="234412" y="874558"/>
                  </a:lnTo>
                  <a:lnTo>
                    <a:pt x="232597" y="870250"/>
                  </a:lnTo>
                  <a:lnTo>
                    <a:pt x="230781" y="865942"/>
                  </a:lnTo>
                  <a:lnTo>
                    <a:pt x="229647" y="861633"/>
                  </a:lnTo>
                  <a:lnTo>
                    <a:pt x="228285" y="857099"/>
                  </a:lnTo>
                  <a:lnTo>
                    <a:pt x="227377" y="852790"/>
                  </a:lnTo>
                  <a:lnTo>
                    <a:pt x="226696" y="848256"/>
                  </a:lnTo>
                  <a:lnTo>
                    <a:pt x="226243" y="843721"/>
                  </a:lnTo>
                  <a:lnTo>
                    <a:pt x="226243" y="839413"/>
                  </a:lnTo>
                  <a:lnTo>
                    <a:pt x="226243" y="835105"/>
                  </a:lnTo>
                  <a:lnTo>
                    <a:pt x="226696" y="826262"/>
                  </a:lnTo>
                  <a:lnTo>
                    <a:pt x="226923" y="816738"/>
                  </a:lnTo>
                  <a:lnTo>
                    <a:pt x="226470" y="807215"/>
                  </a:lnTo>
                  <a:lnTo>
                    <a:pt x="225562" y="797692"/>
                  </a:lnTo>
                  <a:lnTo>
                    <a:pt x="224881" y="792704"/>
                  </a:lnTo>
                  <a:lnTo>
                    <a:pt x="223973" y="787942"/>
                  </a:lnTo>
                  <a:lnTo>
                    <a:pt x="222839" y="783634"/>
                  </a:lnTo>
                  <a:lnTo>
                    <a:pt x="221931" y="779099"/>
                  </a:lnTo>
                  <a:lnTo>
                    <a:pt x="220343" y="774564"/>
                  </a:lnTo>
                  <a:lnTo>
                    <a:pt x="218981" y="770483"/>
                  </a:lnTo>
                  <a:lnTo>
                    <a:pt x="217166" y="766402"/>
                  </a:lnTo>
                  <a:lnTo>
                    <a:pt x="215123" y="762774"/>
                  </a:lnTo>
                  <a:lnTo>
                    <a:pt x="208770" y="750756"/>
                  </a:lnTo>
                  <a:lnTo>
                    <a:pt x="206500" y="746448"/>
                  </a:lnTo>
                  <a:lnTo>
                    <a:pt x="204458" y="742140"/>
                  </a:lnTo>
                  <a:lnTo>
                    <a:pt x="203323" y="737832"/>
                  </a:lnTo>
                  <a:lnTo>
                    <a:pt x="201735" y="733070"/>
                  </a:lnTo>
                  <a:lnTo>
                    <a:pt x="200827" y="726948"/>
                  </a:lnTo>
                  <a:lnTo>
                    <a:pt x="199693" y="719466"/>
                  </a:lnTo>
                  <a:lnTo>
                    <a:pt x="197877" y="711303"/>
                  </a:lnTo>
                  <a:lnTo>
                    <a:pt x="196062" y="703367"/>
                  </a:lnTo>
                  <a:lnTo>
                    <a:pt x="194019" y="696338"/>
                  </a:lnTo>
                  <a:lnTo>
                    <a:pt x="193112" y="692937"/>
                  </a:lnTo>
                  <a:lnTo>
                    <a:pt x="192204" y="690670"/>
                  </a:lnTo>
                  <a:lnTo>
                    <a:pt x="191069" y="688402"/>
                  </a:lnTo>
                  <a:lnTo>
                    <a:pt x="190162" y="686815"/>
                  </a:lnTo>
                  <a:lnTo>
                    <a:pt x="189254" y="686135"/>
                  </a:lnTo>
                  <a:lnTo>
                    <a:pt x="188573" y="685908"/>
                  </a:lnTo>
                  <a:lnTo>
                    <a:pt x="188119" y="685908"/>
                  </a:lnTo>
                  <a:close/>
                  <a:moveTo>
                    <a:pt x="1771881" y="632688"/>
                  </a:moveTo>
                  <a:lnTo>
                    <a:pt x="1770975" y="633141"/>
                  </a:lnTo>
                  <a:lnTo>
                    <a:pt x="1770295" y="634049"/>
                  </a:lnTo>
                  <a:lnTo>
                    <a:pt x="1769616" y="635864"/>
                  </a:lnTo>
                  <a:lnTo>
                    <a:pt x="1768936" y="638359"/>
                  </a:lnTo>
                  <a:lnTo>
                    <a:pt x="1768030" y="641535"/>
                  </a:lnTo>
                  <a:lnTo>
                    <a:pt x="1767350" y="645845"/>
                  </a:lnTo>
                  <a:lnTo>
                    <a:pt x="1764631" y="664674"/>
                  </a:lnTo>
                  <a:lnTo>
                    <a:pt x="1763045" y="674428"/>
                  </a:lnTo>
                  <a:lnTo>
                    <a:pt x="1761459" y="684183"/>
                  </a:lnTo>
                  <a:lnTo>
                    <a:pt x="1759646" y="693257"/>
                  </a:lnTo>
                  <a:lnTo>
                    <a:pt x="1757834" y="701650"/>
                  </a:lnTo>
                  <a:lnTo>
                    <a:pt x="1756021" y="708456"/>
                  </a:lnTo>
                  <a:lnTo>
                    <a:pt x="1754888" y="711405"/>
                  </a:lnTo>
                  <a:lnTo>
                    <a:pt x="1753982" y="713900"/>
                  </a:lnTo>
                  <a:lnTo>
                    <a:pt x="1751942" y="718437"/>
                  </a:lnTo>
                  <a:lnTo>
                    <a:pt x="1750810" y="722748"/>
                  </a:lnTo>
                  <a:lnTo>
                    <a:pt x="1750356" y="724562"/>
                  </a:lnTo>
                  <a:lnTo>
                    <a:pt x="1749903" y="726604"/>
                  </a:lnTo>
                  <a:lnTo>
                    <a:pt x="1749677" y="728646"/>
                  </a:lnTo>
                  <a:lnTo>
                    <a:pt x="1749677" y="730687"/>
                  </a:lnTo>
                  <a:lnTo>
                    <a:pt x="1750356" y="732275"/>
                  </a:lnTo>
                  <a:lnTo>
                    <a:pt x="1750810" y="734090"/>
                  </a:lnTo>
                  <a:lnTo>
                    <a:pt x="1751489" y="735678"/>
                  </a:lnTo>
                  <a:lnTo>
                    <a:pt x="1752396" y="737493"/>
                  </a:lnTo>
                  <a:lnTo>
                    <a:pt x="1753755" y="739081"/>
                  </a:lnTo>
                  <a:lnTo>
                    <a:pt x="1755115" y="740442"/>
                  </a:lnTo>
                  <a:lnTo>
                    <a:pt x="1756927" y="742030"/>
                  </a:lnTo>
                  <a:lnTo>
                    <a:pt x="1758966" y="743164"/>
                  </a:lnTo>
                  <a:lnTo>
                    <a:pt x="1763045" y="745659"/>
                  </a:lnTo>
                  <a:lnTo>
                    <a:pt x="1766670" y="748382"/>
                  </a:lnTo>
                  <a:lnTo>
                    <a:pt x="1772788" y="753146"/>
                  </a:lnTo>
                  <a:lnTo>
                    <a:pt x="1777772" y="757229"/>
                  </a:lnTo>
                  <a:lnTo>
                    <a:pt x="1780265" y="758817"/>
                  </a:lnTo>
                  <a:lnTo>
                    <a:pt x="1782757" y="760178"/>
                  </a:lnTo>
                  <a:lnTo>
                    <a:pt x="1783664" y="760632"/>
                  </a:lnTo>
                  <a:lnTo>
                    <a:pt x="1785023" y="760632"/>
                  </a:lnTo>
                  <a:lnTo>
                    <a:pt x="1785703" y="760178"/>
                  </a:lnTo>
                  <a:lnTo>
                    <a:pt x="1786382" y="759044"/>
                  </a:lnTo>
                  <a:lnTo>
                    <a:pt x="1787062" y="757909"/>
                  </a:lnTo>
                  <a:lnTo>
                    <a:pt x="1787742" y="756095"/>
                  </a:lnTo>
                  <a:lnTo>
                    <a:pt x="1788195" y="754280"/>
                  </a:lnTo>
                  <a:lnTo>
                    <a:pt x="1788422" y="752238"/>
                  </a:lnTo>
                  <a:lnTo>
                    <a:pt x="1788648" y="747021"/>
                  </a:lnTo>
                  <a:lnTo>
                    <a:pt x="1788648" y="740896"/>
                  </a:lnTo>
                  <a:lnTo>
                    <a:pt x="1788195" y="734317"/>
                  </a:lnTo>
                  <a:lnTo>
                    <a:pt x="1787742" y="727285"/>
                  </a:lnTo>
                  <a:lnTo>
                    <a:pt x="1786156" y="711405"/>
                  </a:lnTo>
                  <a:lnTo>
                    <a:pt x="1784117" y="692803"/>
                  </a:lnTo>
                  <a:lnTo>
                    <a:pt x="1781624" y="673748"/>
                  </a:lnTo>
                  <a:lnTo>
                    <a:pt x="1779359" y="655826"/>
                  </a:lnTo>
                  <a:lnTo>
                    <a:pt x="1777999" y="648114"/>
                  </a:lnTo>
                  <a:lnTo>
                    <a:pt x="1776413" y="641535"/>
                  </a:lnTo>
                  <a:lnTo>
                    <a:pt x="1775054" y="636771"/>
                  </a:lnTo>
                  <a:lnTo>
                    <a:pt x="1774147" y="634729"/>
                  </a:lnTo>
                  <a:lnTo>
                    <a:pt x="1773241" y="633595"/>
                  </a:lnTo>
                  <a:lnTo>
                    <a:pt x="1772561" y="632915"/>
                  </a:lnTo>
                  <a:lnTo>
                    <a:pt x="1771881" y="632688"/>
                  </a:lnTo>
                  <a:close/>
                  <a:moveTo>
                    <a:pt x="345831" y="58738"/>
                  </a:moveTo>
                  <a:lnTo>
                    <a:pt x="351958" y="58738"/>
                  </a:lnTo>
                  <a:lnTo>
                    <a:pt x="357858" y="58965"/>
                  </a:lnTo>
                  <a:lnTo>
                    <a:pt x="363985" y="60099"/>
                  </a:lnTo>
                  <a:lnTo>
                    <a:pt x="370112" y="61005"/>
                  </a:lnTo>
                  <a:lnTo>
                    <a:pt x="376012" y="62593"/>
                  </a:lnTo>
                  <a:lnTo>
                    <a:pt x="381912" y="64180"/>
                  </a:lnTo>
                  <a:lnTo>
                    <a:pt x="387812" y="66221"/>
                  </a:lnTo>
                  <a:lnTo>
                    <a:pt x="393712" y="68488"/>
                  </a:lnTo>
                  <a:lnTo>
                    <a:pt x="399385" y="70982"/>
                  </a:lnTo>
                  <a:lnTo>
                    <a:pt x="404605" y="73250"/>
                  </a:lnTo>
                  <a:lnTo>
                    <a:pt x="409370" y="75744"/>
                  </a:lnTo>
                  <a:lnTo>
                    <a:pt x="418674" y="80505"/>
                  </a:lnTo>
                  <a:lnTo>
                    <a:pt x="426162" y="85267"/>
                  </a:lnTo>
                  <a:lnTo>
                    <a:pt x="431609" y="89122"/>
                  </a:lnTo>
                  <a:lnTo>
                    <a:pt x="433651" y="90709"/>
                  </a:lnTo>
                  <a:lnTo>
                    <a:pt x="434786" y="92296"/>
                  </a:lnTo>
                  <a:lnTo>
                    <a:pt x="435693" y="93883"/>
                  </a:lnTo>
                  <a:lnTo>
                    <a:pt x="436374" y="95244"/>
                  </a:lnTo>
                  <a:lnTo>
                    <a:pt x="436374" y="96604"/>
                  </a:lnTo>
                  <a:lnTo>
                    <a:pt x="435920" y="97965"/>
                  </a:lnTo>
                  <a:lnTo>
                    <a:pt x="435466" y="99098"/>
                  </a:lnTo>
                  <a:lnTo>
                    <a:pt x="434559" y="100459"/>
                  </a:lnTo>
                  <a:lnTo>
                    <a:pt x="433651" y="101366"/>
                  </a:lnTo>
                  <a:lnTo>
                    <a:pt x="432516" y="102499"/>
                  </a:lnTo>
                  <a:lnTo>
                    <a:pt x="430020" y="103860"/>
                  </a:lnTo>
                  <a:lnTo>
                    <a:pt x="427297" y="105220"/>
                  </a:lnTo>
                  <a:lnTo>
                    <a:pt x="425028" y="105901"/>
                  </a:lnTo>
                  <a:lnTo>
                    <a:pt x="424347" y="106127"/>
                  </a:lnTo>
                  <a:lnTo>
                    <a:pt x="423666" y="106581"/>
                  </a:lnTo>
                  <a:lnTo>
                    <a:pt x="423439" y="107488"/>
                  </a:lnTo>
                  <a:lnTo>
                    <a:pt x="423212" y="108395"/>
                  </a:lnTo>
                  <a:lnTo>
                    <a:pt x="423212" y="109302"/>
                  </a:lnTo>
                  <a:lnTo>
                    <a:pt x="423439" y="110662"/>
                  </a:lnTo>
                  <a:lnTo>
                    <a:pt x="424120" y="113383"/>
                  </a:lnTo>
                  <a:lnTo>
                    <a:pt x="425709" y="116331"/>
                  </a:lnTo>
                  <a:lnTo>
                    <a:pt x="427524" y="119505"/>
                  </a:lnTo>
                  <a:lnTo>
                    <a:pt x="430020" y="122906"/>
                  </a:lnTo>
                  <a:lnTo>
                    <a:pt x="432743" y="126534"/>
                  </a:lnTo>
                  <a:lnTo>
                    <a:pt x="434332" y="128121"/>
                  </a:lnTo>
                  <a:lnTo>
                    <a:pt x="435466" y="130162"/>
                  </a:lnTo>
                  <a:lnTo>
                    <a:pt x="436601" y="132203"/>
                  </a:lnTo>
                  <a:lnTo>
                    <a:pt x="437282" y="134470"/>
                  </a:lnTo>
                  <a:lnTo>
                    <a:pt x="439097" y="138551"/>
                  </a:lnTo>
                  <a:lnTo>
                    <a:pt x="440005" y="143086"/>
                  </a:lnTo>
                  <a:lnTo>
                    <a:pt x="442047" y="151249"/>
                  </a:lnTo>
                  <a:lnTo>
                    <a:pt x="443182" y="154650"/>
                  </a:lnTo>
                  <a:lnTo>
                    <a:pt x="443636" y="156237"/>
                  </a:lnTo>
                  <a:lnTo>
                    <a:pt x="444543" y="157371"/>
                  </a:lnTo>
                  <a:lnTo>
                    <a:pt x="445224" y="158732"/>
                  </a:lnTo>
                  <a:lnTo>
                    <a:pt x="445678" y="160092"/>
                  </a:lnTo>
                  <a:lnTo>
                    <a:pt x="446132" y="163266"/>
                  </a:lnTo>
                  <a:lnTo>
                    <a:pt x="446359" y="166668"/>
                  </a:lnTo>
                  <a:lnTo>
                    <a:pt x="446132" y="170295"/>
                  </a:lnTo>
                  <a:lnTo>
                    <a:pt x="445678" y="173923"/>
                  </a:lnTo>
                  <a:lnTo>
                    <a:pt x="444997" y="177324"/>
                  </a:lnTo>
                  <a:lnTo>
                    <a:pt x="444316" y="180499"/>
                  </a:lnTo>
                  <a:lnTo>
                    <a:pt x="443182" y="183220"/>
                  </a:lnTo>
                  <a:lnTo>
                    <a:pt x="442501" y="185487"/>
                  </a:lnTo>
                  <a:lnTo>
                    <a:pt x="442501" y="187981"/>
                  </a:lnTo>
                  <a:lnTo>
                    <a:pt x="442728" y="190702"/>
                  </a:lnTo>
                  <a:lnTo>
                    <a:pt x="443409" y="193423"/>
                  </a:lnTo>
                  <a:lnTo>
                    <a:pt x="444770" y="196598"/>
                  </a:lnTo>
                  <a:lnTo>
                    <a:pt x="445905" y="199772"/>
                  </a:lnTo>
                  <a:lnTo>
                    <a:pt x="449762" y="207708"/>
                  </a:lnTo>
                  <a:lnTo>
                    <a:pt x="450670" y="209749"/>
                  </a:lnTo>
                  <a:lnTo>
                    <a:pt x="451578" y="211563"/>
                  </a:lnTo>
                  <a:lnTo>
                    <a:pt x="452712" y="212923"/>
                  </a:lnTo>
                  <a:lnTo>
                    <a:pt x="453847" y="214283"/>
                  </a:lnTo>
                  <a:lnTo>
                    <a:pt x="456116" y="216551"/>
                  </a:lnTo>
                  <a:lnTo>
                    <a:pt x="458612" y="217911"/>
                  </a:lnTo>
                  <a:lnTo>
                    <a:pt x="463605" y="220632"/>
                  </a:lnTo>
                  <a:lnTo>
                    <a:pt x="465874" y="222446"/>
                  </a:lnTo>
                  <a:lnTo>
                    <a:pt x="466782" y="223353"/>
                  </a:lnTo>
                  <a:lnTo>
                    <a:pt x="467689" y="224487"/>
                  </a:lnTo>
                  <a:lnTo>
                    <a:pt x="469505" y="226981"/>
                  </a:lnTo>
                  <a:lnTo>
                    <a:pt x="471320" y="229702"/>
                  </a:lnTo>
                  <a:lnTo>
                    <a:pt x="472455" y="232650"/>
                  </a:lnTo>
                  <a:lnTo>
                    <a:pt x="473136" y="235371"/>
                  </a:lnTo>
                  <a:lnTo>
                    <a:pt x="473589" y="236731"/>
                  </a:lnTo>
                  <a:lnTo>
                    <a:pt x="473589" y="238318"/>
                  </a:lnTo>
                  <a:lnTo>
                    <a:pt x="473136" y="239679"/>
                  </a:lnTo>
                  <a:lnTo>
                    <a:pt x="472682" y="241039"/>
                  </a:lnTo>
                  <a:lnTo>
                    <a:pt x="472228" y="242400"/>
                  </a:lnTo>
                  <a:lnTo>
                    <a:pt x="471547" y="243760"/>
                  </a:lnTo>
                  <a:lnTo>
                    <a:pt x="470186" y="244894"/>
                  </a:lnTo>
                  <a:lnTo>
                    <a:pt x="469051" y="246254"/>
                  </a:lnTo>
                  <a:lnTo>
                    <a:pt x="463151" y="251016"/>
                  </a:lnTo>
                  <a:lnTo>
                    <a:pt x="457705" y="254644"/>
                  </a:lnTo>
                  <a:lnTo>
                    <a:pt x="452259" y="258045"/>
                  </a:lnTo>
                  <a:lnTo>
                    <a:pt x="451805" y="273463"/>
                  </a:lnTo>
                  <a:lnTo>
                    <a:pt x="451578" y="285707"/>
                  </a:lnTo>
                  <a:lnTo>
                    <a:pt x="451351" y="290696"/>
                  </a:lnTo>
                  <a:lnTo>
                    <a:pt x="450897" y="294097"/>
                  </a:lnTo>
                  <a:lnTo>
                    <a:pt x="450670" y="296364"/>
                  </a:lnTo>
                  <a:lnTo>
                    <a:pt x="450670" y="298405"/>
                  </a:lnTo>
                  <a:lnTo>
                    <a:pt x="450897" y="299992"/>
                  </a:lnTo>
                  <a:lnTo>
                    <a:pt x="451351" y="302033"/>
                  </a:lnTo>
                  <a:lnTo>
                    <a:pt x="452939" y="305661"/>
                  </a:lnTo>
                  <a:lnTo>
                    <a:pt x="454982" y="310649"/>
                  </a:lnTo>
                  <a:lnTo>
                    <a:pt x="455209" y="312236"/>
                  </a:lnTo>
                  <a:lnTo>
                    <a:pt x="455436" y="313823"/>
                  </a:lnTo>
                  <a:lnTo>
                    <a:pt x="455436" y="315411"/>
                  </a:lnTo>
                  <a:lnTo>
                    <a:pt x="455209" y="317225"/>
                  </a:lnTo>
                  <a:lnTo>
                    <a:pt x="454528" y="318812"/>
                  </a:lnTo>
                  <a:lnTo>
                    <a:pt x="453847" y="320399"/>
                  </a:lnTo>
                  <a:lnTo>
                    <a:pt x="452259" y="323573"/>
                  </a:lnTo>
                  <a:lnTo>
                    <a:pt x="450216" y="326748"/>
                  </a:lnTo>
                  <a:lnTo>
                    <a:pt x="447493" y="329242"/>
                  </a:lnTo>
                  <a:lnTo>
                    <a:pt x="446132" y="330602"/>
                  </a:lnTo>
                  <a:lnTo>
                    <a:pt x="444770" y="331283"/>
                  </a:lnTo>
                  <a:lnTo>
                    <a:pt x="443182" y="332190"/>
                  </a:lnTo>
                  <a:lnTo>
                    <a:pt x="442047" y="332870"/>
                  </a:lnTo>
                  <a:lnTo>
                    <a:pt x="439097" y="333777"/>
                  </a:lnTo>
                  <a:lnTo>
                    <a:pt x="436601" y="334911"/>
                  </a:lnTo>
                  <a:lnTo>
                    <a:pt x="433651" y="336724"/>
                  </a:lnTo>
                  <a:lnTo>
                    <a:pt x="430020" y="338992"/>
                  </a:lnTo>
                  <a:lnTo>
                    <a:pt x="420716" y="345114"/>
                  </a:lnTo>
                  <a:lnTo>
                    <a:pt x="405739" y="354637"/>
                  </a:lnTo>
                  <a:lnTo>
                    <a:pt x="401655" y="357585"/>
                  </a:lnTo>
                  <a:lnTo>
                    <a:pt x="397570" y="360532"/>
                  </a:lnTo>
                  <a:lnTo>
                    <a:pt x="394393" y="363480"/>
                  </a:lnTo>
                  <a:lnTo>
                    <a:pt x="391443" y="366428"/>
                  </a:lnTo>
                  <a:lnTo>
                    <a:pt x="388947" y="369602"/>
                  </a:lnTo>
                  <a:lnTo>
                    <a:pt x="386678" y="372777"/>
                  </a:lnTo>
                  <a:lnTo>
                    <a:pt x="384862" y="375951"/>
                  </a:lnTo>
                  <a:lnTo>
                    <a:pt x="383501" y="379125"/>
                  </a:lnTo>
                  <a:lnTo>
                    <a:pt x="382139" y="382526"/>
                  </a:lnTo>
                  <a:lnTo>
                    <a:pt x="381005" y="385928"/>
                  </a:lnTo>
                  <a:lnTo>
                    <a:pt x="380097" y="389329"/>
                  </a:lnTo>
                  <a:lnTo>
                    <a:pt x="379416" y="392730"/>
                  </a:lnTo>
                  <a:lnTo>
                    <a:pt x="378282" y="399986"/>
                  </a:lnTo>
                  <a:lnTo>
                    <a:pt x="377374" y="407468"/>
                  </a:lnTo>
                  <a:lnTo>
                    <a:pt x="376920" y="411096"/>
                  </a:lnTo>
                  <a:lnTo>
                    <a:pt x="377147" y="414270"/>
                  </a:lnTo>
                  <a:lnTo>
                    <a:pt x="377374" y="416991"/>
                  </a:lnTo>
                  <a:lnTo>
                    <a:pt x="378282" y="419485"/>
                  </a:lnTo>
                  <a:lnTo>
                    <a:pt x="379189" y="421753"/>
                  </a:lnTo>
                  <a:lnTo>
                    <a:pt x="380551" y="423567"/>
                  </a:lnTo>
                  <a:lnTo>
                    <a:pt x="381912" y="425154"/>
                  </a:lnTo>
                  <a:lnTo>
                    <a:pt x="383728" y="426514"/>
                  </a:lnTo>
                  <a:lnTo>
                    <a:pt x="385316" y="427648"/>
                  </a:lnTo>
                  <a:lnTo>
                    <a:pt x="387585" y="428782"/>
                  </a:lnTo>
                  <a:lnTo>
                    <a:pt x="389855" y="429462"/>
                  </a:lnTo>
                  <a:lnTo>
                    <a:pt x="392351" y="430142"/>
                  </a:lnTo>
                  <a:lnTo>
                    <a:pt x="397797" y="431730"/>
                  </a:lnTo>
                  <a:lnTo>
                    <a:pt x="403470" y="432863"/>
                  </a:lnTo>
                  <a:lnTo>
                    <a:pt x="405739" y="433543"/>
                  </a:lnTo>
                  <a:lnTo>
                    <a:pt x="408009" y="434224"/>
                  </a:lnTo>
                  <a:lnTo>
                    <a:pt x="410051" y="435131"/>
                  </a:lnTo>
                  <a:lnTo>
                    <a:pt x="411866" y="436264"/>
                  </a:lnTo>
                  <a:lnTo>
                    <a:pt x="413682" y="437398"/>
                  </a:lnTo>
                  <a:lnTo>
                    <a:pt x="415497" y="438532"/>
                  </a:lnTo>
                  <a:lnTo>
                    <a:pt x="416859" y="440119"/>
                  </a:lnTo>
                  <a:lnTo>
                    <a:pt x="418447" y="441706"/>
                  </a:lnTo>
                  <a:lnTo>
                    <a:pt x="419582" y="443293"/>
                  </a:lnTo>
                  <a:lnTo>
                    <a:pt x="420716" y="445107"/>
                  </a:lnTo>
                  <a:lnTo>
                    <a:pt x="421624" y="447148"/>
                  </a:lnTo>
                  <a:lnTo>
                    <a:pt x="422305" y="448962"/>
                  </a:lnTo>
                  <a:lnTo>
                    <a:pt x="423212" y="451229"/>
                  </a:lnTo>
                  <a:lnTo>
                    <a:pt x="423439" y="453270"/>
                  </a:lnTo>
                  <a:lnTo>
                    <a:pt x="423666" y="455537"/>
                  </a:lnTo>
                  <a:lnTo>
                    <a:pt x="423893" y="458032"/>
                  </a:lnTo>
                  <a:lnTo>
                    <a:pt x="423893" y="462340"/>
                  </a:lnTo>
                  <a:lnTo>
                    <a:pt x="424120" y="466648"/>
                  </a:lnTo>
                  <a:lnTo>
                    <a:pt x="425028" y="474130"/>
                  </a:lnTo>
                  <a:lnTo>
                    <a:pt x="425935" y="481386"/>
                  </a:lnTo>
                  <a:lnTo>
                    <a:pt x="426389" y="484787"/>
                  </a:lnTo>
                  <a:lnTo>
                    <a:pt x="426389" y="488415"/>
                  </a:lnTo>
                  <a:lnTo>
                    <a:pt x="426389" y="490002"/>
                  </a:lnTo>
                  <a:lnTo>
                    <a:pt x="426616" y="491136"/>
                  </a:lnTo>
                  <a:lnTo>
                    <a:pt x="427070" y="492043"/>
                  </a:lnTo>
                  <a:lnTo>
                    <a:pt x="427524" y="492497"/>
                  </a:lnTo>
                  <a:lnTo>
                    <a:pt x="428432" y="492497"/>
                  </a:lnTo>
                  <a:lnTo>
                    <a:pt x="429339" y="492723"/>
                  </a:lnTo>
                  <a:lnTo>
                    <a:pt x="432062" y="492950"/>
                  </a:lnTo>
                  <a:lnTo>
                    <a:pt x="433878" y="493177"/>
                  </a:lnTo>
                  <a:lnTo>
                    <a:pt x="435466" y="493857"/>
                  </a:lnTo>
                  <a:lnTo>
                    <a:pt x="437962" y="494991"/>
                  </a:lnTo>
                  <a:lnTo>
                    <a:pt x="440459" y="496351"/>
                  </a:lnTo>
                  <a:lnTo>
                    <a:pt x="443409" y="498392"/>
                  </a:lnTo>
                  <a:lnTo>
                    <a:pt x="446812" y="501113"/>
                  </a:lnTo>
                  <a:lnTo>
                    <a:pt x="450216" y="504514"/>
                  </a:lnTo>
                  <a:lnTo>
                    <a:pt x="454074" y="509049"/>
                  </a:lnTo>
                  <a:lnTo>
                    <a:pt x="458386" y="514037"/>
                  </a:lnTo>
                  <a:lnTo>
                    <a:pt x="462924" y="519932"/>
                  </a:lnTo>
                  <a:lnTo>
                    <a:pt x="467009" y="526281"/>
                  </a:lnTo>
                  <a:lnTo>
                    <a:pt x="471547" y="532857"/>
                  </a:lnTo>
                  <a:lnTo>
                    <a:pt x="475632" y="539886"/>
                  </a:lnTo>
                  <a:lnTo>
                    <a:pt x="479943" y="547141"/>
                  </a:lnTo>
                  <a:lnTo>
                    <a:pt x="487886" y="561880"/>
                  </a:lnTo>
                  <a:lnTo>
                    <a:pt x="495147" y="575938"/>
                  </a:lnTo>
                  <a:lnTo>
                    <a:pt x="501047" y="588862"/>
                  </a:lnTo>
                  <a:lnTo>
                    <a:pt x="505586" y="599519"/>
                  </a:lnTo>
                  <a:lnTo>
                    <a:pt x="506947" y="603827"/>
                  </a:lnTo>
                  <a:lnTo>
                    <a:pt x="508082" y="607002"/>
                  </a:lnTo>
                  <a:lnTo>
                    <a:pt x="509670" y="614031"/>
                  </a:lnTo>
                  <a:lnTo>
                    <a:pt x="511486" y="622647"/>
                  </a:lnTo>
                  <a:lnTo>
                    <a:pt x="516024" y="643054"/>
                  </a:lnTo>
                  <a:lnTo>
                    <a:pt x="518747" y="653710"/>
                  </a:lnTo>
                  <a:lnTo>
                    <a:pt x="521470" y="663234"/>
                  </a:lnTo>
                  <a:lnTo>
                    <a:pt x="522832" y="667995"/>
                  </a:lnTo>
                  <a:lnTo>
                    <a:pt x="524420" y="672077"/>
                  </a:lnTo>
                  <a:lnTo>
                    <a:pt x="525782" y="675705"/>
                  </a:lnTo>
                  <a:lnTo>
                    <a:pt x="527597" y="678879"/>
                  </a:lnTo>
                  <a:lnTo>
                    <a:pt x="528959" y="681600"/>
                  </a:lnTo>
                  <a:lnTo>
                    <a:pt x="530547" y="683641"/>
                  </a:lnTo>
                  <a:lnTo>
                    <a:pt x="532136" y="685001"/>
                  </a:lnTo>
                  <a:lnTo>
                    <a:pt x="533497" y="686135"/>
                  </a:lnTo>
                  <a:lnTo>
                    <a:pt x="534859" y="686588"/>
                  </a:lnTo>
                  <a:lnTo>
                    <a:pt x="535993" y="686815"/>
                  </a:lnTo>
                  <a:lnTo>
                    <a:pt x="537355" y="686588"/>
                  </a:lnTo>
                  <a:lnTo>
                    <a:pt x="538263" y="686135"/>
                  </a:lnTo>
                  <a:lnTo>
                    <a:pt x="539170" y="685454"/>
                  </a:lnTo>
                  <a:lnTo>
                    <a:pt x="540305" y="684321"/>
                  </a:lnTo>
                  <a:lnTo>
                    <a:pt x="540986" y="683187"/>
                  </a:lnTo>
                  <a:lnTo>
                    <a:pt x="541667" y="681600"/>
                  </a:lnTo>
                  <a:lnTo>
                    <a:pt x="543028" y="678652"/>
                  </a:lnTo>
                  <a:lnTo>
                    <a:pt x="543709" y="675705"/>
                  </a:lnTo>
                  <a:lnTo>
                    <a:pt x="544163" y="672757"/>
                  </a:lnTo>
                  <a:lnTo>
                    <a:pt x="545297" y="669583"/>
                  </a:lnTo>
                  <a:lnTo>
                    <a:pt x="547113" y="662100"/>
                  </a:lnTo>
                  <a:lnTo>
                    <a:pt x="548247" y="657565"/>
                  </a:lnTo>
                  <a:lnTo>
                    <a:pt x="549155" y="652123"/>
                  </a:lnTo>
                  <a:lnTo>
                    <a:pt x="550063" y="645774"/>
                  </a:lnTo>
                  <a:lnTo>
                    <a:pt x="551197" y="638065"/>
                  </a:lnTo>
                  <a:lnTo>
                    <a:pt x="551651" y="633757"/>
                  </a:lnTo>
                  <a:lnTo>
                    <a:pt x="552105" y="628996"/>
                  </a:lnTo>
                  <a:lnTo>
                    <a:pt x="554147" y="619472"/>
                  </a:lnTo>
                  <a:lnTo>
                    <a:pt x="556644" y="609496"/>
                  </a:lnTo>
                  <a:lnTo>
                    <a:pt x="559140" y="599746"/>
                  </a:lnTo>
                  <a:lnTo>
                    <a:pt x="563905" y="582740"/>
                  </a:lnTo>
                  <a:lnTo>
                    <a:pt x="565267" y="576165"/>
                  </a:lnTo>
                  <a:lnTo>
                    <a:pt x="565720" y="574124"/>
                  </a:lnTo>
                  <a:lnTo>
                    <a:pt x="565720" y="572083"/>
                  </a:lnTo>
                  <a:lnTo>
                    <a:pt x="565947" y="569589"/>
                  </a:lnTo>
                  <a:lnTo>
                    <a:pt x="566628" y="567548"/>
                  </a:lnTo>
                  <a:lnTo>
                    <a:pt x="567536" y="566415"/>
                  </a:lnTo>
                  <a:lnTo>
                    <a:pt x="568444" y="565508"/>
                  </a:lnTo>
                  <a:lnTo>
                    <a:pt x="569805" y="565281"/>
                  </a:lnTo>
                  <a:lnTo>
                    <a:pt x="570940" y="565281"/>
                  </a:lnTo>
                  <a:lnTo>
                    <a:pt x="572301" y="565508"/>
                  </a:lnTo>
                  <a:lnTo>
                    <a:pt x="573209" y="566188"/>
                  </a:lnTo>
                  <a:lnTo>
                    <a:pt x="573663" y="566415"/>
                  </a:lnTo>
                  <a:lnTo>
                    <a:pt x="574117" y="566415"/>
                  </a:lnTo>
                  <a:lnTo>
                    <a:pt x="574570" y="566188"/>
                  </a:lnTo>
                  <a:lnTo>
                    <a:pt x="574797" y="565734"/>
                  </a:lnTo>
                  <a:lnTo>
                    <a:pt x="575251" y="564601"/>
                  </a:lnTo>
                  <a:lnTo>
                    <a:pt x="575705" y="562787"/>
                  </a:lnTo>
                  <a:lnTo>
                    <a:pt x="576159" y="558252"/>
                  </a:lnTo>
                  <a:lnTo>
                    <a:pt x="576613" y="551223"/>
                  </a:lnTo>
                  <a:lnTo>
                    <a:pt x="577294" y="546915"/>
                  </a:lnTo>
                  <a:lnTo>
                    <a:pt x="578201" y="541246"/>
                  </a:lnTo>
                  <a:lnTo>
                    <a:pt x="579336" y="534897"/>
                  </a:lnTo>
                  <a:lnTo>
                    <a:pt x="581151" y="527868"/>
                  </a:lnTo>
                  <a:lnTo>
                    <a:pt x="585236" y="513357"/>
                  </a:lnTo>
                  <a:lnTo>
                    <a:pt x="589321" y="499752"/>
                  </a:lnTo>
                  <a:lnTo>
                    <a:pt x="590455" y="496578"/>
                  </a:lnTo>
                  <a:lnTo>
                    <a:pt x="591817" y="494537"/>
                  </a:lnTo>
                  <a:lnTo>
                    <a:pt x="593405" y="492723"/>
                  </a:lnTo>
                  <a:lnTo>
                    <a:pt x="594767" y="491136"/>
                  </a:lnTo>
                  <a:lnTo>
                    <a:pt x="596582" y="490229"/>
                  </a:lnTo>
                  <a:lnTo>
                    <a:pt x="598624" y="489776"/>
                  </a:lnTo>
                  <a:lnTo>
                    <a:pt x="600667" y="489322"/>
                  </a:lnTo>
                  <a:lnTo>
                    <a:pt x="602936" y="488869"/>
                  </a:lnTo>
                  <a:lnTo>
                    <a:pt x="607928" y="488415"/>
                  </a:lnTo>
                  <a:lnTo>
                    <a:pt x="613601" y="488188"/>
                  </a:lnTo>
                  <a:lnTo>
                    <a:pt x="616551" y="487735"/>
                  </a:lnTo>
                  <a:lnTo>
                    <a:pt x="619955" y="487055"/>
                  </a:lnTo>
                  <a:lnTo>
                    <a:pt x="623132" y="485921"/>
                  </a:lnTo>
                  <a:lnTo>
                    <a:pt x="626309" y="484787"/>
                  </a:lnTo>
                  <a:lnTo>
                    <a:pt x="628805" y="483427"/>
                  </a:lnTo>
                  <a:lnTo>
                    <a:pt x="631074" y="482293"/>
                  </a:lnTo>
                  <a:lnTo>
                    <a:pt x="633344" y="480706"/>
                  </a:lnTo>
                  <a:lnTo>
                    <a:pt x="635159" y="479119"/>
                  </a:lnTo>
                  <a:lnTo>
                    <a:pt x="639017" y="475491"/>
                  </a:lnTo>
                  <a:lnTo>
                    <a:pt x="642648" y="471863"/>
                  </a:lnTo>
                  <a:lnTo>
                    <a:pt x="646505" y="468008"/>
                  </a:lnTo>
                  <a:lnTo>
                    <a:pt x="650363" y="463700"/>
                  </a:lnTo>
                  <a:lnTo>
                    <a:pt x="655128" y="459619"/>
                  </a:lnTo>
                  <a:lnTo>
                    <a:pt x="657851" y="457805"/>
                  </a:lnTo>
                  <a:lnTo>
                    <a:pt x="660575" y="455764"/>
                  </a:lnTo>
                  <a:lnTo>
                    <a:pt x="663298" y="454177"/>
                  </a:lnTo>
                  <a:lnTo>
                    <a:pt x="665794" y="453497"/>
                  </a:lnTo>
                  <a:lnTo>
                    <a:pt x="667609" y="453270"/>
                  </a:lnTo>
                  <a:lnTo>
                    <a:pt x="668744" y="453497"/>
                  </a:lnTo>
                  <a:lnTo>
                    <a:pt x="669425" y="453724"/>
                  </a:lnTo>
                  <a:lnTo>
                    <a:pt x="669652" y="454177"/>
                  </a:lnTo>
                  <a:lnTo>
                    <a:pt x="670559" y="455311"/>
                  </a:lnTo>
                  <a:lnTo>
                    <a:pt x="670786" y="456671"/>
                  </a:lnTo>
                  <a:lnTo>
                    <a:pt x="670559" y="458485"/>
                  </a:lnTo>
                  <a:lnTo>
                    <a:pt x="670332" y="460526"/>
                  </a:lnTo>
                  <a:lnTo>
                    <a:pt x="669425" y="462340"/>
                  </a:lnTo>
                  <a:lnTo>
                    <a:pt x="668517" y="464607"/>
                  </a:lnTo>
                  <a:lnTo>
                    <a:pt x="667609" y="466875"/>
                  </a:lnTo>
                  <a:lnTo>
                    <a:pt x="666021" y="469142"/>
                  </a:lnTo>
                  <a:lnTo>
                    <a:pt x="664432" y="471183"/>
                  </a:lnTo>
                  <a:lnTo>
                    <a:pt x="663071" y="472997"/>
                  </a:lnTo>
                  <a:lnTo>
                    <a:pt x="661255" y="474584"/>
                  </a:lnTo>
                  <a:lnTo>
                    <a:pt x="659894" y="476171"/>
                  </a:lnTo>
                  <a:lnTo>
                    <a:pt x="658305" y="477532"/>
                  </a:lnTo>
                  <a:lnTo>
                    <a:pt x="657398" y="478892"/>
                  </a:lnTo>
                  <a:lnTo>
                    <a:pt x="656490" y="480252"/>
                  </a:lnTo>
                  <a:lnTo>
                    <a:pt x="656263" y="481386"/>
                  </a:lnTo>
                  <a:lnTo>
                    <a:pt x="656036" y="482520"/>
                  </a:lnTo>
                  <a:lnTo>
                    <a:pt x="656036" y="483427"/>
                  </a:lnTo>
                  <a:lnTo>
                    <a:pt x="656263" y="484334"/>
                  </a:lnTo>
                  <a:lnTo>
                    <a:pt x="656490" y="485014"/>
                  </a:lnTo>
                  <a:lnTo>
                    <a:pt x="657398" y="485694"/>
                  </a:lnTo>
                  <a:lnTo>
                    <a:pt x="658078" y="486148"/>
                  </a:lnTo>
                  <a:lnTo>
                    <a:pt x="658759" y="486601"/>
                  </a:lnTo>
                  <a:lnTo>
                    <a:pt x="659894" y="487055"/>
                  </a:lnTo>
                  <a:lnTo>
                    <a:pt x="660801" y="487055"/>
                  </a:lnTo>
                  <a:lnTo>
                    <a:pt x="663298" y="486828"/>
                  </a:lnTo>
                  <a:lnTo>
                    <a:pt x="665794" y="486148"/>
                  </a:lnTo>
                  <a:lnTo>
                    <a:pt x="668290" y="485468"/>
                  </a:lnTo>
                  <a:lnTo>
                    <a:pt x="670786" y="484561"/>
                  </a:lnTo>
                  <a:lnTo>
                    <a:pt x="673282" y="483200"/>
                  </a:lnTo>
                  <a:lnTo>
                    <a:pt x="675778" y="481613"/>
                  </a:lnTo>
                  <a:lnTo>
                    <a:pt x="678275" y="479572"/>
                  </a:lnTo>
                  <a:lnTo>
                    <a:pt x="680998" y="477078"/>
                  </a:lnTo>
                  <a:lnTo>
                    <a:pt x="683494" y="474130"/>
                  </a:lnTo>
                  <a:lnTo>
                    <a:pt x="685763" y="470956"/>
                  </a:lnTo>
                  <a:lnTo>
                    <a:pt x="687578" y="468235"/>
                  </a:lnTo>
                  <a:lnTo>
                    <a:pt x="688940" y="465514"/>
                  </a:lnTo>
                  <a:lnTo>
                    <a:pt x="689848" y="463020"/>
                  </a:lnTo>
                  <a:lnTo>
                    <a:pt x="690302" y="460526"/>
                  </a:lnTo>
                  <a:lnTo>
                    <a:pt x="690528" y="457805"/>
                  </a:lnTo>
                  <a:lnTo>
                    <a:pt x="690755" y="451683"/>
                  </a:lnTo>
                  <a:lnTo>
                    <a:pt x="691436" y="442840"/>
                  </a:lnTo>
                  <a:lnTo>
                    <a:pt x="692117" y="429689"/>
                  </a:lnTo>
                  <a:lnTo>
                    <a:pt x="693478" y="394090"/>
                  </a:lnTo>
                  <a:lnTo>
                    <a:pt x="694159" y="389555"/>
                  </a:lnTo>
                  <a:lnTo>
                    <a:pt x="694613" y="386154"/>
                  </a:lnTo>
                  <a:lnTo>
                    <a:pt x="695294" y="383433"/>
                  </a:lnTo>
                  <a:lnTo>
                    <a:pt x="695975" y="381619"/>
                  </a:lnTo>
                  <a:lnTo>
                    <a:pt x="697109" y="380712"/>
                  </a:lnTo>
                  <a:lnTo>
                    <a:pt x="697563" y="380486"/>
                  </a:lnTo>
                  <a:lnTo>
                    <a:pt x="698017" y="380032"/>
                  </a:lnTo>
                  <a:lnTo>
                    <a:pt x="698925" y="380486"/>
                  </a:lnTo>
                  <a:lnTo>
                    <a:pt x="700059" y="381166"/>
                  </a:lnTo>
                  <a:lnTo>
                    <a:pt x="700967" y="382073"/>
                  </a:lnTo>
                  <a:lnTo>
                    <a:pt x="702102" y="383660"/>
                  </a:lnTo>
                  <a:lnTo>
                    <a:pt x="703009" y="385247"/>
                  </a:lnTo>
                  <a:lnTo>
                    <a:pt x="703690" y="387061"/>
                  </a:lnTo>
                  <a:lnTo>
                    <a:pt x="704144" y="389102"/>
                  </a:lnTo>
                  <a:lnTo>
                    <a:pt x="704825" y="391143"/>
                  </a:lnTo>
                  <a:lnTo>
                    <a:pt x="705052" y="392957"/>
                  </a:lnTo>
                  <a:lnTo>
                    <a:pt x="705052" y="394771"/>
                  </a:lnTo>
                  <a:lnTo>
                    <a:pt x="705052" y="397718"/>
                  </a:lnTo>
                  <a:lnTo>
                    <a:pt x="705732" y="399986"/>
                  </a:lnTo>
                  <a:lnTo>
                    <a:pt x="705959" y="400666"/>
                  </a:lnTo>
                  <a:lnTo>
                    <a:pt x="706413" y="401346"/>
                  </a:lnTo>
                  <a:lnTo>
                    <a:pt x="706867" y="401800"/>
                  </a:lnTo>
                  <a:lnTo>
                    <a:pt x="707548" y="402026"/>
                  </a:lnTo>
                  <a:lnTo>
                    <a:pt x="708002" y="401800"/>
                  </a:lnTo>
                  <a:lnTo>
                    <a:pt x="708455" y="401346"/>
                  </a:lnTo>
                  <a:lnTo>
                    <a:pt x="708909" y="400666"/>
                  </a:lnTo>
                  <a:lnTo>
                    <a:pt x="709363" y="399986"/>
                  </a:lnTo>
                  <a:lnTo>
                    <a:pt x="710044" y="398625"/>
                  </a:lnTo>
                  <a:lnTo>
                    <a:pt x="710271" y="397265"/>
                  </a:lnTo>
                  <a:lnTo>
                    <a:pt x="710498" y="393183"/>
                  </a:lnTo>
                  <a:lnTo>
                    <a:pt x="710498" y="391369"/>
                  </a:lnTo>
                  <a:lnTo>
                    <a:pt x="710952" y="389555"/>
                  </a:lnTo>
                  <a:lnTo>
                    <a:pt x="711632" y="388422"/>
                  </a:lnTo>
                  <a:lnTo>
                    <a:pt x="712313" y="387288"/>
                  </a:lnTo>
                  <a:lnTo>
                    <a:pt x="713448" y="386608"/>
                  </a:lnTo>
                  <a:lnTo>
                    <a:pt x="714355" y="386381"/>
                  </a:lnTo>
                  <a:lnTo>
                    <a:pt x="715717" y="386381"/>
                  </a:lnTo>
                  <a:lnTo>
                    <a:pt x="716625" y="386608"/>
                  </a:lnTo>
                  <a:lnTo>
                    <a:pt x="717986" y="387288"/>
                  </a:lnTo>
                  <a:lnTo>
                    <a:pt x="718894" y="387968"/>
                  </a:lnTo>
                  <a:lnTo>
                    <a:pt x="719802" y="389329"/>
                  </a:lnTo>
                  <a:lnTo>
                    <a:pt x="720936" y="390462"/>
                  </a:lnTo>
                  <a:lnTo>
                    <a:pt x="721390" y="392276"/>
                  </a:lnTo>
                  <a:lnTo>
                    <a:pt x="721844" y="394090"/>
                  </a:lnTo>
                  <a:lnTo>
                    <a:pt x="722071" y="395904"/>
                  </a:lnTo>
                  <a:lnTo>
                    <a:pt x="721844" y="398172"/>
                  </a:lnTo>
                  <a:lnTo>
                    <a:pt x="721617" y="402480"/>
                  </a:lnTo>
                  <a:lnTo>
                    <a:pt x="721390" y="405881"/>
                  </a:lnTo>
                  <a:lnTo>
                    <a:pt x="721163" y="411550"/>
                  </a:lnTo>
                  <a:lnTo>
                    <a:pt x="721163" y="416765"/>
                  </a:lnTo>
                  <a:lnTo>
                    <a:pt x="720936" y="419485"/>
                  </a:lnTo>
                  <a:lnTo>
                    <a:pt x="720255" y="422887"/>
                  </a:lnTo>
                  <a:lnTo>
                    <a:pt x="720029" y="424474"/>
                  </a:lnTo>
                  <a:lnTo>
                    <a:pt x="720029" y="425834"/>
                  </a:lnTo>
                  <a:lnTo>
                    <a:pt x="720255" y="426741"/>
                  </a:lnTo>
                  <a:lnTo>
                    <a:pt x="720709" y="427195"/>
                  </a:lnTo>
                  <a:lnTo>
                    <a:pt x="721163" y="427648"/>
                  </a:lnTo>
                  <a:lnTo>
                    <a:pt x="721844" y="427648"/>
                  </a:lnTo>
                  <a:lnTo>
                    <a:pt x="722525" y="427421"/>
                  </a:lnTo>
                  <a:lnTo>
                    <a:pt x="723432" y="426968"/>
                  </a:lnTo>
                  <a:lnTo>
                    <a:pt x="725929" y="425608"/>
                  </a:lnTo>
                  <a:lnTo>
                    <a:pt x="728652" y="422887"/>
                  </a:lnTo>
                  <a:lnTo>
                    <a:pt x="732056" y="419259"/>
                  </a:lnTo>
                  <a:lnTo>
                    <a:pt x="735686" y="415177"/>
                  </a:lnTo>
                  <a:lnTo>
                    <a:pt x="737729" y="413137"/>
                  </a:lnTo>
                  <a:lnTo>
                    <a:pt x="739544" y="411776"/>
                  </a:lnTo>
                  <a:lnTo>
                    <a:pt x="740906" y="411096"/>
                  </a:lnTo>
                  <a:lnTo>
                    <a:pt x="742494" y="410869"/>
                  </a:lnTo>
                  <a:lnTo>
                    <a:pt x="743402" y="411096"/>
                  </a:lnTo>
                  <a:lnTo>
                    <a:pt x="744536" y="411549"/>
                  </a:lnTo>
                  <a:lnTo>
                    <a:pt x="745217" y="412683"/>
                  </a:lnTo>
                  <a:lnTo>
                    <a:pt x="745671" y="414044"/>
                  </a:lnTo>
                  <a:lnTo>
                    <a:pt x="746125" y="415631"/>
                  </a:lnTo>
                  <a:lnTo>
                    <a:pt x="746125" y="417218"/>
                  </a:lnTo>
                  <a:lnTo>
                    <a:pt x="746125" y="419259"/>
                  </a:lnTo>
                  <a:lnTo>
                    <a:pt x="745671" y="421299"/>
                  </a:lnTo>
                  <a:lnTo>
                    <a:pt x="745217" y="423340"/>
                  </a:lnTo>
                  <a:lnTo>
                    <a:pt x="744082" y="425154"/>
                  </a:lnTo>
                  <a:lnTo>
                    <a:pt x="743175" y="427195"/>
                  </a:lnTo>
                  <a:lnTo>
                    <a:pt x="742040" y="429009"/>
                  </a:lnTo>
                  <a:lnTo>
                    <a:pt x="736821" y="435357"/>
                  </a:lnTo>
                  <a:lnTo>
                    <a:pt x="734552" y="438305"/>
                  </a:lnTo>
                  <a:lnTo>
                    <a:pt x="732736" y="441479"/>
                  </a:lnTo>
                  <a:lnTo>
                    <a:pt x="730921" y="444427"/>
                  </a:lnTo>
                  <a:lnTo>
                    <a:pt x="729786" y="447375"/>
                  </a:lnTo>
                  <a:lnTo>
                    <a:pt x="728879" y="450549"/>
                  </a:lnTo>
                  <a:lnTo>
                    <a:pt x="727971" y="453724"/>
                  </a:lnTo>
                  <a:lnTo>
                    <a:pt x="727290" y="457578"/>
                  </a:lnTo>
                  <a:lnTo>
                    <a:pt x="726155" y="461206"/>
                  </a:lnTo>
                  <a:lnTo>
                    <a:pt x="724340" y="465514"/>
                  </a:lnTo>
                  <a:lnTo>
                    <a:pt x="722525" y="470049"/>
                  </a:lnTo>
                  <a:lnTo>
                    <a:pt x="717986" y="479799"/>
                  </a:lnTo>
                  <a:lnTo>
                    <a:pt x="713221" y="490229"/>
                  </a:lnTo>
                  <a:lnTo>
                    <a:pt x="707548" y="502020"/>
                  </a:lnTo>
                  <a:lnTo>
                    <a:pt x="704371" y="507915"/>
                  </a:lnTo>
                  <a:lnTo>
                    <a:pt x="701421" y="513130"/>
                  </a:lnTo>
                  <a:lnTo>
                    <a:pt x="698471" y="517212"/>
                  </a:lnTo>
                  <a:lnTo>
                    <a:pt x="697109" y="519252"/>
                  </a:lnTo>
                  <a:lnTo>
                    <a:pt x="695521" y="520613"/>
                  </a:lnTo>
                  <a:lnTo>
                    <a:pt x="694159" y="521973"/>
                  </a:lnTo>
                  <a:lnTo>
                    <a:pt x="692571" y="522880"/>
                  </a:lnTo>
                  <a:lnTo>
                    <a:pt x="690982" y="523334"/>
                  </a:lnTo>
                  <a:lnTo>
                    <a:pt x="689621" y="523787"/>
                  </a:lnTo>
                  <a:lnTo>
                    <a:pt x="683721" y="523787"/>
                  </a:lnTo>
                  <a:lnTo>
                    <a:pt x="680771" y="524014"/>
                  </a:lnTo>
                  <a:lnTo>
                    <a:pt x="677140" y="524241"/>
                  </a:lnTo>
                  <a:lnTo>
                    <a:pt x="673509" y="524694"/>
                  </a:lnTo>
                  <a:lnTo>
                    <a:pt x="669425" y="525601"/>
                  </a:lnTo>
                  <a:lnTo>
                    <a:pt x="665340" y="527188"/>
                  </a:lnTo>
                  <a:lnTo>
                    <a:pt x="660348" y="529229"/>
                  </a:lnTo>
                  <a:lnTo>
                    <a:pt x="654901" y="531723"/>
                  </a:lnTo>
                  <a:lnTo>
                    <a:pt x="649455" y="534444"/>
                  </a:lnTo>
                  <a:lnTo>
                    <a:pt x="644009" y="537392"/>
                  </a:lnTo>
                  <a:lnTo>
                    <a:pt x="638790" y="540566"/>
                  </a:lnTo>
                  <a:lnTo>
                    <a:pt x="634024" y="543967"/>
                  </a:lnTo>
                  <a:lnTo>
                    <a:pt x="629486" y="547595"/>
                  </a:lnTo>
                  <a:lnTo>
                    <a:pt x="627898" y="549409"/>
                  </a:lnTo>
                  <a:lnTo>
                    <a:pt x="626082" y="551450"/>
                  </a:lnTo>
                  <a:lnTo>
                    <a:pt x="624267" y="553490"/>
                  </a:lnTo>
                  <a:lnTo>
                    <a:pt x="623132" y="555531"/>
                  </a:lnTo>
                  <a:lnTo>
                    <a:pt x="621998" y="557345"/>
                  </a:lnTo>
                  <a:lnTo>
                    <a:pt x="621090" y="559839"/>
                  </a:lnTo>
                  <a:lnTo>
                    <a:pt x="620409" y="562560"/>
                  </a:lnTo>
                  <a:lnTo>
                    <a:pt x="619955" y="565281"/>
                  </a:lnTo>
                  <a:lnTo>
                    <a:pt x="619048" y="571403"/>
                  </a:lnTo>
                  <a:lnTo>
                    <a:pt x="618594" y="577298"/>
                  </a:lnTo>
                  <a:lnTo>
                    <a:pt x="618367" y="582513"/>
                  </a:lnTo>
                  <a:lnTo>
                    <a:pt x="618367" y="586821"/>
                  </a:lnTo>
                  <a:lnTo>
                    <a:pt x="618594" y="590903"/>
                  </a:lnTo>
                  <a:lnTo>
                    <a:pt x="620409" y="593397"/>
                  </a:lnTo>
                  <a:lnTo>
                    <a:pt x="622678" y="596118"/>
                  </a:lnTo>
                  <a:lnTo>
                    <a:pt x="625628" y="599292"/>
                  </a:lnTo>
                  <a:lnTo>
                    <a:pt x="629259" y="602693"/>
                  </a:lnTo>
                  <a:lnTo>
                    <a:pt x="633571" y="606548"/>
                  </a:lnTo>
                  <a:lnTo>
                    <a:pt x="635840" y="607908"/>
                  </a:lnTo>
                  <a:lnTo>
                    <a:pt x="638336" y="609722"/>
                  </a:lnTo>
                  <a:lnTo>
                    <a:pt x="640605" y="611310"/>
                  </a:lnTo>
                  <a:lnTo>
                    <a:pt x="643555" y="612443"/>
                  </a:lnTo>
                  <a:lnTo>
                    <a:pt x="645598" y="613804"/>
                  </a:lnTo>
                  <a:lnTo>
                    <a:pt x="647413" y="614938"/>
                  </a:lnTo>
                  <a:lnTo>
                    <a:pt x="648548" y="616751"/>
                  </a:lnTo>
                  <a:lnTo>
                    <a:pt x="649682" y="618339"/>
                  </a:lnTo>
                  <a:lnTo>
                    <a:pt x="649909" y="620379"/>
                  </a:lnTo>
                  <a:lnTo>
                    <a:pt x="650136" y="622647"/>
                  </a:lnTo>
                  <a:lnTo>
                    <a:pt x="649682" y="624914"/>
                  </a:lnTo>
                  <a:lnTo>
                    <a:pt x="649228" y="627635"/>
                  </a:lnTo>
                  <a:lnTo>
                    <a:pt x="648094" y="630356"/>
                  </a:lnTo>
                  <a:lnTo>
                    <a:pt x="647186" y="633304"/>
                  </a:lnTo>
                  <a:lnTo>
                    <a:pt x="644690" y="639653"/>
                  </a:lnTo>
                  <a:lnTo>
                    <a:pt x="641740" y="646908"/>
                  </a:lnTo>
                  <a:lnTo>
                    <a:pt x="638790" y="655071"/>
                  </a:lnTo>
                  <a:lnTo>
                    <a:pt x="631528" y="676612"/>
                  </a:lnTo>
                  <a:lnTo>
                    <a:pt x="622905" y="703367"/>
                  </a:lnTo>
                  <a:lnTo>
                    <a:pt x="618821" y="716518"/>
                  </a:lnTo>
                  <a:lnTo>
                    <a:pt x="615190" y="728762"/>
                  </a:lnTo>
                  <a:lnTo>
                    <a:pt x="612467" y="738739"/>
                  </a:lnTo>
                  <a:lnTo>
                    <a:pt x="610878" y="745995"/>
                  </a:lnTo>
                  <a:lnTo>
                    <a:pt x="610424" y="749169"/>
                  </a:lnTo>
                  <a:lnTo>
                    <a:pt x="610424" y="752797"/>
                  </a:lnTo>
                  <a:lnTo>
                    <a:pt x="610424" y="761413"/>
                  </a:lnTo>
                  <a:lnTo>
                    <a:pt x="610651" y="771843"/>
                  </a:lnTo>
                  <a:lnTo>
                    <a:pt x="610878" y="783407"/>
                  </a:lnTo>
                  <a:lnTo>
                    <a:pt x="610651" y="789302"/>
                  </a:lnTo>
                  <a:lnTo>
                    <a:pt x="610651" y="795425"/>
                  </a:lnTo>
                  <a:lnTo>
                    <a:pt x="610198" y="801547"/>
                  </a:lnTo>
                  <a:lnTo>
                    <a:pt x="609517" y="807895"/>
                  </a:lnTo>
                  <a:lnTo>
                    <a:pt x="608382" y="814018"/>
                  </a:lnTo>
                  <a:lnTo>
                    <a:pt x="607248" y="820140"/>
                  </a:lnTo>
                  <a:lnTo>
                    <a:pt x="605432" y="826262"/>
                  </a:lnTo>
                  <a:lnTo>
                    <a:pt x="603163" y="831930"/>
                  </a:lnTo>
                  <a:lnTo>
                    <a:pt x="600667" y="837599"/>
                  </a:lnTo>
                  <a:lnTo>
                    <a:pt x="598397" y="842814"/>
                  </a:lnTo>
                  <a:lnTo>
                    <a:pt x="595674" y="847802"/>
                  </a:lnTo>
                  <a:lnTo>
                    <a:pt x="592497" y="852790"/>
                  </a:lnTo>
                  <a:lnTo>
                    <a:pt x="589547" y="856872"/>
                  </a:lnTo>
                  <a:lnTo>
                    <a:pt x="586597" y="861180"/>
                  </a:lnTo>
                  <a:lnTo>
                    <a:pt x="583647" y="864581"/>
                  </a:lnTo>
                  <a:lnTo>
                    <a:pt x="580471" y="868209"/>
                  </a:lnTo>
                  <a:lnTo>
                    <a:pt x="577521" y="870930"/>
                  </a:lnTo>
                  <a:lnTo>
                    <a:pt x="574570" y="873197"/>
                  </a:lnTo>
                  <a:lnTo>
                    <a:pt x="571394" y="875238"/>
                  </a:lnTo>
                  <a:lnTo>
                    <a:pt x="568444" y="876825"/>
                  </a:lnTo>
                  <a:lnTo>
                    <a:pt x="565494" y="877732"/>
                  </a:lnTo>
                  <a:lnTo>
                    <a:pt x="562770" y="878186"/>
                  </a:lnTo>
                  <a:lnTo>
                    <a:pt x="560274" y="877959"/>
                  </a:lnTo>
                  <a:lnTo>
                    <a:pt x="559140" y="877732"/>
                  </a:lnTo>
                  <a:lnTo>
                    <a:pt x="557778" y="877505"/>
                  </a:lnTo>
                  <a:lnTo>
                    <a:pt x="553467" y="875691"/>
                  </a:lnTo>
                  <a:lnTo>
                    <a:pt x="549382" y="874558"/>
                  </a:lnTo>
                  <a:lnTo>
                    <a:pt x="545978" y="874104"/>
                  </a:lnTo>
                  <a:lnTo>
                    <a:pt x="544390" y="874104"/>
                  </a:lnTo>
                  <a:lnTo>
                    <a:pt x="543255" y="874331"/>
                  </a:lnTo>
                  <a:lnTo>
                    <a:pt x="542120" y="874558"/>
                  </a:lnTo>
                  <a:lnTo>
                    <a:pt x="541213" y="875011"/>
                  </a:lnTo>
                  <a:lnTo>
                    <a:pt x="540532" y="875691"/>
                  </a:lnTo>
                  <a:lnTo>
                    <a:pt x="540078" y="876825"/>
                  </a:lnTo>
                  <a:lnTo>
                    <a:pt x="539851" y="877732"/>
                  </a:lnTo>
                  <a:lnTo>
                    <a:pt x="539851" y="879319"/>
                  </a:lnTo>
                  <a:lnTo>
                    <a:pt x="539851" y="880680"/>
                  </a:lnTo>
                  <a:lnTo>
                    <a:pt x="540305" y="882494"/>
                  </a:lnTo>
                  <a:lnTo>
                    <a:pt x="543255" y="894738"/>
                  </a:lnTo>
                  <a:lnTo>
                    <a:pt x="548701" y="913331"/>
                  </a:lnTo>
                  <a:lnTo>
                    <a:pt x="551878" y="923534"/>
                  </a:lnTo>
                  <a:lnTo>
                    <a:pt x="555282" y="933964"/>
                  </a:lnTo>
                  <a:lnTo>
                    <a:pt x="559140" y="943941"/>
                  </a:lnTo>
                  <a:lnTo>
                    <a:pt x="562770" y="953237"/>
                  </a:lnTo>
                  <a:lnTo>
                    <a:pt x="564586" y="957319"/>
                  </a:lnTo>
                  <a:lnTo>
                    <a:pt x="565947" y="961400"/>
                  </a:lnTo>
                  <a:lnTo>
                    <a:pt x="567309" y="965028"/>
                  </a:lnTo>
                  <a:lnTo>
                    <a:pt x="567990" y="968429"/>
                  </a:lnTo>
                  <a:lnTo>
                    <a:pt x="568670" y="971830"/>
                  </a:lnTo>
                  <a:lnTo>
                    <a:pt x="569124" y="974551"/>
                  </a:lnTo>
                  <a:lnTo>
                    <a:pt x="569351" y="977272"/>
                  </a:lnTo>
                  <a:lnTo>
                    <a:pt x="569351" y="979766"/>
                  </a:lnTo>
                  <a:lnTo>
                    <a:pt x="568670" y="981807"/>
                  </a:lnTo>
                  <a:lnTo>
                    <a:pt x="568217" y="984074"/>
                  </a:lnTo>
                  <a:lnTo>
                    <a:pt x="567536" y="985888"/>
                  </a:lnTo>
                  <a:lnTo>
                    <a:pt x="566174" y="987476"/>
                  </a:lnTo>
                  <a:lnTo>
                    <a:pt x="565040" y="988609"/>
                  </a:lnTo>
                  <a:lnTo>
                    <a:pt x="563905" y="989516"/>
                  </a:lnTo>
                  <a:lnTo>
                    <a:pt x="562090" y="990650"/>
                  </a:lnTo>
                  <a:lnTo>
                    <a:pt x="560274" y="991103"/>
                  </a:lnTo>
                  <a:lnTo>
                    <a:pt x="558459" y="991557"/>
                  </a:lnTo>
                  <a:lnTo>
                    <a:pt x="556644" y="992464"/>
                  </a:lnTo>
                  <a:lnTo>
                    <a:pt x="552786" y="994505"/>
                  </a:lnTo>
                  <a:lnTo>
                    <a:pt x="549382" y="996999"/>
                  </a:lnTo>
                  <a:lnTo>
                    <a:pt x="546432" y="999493"/>
                  </a:lnTo>
                  <a:lnTo>
                    <a:pt x="543936" y="1002214"/>
                  </a:lnTo>
                  <a:lnTo>
                    <a:pt x="541893" y="1004255"/>
                  </a:lnTo>
                  <a:lnTo>
                    <a:pt x="540305" y="1006295"/>
                  </a:lnTo>
                  <a:lnTo>
                    <a:pt x="540078" y="1009696"/>
                  </a:lnTo>
                  <a:lnTo>
                    <a:pt x="539397" y="1019673"/>
                  </a:lnTo>
                  <a:lnTo>
                    <a:pt x="538717" y="1026929"/>
                  </a:lnTo>
                  <a:lnTo>
                    <a:pt x="537809" y="1035998"/>
                  </a:lnTo>
                  <a:lnTo>
                    <a:pt x="536447" y="1046882"/>
                  </a:lnTo>
                  <a:lnTo>
                    <a:pt x="535086" y="1059353"/>
                  </a:lnTo>
                  <a:lnTo>
                    <a:pt x="533270" y="1071824"/>
                  </a:lnTo>
                  <a:lnTo>
                    <a:pt x="532136" y="1084068"/>
                  </a:lnTo>
                  <a:lnTo>
                    <a:pt x="531455" y="1095405"/>
                  </a:lnTo>
                  <a:lnTo>
                    <a:pt x="531455" y="1106289"/>
                  </a:lnTo>
                  <a:lnTo>
                    <a:pt x="531909" y="1111504"/>
                  </a:lnTo>
                  <a:lnTo>
                    <a:pt x="532136" y="1116719"/>
                  </a:lnTo>
                  <a:lnTo>
                    <a:pt x="532590" y="1121934"/>
                  </a:lnTo>
                  <a:lnTo>
                    <a:pt x="533270" y="1127149"/>
                  </a:lnTo>
                  <a:lnTo>
                    <a:pt x="533951" y="1132364"/>
                  </a:lnTo>
                  <a:lnTo>
                    <a:pt x="535086" y="1137352"/>
                  </a:lnTo>
                  <a:lnTo>
                    <a:pt x="536220" y="1142567"/>
                  </a:lnTo>
                  <a:lnTo>
                    <a:pt x="537582" y="1147782"/>
                  </a:lnTo>
                  <a:lnTo>
                    <a:pt x="538943" y="1153678"/>
                  </a:lnTo>
                  <a:lnTo>
                    <a:pt x="540078" y="1160707"/>
                  </a:lnTo>
                  <a:lnTo>
                    <a:pt x="541213" y="1168643"/>
                  </a:lnTo>
                  <a:lnTo>
                    <a:pt x="541893" y="1177486"/>
                  </a:lnTo>
                  <a:lnTo>
                    <a:pt x="543482" y="1197666"/>
                  </a:lnTo>
                  <a:lnTo>
                    <a:pt x="544843" y="1220340"/>
                  </a:lnTo>
                  <a:lnTo>
                    <a:pt x="547113" y="1269997"/>
                  </a:lnTo>
                  <a:lnTo>
                    <a:pt x="548474" y="1295165"/>
                  </a:lnTo>
                  <a:lnTo>
                    <a:pt x="550063" y="1319653"/>
                  </a:lnTo>
                  <a:lnTo>
                    <a:pt x="550970" y="1331217"/>
                  </a:lnTo>
                  <a:lnTo>
                    <a:pt x="551651" y="1342781"/>
                  </a:lnTo>
                  <a:lnTo>
                    <a:pt x="552332" y="1365002"/>
                  </a:lnTo>
                  <a:lnTo>
                    <a:pt x="552786" y="1386996"/>
                  </a:lnTo>
                  <a:lnTo>
                    <a:pt x="553467" y="1397879"/>
                  </a:lnTo>
                  <a:lnTo>
                    <a:pt x="553920" y="1408990"/>
                  </a:lnTo>
                  <a:lnTo>
                    <a:pt x="554828" y="1420100"/>
                  </a:lnTo>
                  <a:lnTo>
                    <a:pt x="555963" y="1431211"/>
                  </a:lnTo>
                  <a:lnTo>
                    <a:pt x="557551" y="1442548"/>
                  </a:lnTo>
                  <a:lnTo>
                    <a:pt x="559367" y="1454338"/>
                  </a:lnTo>
                  <a:lnTo>
                    <a:pt x="561863" y="1466129"/>
                  </a:lnTo>
                  <a:lnTo>
                    <a:pt x="564813" y="1478373"/>
                  </a:lnTo>
                  <a:lnTo>
                    <a:pt x="568444" y="1491071"/>
                  </a:lnTo>
                  <a:lnTo>
                    <a:pt x="572982" y="1503995"/>
                  </a:lnTo>
                  <a:lnTo>
                    <a:pt x="577521" y="1516919"/>
                  </a:lnTo>
                  <a:lnTo>
                    <a:pt x="581151" y="1529844"/>
                  </a:lnTo>
                  <a:lnTo>
                    <a:pt x="584328" y="1542088"/>
                  </a:lnTo>
                  <a:lnTo>
                    <a:pt x="587051" y="1554105"/>
                  </a:lnTo>
                  <a:lnTo>
                    <a:pt x="589094" y="1565669"/>
                  </a:lnTo>
                  <a:lnTo>
                    <a:pt x="590909" y="1576779"/>
                  </a:lnTo>
                  <a:lnTo>
                    <a:pt x="592044" y="1587436"/>
                  </a:lnTo>
                  <a:lnTo>
                    <a:pt x="592724" y="1597866"/>
                  </a:lnTo>
                  <a:lnTo>
                    <a:pt x="593405" y="1607843"/>
                  </a:lnTo>
                  <a:lnTo>
                    <a:pt x="593405" y="1616913"/>
                  </a:lnTo>
                  <a:lnTo>
                    <a:pt x="593178" y="1625756"/>
                  </a:lnTo>
                  <a:lnTo>
                    <a:pt x="592497" y="1634599"/>
                  </a:lnTo>
                  <a:lnTo>
                    <a:pt x="591817" y="1642535"/>
                  </a:lnTo>
                  <a:lnTo>
                    <a:pt x="590682" y="1649790"/>
                  </a:lnTo>
                  <a:lnTo>
                    <a:pt x="589547" y="1656819"/>
                  </a:lnTo>
                  <a:lnTo>
                    <a:pt x="588186" y="1663395"/>
                  </a:lnTo>
                  <a:lnTo>
                    <a:pt x="585463" y="1675639"/>
                  </a:lnTo>
                  <a:lnTo>
                    <a:pt x="582967" y="1688337"/>
                  </a:lnTo>
                  <a:lnTo>
                    <a:pt x="580697" y="1700807"/>
                  </a:lnTo>
                  <a:lnTo>
                    <a:pt x="578655" y="1713278"/>
                  </a:lnTo>
                  <a:lnTo>
                    <a:pt x="577067" y="1725976"/>
                  </a:lnTo>
                  <a:lnTo>
                    <a:pt x="575251" y="1738220"/>
                  </a:lnTo>
                  <a:lnTo>
                    <a:pt x="573890" y="1750011"/>
                  </a:lnTo>
                  <a:lnTo>
                    <a:pt x="572982" y="1761801"/>
                  </a:lnTo>
                  <a:lnTo>
                    <a:pt x="572528" y="1767923"/>
                  </a:lnTo>
                  <a:lnTo>
                    <a:pt x="572528" y="1775179"/>
                  </a:lnTo>
                  <a:lnTo>
                    <a:pt x="572528" y="1783342"/>
                  </a:lnTo>
                  <a:lnTo>
                    <a:pt x="572755" y="1792185"/>
                  </a:lnTo>
                  <a:lnTo>
                    <a:pt x="573436" y="1811911"/>
                  </a:lnTo>
                  <a:lnTo>
                    <a:pt x="574570" y="1833225"/>
                  </a:lnTo>
                  <a:lnTo>
                    <a:pt x="577067" y="1876760"/>
                  </a:lnTo>
                  <a:lnTo>
                    <a:pt x="577747" y="1897393"/>
                  </a:lnTo>
                  <a:lnTo>
                    <a:pt x="577974" y="1915986"/>
                  </a:lnTo>
                  <a:lnTo>
                    <a:pt x="577747" y="1960201"/>
                  </a:lnTo>
                  <a:lnTo>
                    <a:pt x="577521" y="1987410"/>
                  </a:lnTo>
                  <a:lnTo>
                    <a:pt x="577521" y="2015526"/>
                  </a:lnTo>
                  <a:lnTo>
                    <a:pt x="577521" y="2043642"/>
                  </a:lnTo>
                  <a:lnTo>
                    <a:pt x="577974" y="2069491"/>
                  </a:lnTo>
                  <a:lnTo>
                    <a:pt x="578428" y="2080828"/>
                  </a:lnTo>
                  <a:lnTo>
                    <a:pt x="578882" y="2091258"/>
                  </a:lnTo>
                  <a:lnTo>
                    <a:pt x="579790" y="2100328"/>
                  </a:lnTo>
                  <a:lnTo>
                    <a:pt x="580697" y="2107810"/>
                  </a:lnTo>
                  <a:lnTo>
                    <a:pt x="581605" y="2114613"/>
                  </a:lnTo>
                  <a:lnTo>
                    <a:pt x="583194" y="2121868"/>
                  </a:lnTo>
                  <a:lnTo>
                    <a:pt x="584782" y="2128897"/>
                  </a:lnTo>
                  <a:lnTo>
                    <a:pt x="586597" y="2136380"/>
                  </a:lnTo>
                  <a:lnTo>
                    <a:pt x="588867" y="2144089"/>
                  </a:lnTo>
                  <a:lnTo>
                    <a:pt x="591136" y="2151572"/>
                  </a:lnTo>
                  <a:lnTo>
                    <a:pt x="595901" y="2166083"/>
                  </a:lnTo>
                  <a:lnTo>
                    <a:pt x="600667" y="2179461"/>
                  </a:lnTo>
                  <a:lnTo>
                    <a:pt x="605432" y="2191705"/>
                  </a:lnTo>
                  <a:lnTo>
                    <a:pt x="609744" y="2201682"/>
                  </a:lnTo>
                  <a:lnTo>
                    <a:pt x="611786" y="2205536"/>
                  </a:lnTo>
                  <a:lnTo>
                    <a:pt x="613374" y="2208484"/>
                  </a:lnTo>
                  <a:lnTo>
                    <a:pt x="615190" y="2212112"/>
                  </a:lnTo>
                  <a:lnTo>
                    <a:pt x="616551" y="2216420"/>
                  </a:lnTo>
                  <a:lnTo>
                    <a:pt x="618594" y="2222089"/>
                  </a:lnTo>
                  <a:lnTo>
                    <a:pt x="620409" y="2228664"/>
                  </a:lnTo>
                  <a:lnTo>
                    <a:pt x="623813" y="2243176"/>
                  </a:lnTo>
                  <a:lnTo>
                    <a:pt x="627671" y="2259274"/>
                  </a:lnTo>
                  <a:lnTo>
                    <a:pt x="634024" y="2290792"/>
                  </a:lnTo>
                  <a:lnTo>
                    <a:pt x="636748" y="2303716"/>
                  </a:lnTo>
                  <a:lnTo>
                    <a:pt x="639017" y="2312786"/>
                  </a:lnTo>
                  <a:lnTo>
                    <a:pt x="640378" y="2316413"/>
                  </a:lnTo>
                  <a:lnTo>
                    <a:pt x="642421" y="2320948"/>
                  </a:lnTo>
                  <a:lnTo>
                    <a:pt x="645144" y="2325937"/>
                  </a:lnTo>
                  <a:lnTo>
                    <a:pt x="648321" y="2331378"/>
                  </a:lnTo>
                  <a:lnTo>
                    <a:pt x="652178" y="2337274"/>
                  </a:lnTo>
                  <a:lnTo>
                    <a:pt x="656036" y="2343169"/>
                  </a:lnTo>
                  <a:lnTo>
                    <a:pt x="660575" y="2349291"/>
                  </a:lnTo>
                  <a:lnTo>
                    <a:pt x="665340" y="2355867"/>
                  </a:lnTo>
                  <a:lnTo>
                    <a:pt x="670105" y="2361762"/>
                  </a:lnTo>
                  <a:lnTo>
                    <a:pt x="674644" y="2367884"/>
                  </a:lnTo>
                  <a:lnTo>
                    <a:pt x="679409" y="2373779"/>
                  </a:lnTo>
                  <a:lnTo>
                    <a:pt x="684175" y="2378994"/>
                  </a:lnTo>
                  <a:lnTo>
                    <a:pt x="688713" y="2383529"/>
                  </a:lnTo>
                  <a:lnTo>
                    <a:pt x="692571" y="2387837"/>
                  </a:lnTo>
                  <a:lnTo>
                    <a:pt x="696202" y="2391012"/>
                  </a:lnTo>
                  <a:lnTo>
                    <a:pt x="699832" y="2393733"/>
                  </a:lnTo>
                  <a:lnTo>
                    <a:pt x="702555" y="2396000"/>
                  </a:lnTo>
                  <a:lnTo>
                    <a:pt x="705052" y="2398721"/>
                  </a:lnTo>
                  <a:lnTo>
                    <a:pt x="707321" y="2401669"/>
                  </a:lnTo>
                  <a:lnTo>
                    <a:pt x="708909" y="2404843"/>
                  </a:lnTo>
                  <a:lnTo>
                    <a:pt x="710271" y="2408471"/>
                  </a:lnTo>
                  <a:lnTo>
                    <a:pt x="711405" y="2411872"/>
                  </a:lnTo>
                  <a:lnTo>
                    <a:pt x="712086" y="2415273"/>
                  </a:lnTo>
                  <a:lnTo>
                    <a:pt x="712767" y="2418901"/>
                  </a:lnTo>
                  <a:lnTo>
                    <a:pt x="712767" y="2422075"/>
                  </a:lnTo>
                  <a:lnTo>
                    <a:pt x="712767" y="2425250"/>
                  </a:lnTo>
                  <a:lnTo>
                    <a:pt x="712086" y="2427971"/>
                  </a:lnTo>
                  <a:lnTo>
                    <a:pt x="711405" y="2430465"/>
                  </a:lnTo>
                  <a:lnTo>
                    <a:pt x="710271" y="2432732"/>
                  </a:lnTo>
                  <a:lnTo>
                    <a:pt x="708909" y="2434093"/>
                  </a:lnTo>
                  <a:lnTo>
                    <a:pt x="708229" y="2434773"/>
                  </a:lnTo>
                  <a:lnTo>
                    <a:pt x="707548" y="2435227"/>
                  </a:lnTo>
                  <a:lnTo>
                    <a:pt x="706413" y="2435453"/>
                  </a:lnTo>
                  <a:lnTo>
                    <a:pt x="705732" y="2435680"/>
                  </a:lnTo>
                  <a:lnTo>
                    <a:pt x="699379" y="2435680"/>
                  </a:lnTo>
                  <a:lnTo>
                    <a:pt x="688940" y="2436360"/>
                  </a:lnTo>
                  <a:lnTo>
                    <a:pt x="660801" y="2437947"/>
                  </a:lnTo>
                  <a:lnTo>
                    <a:pt x="631982" y="2439308"/>
                  </a:lnTo>
                  <a:lnTo>
                    <a:pt x="620863" y="2439988"/>
                  </a:lnTo>
                  <a:lnTo>
                    <a:pt x="613374" y="2439988"/>
                  </a:lnTo>
                  <a:lnTo>
                    <a:pt x="610651" y="2439308"/>
                  </a:lnTo>
                  <a:lnTo>
                    <a:pt x="607248" y="2438401"/>
                  </a:lnTo>
                  <a:lnTo>
                    <a:pt x="603390" y="2436814"/>
                  </a:lnTo>
                  <a:lnTo>
                    <a:pt x="599532" y="2435227"/>
                  </a:lnTo>
                  <a:lnTo>
                    <a:pt x="594994" y="2432959"/>
                  </a:lnTo>
                  <a:lnTo>
                    <a:pt x="590682" y="2430692"/>
                  </a:lnTo>
                  <a:lnTo>
                    <a:pt x="581378" y="2425023"/>
                  </a:lnTo>
                  <a:lnTo>
                    <a:pt x="572528" y="2419355"/>
                  </a:lnTo>
                  <a:lnTo>
                    <a:pt x="564586" y="2413686"/>
                  </a:lnTo>
                  <a:lnTo>
                    <a:pt x="561409" y="2410965"/>
                  </a:lnTo>
                  <a:lnTo>
                    <a:pt x="558459" y="2408244"/>
                  </a:lnTo>
                  <a:lnTo>
                    <a:pt x="556190" y="2405977"/>
                  </a:lnTo>
                  <a:lnTo>
                    <a:pt x="554374" y="2404163"/>
                  </a:lnTo>
                  <a:lnTo>
                    <a:pt x="552105" y="2400308"/>
                  </a:lnTo>
                  <a:lnTo>
                    <a:pt x="549609" y="2395773"/>
                  </a:lnTo>
                  <a:lnTo>
                    <a:pt x="547567" y="2391238"/>
                  </a:lnTo>
                  <a:lnTo>
                    <a:pt x="545978" y="2386930"/>
                  </a:lnTo>
                  <a:lnTo>
                    <a:pt x="543482" y="2379675"/>
                  </a:lnTo>
                  <a:lnTo>
                    <a:pt x="542574" y="2376727"/>
                  </a:lnTo>
                  <a:lnTo>
                    <a:pt x="540986" y="2398041"/>
                  </a:lnTo>
                  <a:lnTo>
                    <a:pt x="522151" y="2396227"/>
                  </a:lnTo>
                  <a:lnTo>
                    <a:pt x="523059" y="2375593"/>
                  </a:lnTo>
                  <a:lnTo>
                    <a:pt x="523513" y="2358814"/>
                  </a:lnTo>
                  <a:lnTo>
                    <a:pt x="523967" y="2345436"/>
                  </a:lnTo>
                  <a:lnTo>
                    <a:pt x="523967" y="2343396"/>
                  </a:lnTo>
                  <a:lnTo>
                    <a:pt x="523059" y="2341809"/>
                  </a:lnTo>
                  <a:lnTo>
                    <a:pt x="522378" y="2340448"/>
                  </a:lnTo>
                  <a:lnTo>
                    <a:pt x="521243" y="2339768"/>
                  </a:lnTo>
                  <a:lnTo>
                    <a:pt x="519655" y="2339314"/>
                  </a:lnTo>
                  <a:lnTo>
                    <a:pt x="517840" y="2338861"/>
                  </a:lnTo>
                  <a:lnTo>
                    <a:pt x="516024" y="2339314"/>
                  </a:lnTo>
                  <a:lnTo>
                    <a:pt x="513755" y="2339768"/>
                  </a:lnTo>
                  <a:lnTo>
                    <a:pt x="511713" y="2340221"/>
                  </a:lnTo>
                  <a:lnTo>
                    <a:pt x="509216" y="2340902"/>
                  </a:lnTo>
                  <a:lnTo>
                    <a:pt x="504451" y="2342942"/>
                  </a:lnTo>
                  <a:lnTo>
                    <a:pt x="499686" y="2345210"/>
                  </a:lnTo>
                  <a:lnTo>
                    <a:pt x="495374" y="2347477"/>
                  </a:lnTo>
                  <a:lnTo>
                    <a:pt x="493105" y="2348384"/>
                  </a:lnTo>
                  <a:lnTo>
                    <a:pt x="489928" y="2349064"/>
                  </a:lnTo>
                  <a:lnTo>
                    <a:pt x="486070" y="2349971"/>
                  </a:lnTo>
                  <a:lnTo>
                    <a:pt x="481759" y="2350652"/>
                  </a:lnTo>
                  <a:lnTo>
                    <a:pt x="471547" y="2351332"/>
                  </a:lnTo>
                  <a:lnTo>
                    <a:pt x="460201" y="2352012"/>
                  </a:lnTo>
                  <a:lnTo>
                    <a:pt x="448174" y="2352692"/>
                  </a:lnTo>
                  <a:lnTo>
                    <a:pt x="435920" y="2352919"/>
                  </a:lnTo>
                  <a:lnTo>
                    <a:pt x="413909" y="2352919"/>
                  </a:lnTo>
                  <a:lnTo>
                    <a:pt x="409370" y="2352692"/>
                  </a:lnTo>
                  <a:lnTo>
                    <a:pt x="405285" y="2352466"/>
                  </a:lnTo>
                  <a:lnTo>
                    <a:pt x="401655" y="2351785"/>
                  </a:lnTo>
                  <a:lnTo>
                    <a:pt x="398251" y="2351105"/>
                  </a:lnTo>
                  <a:lnTo>
                    <a:pt x="395074" y="2350425"/>
                  </a:lnTo>
                  <a:lnTo>
                    <a:pt x="392351" y="2349291"/>
                  </a:lnTo>
                  <a:lnTo>
                    <a:pt x="389628" y="2348157"/>
                  </a:lnTo>
                  <a:lnTo>
                    <a:pt x="387132" y="2346570"/>
                  </a:lnTo>
                  <a:lnTo>
                    <a:pt x="384635" y="2345210"/>
                  </a:lnTo>
                  <a:lnTo>
                    <a:pt x="382366" y="2343623"/>
                  </a:lnTo>
                  <a:lnTo>
                    <a:pt x="377828" y="2339995"/>
                  </a:lnTo>
                  <a:lnTo>
                    <a:pt x="372835" y="2335913"/>
                  </a:lnTo>
                  <a:lnTo>
                    <a:pt x="367389" y="2331605"/>
                  </a:lnTo>
                  <a:lnTo>
                    <a:pt x="352639" y="2321402"/>
                  </a:lnTo>
                  <a:lnTo>
                    <a:pt x="334485" y="2308704"/>
                  </a:lnTo>
                  <a:lnTo>
                    <a:pt x="313154" y="2293739"/>
                  </a:lnTo>
                  <a:lnTo>
                    <a:pt x="289327" y="2276960"/>
                  </a:lnTo>
                  <a:lnTo>
                    <a:pt x="283654" y="2273106"/>
                  </a:lnTo>
                  <a:lnTo>
                    <a:pt x="278435" y="2269931"/>
                  </a:lnTo>
                  <a:lnTo>
                    <a:pt x="276166" y="2269024"/>
                  </a:lnTo>
                  <a:lnTo>
                    <a:pt x="274124" y="2268344"/>
                  </a:lnTo>
                  <a:lnTo>
                    <a:pt x="272081" y="2267664"/>
                  </a:lnTo>
                  <a:lnTo>
                    <a:pt x="270266" y="2266984"/>
                  </a:lnTo>
                  <a:lnTo>
                    <a:pt x="268450" y="2266984"/>
                  </a:lnTo>
                  <a:lnTo>
                    <a:pt x="266862" y="2266757"/>
                  </a:lnTo>
                  <a:lnTo>
                    <a:pt x="265274" y="2266984"/>
                  </a:lnTo>
                  <a:lnTo>
                    <a:pt x="264139" y="2267210"/>
                  </a:lnTo>
                  <a:lnTo>
                    <a:pt x="262777" y="2267891"/>
                  </a:lnTo>
                  <a:lnTo>
                    <a:pt x="261870" y="2268571"/>
                  </a:lnTo>
                  <a:lnTo>
                    <a:pt x="260962" y="2269251"/>
                  </a:lnTo>
                  <a:lnTo>
                    <a:pt x="259827" y="2270385"/>
                  </a:lnTo>
                  <a:lnTo>
                    <a:pt x="258466" y="2272425"/>
                  </a:lnTo>
                  <a:lnTo>
                    <a:pt x="257104" y="2274920"/>
                  </a:lnTo>
                  <a:lnTo>
                    <a:pt x="256197" y="2277867"/>
                  </a:lnTo>
                  <a:lnTo>
                    <a:pt x="255516" y="2281268"/>
                  </a:lnTo>
                  <a:lnTo>
                    <a:pt x="254608" y="2284669"/>
                  </a:lnTo>
                  <a:lnTo>
                    <a:pt x="254154" y="2288071"/>
                  </a:lnTo>
                  <a:lnTo>
                    <a:pt x="253700" y="2295100"/>
                  </a:lnTo>
                  <a:lnTo>
                    <a:pt x="253247" y="2302582"/>
                  </a:lnTo>
                  <a:lnTo>
                    <a:pt x="253247" y="2310518"/>
                  </a:lnTo>
                  <a:lnTo>
                    <a:pt x="253473" y="2318454"/>
                  </a:lnTo>
                  <a:lnTo>
                    <a:pt x="253927" y="2326390"/>
                  </a:lnTo>
                  <a:lnTo>
                    <a:pt x="254835" y="2338634"/>
                  </a:lnTo>
                  <a:lnTo>
                    <a:pt x="255516" y="2343623"/>
                  </a:lnTo>
                  <a:lnTo>
                    <a:pt x="231689" y="2343623"/>
                  </a:lnTo>
                  <a:lnTo>
                    <a:pt x="231235" y="2331605"/>
                  </a:lnTo>
                  <a:lnTo>
                    <a:pt x="230781" y="2317320"/>
                  </a:lnTo>
                  <a:lnTo>
                    <a:pt x="229873" y="2298728"/>
                  </a:lnTo>
                  <a:lnTo>
                    <a:pt x="229193" y="2289885"/>
                  </a:lnTo>
                  <a:lnTo>
                    <a:pt x="228285" y="2282629"/>
                  </a:lnTo>
                  <a:lnTo>
                    <a:pt x="227377" y="2276960"/>
                  </a:lnTo>
                  <a:lnTo>
                    <a:pt x="225789" y="2271518"/>
                  </a:lnTo>
                  <a:lnTo>
                    <a:pt x="224200" y="2265850"/>
                  </a:lnTo>
                  <a:lnTo>
                    <a:pt x="221931" y="2259048"/>
                  </a:lnTo>
                  <a:lnTo>
                    <a:pt x="218981" y="2250431"/>
                  </a:lnTo>
                  <a:lnTo>
                    <a:pt x="215123" y="2239321"/>
                  </a:lnTo>
                  <a:lnTo>
                    <a:pt x="214216" y="2236147"/>
                  </a:lnTo>
                  <a:lnTo>
                    <a:pt x="213762" y="2233199"/>
                  </a:lnTo>
                  <a:lnTo>
                    <a:pt x="213308" y="2229798"/>
                  </a:lnTo>
                  <a:lnTo>
                    <a:pt x="212627" y="2226850"/>
                  </a:lnTo>
                  <a:lnTo>
                    <a:pt x="212627" y="2223902"/>
                  </a:lnTo>
                  <a:lnTo>
                    <a:pt x="212627" y="2220955"/>
                  </a:lnTo>
                  <a:lnTo>
                    <a:pt x="213081" y="2218007"/>
                  </a:lnTo>
                  <a:lnTo>
                    <a:pt x="213308" y="2215286"/>
                  </a:lnTo>
                  <a:lnTo>
                    <a:pt x="214443" y="2209844"/>
                  </a:lnTo>
                  <a:lnTo>
                    <a:pt x="216031" y="2204403"/>
                  </a:lnTo>
                  <a:lnTo>
                    <a:pt x="217846" y="2199414"/>
                  </a:lnTo>
                  <a:lnTo>
                    <a:pt x="219889" y="2194653"/>
                  </a:lnTo>
                  <a:lnTo>
                    <a:pt x="222385" y="2190118"/>
                  </a:lnTo>
                  <a:lnTo>
                    <a:pt x="224881" y="2186263"/>
                  </a:lnTo>
                  <a:lnTo>
                    <a:pt x="227377" y="2182182"/>
                  </a:lnTo>
                  <a:lnTo>
                    <a:pt x="229873" y="2178781"/>
                  </a:lnTo>
                  <a:lnTo>
                    <a:pt x="234185" y="2173112"/>
                  </a:lnTo>
                  <a:lnTo>
                    <a:pt x="237135" y="2168804"/>
                  </a:lnTo>
                  <a:lnTo>
                    <a:pt x="239631" y="2165403"/>
                  </a:lnTo>
                  <a:lnTo>
                    <a:pt x="242354" y="2162229"/>
                  </a:lnTo>
                  <a:lnTo>
                    <a:pt x="248254" y="2154746"/>
                  </a:lnTo>
                  <a:lnTo>
                    <a:pt x="251658" y="2150438"/>
                  </a:lnTo>
                  <a:lnTo>
                    <a:pt x="254835" y="2145676"/>
                  </a:lnTo>
                  <a:lnTo>
                    <a:pt x="256423" y="2142729"/>
                  </a:lnTo>
                  <a:lnTo>
                    <a:pt x="257785" y="2139554"/>
                  </a:lnTo>
                  <a:lnTo>
                    <a:pt x="259374" y="2136380"/>
                  </a:lnTo>
                  <a:lnTo>
                    <a:pt x="260962" y="2132979"/>
                  </a:lnTo>
                  <a:lnTo>
                    <a:pt x="262097" y="2128897"/>
                  </a:lnTo>
                  <a:lnTo>
                    <a:pt x="263685" y="2123909"/>
                  </a:lnTo>
                  <a:lnTo>
                    <a:pt x="264593" y="2118241"/>
                  </a:lnTo>
                  <a:lnTo>
                    <a:pt x="265727" y="2111665"/>
                  </a:lnTo>
                  <a:lnTo>
                    <a:pt x="266862" y="2103956"/>
                  </a:lnTo>
                  <a:lnTo>
                    <a:pt x="267543" y="2095339"/>
                  </a:lnTo>
                  <a:lnTo>
                    <a:pt x="268224" y="2085816"/>
                  </a:lnTo>
                  <a:lnTo>
                    <a:pt x="269131" y="2075159"/>
                  </a:lnTo>
                  <a:lnTo>
                    <a:pt x="269585" y="2063595"/>
                  </a:lnTo>
                  <a:lnTo>
                    <a:pt x="269812" y="2050898"/>
                  </a:lnTo>
                  <a:lnTo>
                    <a:pt x="269812" y="2037067"/>
                  </a:lnTo>
                  <a:lnTo>
                    <a:pt x="269812" y="2022102"/>
                  </a:lnTo>
                  <a:lnTo>
                    <a:pt x="269585" y="2006230"/>
                  </a:lnTo>
                  <a:lnTo>
                    <a:pt x="269131" y="1988770"/>
                  </a:lnTo>
                  <a:lnTo>
                    <a:pt x="268224" y="1970404"/>
                  </a:lnTo>
                  <a:lnTo>
                    <a:pt x="267543" y="1950904"/>
                  </a:lnTo>
                  <a:lnTo>
                    <a:pt x="267089" y="1940701"/>
                  </a:lnTo>
                  <a:lnTo>
                    <a:pt x="266862" y="1930498"/>
                  </a:lnTo>
                  <a:lnTo>
                    <a:pt x="266862" y="1920521"/>
                  </a:lnTo>
                  <a:lnTo>
                    <a:pt x="266862" y="1910318"/>
                  </a:lnTo>
                  <a:lnTo>
                    <a:pt x="267316" y="1900114"/>
                  </a:lnTo>
                  <a:lnTo>
                    <a:pt x="267543" y="1890137"/>
                  </a:lnTo>
                  <a:lnTo>
                    <a:pt x="269131" y="1870638"/>
                  </a:lnTo>
                  <a:lnTo>
                    <a:pt x="270720" y="1851138"/>
                  </a:lnTo>
                  <a:lnTo>
                    <a:pt x="272762" y="1832545"/>
                  </a:lnTo>
                  <a:lnTo>
                    <a:pt x="275258" y="1814859"/>
                  </a:lnTo>
                  <a:lnTo>
                    <a:pt x="277754" y="1797853"/>
                  </a:lnTo>
                  <a:lnTo>
                    <a:pt x="280477" y="1781981"/>
                  </a:lnTo>
                  <a:lnTo>
                    <a:pt x="283200" y="1767696"/>
                  </a:lnTo>
                  <a:lnTo>
                    <a:pt x="285697" y="1754319"/>
                  </a:lnTo>
                  <a:lnTo>
                    <a:pt x="288420" y="1742528"/>
                  </a:lnTo>
                  <a:lnTo>
                    <a:pt x="292277" y="1724389"/>
                  </a:lnTo>
                  <a:lnTo>
                    <a:pt x="294774" y="1713958"/>
                  </a:lnTo>
                  <a:lnTo>
                    <a:pt x="300901" y="1686069"/>
                  </a:lnTo>
                  <a:lnTo>
                    <a:pt x="304077" y="1670651"/>
                  </a:lnTo>
                  <a:lnTo>
                    <a:pt x="287739" y="1656139"/>
                  </a:lnTo>
                  <a:lnTo>
                    <a:pt x="290235" y="1642308"/>
                  </a:lnTo>
                  <a:lnTo>
                    <a:pt x="292958" y="1625075"/>
                  </a:lnTo>
                  <a:lnTo>
                    <a:pt x="296589" y="1601948"/>
                  </a:lnTo>
                  <a:lnTo>
                    <a:pt x="297497" y="1594692"/>
                  </a:lnTo>
                  <a:lnTo>
                    <a:pt x="298631" y="1585169"/>
                  </a:lnTo>
                  <a:lnTo>
                    <a:pt x="299312" y="1574285"/>
                  </a:lnTo>
                  <a:lnTo>
                    <a:pt x="299766" y="1562041"/>
                  </a:lnTo>
                  <a:lnTo>
                    <a:pt x="300901" y="1534832"/>
                  </a:lnTo>
                  <a:lnTo>
                    <a:pt x="301581" y="1505809"/>
                  </a:lnTo>
                  <a:lnTo>
                    <a:pt x="301808" y="1477013"/>
                  </a:lnTo>
                  <a:lnTo>
                    <a:pt x="302035" y="1451391"/>
                  </a:lnTo>
                  <a:lnTo>
                    <a:pt x="302262" y="1416246"/>
                  </a:lnTo>
                  <a:lnTo>
                    <a:pt x="302035" y="1407403"/>
                  </a:lnTo>
                  <a:lnTo>
                    <a:pt x="301808" y="1399693"/>
                  </a:lnTo>
                  <a:lnTo>
                    <a:pt x="301581" y="1396065"/>
                  </a:lnTo>
                  <a:lnTo>
                    <a:pt x="301127" y="1392664"/>
                  </a:lnTo>
                  <a:lnTo>
                    <a:pt x="300674" y="1389490"/>
                  </a:lnTo>
                  <a:lnTo>
                    <a:pt x="299539" y="1386316"/>
                  </a:lnTo>
                  <a:lnTo>
                    <a:pt x="298631" y="1383368"/>
                  </a:lnTo>
                  <a:lnTo>
                    <a:pt x="297270" y="1380193"/>
                  </a:lnTo>
                  <a:lnTo>
                    <a:pt x="295681" y="1377246"/>
                  </a:lnTo>
                  <a:lnTo>
                    <a:pt x="293639" y="1373845"/>
                  </a:lnTo>
                  <a:lnTo>
                    <a:pt x="291370" y="1370897"/>
                  </a:lnTo>
                  <a:lnTo>
                    <a:pt x="288647" y="1367496"/>
                  </a:lnTo>
                  <a:lnTo>
                    <a:pt x="285697" y="1364095"/>
                  </a:lnTo>
                  <a:lnTo>
                    <a:pt x="282293" y="1360467"/>
                  </a:lnTo>
                  <a:lnTo>
                    <a:pt x="278208" y="1356159"/>
                  </a:lnTo>
                  <a:lnTo>
                    <a:pt x="274124" y="1350944"/>
                  </a:lnTo>
                  <a:lnTo>
                    <a:pt x="269585" y="1344822"/>
                  </a:lnTo>
                  <a:lnTo>
                    <a:pt x="265047" y="1338019"/>
                  </a:lnTo>
                  <a:lnTo>
                    <a:pt x="260281" y="1330537"/>
                  </a:lnTo>
                  <a:lnTo>
                    <a:pt x="255743" y="1322374"/>
                  </a:lnTo>
                  <a:lnTo>
                    <a:pt x="250977" y="1313758"/>
                  </a:lnTo>
                  <a:lnTo>
                    <a:pt x="246212" y="1304688"/>
                  </a:lnTo>
                  <a:lnTo>
                    <a:pt x="241673" y="1295619"/>
                  </a:lnTo>
                  <a:lnTo>
                    <a:pt x="237362" y="1286095"/>
                  </a:lnTo>
                  <a:lnTo>
                    <a:pt x="233277" y="1276572"/>
                  </a:lnTo>
                  <a:lnTo>
                    <a:pt x="229647" y="1267049"/>
                  </a:lnTo>
                  <a:lnTo>
                    <a:pt x="226243" y="1257299"/>
                  </a:lnTo>
                  <a:lnTo>
                    <a:pt x="223066" y="1248229"/>
                  </a:lnTo>
                  <a:lnTo>
                    <a:pt x="221023" y="1238933"/>
                  </a:lnTo>
                  <a:lnTo>
                    <a:pt x="218981" y="1230317"/>
                  </a:lnTo>
                  <a:lnTo>
                    <a:pt x="217620" y="1223514"/>
                  </a:lnTo>
                  <a:lnTo>
                    <a:pt x="216712" y="1216712"/>
                  </a:lnTo>
                  <a:lnTo>
                    <a:pt x="215804" y="1210137"/>
                  </a:lnTo>
                  <a:lnTo>
                    <a:pt x="215123" y="1203334"/>
                  </a:lnTo>
                  <a:lnTo>
                    <a:pt x="214670" y="1196986"/>
                  </a:lnTo>
                  <a:lnTo>
                    <a:pt x="214443" y="1190410"/>
                  </a:lnTo>
                  <a:lnTo>
                    <a:pt x="214443" y="1184288"/>
                  </a:lnTo>
                  <a:lnTo>
                    <a:pt x="214443" y="1177939"/>
                  </a:lnTo>
                  <a:lnTo>
                    <a:pt x="214896" y="1166149"/>
                  </a:lnTo>
                  <a:lnTo>
                    <a:pt x="215804" y="1154811"/>
                  </a:lnTo>
                  <a:lnTo>
                    <a:pt x="217166" y="1143928"/>
                  </a:lnTo>
                  <a:lnTo>
                    <a:pt x="218754" y="1133724"/>
                  </a:lnTo>
                  <a:lnTo>
                    <a:pt x="220570" y="1124201"/>
                  </a:lnTo>
                  <a:lnTo>
                    <a:pt x="222612" y="1115585"/>
                  </a:lnTo>
                  <a:lnTo>
                    <a:pt x="224881" y="1107649"/>
                  </a:lnTo>
                  <a:lnTo>
                    <a:pt x="226923" y="1100393"/>
                  </a:lnTo>
                  <a:lnTo>
                    <a:pt x="230554" y="1088603"/>
                  </a:lnTo>
                  <a:lnTo>
                    <a:pt x="233504" y="1080440"/>
                  </a:lnTo>
                  <a:lnTo>
                    <a:pt x="235773" y="1074091"/>
                  </a:lnTo>
                  <a:lnTo>
                    <a:pt x="238043" y="1068196"/>
                  </a:lnTo>
                  <a:lnTo>
                    <a:pt x="242808" y="1057312"/>
                  </a:lnTo>
                  <a:lnTo>
                    <a:pt x="246439" y="1049376"/>
                  </a:lnTo>
                  <a:lnTo>
                    <a:pt x="248254" y="1046429"/>
                  </a:lnTo>
                  <a:lnTo>
                    <a:pt x="240085" y="1035318"/>
                  </a:lnTo>
                  <a:lnTo>
                    <a:pt x="233504" y="1025568"/>
                  </a:lnTo>
                  <a:lnTo>
                    <a:pt x="228058" y="1017405"/>
                  </a:lnTo>
                  <a:lnTo>
                    <a:pt x="226243" y="1014231"/>
                  </a:lnTo>
                  <a:lnTo>
                    <a:pt x="224200" y="1011964"/>
                  </a:lnTo>
                  <a:lnTo>
                    <a:pt x="222385" y="1010376"/>
                  </a:lnTo>
                  <a:lnTo>
                    <a:pt x="221477" y="1009923"/>
                  </a:lnTo>
                  <a:lnTo>
                    <a:pt x="220343" y="1009470"/>
                  </a:lnTo>
                  <a:lnTo>
                    <a:pt x="219435" y="1009470"/>
                  </a:lnTo>
                  <a:lnTo>
                    <a:pt x="218527" y="1009470"/>
                  </a:lnTo>
                  <a:lnTo>
                    <a:pt x="217393" y="1009696"/>
                  </a:lnTo>
                  <a:lnTo>
                    <a:pt x="216485" y="1010150"/>
                  </a:lnTo>
                  <a:lnTo>
                    <a:pt x="214216" y="1011510"/>
                  </a:lnTo>
                  <a:lnTo>
                    <a:pt x="211493" y="1013551"/>
                  </a:lnTo>
                  <a:lnTo>
                    <a:pt x="209904" y="1014911"/>
                  </a:lnTo>
                  <a:lnTo>
                    <a:pt x="208089" y="1016045"/>
                  </a:lnTo>
                  <a:lnTo>
                    <a:pt x="203323" y="1018766"/>
                  </a:lnTo>
                  <a:lnTo>
                    <a:pt x="197650" y="1021487"/>
                  </a:lnTo>
                  <a:lnTo>
                    <a:pt x="191296" y="1024208"/>
                  </a:lnTo>
                  <a:lnTo>
                    <a:pt x="178816" y="1030103"/>
                  </a:lnTo>
                  <a:lnTo>
                    <a:pt x="173369" y="1032824"/>
                  </a:lnTo>
                  <a:lnTo>
                    <a:pt x="168604" y="1035545"/>
                  </a:lnTo>
                  <a:lnTo>
                    <a:pt x="166335" y="1036679"/>
                  </a:lnTo>
                  <a:lnTo>
                    <a:pt x="164292" y="1037132"/>
                  </a:lnTo>
                  <a:lnTo>
                    <a:pt x="162704" y="1037132"/>
                  </a:lnTo>
                  <a:lnTo>
                    <a:pt x="160662" y="1036905"/>
                  </a:lnTo>
                  <a:lnTo>
                    <a:pt x="158619" y="1036225"/>
                  </a:lnTo>
                  <a:lnTo>
                    <a:pt x="156804" y="1035318"/>
                  </a:lnTo>
                  <a:lnTo>
                    <a:pt x="155216" y="1033958"/>
                  </a:lnTo>
                  <a:lnTo>
                    <a:pt x="153400" y="1032144"/>
                  </a:lnTo>
                  <a:lnTo>
                    <a:pt x="151812" y="1030557"/>
                  </a:lnTo>
                  <a:lnTo>
                    <a:pt x="149996" y="1028516"/>
                  </a:lnTo>
                  <a:lnTo>
                    <a:pt x="147046" y="1024208"/>
                  </a:lnTo>
                  <a:lnTo>
                    <a:pt x="141146" y="1015365"/>
                  </a:lnTo>
                  <a:lnTo>
                    <a:pt x="134339" y="1004255"/>
                  </a:lnTo>
                  <a:lnTo>
                    <a:pt x="120723" y="981353"/>
                  </a:lnTo>
                  <a:lnTo>
                    <a:pt x="81919" y="916959"/>
                  </a:lnTo>
                  <a:lnTo>
                    <a:pt x="61496" y="882720"/>
                  </a:lnTo>
                  <a:lnTo>
                    <a:pt x="43115" y="852337"/>
                  </a:lnTo>
                  <a:lnTo>
                    <a:pt x="28819" y="829663"/>
                  </a:lnTo>
                  <a:lnTo>
                    <a:pt x="24281" y="822407"/>
                  </a:lnTo>
                  <a:lnTo>
                    <a:pt x="21557" y="818779"/>
                  </a:lnTo>
                  <a:lnTo>
                    <a:pt x="18154" y="814698"/>
                  </a:lnTo>
                  <a:lnTo>
                    <a:pt x="15204" y="810843"/>
                  </a:lnTo>
                  <a:lnTo>
                    <a:pt x="12254" y="806535"/>
                  </a:lnTo>
                  <a:lnTo>
                    <a:pt x="9531" y="802454"/>
                  </a:lnTo>
                  <a:lnTo>
                    <a:pt x="7261" y="797919"/>
                  </a:lnTo>
                  <a:lnTo>
                    <a:pt x="4765" y="793157"/>
                  </a:lnTo>
                  <a:lnTo>
                    <a:pt x="2950" y="788849"/>
                  </a:lnTo>
                  <a:lnTo>
                    <a:pt x="681" y="783861"/>
                  </a:lnTo>
                  <a:lnTo>
                    <a:pt x="454" y="782500"/>
                  </a:lnTo>
                  <a:lnTo>
                    <a:pt x="0" y="781140"/>
                  </a:lnTo>
                  <a:lnTo>
                    <a:pt x="0" y="777059"/>
                  </a:lnTo>
                  <a:lnTo>
                    <a:pt x="0" y="777058"/>
                  </a:lnTo>
                  <a:lnTo>
                    <a:pt x="454" y="772297"/>
                  </a:lnTo>
                  <a:lnTo>
                    <a:pt x="1361" y="767082"/>
                  </a:lnTo>
                  <a:lnTo>
                    <a:pt x="2950" y="760960"/>
                  </a:lnTo>
                  <a:lnTo>
                    <a:pt x="4311" y="754611"/>
                  </a:lnTo>
                  <a:lnTo>
                    <a:pt x="6354" y="747582"/>
                  </a:lnTo>
                  <a:lnTo>
                    <a:pt x="8850" y="740099"/>
                  </a:lnTo>
                  <a:lnTo>
                    <a:pt x="13842" y="725134"/>
                  </a:lnTo>
                  <a:lnTo>
                    <a:pt x="19288" y="709716"/>
                  </a:lnTo>
                  <a:lnTo>
                    <a:pt x="29046" y="681826"/>
                  </a:lnTo>
                  <a:lnTo>
                    <a:pt x="31542" y="675931"/>
                  </a:lnTo>
                  <a:lnTo>
                    <a:pt x="34265" y="670036"/>
                  </a:lnTo>
                  <a:lnTo>
                    <a:pt x="37215" y="664367"/>
                  </a:lnTo>
                  <a:lnTo>
                    <a:pt x="40846" y="658926"/>
                  </a:lnTo>
                  <a:lnTo>
                    <a:pt x="44250" y="653484"/>
                  </a:lnTo>
                  <a:lnTo>
                    <a:pt x="47654" y="647815"/>
                  </a:lnTo>
                  <a:lnTo>
                    <a:pt x="54688" y="638292"/>
                  </a:lnTo>
                  <a:lnTo>
                    <a:pt x="61042" y="629222"/>
                  </a:lnTo>
                  <a:lnTo>
                    <a:pt x="66488" y="621286"/>
                  </a:lnTo>
                  <a:lnTo>
                    <a:pt x="68758" y="617885"/>
                  </a:lnTo>
                  <a:lnTo>
                    <a:pt x="70346" y="614938"/>
                  </a:lnTo>
                  <a:lnTo>
                    <a:pt x="71254" y="612217"/>
                  </a:lnTo>
                  <a:lnTo>
                    <a:pt x="71481" y="611083"/>
                  </a:lnTo>
                  <a:lnTo>
                    <a:pt x="71481" y="609722"/>
                  </a:lnTo>
                  <a:lnTo>
                    <a:pt x="71708" y="607682"/>
                  </a:lnTo>
                  <a:lnTo>
                    <a:pt x="72388" y="605188"/>
                  </a:lnTo>
                  <a:lnTo>
                    <a:pt x="73069" y="603147"/>
                  </a:lnTo>
                  <a:lnTo>
                    <a:pt x="73977" y="600653"/>
                  </a:lnTo>
                  <a:lnTo>
                    <a:pt x="75111" y="597932"/>
                  </a:lnTo>
                  <a:lnTo>
                    <a:pt x="76473" y="595211"/>
                  </a:lnTo>
                  <a:lnTo>
                    <a:pt x="80104" y="589542"/>
                  </a:lnTo>
                  <a:lnTo>
                    <a:pt x="84188" y="583647"/>
                  </a:lnTo>
                  <a:lnTo>
                    <a:pt x="89181" y="577298"/>
                  </a:lnTo>
                  <a:lnTo>
                    <a:pt x="100073" y="563467"/>
                  </a:lnTo>
                  <a:lnTo>
                    <a:pt x="110058" y="551223"/>
                  </a:lnTo>
                  <a:lnTo>
                    <a:pt x="113915" y="546008"/>
                  </a:lnTo>
                  <a:lnTo>
                    <a:pt x="115958" y="543287"/>
                  </a:lnTo>
                  <a:lnTo>
                    <a:pt x="117773" y="540112"/>
                  </a:lnTo>
                  <a:lnTo>
                    <a:pt x="119362" y="536938"/>
                  </a:lnTo>
                  <a:lnTo>
                    <a:pt x="121177" y="533083"/>
                  </a:lnTo>
                  <a:lnTo>
                    <a:pt x="122992" y="529002"/>
                  </a:lnTo>
                  <a:lnTo>
                    <a:pt x="124581" y="524240"/>
                  </a:lnTo>
                  <a:lnTo>
                    <a:pt x="126396" y="518799"/>
                  </a:lnTo>
                  <a:lnTo>
                    <a:pt x="128212" y="512450"/>
                  </a:lnTo>
                  <a:lnTo>
                    <a:pt x="132296" y="497712"/>
                  </a:lnTo>
                  <a:lnTo>
                    <a:pt x="133658" y="493404"/>
                  </a:lnTo>
                  <a:lnTo>
                    <a:pt x="134792" y="489322"/>
                  </a:lnTo>
                  <a:lnTo>
                    <a:pt x="136608" y="484787"/>
                  </a:lnTo>
                  <a:lnTo>
                    <a:pt x="138196" y="480479"/>
                  </a:lnTo>
                  <a:lnTo>
                    <a:pt x="140239" y="476398"/>
                  </a:lnTo>
                  <a:lnTo>
                    <a:pt x="142508" y="471863"/>
                  </a:lnTo>
                  <a:lnTo>
                    <a:pt x="147273" y="463473"/>
                  </a:lnTo>
                  <a:lnTo>
                    <a:pt x="152492" y="455084"/>
                  </a:lnTo>
                  <a:lnTo>
                    <a:pt x="157939" y="446921"/>
                  </a:lnTo>
                  <a:lnTo>
                    <a:pt x="163839" y="439212"/>
                  </a:lnTo>
                  <a:lnTo>
                    <a:pt x="169512" y="431730"/>
                  </a:lnTo>
                  <a:lnTo>
                    <a:pt x="175412" y="424474"/>
                  </a:lnTo>
                  <a:lnTo>
                    <a:pt x="181539" y="418125"/>
                  </a:lnTo>
                  <a:lnTo>
                    <a:pt x="186985" y="412456"/>
                  </a:lnTo>
                  <a:lnTo>
                    <a:pt x="192204" y="407241"/>
                  </a:lnTo>
                  <a:lnTo>
                    <a:pt x="196969" y="402706"/>
                  </a:lnTo>
                  <a:lnTo>
                    <a:pt x="201054" y="399079"/>
                  </a:lnTo>
                  <a:lnTo>
                    <a:pt x="204458" y="396131"/>
                  </a:lnTo>
                  <a:lnTo>
                    <a:pt x="207181" y="394771"/>
                  </a:lnTo>
                  <a:lnTo>
                    <a:pt x="211493" y="392503"/>
                  </a:lnTo>
                  <a:lnTo>
                    <a:pt x="215577" y="390689"/>
                  </a:lnTo>
                  <a:lnTo>
                    <a:pt x="221931" y="388422"/>
                  </a:lnTo>
                  <a:lnTo>
                    <a:pt x="224427" y="387061"/>
                  </a:lnTo>
                  <a:lnTo>
                    <a:pt x="225335" y="386381"/>
                  </a:lnTo>
                  <a:lnTo>
                    <a:pt x="226243" y="385474"/>
                  </a:lnTo>
                  <a:lnTo>
                    <a:pt x="226923" y="384794"/>
                  </a:lnTo>
                  <a:lnTo>
                    <a:pt x="227377" y="383887"/>
                  </a:lnTo>
                  <a:lnTo>
                    <a:pt x="227604" y="382753"/>
                  </a:lnTo>
                  <a:lnTo>
                    <a:pt x="227831" y="381846"/>
                  </a:lnTo>
                  <a:lnTo>
                    <a:pt x="228058" y="376404"/>
                  </a:lnTo>
                  <a:lnTo>
                    <a:pt x="228285" y="370736"/>
                  </a:lnTo>
                  <a:lnTo>
                    <a:pt x="228966" y="364614"/>
                  </a:lnTo>
                  <a:lnTo>
                    <a:pt x="229193" y="358492"/>
                  </a:lnTo>
                  <a:lnTo>
                    <a:pt x="229420" y="357131"/>
                  </a:lnTo>
                  <a:lnTo>
                    <a:pt x="229873" y="355998"/>
                  </a:lnTo>
                  <a:lnTo>
                    <a:pt x="230554" y="355091"/>
                  </a:lnTo>
                  <a:lnTo>
                    <a:pt x="231689" y="354410"/>
                  </a:lnTo>
                  <a:lnTo>
                    <a:pt x="232823" y="353730"/>
                  </a:lnTo>
                  <a:lnTo>
                    <a:pt x="234639" y="353277"/>
                  </a:lnTo>
                  <a:lnTo>
                    <a:pt x="238043" y="353050"/>
                  </a:lnTo>
                  <a:lnTo>
                    <a:pt x="241673" y="352823"/>
                  </a:lnTo>
                  <a:lnTo>
                    <a:pt x="245985" y="353050"/>
                  </a:lnTo>
                  <a:lnTo>
                    <a:pt x="253473" y="353277"/>
                  </a:lnTo>
                  <a:lnTo>
                    <a:pt x="256650" y="353503"/>
                  </a:lnTo>
                  <a:lnTo>
                    <a:pt x="259374" y="354184"/>
                  </a:lnTo>
                  <a:lnTo>
                    <a:pt x="263458" y="354864"/>
                  </a:lnTo>
                  <a:lnTo>
                    <a:pt x="264820" y="355091"/>
                  </a:lnTo>
                  <a:lnTo>
                    <a:pt x="265274" y="354864"/>
                  </a:lnTo>
                  <a:lnTo>
                    <a:pt x="265727" y="354410"/>
                  </a:lnTo>
                  <a:lnTo>
                    <a:pt x="266181" y="353730"/>
                  </a:lnTo>
                  <a:lnTo>
                    <a:pt x="266408" y="353050"/>
                  </a:lnTo>
                  <a:lnTo>
                    <a:pt x="266635" y="350782"/>
                  </a:lnTo>
                  <a:lnTo>
                    <a:pt x="266635" y="347835"/>
                  </a:lnTo>
                  <a:lnTo>
                    <a:pt x="266181" y="344887"/>
                  </a:lnTo>
                  <a:lnTo>
                    <a:pt x="265500" y="341940"/>
                  </a:lnTo>
                  <a:lnTo>
                    <a:pt x="264593" y="339219"/>
                  </a:lnTo>
                  <a:lnTo>
                    <a:pt x="263685" y="336724"/>
                  </a:lnTo>
                  <a:lnTo>
                    <a:pt x="262097" y="334457"/>
                  </a:lnTo>
                  <a:lnTo>
                    <a:pt x="260508" y="332870"/>
                  </a:lnTo>
                  <a:lnTo>
                    <a:pt x="259600" y="331963"/>
                  </a:lnTo>
                  <a:lnTo>
                    <a:pt x="258693" y="331509"/>
                  </a:lnTo>
                  <a:lnTo>
                    <a:pt x="256650" y="330829"/>
                  </a:lnTo>
                  <a:lnTo>
                    <a:pt x="254381" y="330149"/>
                  </a:lnTo>
                  <a:lnTo>
                    <a:pt x="252112" y="329242"/>
                  </a:lnTo>
                  <a:lnTo>
                    <a:pt x="249843" y="328562"/>
                  </a:lnTo>
                  <a:lnTo>
                    <a:pt x="248027" y="327201"/>
                  </a:lnTo>
                  <a:lnTo>
                    <a:pt x="246893" y="326521"/>
                  </a:lnTo>
                  <a:lnTo>
                    <a:pt x="245985" y="325841"/>
                  </a:lnTo>
                  <a:lnTo>
                    <a:pt x="245304" y="324480"/>
                  </a:lnTo>
                  <a:lnTo>
                    <a:pt x="244397" y="323347"/>
                  </a:lnTo>
                  <a:lnTo>
                    <a:pt x="243716" y="321533"/>
                  </a:lnTo>
                  <a:lnTo>
                    <a:pt x="243262" y="319945"/>
                  </a:lnTo>
                  <a:lnTo>
                    <a:pt x="241900" y="316318"/>
                  </a:lnTo>
                  <a:lnTo>
                    <a:pt x="241220" y="314730"/>
                  </a:lnTo>
                  <a:lnTo>
                    <a:pt x="240539" y="313143"/>
                  </a:lnTo>
                  <a:lnTo>
                    <a:pt x="239631" y="311783"/>
                  </a:lnTo>
                  <a:lnTo>
                    <a:pt x="238497" y="310422"/>
                  </a:lnTo>
                  <a:lnTo>
                    <a:pt x="237362" y="309289"/>
                  </a:lnTo>
                  <a:lnTo>
                    <a:pt x="235773" y="308155"/>
                  </a:lnTo>
                  <a:lnTo>
                    <a:pt x="234412" y="307248"/>
                  </a:lnTo>
                  <a:lnTo>
                    <a:pt x="232597" y="306568"/>
                  </a:lnTo>
                  <a:lnTo>
                    <a:pt x="230781" y="305661"/>
                  </a:lnTo>
                  <a:lnTo>
                    <a:pt x="228966" y="305207"/>
                  </a:lnTo>
                  <a:lnTo>
                    <a:pt x="226696" y="304754"/>
                  </a:lnTo>
                  <a:lnTo>
                    <a:pt x="224200" y="304527"/>
                  </a:lnTo>
                  <a:lnTo>
                    <a:pt x="218754" y="304300"/>
                  </a:lnTo>
                  <a:lnTo>
                    <a:pt x="216031" y="304300"/>
                  </a:lnTo>
                  <a:lnTo>
                    <a:pt x="213535" y="304074"/>
                  </a:lnTo>
                  <a:lnTo>
                    <a:pt x="211266" y="303167"/>
                  </a:lnTo>
                  <a:lnTo>
                    <a:pt x="209223" y="302486"/>
                  </a:lnTo>
                  <a:lnTo>
                    <a:pt x="207181" y="301806"/>
                  </a:lnTo>
                  <a:lnTo>
                    <a:pt x="205593" y="300446"/>
                  </a:lnTo>
                  <a:lnTo>
                    <a:pt x="204004" y="299085"/>
                  </a:lnTo>
                  <a:lnTo>
                    <a:pt x="202416" y="297498"/>
                  </a:lnTo>
                  <a:lnTo>
                    <a:pt x="199239" y="293870"/>
                  </a:lnTo>
                  <a:lnTo>
                    <a:pt x="195835" y="289109"/>
                  </a:lnTo>
                  <a:lnTo>
                    <a:pt x="192204" y="283667"/>
                  </a:lnTo>
                  <a:lnTo>
                    <a:pt x="187666" y="277318"/>
                  </a:lnTo>
                  <a:lnTo>
                    <a:pt x="185396" y="273690"/>
                  </a:lnTo>
                  <a:lnTo>
                    <a:pt x="183354" y="269609"/>
                  </a:lnTo>
                  <a:lnTo>
                    <a:pt x="181766" y="265074"/>
                  </a:lnTo>
                  <a:lnTo>
                    <a:pt x="180177" y="260312"/>
                  </a:lnTo>
                  <a:lnTo>
                    <a:pt x="179043" y="255097"/>
                  </a:lnTo>
                  <a:lnTo>
                    <a:pt x="177908" y="249882"/>
                  </a:lnTo>
                  <a:lnTo>
                    <a:pt x="177000" y="244667"/>
                  </a:lnTo>
                  <a:lnTo>
                    <a:pt x="176546" y="239225"/>
                  </a:lnTo>
                  <a:lnTo>
                    <a:pt x="175412" y="228795"/>
                  </a:lnTo>
                  <a:lnTo>
                    <a:pt x="174958" y="219272"/>
                  </a:lnTo>
                  <a:lnTo>
                    <a:pt x="174958" y="211336"/>
                  </a:lnTo>
                  <a:lnTo>
                    <a:pt x="174958" y="204987"/>
                  </a:lnTo>
                  <a:lnTo>
                    <a:pt x="174958" y="200906"/>
                  </a:lnTo>
                  <a:lnTo>
                    <a:pt x="175866" y="197051"/>
                  </a:lnTo>
                  <a:lnTo>
                    <a:pt x="176546" y="194103"/>
                  </a:lnTo>
                  <a:lnTo>
                    <a:pt x="177227" y="191609"/>
                  </a:lnTo>
                  <a:lnTo>
                    <a:pt x="177681" y="189795"/>
                  </a:lnTo>
                  <a:lnTo>
                    <a:pt x="178362" y="187528"/>
                  </a:lnTo>
                  <a:lnTo>
                    <a:pt x="177908" y="185487"/>
                  </a:lnTo>
                  <a:lnTo>
                    <a:pt x="177454" y="182993"/>
                  </a:lnTo>
                  <a:lnTo>
                    <a:pt x="175866" y="178231"/>
                  </a:lnTo>
                  <a:lnTo>
                    <a:pt x="174958" y="175964"/>
                  </a:lnTo>
                  <a:lnTo>
                    <a:pt x="174504" y="174377"/>
                  </a:lnTo>
                  <a:lnTo>
                    <a:pt x="174277" y="172563"/>
                  </a:lnTo>
                  <a:lnTo>
                    <a:pt x="174277" y="171429"/>
                  </a:lnTo>
                  <a:lnTo>
                    <a:pt x="174504" y="170749"/>
                  </a:lnTo>
                  <a:lnTo>
                    <a:pt x="174958" y="170522"/>
                  </a:lnTo>
                  <a:lnTo>
                    <a:pt x="175412" y="170295"/>
                  </a:lnTo>
                  <a:lnTo>
                    <a:pt x="176319" y="170295"/>
                  </a:lnTo>
                  <a:lnTo>
                    <a:pt x="177000" y="170069"/>
                  </a:lnTo>
                  <a:lnTo>
                    <a:pt x="177454" y="169842"/>
                  </a:lnTo>
                  <a:lnTo>
                    <a:pt x="178362" y="169388"/>
                  </a:lnTo>
                  <a:lnTo>
                    <a:pt x="179043" y="168708"/>
                  </a:lnTo>
                  <a:lnTo>
                    <a:pt x="180177" y="166441"/>
                  </a:lnTo>
                  <a:lnTo>
                    <a:pt x="181312" y="163947"/>
                  </a:lnTo>
                  <a:lnTo>
                    <a:pt x="183808" y="157144"/>
                  </a:lnTo>
                  <a:lnTo>
                    <a:pt x="186531" y="149889"/>
                  </a:lnTo>
                  <a:lnTo>
                    <a:pt x="187893" y="145580"/>
                  </a:lnTo>
                  <a:lnTo>
                    <a:pt x="189027" y="141046"/>
                  </a:lnTo>
                  <a:lnTo>
                    <a:pt x="189935" y="136284"/>
                  </a:lnTo>
                  <a:lnTo>
                    <a:pt x="190389" y="131749"/>
                  </a:lnTo>
                  <a:lnTo>
                    <a:pt x="190616" y="126761"/>
                  </a:lnTo>
                  <a:lnTo>
                    <a:pt x="190162" y="121999"/>
                  </a:lnTo>
                  <a:lnTo>
                    <a:pt x="189935" y="119732"/>
                  </a:lnTo>
                  <a:lnTo>
                    <a:pt x="189481" y="117464"/>
                  </a:lnTo>
                  <a:lnTo>
                    <a:pt x="188573" y="115650"/>
                  </a:lnTo>
                  <a:lnTo>
                    <a:pt x="187666" y="113610"/>
                  </a:lnTo>
                  <a:lnTo>
                    <a:pt x="186985" y="111569"/>
                  </a:lnTo>
                  <a:lnTo>
                    <a:pt x="186758" y="109755"/>
                  </a:lnTo>
                  <a:lnTo>
                    <a:pt x="186985" y="108395"/>
                  </a:lnTo>
                  <a:lnTo>
                    <a:pt x="187439" y="106807"/>
                  </a:lnTo>
                  <a:lnTo>
                    <a:pt x="188346" y="105674"/>
                  </a:lnTo>
                  <a:lnTo>
                    <a:pt x="189481" y="104540"/>
                  </a:lnTo>
                  <a:lnTo>
                    <a:pt x="190843" y="103406"/>
                  </a:lnTo>
                  <a:lnTo>
                    <a:pt x="192885" y="102726"/>
                  </a:lnTo>
                  <a:lnTo>
                    <a:pt x="194927" y="101819"/>
                  </a:lnTo>
                  <a:lnTo>
                    <a:pt x="196969" y="101139"/>
                  </a:lnTo>
                  <a:lnTo>
                    <a:pt x="201735" y="100232"/>
                  </a:lnTo>
                  <a:lnTo>
                    <a:pt x="206954" y="99778"/>
                  </a:lnTo>
                  <a:lnTo>
                    <a:pt x="212400" y="99552"/>
                  </a:lnTo>
                  <a:lnTo>
                    <a:pt x="214896" y="99098"/>
                  </a:lnTo>
                  <a:lnTo>
                    <a:pt x="217166" y="98872"/>
                  </a:lnTo>
                  <a:lnTo>
                    <a:pt x="219435" y="98645"/>
                  </a:lnTo>
                  <a:lnTo>
                    <a:pt x="221477" y="97965"/>
                  </a:lnTo>
                  <a:lnTo>
                    <a:pt x="223293" y="97284"/>
                  </a:lnTo>
                  <a:lnTo>
                    <a:pt x="225108" y="96151"/>
                  </a:lnTo>
                  <a:lnTo>
                    <a:pt x="226696" y="95244"/>
                  </a:lnTo>
                  <a:lnTo>
                    <a:pt x="228285" y="93883"/>
                  </a:lnTo>
                  <a:lnTo>
                    <a:pt x="231689" y="90936"/>
                  </a:lnTo>
                  <a:lnTo>
                    <a:pt x="235093" y="87534"/>
                  </a:lnTo>
                  <a:lnTo>
                    <a:pt x="238723" y="83226"/>
                  </a:lnTo>
                  <a:lnTo>
                    <a:pt x="243262" y="78918"/>
                  </a:lnTo>
                  <a:lnTo>
                    <a:pt x="244397" y="77558"/>
                  </a:lnTo>
                  <a:lnTo>
                    <a:pt x="246212" y="76424"/>
                  </a:lnTo>
                  <a:lnTo>
                    <a:pt x="248254" y="75290"/>
                  </a:lnTo>
                  <a:lnTo>
                    <a:pt x="250297" y="74157"/>
                  </a:lnTo>
                  <a:lnTo>
                    <a:pt x="255516" y="72116"/>
                  </a:lnTo>
                  <a:lnTo>
                    <a:pt x="261416" y="70075"/>
                  </a:lnTo>
                  <a:lnTo>
                    <a:pt x="267770" y="68488"/>
                  </a:lnTo>
                  <a:lnTo>
                    <a:pt x="275031" y="66674"/>
                  </a:lnTo>
                  <a:lnTo>
                    <a:pt x="282747" y="65314"/>
                  </a:lnTo>
                  <a:lnTo>
                    <a:pt x="290689" y="63726"/>
                  </a:lnTo>
                  <a:lnTo>
                    <a:pt x="298858" y="62593"/>
                  </a:lnTo>
                  <a:lnTo>
                    <a:pt x="307254" y="61459"/>
                  </a:lnTo>
                  <a:lnTo>
                    <a:pt x="315424" y="60552"/>
                  </a:lnTo>
                  <a:lnTo>
                    <a:pt x="323593" y="59872"/>
                  </a:lnTo>
                  <a:lnTo>
                    <a:pt x="331308" y="59192"/>
                  </a:lnTo>
                  <a:lnTo>
                    <a:pt x="338797" y="58965"/>
                  </a:lnTo>
                  <a:lnTo>
                    <a:pt x="345831" y="58738"/>
                  </a:lnTo>
                  <a:close/>
                  <a:moveTo>
                    <a:pt x="1163289" y="0"/>
                  </a:moveTo>
                  <a:lnTo>
                    <a:pt x="1165102" y="227"/>
                  </a:lnTo>
                  <a:lnTo>
                    <a:pt x="1166915" y="454"/>
                  </a:lnTo>
                  <a:lnTo>
                    <a:pt x="1170767" y="1815"/>
                  </a:lnTo>
                  <a:lnTo>
                    <a:pt x="1172806" y="2269"/>
                  </a:lnTo>
                  <a:lnTo>
                    <a:pt x="1175072" y="2722"/>
                  </a:lnTo>
                  <a:lnTo>
                    <a:pt x="1177337" y="2949"/>
                  </a:lnTo>
                  <a:lnTo>
                    <a:pt x="1179830" y="2722"/>
                  </a:lnTo>
                  <a:lnTo>
                    <a:pt x="1182549" y="2495"/>
                  </a:lnTo>
                  <a:lnTo>
                    <a:pt x="1185721" y="2722"/>
                  </a:lnTo>
                  <a:lnTo>
                    <a:pt x="1189346" y="3176"/>
                  </a:lnTo>
                  <a:lnTo>
                    <a:pt x="1193651" y="3856"/>
                  </a:lnTo>
                  <a:lnTo>
                    <a:pt x="1202035" y="5898"/>
                  </a:lnTo>
                  <a:lnTo>
                    <a:pt x="1210191" y="8167"/>
                  </a:lnTo>
                  <a:lnTo>
                    <a:pt x="1212231" y="8847"/>
                  </a:lnTo>
                  <a:lnTo>
                    <a:pt x="1214496" y="10435"/>
                  </a:lnTo>
                  <a:lnTo>
                    <a:pt x="1216762" y="12477"/>
                  </a:lnTo>
                  <a:lnTo>
                    <a:pt x="1219028" y="15199"/>
                  </a:lnTo>
                  <a:lnTo>
                    <a:pt x="1221520" y="17921"/>
                  </a:lnTo>
                  <a:lnTo>
                    <a:pt x="1224239" y="21324"/>
                  </a:lnTo>
                  <a:lnTo>
                    <a:pt x="1229677" y="28583"/>
                  </a:lnTo>
                  <a:lnTo>
                    <a:pt x="1234889" y="36296"/>
                  </a:lnTo>
                  <a:lnTo>
                    <a:pt x="1239647" y="44009"/>
                  </a:lnTo>
                  <a:lnTo>
                    <a:pt x="1243952" y="51042"/>
                  </a:lnTo>
                  <a:lnTo>
                    <a:pt x="1246897" y="56713"/>
                  </a:lnTo>
                  <a:lnTo>
                    <a:pt x="1249616" y="61930"/>
                  </a:lnTo>
                  <a:lnTo>
                    <a:pt x="1251882" y="66921"/>
                  </a:lnTo>
                  <a:lnTo>
                    <a:pt x="1256187" y="77129"/>
                  </a:lnTo>
                  <a:lnTo>
                    <a:pt x="1259812" y="86657"/>
                  </a:lnTo>
                  <a:lnTo>
                    <a:pt x="1262531" y="95051"/>
                  </a:lnTo>
                  <a:lnTo>
                    <a:pt x="1263211" y="99815"/>
                  </a:lnTo>
                  <a:lnTo>
                    <a:pt x="1263891" y="105713"/>
                  </a:lnTo>
                  <a:lnTo>
                    <a:pt x="1264117" y="112972"/>
                  </a:lnTo>
                  <a:lnTo>
                    <a:pt x="1264570" y="120231"/>
                  </a:lnTo>
                  <a:lnTo>
                    <a:pt x="1264117" y="127717"/>
                  </a:lnTo>
                  <a:lnTo>
                    <a:pt x="1263891" y="134523"/>
                  </a:lnTo>
                  <a:lnTo>
                    <a:pt x="1263211" y="139967"/>
                  </a:lnTo>
                  <a:lnTo>
                    <a:pt x="1262984" y="142009"/>
                  </a:lnTo>
                  <a:lnTo>
                    <a:pt x="1262531" y="143597"/>
                  </a:lnTo>
                  <a:lnTo>
                    <a:pt x="1261172" y="147000"/>
                  </a:lnTo>
                  <a:lnTo>
                    <a:pt x="1259812" y="151990"/>
                  </a:lnTo>
                  <a:lnTo>
                    <a:pt x="1258000" y="158115"/>
                  </a:lnTo>
                  <a:lnTo>
                    <a:pt x="1256640" y="164694"/>
                  </a:lnTo>
                  <a:lnTo>
                    <a:pt x="1255281" y="172180"/>
                  </a:lnTo>
                  <a:lnTo>
                    <a:pt x="1254828" y="176037"/>
                  </a:lnTo>
                  <a:lnTo>
                    <a:pt x="1254601" y="179893"/>
                  </a:lnTo>
                  <a:lnTo>
                    <a:pt x="1254601" y="183749"/>
                  </a:lnTo>
                  <a:lnTo>
                    <a:pt x="1254601" y="187833"/>
                  </a:lnTo>
                  <a:lnTo>
                    <a:pt x="1255054" y="191689"/>
                  </a:lnTo>
                  <a:lnTo>
                    <a:pt x="1255507" y="195772"/>
                  </a:lnTo>
                  <a:lnTo>
                    <a:pt x="1255960" y="199856"/>
                  </a:lnTo>
                  <a:lnTo>
                    <a:pt x="1255960" y="205073"/>
                  </a:lnTo>
                  <a:lnTo>
                    <a:pt x="1255960" y="211198"/>
                  </a:lnTo>
                  <a:lnTo>
                    <a:pt x="1255507" y="217550"/>
                  </a:lnTo>
                  <a:lnTo>
                    <a:pt x="1254828" y="224583"/>
                  </a:lnTo>
                  <a:lnTo>
                    <a:pt x="1253921" y="231842"/>
                  </a:lnTo>
                  <a:lnTo>
                    <a:pt x="1252562" y="239328"/>
                  </a:lnTo>
                  <a:lnTo>
                    <a:pt x="1251429" y="247041"/>
                  </a:lnTo>
                  <a:lnTo>
                    <a:pt x="1248257" y="262013"/>
                  </a:lnTo>
                  <a:lnTo>
                    <a:pt x="1245085" y="275397"/>
                  </a:lnTo>
                  <a:lnTo>
                    <a:pt x="1243499" y="281295"/>
                  </a:lnTo>
                  <a:lnTo>
                    <a:pt x="1241912" y="286513"/>
                  </a:lnTo>
                  <a:lnTo>
                    <a:pt x="1240100" y="291050"/>
                  </a:lnTo>
                  <a:lnTo>
                    <a:pt x="1238740" y="294226"/>
                  </a:lnTo>
                  <a:lnTo>
                    <a:pt x="1235795" y="299897"/>
                  </a:lnTo>
                  <a:lnTo>
                    <a:pt x="1232170" y="305569"/>
                  </a:lnTo>
                  <a:lnTo>
                    <a:pt x="1228544" y="311693"/>
                  </a:lnTo>
                  <a:lnTo>
                    <a:pt x="1225146" y="317592"/>
                  </a:lnTo>
                  <a:lnTo>
                    <a:pt x="1222200" y="323263"/>
                  </a:lnTo>
                  <a:lnTo>
                    <a:pt x="1220841" y="326212"/>
                  </a:lnTo>
                  <a:lnTo>
                    <a:pt x="1219708" y="329161"/>
                  </a:lnTo>
                  <a:lnTo>
                    <a:pt x="1218801" y="332110"/>
                  </a:lnTo>
                  <a:lnTo>
                    <a:pt x="1218348" y="335059"/>
                  </a:lnTo>
                  <a:lnTo>
                    <a:pt x="1218122" y="337781"/>
                  </a:lnTo>
                  <a:lnTo>
                    <a:pt x="1218348" y="340504"/>
                  </a:lnTo>
                  <a:lnTo>
                    <a:pt x="1218801" y="343226"/>
                  </a:lnTo>
                  <a:lnTo>
                    <a:pt x="1219481" y="346175"/>
                  </a:lnTo>
                  <a:lnTo>
                    <a:pt x="1220161" y="348443"/>
                  </a:lnTo>
                  <a:lnTo>
                    <a:pt x="1221067" y="350712"/>
                  </a:lnTo>
                  <a:lnTo>
                    <a:pt x="1222427" y="353207"/>
                  </a:lnTo>
                  <a:lnTo>
                    <a:pt x="1223560" y="355249"/>
                  </a:lnTo>
                  <a:lnTo>
                    <a:pt x="1225372" y="357517"/>
                  </a:lnTo>
                  <a:lnTo>
                    <a:pt x="1226958" y="359559"/>
                  </a:lnTo>
                  <a:lnTo>
                    <a:pt x="1228771" y="361374"/>
                  </a:lnTo>
                  <a:lnTo>
                    <a:pt x="1231037" y="363415"/>
                  </a:lnTo>
                  <a:lnTo>
                    <a:pt x="1233302" y="365230"/>
                  </a:lnTo>
                  <a:lnTo>
                    <a:pt x="1236021" y="367045"/>
                  </a:lnTo>
                  <a:lnTo>
                    <a:pt x="1241686" y="370675"/>
                  </a:lnTo>
                  <a:lnTo>
                    <a:pt x="1248030" y="374077"/>
                  </a:lnTo>
                  <a:lnTo>
                    <a:pt x="1251655" y="376119"/>
                  </a:lnTo>
                  <a:lnTo>
                    <a:pt x="1255507" y="378388"/>
                  </a:lnTo>
                  <a:lnTo>
                    <a:pt x="1263664" y="384059"/>
                  </a:lnTo>
                  <a:lnTo>
                    <a:pt x="1272954" y="390638"/>
                  </a:lnTo>
                  <a:lnTo>
                    <a:pt x="1283150" y="398577"/>
                  </a:lnTo>
                  <a:lnTo>
                    <a:pt x="1294252" y="407198"/>
                  </a:lnTo>
                  <a:lnTo>
                    <a:pt x="1306261" y="416272"/>
                  </a:lnTo>
                  <a:lnTo>
                    <a:pt x="1319403" y="425799"/>
                  </a:lnTo>
                  <a:lnTo>
                    <a:pt x="1333677" y="435327"/>
                  </a:lnTo>
                  <a:lnTo>
                    <a:pt x="1340248" y="440091"/>
                  </a:lnTo>
                  <a:lnTo>
                    <a:pt x="1345686" y="444628"/>
                  </a:lnTo>
                  <a:lnTo>
                    <a:pt x="1350444" y="448711"/>
                  </a:lnTo>
                  <a:lnTo>
                    <a:pt x="1352257" y="450753"/>
                  </a:lnTo>
                  <a:lnTo>
                    <a:pt x="1353843" y="452795"/>
                  </a:lnTo>
                  <a:lnTo>
                    <a:pt x="1355429" y="454610"/>
                  </a:lnTo>
                  <a:lnTo>
                    <a:pt x="1356788" y="456651"/>
                  </a:lnTo>
                  <a:lnTo>
                    <a:pt x="1357921" y="458920"/>
                  </a:lnTo>
                  <a:lnTo>
                    <a:pt x="1358827" y="460961"/>
                  </a:lnTo>
                  <a:lnTo>
                    <a:pt x="1359507" y="463230"/>
                  </a:lnTo>
                  <a:lnTo>
                    <a:pt x="1360413" y="465498"/>
                  </a:lnTo>
                  <a:lnTo>
                    <a:pt x="1361320" y="470035"/>
                  </a:lnTo>
                  <a:lnTo>
                    <a:pt x="1361773" y="475253"/>
                  </a:lnTo>
                  <a:lnTo>
                    <a:pt x="1361999" y="480924"/>
                  </a:lnTo>
                  <a:lnTo>
                    <a:pt x="1361773" y="487503"/>
                  </a:lnTo>
                  <a:lnTo>
                    <a:pt x="1361546" y="494989"/>
                  </a:lnTo>
                  <a:lnTo>
                    <a:pt x="1361093" y="512003"/>
                  </a:lnTo>
                  <a:lnTo>
                    <a:pt x="1361093" y="522438"/>
                  </a:lnTo>
                  <a:lnTo>
                    <a:pt x="1361320" y="534007"/>
                  </a:lnTo>
                  <a:lnTo>
                    <a:pt x="1361320" y="534008"/>
                  </a:lnTo>
                  <a:lnTo>
                    <a:pt x="1361320" y="540359"/>
                  </a:lnTo>
                  <a:lnTo>
                    <a:pt x="1361093" y="548526"/>
                  </a:lnTo>
                  <a:lnTo>
                    <a:pt x="1360187" y="569623"/>
                  </a:lnTo>
                  <a:lnTo>
                    <a:pt x="1358601" y="594350"/>
                  </a:lnTo>
                  <a:lnTo>
                    <a:pt x="1356788" y="620665"/>
                  </a:lnTo>
                  <a:lnTo>
                    <a:pt x="1353616" y="666489"/>
                  </a:lnTo>
                  <a:lnTo>
                    <a:pt x="1351803" y="686451"/>
                  </a:lnTo>
                  <a:lnTo>
                    <a:pt x="1377860" y="675336"/>
                  </a:lnTo>
                  <a:lnTo>
                    <a:pt x="1377407" y="672840"/>
                  </a:lnTo>
                  <a:lnTo>
                    <a:pt x="1376274" y="666035"/>
                  </a:lnTo>
                  <a:lnTo>
                    <a:pt x="1375368" y="661952"/>
                  </a:lnTo>
                  <a:lnTo>
                    <a:pt x="1374915" y="657188"/>
                  </a:lnTo>
                  <a:lnTo>
                    <a:pt x="1374461" y="652197"/>
                  </a:lnTo>
                  <a:lnTo>
                    <a:pt x="1374235" y="647433"/>
                  </a:lnTo>
                  <a:lnTo>
                    <a:pt x="1374235" y="625429"/>
                  </a:lnTo>
                  <a:lnTo>
                    <a:pt x="1374008" y="607280"/>
                  </a:lnTo>
                  <a:lnTo>
                    <a:pt x="1374008" y="586637"/>
                  </a:lnTo>
                  <a:lnTo>
                    <a:pt x="1374461" y="564859"/>
                  </a:lnTo>
                  <a:lnTo>
                    <a:pt x="1375141" y="543535"/>
                  </a:lnTo>
                  <a:lnTo>
                    <a:pt x="1375594" y="533554"/>
                  </a:lnTo>
                  <a:lnTo>
                    <a:pt x="1376274" y="524253"/>
                  </a:lnTo>
                  <a:lnTo>
                    <a:pt x="1376954" y="515406"/>
                  </a:lnTo>
                  <a:lnTo>
                    <a:pt x="1377860" y="508146"/>
                  </a:lnTo>
                  <a:lnTo>
                    <a:pt x="1380126" y="494762"/>
                  </a:lnTo>
                  <a:lnTo>
                    <a:pt x="1382165" y="482285"/>
                  </a:lnTo>
                  <a:lnTo>
                    <a:pt x="1384431" y="470943"/>
                  </a:lnTo>
                  <a:lnTo>
                    <a:pt x="1385564" y="465725"/>
                  </a:lnTo>
                  <a:lnTo>
                    <a:pt x="1387150" y="460735"/>
                  </a:lnTo>
                  <a:lnTo>
                    <a:pt x="1388283" y="455971"/>
                  </a:lnTo>
                  <a:lnTo>
                    <a:pt x="1389869" y="451434"/>
                  </a:lnTo>
                  <a:lnTo>
                    <a:pt x="1391455" y="447577"/>
                  </a:lnTo>
                  <a:lnTo>
                    <a:pt x="1393267" y="443494"/>
                  </a:lnTo>
                  <a:lnTo>
                    <a:pt x="1395307" y="440091"/>
                  </a:lnTo>
                  <a:lnTo>
                    <a:pt x="1397572" y="436915"/>
                  </a:lnTo>
                  <a:lnTo>
                    <a:pt x="1399612" y="433966"/>
                  </a:lnTo>
                  <a:lnTo>
                    <a:pt x="1402557" y="431244"/>
                  </a:lnTo>
                  <a:lnTo>
                    <a:pt x="1407995" y="426480"/>
                  </a:lnTo>
                  <a:lnTo>
                    <a:pt x="1413660" y="421716"/>
                  </a:lnTo>
                  <a:lnTo>
                    <a:pt x="1419777" y="417179"/>
                  </a:lnTo>
                  <a:lnTo>
                    <a:pt x="1425895" y="413096"/>
                  </a:lnTo>
                  <a:lnTo>
                    <a:pt x="1432012" y="409239"/>
                  </a:lnTo>
                  <a:lnTo>
                    <a:pt x="1437904" y="406063"/>
                  </a:lnTo>
                  <a:lnTo>
                    <a:pt x="1443568" y="403341"/>
                  </a:lnTo>
                  <a:lnTo>
                    <a:pt x="1448779" y="401073"/>
                  </a:lnTo>
                  <a:lnTo>
                    <a:pt x="1454444" y="399485"/>
                  </a:lnTo>
                  <a:lnTo>
                    <a:pt x="1461241" y="397670"/>
                  </a:lnTo>
                  <a:lnTo>
                    <a:pt x="1468265" y="395855"/>
                  </a:lnTo>
                  <a:lnTo>
                    <a:pt x="1475969" y="394267"/>
                  </a:lnTo>
                  <a:lnTo>
                    <a:pt x="1483673" y="392906"/>
                  </a:lnTo>
                  <a:lnTo>
                    <a:pt x="1490923" y="391772"/>
                  </a:lnTo>
                  <a:lnTo>
                    <a:pt x="1497494" y="390864"/>
                  </a:lnTo>
                  <a:lnTo>
                    <a:pt x="1502705" y="390411"/>
                  </a:lnTo>
                  <a:lnTo>
                    <a:pt x="1505198" y="389957"/>
                  </a:lnTo>
                  <a:lnTo>
                    <a:pt x="1507690" y="389276"/>
                  </a:lnTo>
                  <a:lnTo>
                    <a:pt x="1510409" y="387915"/>
                  </a:lnTo>
                  <a:lnTo>
                    <a:pt x="1513128" y="386554"/>
                  </a:lnTo>
                  <a:lnTo>
                    <a:pt x="1515847" y="384513"/>
                  </a:lnTo>
                  <a:lnTo>
                    <a:pt x="1518566" y="382471"/>
                  </a:lnTo>
                  <a:lnTo>
                    <a:pt x="1524004" y="377707"/>
                  </a:lnTo>
                  <a:lnTo>
                    <a:pt x="1529442" y="372943"/>
                  </a:lnTo>
                  <a:lnTo>
                    <a:pt x="1534653" y="367952"/>
                  </a:lnTo>
                  <a:lnTo>
                    <a:pt x="1539411" y="363415"/>
                  </a:lnTo>
                  <a:lnTo>
                    <a:pt x="1543490" y="359786"/>
                  </a:lnTo>
                  <a:lnTo>
                    <a:pt x="1546888" y="357064"/>
                  </a:lnTo>
                  <a:lnTo>
                    <a:pt x="1549381" y="355022"/>
                  </a:lnTo>
                  <a:lnTo>
                    <a:pt x="1551646" y="353661"/>
                  </a:lnTo>
                  <a:lnTo>
                    <a:pt x="1553006" y="352527"/>
                  </a:lnTo>
                  <a:lnTo>
                    <a:pt x="1554139" y="350939"/>
                  </a:lnTo>
                  <a:lnTo>
                    <a:pt x="1554592" y="349351"/>
                  </a:lnTo>
                  <a:lnTo>
                    <a:pt x="1555045" y="346855"/>
                  </a:lnTo>
                  <a:lnTo>
                    <a:pt x="1555045" y="342999"/>
                  </a:lnTo>
                  <a:lnTo>
                    <a:pt x="1555045" y="340957"/>
                  </a:lnTo>
                  <a:lnTo>
                    <a:pt x="1554818" y="339142"/>
                  </a:lnTo>
                  <a:lnTo>
                    <a:pt x="1554365" y="337554"/>
                  </a:lnTo>
                  <a:lnTo>
                    <a:pt x="1553912" y="336193"/>
                  </a:lnTo>
                  <a:lnTo>
                    <a:pt x="1553232" y="334832"/>
                  </a:lnTo>
                  <a:lnTo>
                    <a:pt x="1552553" y="333925"/>
                  </a:lnTo>
                  <a:lnTo>
                    <a:pt x="1550740" y="332110"/>
                  </a:lnTo>
                  <a:lnTo>
                    <a:pt x="1548701" y="330749"/>
                  </a:lnTo>
                  <a:lnTo>
                    <a:pt x="1546435" y="329388"/>
                  </a:lnTo>
                  <a:lnTo>
                    <a:pt x="1543716" y="328254"/>
                  </a:lnTo>
                  <a:lnTo>
                    <a:pt x="1540997" y="326439"/>
                  </a:lnTo>
                  <a:lnTo>
                    <a:pt x="1539638" y="325305"/>
                  </a:lnTo>
                  <a:lnTo>
                    <a:pt x="1538278" y="323943"/>
                  </a:lnTo>
                  <a:lnTo>
                    <a:pt x="1536692" y="322355"/>
                  </a:lnTo>
                  <a:lnTo>
                    <a:pt x="1535559" y="320314"/>
                  </a:lnTo>
                  <a:lnTo>
                    <a:pt x="1532614" y="315550"/>
                  </a:lnTo>
                  <a:lnTo>
                    <a:pt x="1529895" y="310332"/>
                  </a:lnTo>
                  <a:lnTo>
                    <a:pt x="1526496" y="304888"/>
                  </a:lnTo>
                  <a:lnTo>
                    <a:pt x="1523097" y="299217"/>
                  </a:lnTo>
                  <a:lnTo>
                    <a:pt x="1519472" y="293545"/>
                  </a:lnTo>
                  <a:lnTo>
                    <a:pt x="1517433" y="290823"/>
                  </a:lnTo>
                  <a:lnTo>
                    <a:pt x="1515167" y="288101"/>
                  </a:lnTo>
                  <a:lnTo>
                    <a:pt x="1513128" y="285606"/>
                  </a:lnTo>
                  <a:lnTo>
                    <a:pt x="1511542" y="282657"/>
                  </a:lnTo>
                  <a:lnTo>
                    <a:pt x="1509729" y="279481"/>
                  </a:lnTo>
                  <a:lnTo>
                    <a:pt x="1508370" y="276078"/>
                  </a:lnTo>
                  <a:lnTo>
                    <a:pt x="1507237" y="272902"/>
                  </a:lnTo>
                  <a:lnTo>
                    <a:pt x="1506331" y="269272"/>
                  </a:lnTo>
                  <a:lnTo>
                    <a:pt x="1505424" y="265416"/>
                  </a:lnTo>
                  <a:lnTo>
                    <a:pt x="1504744" y="261786"/>
                  </a:lnTo>
                  <a:lnTo>
                    <a:pt x="1503838" y="254073"/>
                  </a:lnTo>
                  <a:lnTo>
                    <a:pt x="1503385" y="246360"/>
                  </a:lnTo>
                  <a:lnTo>
                    <a:pt x="1502932" y="238647"/>
                  </a:lnTo>
                  <a:lnTo>
                    <a:pt x="1502705" y="231388"/>
                  </a:lnTo>
                  <a:lnTo>
                    <a:pt x="1502705" y="225263"/>
                  </a:lnTo>
                  <a:lnTo>
                    <a:pt x="1502252" y="220272"/>
                  </a:lnTo>
                  <a:lnTo>
                    <a:pt x="1501799" y="215962"/>
                  </a:lnTo>
                  <a:lnTo>
                    <a:pt x="1501119" y="212333"/>
                  </a:lnTo>
                  <a:lnTo>
                    <a:pt x="1499760" y="206661"/>
                  </a:lnTo>
                  <a:lnTo>
                    <a:pt x="1499080" y="203939"/>
                  </a:lnTo>
                  <a:lnTo>
                    <a:pt x="1498853" y="200990"/>
                  </a:lnTo>
                  <a:lnTo>
                    <a:pt x="1498174" y="198041"/>
                  </a:lnTo>
                  <a:lnTo>
                    <a:pt x="1497041" y="195319"/>
                  </a:lnTo>
                  <a:lnTo>
                    <a:pt x="1495908" y="192824"/>
                  </a:lnTo>
                  <a:lnTo>
                    <a:pt x="1494322" y="190328"/>
                  </a:lnTo>
                  <a:lnTo>
                    <a:pt x="1491150" y="186018"/>
                  </a:lnTo>
                  <a:lnTo>
                    <a:pt x="1489564" y="183749"/>
                  </a:lnTo>
                  <a:lnTo>
                    <a:pt x="1488657" y="181935"/>
                  </a:lnTo>
                  <a:lnTo>
                    <a:pt x="1487978" y="180800"/>
                  </a:lnTo>
                  <a:lnTo>
                    <a:pt x="1487071" y="179893"/>
                  </a:lnTo>
                  <a:lnTo>
                    <a:pt x="1485259" y="178305"/>
                  </a:lnTo>
                  <a:lnTo>
                    <a:pt x="1483899" y="177171"/>
                  </a:lnTo>
                  <a:lnTo>
                    <a:pt x="1482993" y="175810"/>
                  </a:lnTo>
                  <a:lnTo>
                    <a:pt x="1482313" y="174222"/>
                  </a:lnTo>
                  <a:lnTo>
                    <a:pt x="1481407" y="171953"/>
                  </a:lnTo>
                  <a:lnTo>
                    <a:pt x="1480954" y="169004"/>
                  </a:lnTo>
                  <a:lnTo>
                    <a:pt x="1480727" y="165148"/>
                  </a:lnTo>
                  <a:lnTo>
                    <a:pt x="1481180" y="160837"/>
                  </a:lnTo>
                  <a:lnTo>
                    <a:pt x="1481860" y="155393"/>
                  </a:lnTo>
                  <a:lnTo>
                    <a:pt x="1483219" y="148814"/>
                  </a:lnTo>
                  <a:lnTo>
                    <a:pt x="1485259" y="141101"/>
                  </a:lnTo>
                  <a:lnTo>
                    <a:pt x="1487751" y="132254"/>
                  </a:lnTo>
                  <a:lnTo>
                    <a:pt x="1491150" y="121819"/>
                  </a:lnTo>
                  <a:lnTo>
                    <a:pt x="1494775" y="111384"/>
                  </a:lnTo>
                  <a:lnTo>
                    <a:pt x="1498627" y="102537"/>
                  </a:lnTo>
                  <a:lnTo>
                    <a:pt x="1500439" y="98227"/>
                  </a:lnTo>
                  <a:lnTo>
                    <a:pt x="1502479" y="94597"/>
                  </a:lnTo>
                  <a:lnTo>
                    <a:pt x="1504744" y="90967"/>
                  </a:lnTo>
                  <a:lnTo>
                    <a:pt x="1506784" y="87565"/>
                  </a:lnTo>
                  <a:lnTo>
                    <a:pt x="1510862" y="81666"/>
                  </a:lnTo>
                  <a:lnTo>
                    <a:pt x="1515394" y="76449"/>
                  </a:lnTo>
                  <a:lnTo>
                    <a:pt x="1519925" y="71912"/>
                  </a:lnTo>
                  <a:lnTo>
                    <a:pt x="1524683" y="67828"/>
                  </a:lnTo>
                  <a:lnTo>
                    <a:pt x="1529215" y="63745"/>
                  </a:lnTo>
                  <a:lnTo>
                    <a:pt x="1534426" y="59889"/>
                  </a:lnTo>
                  <a:lnTo>
                    <a:pt x="1545076" y="52176"/>
                  </a:lnTo>
                  <a:lnTo>
                    <a:pt x="1550740" y="47639"/>
                  </a:lnTo>
                  <a:lnTo>
                    <a:pt x="1556858" y="42875"/>
                  </a:lnTo>
                  <a:lnTo>
                    <a:pt x="1562975" y="37430"/>
                  </a:lnTo>
                  <a:lnTo>
                    <a:pt x="1569320" y="31532"/>
                  </a:lnTo>
                  <a:lnTo>
                    <a:pt x="1575211" y="26995"/>
                  </a:lnTo>
                  <a:lnTo>
                    <a:pt x="1580422" y="22912"/>
                  </a:lnTo>
                  <a:lnTo>
                    <a:pt x="1584727" y="18829"/>
                  </a:lnTo>
                  <a:lnTo>
                    <a:pt x="1586993" y="16787"/>
                  </a:lnTo>
                  <a:lnTo>
                    <a:pt x="1589938" y="15199"/>
                  </a:lnTo>
                  <a:lnTo>
                    <a:pt x="1593110" y="13384"/>
                  </a:lnTo>
                  <a:lnTo>
                    <a:pt x="1597189" y="12250"/>
                  </a:lnTo>
                  <a:lnTo>
                    <a:pt x="1601267" y="10889"/>
                  </a:lnTo>
                  <a:lnTo>
                    <a:pt x="1606252" y="10208"/>
                  </a:lnTo>
                  <a:lnTo>
                    <a:pt x="1611463" y="9981"/>
                  </a:lnTo>
                  <a:lnTo>
                    <a:pt x="1616901" y="10435"/>
                  </a:lnTo>
                  <a:lnTo>
                    <a:pt x="1623019" y="11116"/>
                  </a:lnTo>
                  <a:lnTo>
                    <a:pt x="1628910" y="12477"/>
                  </a:lnTo>
                  <a:lnTo>
                    <a:pt x="1634801" y="13838"/>
                  </a:lnTo>
                  <a:lnTo>
                    <a:pt x="1637520" y="14972"/>
                  </a:lnTo>
                  <a:lnTo>
                    <a:pt x="1640239" y="15880"/>
                  </a:lnTo>
                  <a:lnTo>
                    <a:pt x="1642958" y="17014"/>
                  </a:lnTo>
                  <a:lnTo>
                    <a:pt x="1645224" y="18375"/>
                  </a:lnTo>
                  <a:lnTo>
                    <a:pt x="1647489" y="19736"/>
                  </a:lnTo>
                  <a:lnTo>
                    <a:pt x="1649529" y="21324"/>
                  </a:lnTo>
                  <a:lnTo>
                    <a:pt x="1651115" y="23139"/>
                  </a:lnTo>
                  <a:lnTo>
                    <a:pt x="1652701" y="24727"/>
                  </a:lnTo>
                  <a:lnTo>
                    <a:pt x="1653834" y="26768"/>
                  </a:lnTo>
                  <a:lnTo>
                    <a:pt x="1654740" y="29037"/>
                  </a:lnTo>
                  <a:lnTo>
                    <a:pt x="1655193" y="31079"/>
                  </a:lnTo>
                  <a:lnTo>
                    <a:pt x="1655646" y="32893"/>
                  </a:lnTo>
                  <a:lnTo>
                    <a:pt x="1655646" y="32894"/>
                  </a:lnTo>
                  <a:lnTo>
                    <a:pt x="1655646" y="34935"/>
                  </a:lnTo>
                  <a:lnTo>
                    <a:pt x="1655646" y="36750"/>
                  </a:lnTo>
                  <a:lnTo>
                    <a:pt x="1655420" y="39926"/>
                  </a:lnTo>
                  <a:lnTo>
                    <a:pt x="1654740" y="42875"/>
                  </a:lnTo>
                  <a:lnTo>
                    <a:pt x="1654060" y="45824"/>
                  </a:lnTo>
                  <a:lnTo>
                    <a:pt x="1653834" y="48546"/>
                  </a:lnTo>
                  <a:lnTo>
                    <a:pt x="1653607" y="50134"/>
                  </a:lnTo>
                  <a:lnTo>
                    <a:pt x="1653834" y="51495"/>
                  </a:lnTo>
                  <a:lnTo>
                    <a:pt x="1654060" y="53310"/>
                  </a:lnTo>
                  <a:lnTo>
                    <a:pt x="1654740" y="54898"/>
                  </a:lnTo>
                  <a:lnTo>
                    <a:pt x="1656099" y="58301"/>
                  </a:lnTo>
                  <a:lnTo>
                    <a:pt x="1658139" y="61704"/>
                  </a:lnTo>
                  <a:lnTo>
                    <a:pt x="1663577" y="70551"/>
                  </a:lnTo>
                  <a:lnTo>
                    <a:pt x="1666975" y="75995"/>
                  </a:lnTo>
                  <a:lnTo>
                    <a:pt x="1671054" y="82574"/>
                  </a:lnTo>
                  <a:lnTo>
                    <a:pt x="1675132" y="90740"/>
                  </a:lnTo>
                  <a:lnTo>
                    <a:pt x="1680117" y="100722"/>
                  </a:lnTo>
                  <a:lnTo>
                    <a:pt x="1682383" y="105939"/>
                  </a:lnTo>
                  <a:lnTo>
                    <a:pt x="1684648" y="111384"/>
                  </a:lnTo>
                  <a:lnTo>
                    <a:pt x="1686234" y="116828"/>
                  </a:lnTo>
                  <a:lnTo>
                    <a:pt x="1688047" y="122046"/>
                  </a:lnTo>
                  <a:lnTo>
                    <a:pt x="1690766" y="132254"/>
                  </a:lnTo>
                  <a:lnTo>
                    <a:pt x="1693258" y="142009"/>
                  </a:lnTo>
                  <a:lnTo>
                    <a:pt x="1695298" y="150856"/>
                  </a:lnTo>
                  <a:lnTo>
                    <a:pt x="1697563" y="158796"/>
                  </a:lnTo>
                  <a:lnTo>
                    <a:pt x="1698470" y="162199"/>
                  </a:lnTo>
                  <a:lnTo>
                    <a:pt x="1699829" y="165374"/>
                  </a:lnTo>
                  <a:lnTo>
                    <a:pt x="1701189" y="168097"/>
                  </a:lnTo>
                  <a:lnTo>
                    <a:pt x="1702775" y="170592"/>
                  </a:lnTo>
                  <a:lnTo>
                    <a:pt x="1704134" y="172861"/>
                  </a:lnTo>
                  <a:lnTo>
                    <a:pt x="1705267" y="175129"/>
                  </a:lnTo>
                  <a:lnTo>
                    <a:pt x="1706173" y="177398"/>
                  </a:lnTo>
                  <a:lnTo>
                    <a:pt x="1706853" y="179893"/>
                  </a:lnTo>
                  <a:lnTo>
                    <a:pt x="1707306" y="182161"/>
                  </a:lnTo>
                  <a:lnTo>
                    <a:pt x="1707759" y="184657"/>
                  </a:lnTo>
                  <a:lnTo>
                    <a:pt x="1707759" y="186698"/>
                  </a:lnTo>
                  <a:lnTo>
                    <a:pt x="1707759" y="186699"/>
                  </a:lnTo>
                  <a:lnTo>
                    <a:pt x="1707306" y="189194"/>
                  </a:lnTo>
                  <a:lnTo>
                    <a:pt x="1707080" y="191462"/>
                  </a:lnTo>
                  <a:lnTo>
                    <a:pt x="1706627" y="193958"/>
                  </a:lnTo>
                  <a:lnTo>
                    <a:pt x="1705947" y="196226"/>
                  </a:lnTo>
                  <a:lnTo>
                    <a:pt x="1705267" y="198495"/>
                  </a:lnTo>
                  <a:lnTo>
                    <a:pt x="1703228" y="202578"/>
                  </a:lnTo>
                  <a:lnTo>
                    <a:pt x="1700962" y="206661"/>
                  </a:lnTo>
                  <a:lnTo>
                    <a:pt x="1699829" y="208930"/>
                  </a:lnTo>
                  <a:lnTo>
                    <a:pt x="1698470" y="211198"/>
                  </a:lnTo>
                  <a:lnTo>
                    <a:pt x="1696204" y="216643"/>
                  </a:lnTo>
                  <a:lnTo>
                    <a:pt x="1694165" y="222768"/>
                  </a:lnTo>
                  <a:lnTo>
                    <a:pt x="1692579" y="228893"/>
                  </a:lnTo>
                  <a:lnTo>
                    <a:pt x="1689180" y="240916"/>
                  </a:lnTo>
                  <a:lnTo>
                    <a:pt x="1687594" y="245680"/>
                  </a:lnTo>
                  <a:lnTo>
                    <a:pt x="1686914" y="247268"/>
                  </a:lnTo>
                  <a:lnTo>
                    <a:pt x="1686008" y="248856"/>
                  </a:lnTo>
                  <a:lnTo>
                    <a:pt x="1685102" y="249990"/>
                  </a:lnTo>
                  <a:lnTo>
                    <a:pt x="1684422" y="251124"/>
                  </a:lnTo>
                  <a:lnTo>
                    <a:pt x="1683289" y="251578"/>
                  </a:lnTo>
                  <a:lnTo>
                    <a:pt x="1682609" y="252258"/>
                  </a:lnTo>
                  <a:lnTo>
                    <a:pt x="1680343" y="252712"/>
                  </a:lnTo>
                  <a:lnTo>
                    <a:pt x="1678531" y="252939"/>
                  </a:lnTo>
                  <a:lnTo>
                    <a:pt x="1673999" y="253393"/>
                  </a:lnTo>
                  <a:lnTo>
                    <a:pt x="1671960" y="253846"/>
                  </a:lnTo>
                  <a:lnTo>
                    <a:pt x="1671054" y="254073"/>
                  </a:lnTo>
                  <a:lnTo>
                    <a:pt x="1669921" y="254754"/>
                  </a:lnTo>
                  <a:lnTo>
                    <a:pt x="1669014" y="255208"/>
                  </a:lnTo>
                  <a:lnTo>
                    <a:pt x="1668335" y="256342"/>
                  </a:lnTo>
                  <a:lnTo>
                    <a:pt x="1667428" y="257249"/>
                  </a:lnTo>
                  <a:lnTo>
                    <a:pt x="1666749" y="258383"/>
                  </a:lnTo>
                  <a:lnTo>
                    <a:pt x="1665616" y="261559"/>
                  </a:lnTo>
                  <a:lnTo>
                    <a:pt x="1664483" y="265189"/>
                  </a:lnTo>
                  <a:lnTo>
                    <a:pt x="1664030" y="269726"/>
                  </a:lnTo>
                  <a:lnTo>
                    <a:pt x="1663577" y="275170"/>
                  </a:lnTo>
                  <a:lnTo>
                    <a:pt x="1663350" y="281295"/>
                  </a:lnTo>
                  <a:lnTo>
                    <a:pt x="1663123" y="288555"/>
                  </a:lnTo>
                  <a:lnTo>
                    <a:pt x="1663350" y="292411"/>
                  </a:lnTo>
                  <a:lnTo>
                    <a:pt x="1663577" y="296948"/>
                  </a:lnTo>
                  <a:lnTo>
                    <a:pt x="1664030" y="301939"/>
                  </a:lnTo>
                  <a:lnTo>
                    <a:pt x="1664709" y="306930"/>
                  </a:lnTo>
                  <a:lnTo>
                    <a:pt x="1665616" y="312374"/>
                  </a:lnTo>
                  <a:lnTo>
                    <a:pt x="1666522" y="317818"/>
                  </a:lnTo>
                  <a:lnTo>
                    <a:pt x="1667655" y="323263"/>
                  </a:lnTo>
                  <a:lnTo>
                    <a:pt x="1669241" y="328934"/>
                  </a:lnTo>
                  <a:lnTo>
                    <a:pt x="1671054" y="334378"/>
                  </a:lnTo>
                  <a:lnTo>
                    <a:pt x="1672640" y="339823"/>
                  </a:lnTo>
                  <a:lnTo>
                    <a:pt x="1674679" y="345040"/>
                  </a:lnTo>
                  <a:lnTo>
                    <a:pt x="1676718" y="350031"/>
                  </a:lnTo>
                  <a:lnTo>
                    <a:pt x="1678984" y="354568"/>
                  </a:lnTo>
                  <a:lnTo>
                    <a:pt x="1681476" y="358652"/>
                  </a:lnTo>
                  <a:lnTo>
                    <a:pt x="1684195" y="362735"/>
                  </a:lnTo>
                  <a:lnTo>
                    <a:pt x="1686914" y="365911"/>
                  </a:lnTo>
                  <a:lnTo>
                    <a:pt x="1692126" y="370902"/>
                  </a:lnTo>
                  <a:lnTo>
                    <a:pt x="1696204" y="374758"/>
                  </a:lnTo>
                  <a:lnTo>
                    <a:pt x="1700282" y="377480"/>
                  </a:lnTo>
                  <a:lnTo>
                    <a:pt x="1703908" y="379976"/>
                  </a:lnTo>
                  <a:lnTo>
                    <a:pt x="1708213" y="382017"/>
                  </a:lnTo>
                  <a:lnTo>
                    <a:pt x="1713197" y="384513"/>
                  </a:lnTo>
                  <a:lnTo>
                    <a:pt x="1718862" y="387235"/>
                  </a:lnTo>
                  <a:lnTo>
                    <a:pt x="1726339" y="391318"/>
                  </a:lnTo>
                  <a:lnTo>
                    <a:pt x="1730191" y="393133"/>
                  </a:lnTo>
                  <a:lnTo>
                    <a:pt x="1733816" y="394948"/>
                  </a:lnTo>
                  <a:lnTo>
                    <a:pt x="1737441" y="396309"/>
                  </a:lnTo>
                  <a:lnTo>
                    <a:pt x="1740840" y="397670"/>
                  </a:lnTo>
                  <a:lnTo>
                    <a:pt x="1744012" y="398350"/>
                  </a:lnTo>
                  <a:lnTo>
                    <a:pt x="1746958" y="399258"/>
                  </a:lnTo>
                  <a:lnTo>
                    <a:pt x="1753302" y="400392"/>
                  </a:lnTo>
                  <a:lnTo>
                    <a:pt x="1759420" y="400846"/>
                  </a:lnTo>
                  <a:lnTo>
                    <a:pt x="1766217" y="401300"/>
                  </a:lnTo>
                  <a:lnTo>
                    <a:pt x="1773694" y="402207"/>
                  </a:lnTo>
                  <a:lnTo>
                    <a:pt x="1782757" y="403114"/>
                  </a:lnTo>
                  <a:lnTo>
                    <a:pt x="1785023" y="403341"/>
                  </a:lnTo>
                  <a:lnTo>
                    <a:pt x="1787515" y="404022"/>
                  </a:lnTo>
                  <a:lnTo>
                    <a:pt x="1790008" y="404929"/>
                  </a:lnTo>
                  <a:lnTo>
                    <a:pt x="1792274" y="405837"/>
                  </a:lnTo>
                  <a:lnTo>
                    <a:pt x="1794539" y="406744"/>
                  </a:lnTo>
                  <a:lnTo>
                    <a:pt x="1797032" y="408332"/>
                  </a:lnTo>
                  <a:lnTo>
                    <a:pt x="1802016" y="411281"/>
                  </a:lnTo>
                  <a:lnTo>
                    <a:pt x="1806775" y="415364"/>
                  </a:lnTo>
                  <a:lnTo>
                    <a:pt x="1811533" y="419448"/>
                  </a:lnTo>
                  <a:lnTo>
                    <a:pt x="1816064" y="424438"/>
                  </a:lnTo>
                  <a:lnTo>
                    <a:pt x="1820596" y="430110"/>
                  </a:lnTo>
                  <a:lnTo>
                    <a:pt x="1824901" y="436008"/>
                  </a:lnTo>
                  <a:lnTo>
                    <a:pt x="1828753" y="442586"/>
                  </a:lnTo>
                  <a:lnTo>
                    <a:pt x="1832605" y="449846"/>
                  </a:lnTo>
                  <a:lnTo>
                    <a:pt x="1836003" y="457105"/>
                  </a:lnTo>
                  <a:lnTo>
                    <a:pt x="1838949" y="464818"/>
                  </a:lnTo>
                  <a:lnTo>
                    <a:pt x="1841668" y="472984"/>
                  </a:lnTo>
                  <a:lnTo>
                    <a:pt x="1843934" y="481832"/>
                  </a:lnTo>
                  <a:lnTo>
                    <a:pt x="1845746" y="490452"/>
                  </a:lnTo>
                  <a:lnTo>
                    <a:pt x="1847332" y="500887"/>
                  </a:lnTo>
                  <a:lnTo>
                    <a:pt x="1848918" y="513591"/>
                  </a:lnTo>
                  <a:lnTo>
                    <a:pt x="1850278" y="528336"/>
                  </a:lnTo>
                  <a:lnTo>
                    <a:pt x="1851637" y="545350"/>
                  </a:lnTo>
                  <a:lnTo>
                    <a:pt x="1852997" y="563725"/>
                  </a:lnTo>
                  <a:lnTo>
                    <a:pt x="1854356" y="583007"/>
                  </a:lnTo>
                  <a:lnTo>
                    <a:pt x="1856849" y="624294"/>
                  </a:lnTo>
                  <a:lnTo>
                    <a:pt x="1858661" y="667396"/>
                  </a:lnTo>
                  <a:lnTo>
                    <a:pt x="1860474" y="708683"/>
                  </a:lnTo>
                  <a:lnTo>
                    <a:pt x="1861833" y="747021"/>
                  </a:lnTo>
                  <a:lnTo>
                    <a:pt x="1862740" y="779007"/>
                  </a:lnTo>
                  <a:lnTo>
                    <a:pt x="1862740" y="792164"/>
                  </a:lnTo>
                  <a:lnTo>
                    <a:pt x="1862740" y="804187"/>
                  </a:lnTo>
                  <a:lnTo>
                    <a:pt x="1862287" y="814849"/>
                  </a:lnTo>
                  <a:lnTo>
                    <a:pt x="1861833" y="824377"/>
                  </a:lnTo>
                  <a:lnTo>
                    <a:pt x="1860700" y="832770"/>
                  </a:lnTo>
                  <a:lnTo>
                    <a:pt x="1859794" y="840030"/>
                  </a:lnTo>
                  <a:lnTo>
                    <a:pt x="1858435" y="846381"/>
                  </a:lnTo>
                  <a:lnTo>
                    <a:pt x="1857302" y="852053"/>
                  </a:lnTo>
                  <a:lnTo>
                    <a:pt x="1855942" y="857043"/>
                  </a:lnTo>
                  <a:lnTo>
                    <a:pt x="1854583" y="861580"/>
                  </a:lnTo>
                  <a:lnTo>
                    <a:pt x="1852997" y="865210"/>
                  </a:lnTo>
                  <a:lnTo>
                    <a:pt x="1851637" y="868840"/>
                  </a:lnTo>
                  <a:lnTo>
                    <a:pt x="1848465" y="874511"/>
                  </a:lnTo>
                  <a:lnTo>
                    <a:pt x="1845746" y="879955"/>
                  </a:lnTo>
                  <a:lnTo>
                    <a:pt x="1844387" y="882451"/>
                  </a:lnTo>
                  <a:lnTo>
                    <a:pt x="1843254" y="884492"/>
                  </a:lnTo>
                  <a:lnTo>
                    <a:pt x="1841668" y="886307"/>
                  </a:lnTo>
                  <a:lnTo>
                    <a:pt x="1840082" y="887668"/>
                  </a:lnTo>
                  <a:lnTo>
                    <a:pt x="1838722" y="888803"/>
                  </a:lnTo>
                  <a:lnTo>
                    <a:pt x="1836910" y="889483"/>
                  </a:lnTo>
                  <a:lnTo>
                    <a:pt x="1835324" y="890164"/>
                  </a:lnTo>
                  <a:lnTo>
                    <a:pt x="1833284" y="890391"/>
                  </a:lnTo>
                  <a:lnTo>
                    <a:pt x="1831019" y="890164"/>
                  </a:lnTo>
                  <a:lnTo>
                    <a:pt x="1828753" y="889483"/>
                  </a:lnTo>
                  <a:lnTo>
                    <a:pt x="1826487" y="888576"/>
                  </a:lnTo>
                  <a:lnTo>
                    <a:pt x="1823768" y="887668"/>
                  </a:lnTo>
                  <a:lnTo>
                    <a:pt x="1821049" y="886080"/>
                  </a:lnTo>
                  <a:lnTo>
                    <a:pt x="1818104" y="884492"/>
                  </a:lnTo>
                  <a:lnTo>
                    <a:pt x="1811533" y="879955"/>
                  </a:lnTo>
                  <a:lnTo>
                    <a:pt x="1796352" y="869747"/>
                  </a:lnTo>
                  <a:lnTo>
                    <a:pt x="1781171" y="859766"/>
                  </a:lnTo>
                  <a:lnTo>
                    <a:pt x="1766670" y="851145"/>
                  </a:lnTo>
                  <a:lnTo>
                    <a:pt x="1753982" y="843659"/>
                  </a:lnTo>
                  <a:lnTo>
                    <a:pt x="1744465" y="838442"/>
                  </a:lnTo>
                  <a:lnTo>
                    <a:pt x="1741293" y="836854"/>
                  </a:lnTo>
                  <a:lnTo>
                    <a:pt x="1738801" y="835719"/>
                  </a:lnTo>
                  <a:lnTo>
                    <a:pt x="1737895" y="835493"/>
                  </a:lnTo>
                  <a:lnTo>
                    <a:pt x="1737215" y="835493"/>
                  </a:lnTo>
                  <a:lnTo>
                    <a:pt x="1736535" y="835719"/>
                  </a:lnTo>
                  <a:lnTo>
                    <a:pt x="1736308" y="835946"/>
                  </a:lnTo>
                  <a:lnTo>
                    <a:pt x="1736082" y="836854"/>
                  </a:lnTo>
                  <a:lnTo>
                    <a:pt x="1736082" y="837761"/>
                  </a:lnTo>
                  <a:lnTo>
                    <a:pt x="1736308" y="840256"/>
                  </a:lnTo>
                  <a:lnTo>
                    <a:pt x="1737668" y="847516"/>
                  </a:lnTo>
                  <a:lnTo>
                    <a:pt x="1738348" y="851372"/>
                  </a:lnTo>
                  <a:lnTo>
                    <a:pt x="1739707" y="855682"/>
                  </a:lnTo>
                  <a:lnTo>
                    <a:pt x="1741293" y="860219"/>
                  </a:lnTo>
                  <a:lnTo>
                    <a:pt x="1742426" y="862715"/>
                  </a:lnTo>
                  <a:lnTo>
                    <a:pt x="1743786" y="865210"/>
                  </a:lnTo>
                  <a:lnTo>
                    <a:pt x="1745372" y="867932"/>
                  </a:lnTo>
                  <a:lnTo>
                    <a:pt x="1746958" y="870654"/>
                  </a:lnTo>
                  <a:lnTo>
                    <a:pt x="1749223" y="873377"/>
                  </a:lnTo>
                  <a:lnTo>
                    <a:pt x="1751489" y="876553"/>
                  </a:lnTo>
                  <a:lnTo>
                    <a:pt x="1753982" y="879728"/>
                  </a:lnTo>
                  <a:lnTo>
                    <a:pt x="1756247" y="882904"/>
                  </a:lnTo>
                  <a:lnTo>
                    <a:pt x="1757834" y="886534"/>
                  </a:lnTo>
                  <a:lnTo>
                    <a:pt x="1759646" y="890390"/>
                  </a:lnTo>
                  <a:lnTo>
                    <a:pt x="1761232" y="894247"/>
                  </a:lnTo>
                  <a:lnTo>
                    <a:pt x="1762365" y="898330"/>
                  </a:lnTo>
                  <a:lnTo>
                    <a:pt x="1764404" y="906724"/>
                  </a:lnTo>
                  <a:lnTo>
                    <a:pt x="1766217" y="915344"/>
                  </a:lnTo>
                  <a:lnTo>
                    <a:pt x="1767576" y="923738"/>
                  </a:lnTo>
                  <a:lnTo>
                    <a:pt x="1769162" y="931904"/>
                  </a:lnTo>
                  <a:lnTo>
                    <a:pt x="1770749" y="939617"/>
                  </a:lnTo>
                  <a:lnTo>
                    <a:pt x="1773694" y="951413"/>
                  </a:lnTo>
                  <a:lnTo>
                    <a:pt x="1774827" y="955497"/>
                  </a:lnTo>
                  <a:lnTo>
                    <a:pt x="1775280" y="958899"/>
                  </a:lnTo>
                  <a:lnTo>
                    <a:pt x="1775280" y="958900"/>
                  </a:lnTo>
                  <a:lnTo>
                    <a:pt x="1775280" y="960261"/>
                  </a:lnTo>
                  <a:lnTo>
                    <a:pt x="1775054" y="961395"/>
                  </a:lnTo>
                  <a:lnTo>
                    <a:pt x="1774827" y="962302"/>
                  </a:lnTo>
                  <a:lnTo>
                    <a:pt x="1774374" y="962983"/>
                  </a:lnTo>
                  <a:lnTo>
                    <a:pt x="1773694" y="963663"/>
                  </a:lnTo>
                  <a:lnTo>
                    <a:pt x="1773014" y="964344"/>
                  </a:lnTo>
                  <a:lnTo>
                    <a:pt x="1770749" y="965025"/>
                  </a:lnTo>
                  <a:lnTo>
                    <a:pt x="1768256" y="965705"/>
                  </a:lnTo>
                  <a:lnTo>
                    <a:pt x="1765764" y="966839"/>
                  </a:lnTo>
                  <a:lnTo>
                    <a:pt x="1764857" y="967520"/>
                  </a:lnTo>
                  <a:lnTo>
                    <a:pt x="1763951" y="968200"/>
                  </a:lnTo>
                  <a:lnTo>
                    <a:pt x="1762818" y="969335"/>
                  </a:lnTo>
                  <a:lnTo>
                    <a:pt x="1762139" y="970242"/>
                  </a:lnTo>
                  <a:lnTo>
                    <a:pt x="1761459" y="971603"/>
                  </a:lnTo>
                  <a:lnTo>
                    <a:pt x="1761006" y="973191"/>
                  </a:lnTo>
                  <a:lnTo>
                    <a:pt x="1760779" y="974779"/>
                  </a:lnTo>
                  <a:lnTo>
                    <a:pt x="1760779" y="976594"/>
                  </a:lnTo>
                  <a:lnTo>
                    <a:pt x="1760779" y="978862"/>
                  </a:lnTo>
                  <a:lnTo>
                    <a:pt x="1761006" y="981358"/>
                  </a:lnTo>
                  <a:lnTo>
                    <a:pt x="1761685" y="984080"/>
                  </a:lnTo>
                  <a:lnTo>
                    <a:pt x="1762365" y="987029"/>
                  </a:lnTo>
                  <a:lnTo>
                    <a:pt x="1763498" y="991793"/>
                  </a:lnTo>
                  <a:lnTo>
                    <a:pt x="1764631" y="999506"/>
                  </a:lnTo>
                  <a:lnTo>
                    <a:pt x="1766217" y="1009941"/>
                  </a:lnTo>
                  <a:lnTo>
                    <a:pt x="1767576" y="1022418"/>
                  </a:lnTo>
                  <a:lnTo>
                    <a:pt x="1770975" y="1052589"/>
                  </a:lnTo>
                  <a:lnTo>
                    <a:pt x="1774600" y="1087070"/>
                  </a:lnTo>
                  <a:lnTo>
                    <a:pt x="1777999" y="1122686"/>
                  </a:lnTo>
                  <a:lnTo>
                    <a:pt x="1780945" y="1156714"/>
                  </a:lnTo>
                  <a:lnTo>
                    <a:pt x="1783210" y="1185977"/>
                  </a:lnTo>
                  <a:lnTo>
                    <a:pt x="1783890" y="1198000"/>
                  </a:lnTo>
                  <a:lnTo>
                    <a:pt x="1784117" y="1207528"/>
                  </a:lnTo>
                  <a:lnTo>
                    <a:pt x="1785023" y="1218190"/>
                  </a:lnTo>
                  <a:lnTo>
                    <a:pt x="1786382" y="1232936"/>
                  </a:lnTo>
                  <a:lnTo>
                    <a:pt x="1788422" y="1251084"/>
                  </a:lnTo>
                  <a:lnTo>
                    <a:pt x="1790688" y="1271954"/>
                  </a:lnTo>
                  <a:lnTo>
                    <a:pt x="1796579" y="1320046"/>
                  </a:lnTo>
                  <a:lnTo>
                    <a:pt x="1803603" y="1371995"/>
                  </a:lnTo>
                  <a:lnTo>
                    <a:pt x="1816518" y="1469541"/>
                  </a:lnTo>
                  <a:lnTo>
                    <a:pt x="1821049" y="1505157"/>
                  </a:lnTo>
                  <a:lnTo>
                    <a:pt x="1823768" y="1525347"/>
                  </a:lnTo>
                  <a:lnTo>
                    <a:pt x="1825128" y="1537143"/>
                  </a:lnTo>
                  <a:lnTo>
                    <a:pt x="1826714" y="1549393"/>
                  </a:lnTo>
                  <a:lnTo>
                    <a:pt x="1828753" y="1562777"/>
                  </a:lnTo>
                  <a:lnTo>
                    <a:pt x="1831245" y="1576161"/>
                  </a:lnTo>
                  <a:lnTo>
                    <a:pt x="1832605" y="1583194"/>
                  </a:lnTo>
                  <a:lnTo>
                    <a:pt x="1834191" y="1589999"/>
                  </a:lnTo>
                  <a:lnTo>
                    <a:pt x="1836003" y="1596351"/>
                  </a:lnTo>
                  <a:lnTo>
                    <a:pt x="1837816" y="1602703"/>
                  </a:lnTo>
                  <a:lnTo>
                    <a:pt x="1839855" y="1609055"/>
                  </a:lnTo>
                  <a:lnTo>
                    <a:pt x="1842121" y="1614953"/>
                  </a:lnTo>
                  <a:lnTo>
                    <a:pt x="1844613" y="1620397"/>
                  </a:lnTo>
                  <a:lnTo>
                    <a:pt x="1847332" y="1625615"/>
                  </a:lnTo>
                  <a:lnTo>
                    <a:pt x="1850051" y="1631059"/>
                  </a:lnTo>
                  <a:lnTo>
                    <a:pt x="1852544" y="1636730"/>
                  </a:lnTo>
                  <a:lnTo>
                    <a:pt x="1855036" y="1643309"/>
                  </a:lnTo>
                  <a:lnTo>
                    <a:pt x="1857302" y="1649661"/>
                  </a:lnTo>
                  <a:lnTo>
                    <a:pt x="1859341" y="1656693"/>
                  </a:lnTo>
                  <a:lnTo>
                    <a:pt x="1861154" y="1663726"/>
                  </a:lnTo>
                  <a:lnTo>
                    <a:pt x="1865005" y="1678698"/>
                  </a:lnTo>
                  <a:lnTo>
                    <a:pt x="1868631" y="1694124"/>
                  </a:lnTo>
                  <a:lnTo>
                    <a:pt x="1872709" y="1708869"/>
                  </a:lnTo>
                  <a:lnTo>
                    <a:pt x="1874522" y="1716355"/>
                  </a:lnTo>
                  <a:lnTo>
                    <a:pt x="1876788" y="1723614"/>
                  </a:lnTo>
                  <a:lnTo>
                    <a:pt x="1879280" y="1730420"/>
                  </a:lnTo>
                  <a:lnTo>
                    <a:pt x="1881772" y="1736999"/>
                  </a:lnTo>
                  <a:lnTo>
                    <a:pt x="1883358" y="1740628"/>
                  </a:lnTo>
                  <a:lnTo>
                    <a:pt x="1884718" y="1745619"/>
                  </a:lnTo>
                  <a:lnTo>
                    <a:pt x="1886304" y="1751744"/>
                  </a:lnTo>
                  <a:lnTo>
                    <a:pt x="1887890" y="1758549"/>
                  </a:lnTo>
                  <a:lnTo>
                    <a:pt x="1891742" y="1775110"/>
                  </a:lnTo>
                  <a:lnTo>
                    <a:pt x="1895594" y="1794846"/>
                  </a:lnTo>
                  <a:lnTo>
                    <a:pt x="1900125" y="1816850"/>
                  </a:lnTo>
                  <a:lnTo>
                    <a:pt x="1904430" y="1840669"/>
                  </a:lnTo>
                  <a:lnTo>
                    <a:pt x="1913267" y="1891030"/>
                  </a:lnTo>
                  <a:lnTo>
                    <a:pt x="1929354" y="1985400"/>
                  </a:lnTo>
                  <a:lnTo>
                    <a:pt x="1935245" y="2019428"/>
                  </a:lnTo>
                  <a:lnTo>
                    <a:pt x="1937511" y="2030771"/>
                  </a:lnTo>
                  <a:lnTo>
                    <a:pt x="1939323" y="2037576"/>
                  </a:lnTo>
                  <a:lnTo>
                    <a:pt x="1940456" y="2042340"/>
                  </a:lnTo>
                  <a:lnTo>
                    <a:pt x="1941816" y="2048011"/>
                  </a:lnTo>
                  <a:lnTo>
                    <a:pt x="1942722" y="2054363"/>
                  </a:lnTo>
                  <a:lnTo>
                    <a:pt x="1943628" y="2060942"/>
                  </a:lnTo>
                  <a:lnTo>
                    <a:pt x="1945668" y="2075687"/>
                  </a:lnTo>
                  <a:lnTo>
                    <a:pt x="1947480" y="2091340"/>
                  </a:lnTo>
                  <a:lnTo>
                    <a:pt x="1948613" y="2106993"/>
                  </a:lnTo>
                  <a:lnTo>
                    <a:pt x="1949973" y="2121738"/>
                  </a:lnTo>
                  <a:lnTo>
                    <a:pt x="1951559" y="2145331"/>
                  </a:lnTo>
                  <a:lnTo>
                    <a:pt x="1952918" y="2156673"/>
                  </a:lnTo>
                  <a:lnTo>
                    <a:pt x="1954957" y="2171872"/>
                  </a:lnTo>
                  <a:lnTo>
                    <a:pt x="1957676" y="2189340"/>
                  </a:lnTo>
                  <a:lnTo>
                    <a:pt x="1960622" y="2207261"/>
                  </a:lnTo>
                  <a:lnTo>
                    <a:pt x="1963794" y="2224955"/>
                  </a:lnTo>
                  <a:lnTo>
                    <a:pt x="1966740" y="2240835"/>
                  </a:lnTo>
                  <a:lnTo>
                    <a:pt x="1969685" y="2253538"/>
                  </a:lnTo>
                  <a:lnTo>
                    <a:pt x="1971045" y="2258302"/>
                  </a:lnTo>
                  <a:lnTo>
                    <a:pt x="1971951" y="2261705"/>
                  </a:lnTo>
                  <a:lnTo>
                    <a:pt x="1973310" y="2264427"/>
                  </a:lnTo>
                  <a:lnTo>
                    <a:pt x="1974670" y="2267376"/>
                  </a:lnTo>
                  <a:lnTo>
                    <a:pt x="1976709" y="2270552"/>
                  </a:lnTo>
                  <a:lnTo>
                    <a:pt x="1979201" y="2274182"/>
                  </a:lnTo>
                  <a:lnTo>
                    <a:pt x="1981694" y="2277585"/>
                  </a:lnTo>
                  <a:lnTo>
                    <a:pt x="1984639" y="2280987"/>
                  </a:lnTo>
                  <a:lnTo>
                    <a:pt x="1990757" y="2288247"/>
                  </a:lnTo>
                  <a:lnTo>
                    <a:pt x="1997554" y="2295279"/>
                  </a:lnTo>
                  <a:lnTo>
                    <a:pt x="2004125" y="2301404"/>
                  </a:lnTo>
                  <a:lnTo>
                    <a:pt x="2010696" y="2306848"/>
                  </a:lnTo>
                  <a:lnTo>
                    <a:pt x="2013641" y="2308890"/>
                  </a:lnTo>
                  <a:lnTo>
                    <a:pt x="2016587" y="2310705"/>
                  </a:lnTo>
                  <a:lnTo>
                    <a:pt x="2018853" y="2312520"/>
                  </a:lnTo>
                  <a:lnTo>
                    <a:pt x="2020892" y="2314561"/>
                  </a:lnTo>
                  <a:lnTo>
                    <a:pt x="2022478" y="2316603"/>
                  </a:lnTo>
                  <a:lnTo>
                    <a:pt x="2023838" y="2319098"/>
                  </a:lnTo>
                  <a:lnTo>
                    <a:pt x="2024744" y="2321367"/>
                  </a:lnTo>
                  <a:lnTo>
                    <a:pt x="2025197" y="2323862"/>
                  </a:lnTo>
                  <a:lnTo>
                    <a:pt x="2025650" y="2326585"/>
                  </a:lnTo>
                  <a:lnTo>
                    <a:pt x="2025650" y="2329080"/>
                  </a:lnTo>
                  <a:lnTo>
                    <a:pt x="2025650" y="2331802"/>
                  </a:lnTo>
                  <a:lnTo>
                    <a:pt x="2025424" y="2334297"/>
                  </a:lnTo>
                  <a:lnTo>
                    <a:pt x="2024970" y="2338834"/>
                  </a:lnTo>
                  <a:lnTo>
                    <a:pt x="2024064" y="2342464"/>
                  </a:lnTo>
                  <a:lnTo>
                    <a:pt x="2023158" y="2344959"/>
                  </a:lnTo>
                  <a:lnTo>
                    <a:pt x="2022931" y="2346321"/>
                  </a:lnTo>
                  <a:lnTo>
                    <a:pt x="2022931" y="2347455"/>
                  </a:lnTo>
                  <a:lnTo>
                    <a:pt x="2023611" y="2350177"/>
                  </a:lnTo>
                  <a:lnTo>
                    <a:pt x="2024517" y="2353126"/>
                  </a:lnTo>
                  <a:lnTo>
                    <a:pt x="2025197" y="2356302"/>
                  </a:lnTo>
                  <a:lnTo>
                    <a:pt x="2025197" y="2357436"/>
                  </a:lnTo>
                  <a:lnTo>
                    <a:pt x="2025197" y="2358571"/>
                  </a:lnTo>
                  <a:lnTo>
                    <a:pt x="2024970" y="2359932"/>
                  </a:lnTo>
                  <a:lnTo>
                    <a:pt x="2024517" y="2360839"/>
                  </a:lnTo>
                  <a:lnTo>
                    <a:pt x="2023611" y="2361746"/>
                  </a:lnTo>
                  <a:lnTo>
                    <a:pt x="2022251" y="2362200"/>
                  </a:lnTo>
                  <a:lnTo>
                    <a:pt x="2020439" y="2362200"/>
                  </a:lnTo>
                  <a:lnTo>
                    <a:pt x="2017946" y="2362200"/>
                  </a:lnTo>
                  <a:lnTo>
                    <a:pt x="2011376" y="2360839"/>
                  </a:lnTo>
                  <a:lnTo>
                    <a:pt x="2001406" y="2359251"/>
                  </a:lnTo>
                  <a:lnTo>
                    <a:pt x="1976029" y="2353807"/>
                  </a:lnTo>
                  <a:lnTo>
                    <a:pt x="1948387" y="2347455"/>
                  </a:lnTo>
                  <a:lnTo>
                    <a:pt x="1936151" y="2344506"/>
                  </a:lnTo>
                  <a:lnTo>
                    <a:pt x="1925729" y="2341784"/>
                  </a:lnTo>
                  <a:lnTo>
                    <a:pt x="1923690" y="2341103"/>
                  </a:lnTo>
                  <a:lnTo>
                    <a:pt x="1921424" y="2340422"/>
                  </a:lnTo>
                  <a:lnTo>
                    <a:pt x="1919611" y="2339288"/>
                  </a:lnTo>
                  <a:lnTo>
                    <a:pt x="1918025" y="2338381"/>
                  </a:lnTo>
                  <a:lnTo>
                    <a:pt x="1916439" y="2337020"/>
                  </a:lnTo>
                  <a:lnTo>
                    <a:pt x="1915079" y="2336112"/>
                  </a:lnTo>
                  <a:lnTo>
                    <a:pt x="1913720" y="2334524"/>
                  </a:lnTo>
                  <a:lnTo>
                    <a:pt x="1912587" y="2333390"/>
                  </a:lnTo>
                  <a:lnTo>
                    <a:pt x="1910774" y="2330441"/>
                  </a:lnTo>
                  <a:lnTo>
                    <a:pt x="1909415" y="2327265"/>
                  </a:lnTo>
                  <a:lnTo>
                    <a:pt x="1908056" y="2323862"/>
                  </a:lnTo>
                  <a:lnTo>
                    <a:pt x="1907376" y="2320460"/>
                  </a:lnTo>
                  <a:lnTo>
                    <a:pt x="1906923" y="2317057"/>
                  </a:lnTo>
                  <a:lnTo>
                    <a:pt x="1906469" y="2313427"/>
                  </a:lnTo>
                  <a:lnTo>
                    <a:pt x="1906469" y="2306848"/>
                  </a:lnTo>
                  <a:lnTo>
                    <a:pt x="1907149" y="2300723"/>
                  </a:lnTo>
                  <a:lnTo>
                    <a:pt x="1907149" y="2295506"/>
                  </a:lnTo>
                  <a:lnTo>
                    <a:pt x="1906923" y="2293237"/>
                  </a:lnTo>
                  <a:lnTo>
                    <a:pt x="1906243" y="2291196"/>
                  </a:lnTo>
                  <a:lnTo>
                    <a:pt x="1905337" y="2289154"/>
                  </a:lnTo>
                  <a:lnTo>
                    <a:pt x="1904204" y="2287339"/>
                  </a:lnTo>
                  <a:lnTo>
                    <a:pt x="1902391" y="2285524"/>
                  </a:lnTo>
                  <a:lnTo>
                    <a:pt x="1900578" y="2283710"/>
                  </a:lnTo>
                  <a:lnTo>
                    <a:pt x="1898992" y="2282349"/>
                  </a:lnTo>
                  <a:lnTo>
                    <a:pt x="1896953" y="2280761"/>
                  </a:lnTo>
                  <a:lnTo>
                    <a:pt x="1893101" y="2278492"/>
                  </a:lnTo>
                  <a:lnTo>
                    <a:pt x="1889929" y="2276904"/>
                  </a:lnTo>
                  <a:lnTo>
                    <a:pt x="1886757" y="2275089"/>
                  </a:lnTo>
                  <a:lnTo>
                    <a:pt x="1885171" y="2333390"/>
                  </a:lnTo>
                  <a:lnTo>
                    <a:pt x="1883358" y="2333390"/>
                  </a:lnTo>
                  <a:lnTo>
                    <a:pt x="1881319" y="2333390"/>
                  </a:lnTo>
                  <a:lnTo>
                    <a:pt x="1879053" y="2333390"/>
                  </a:lnTo>
                  <a:lnTo>
                    <a:pt x="1876561" y="2332936"/>
                  </a:lnTo>
                  <a:lnTo>
                    <a:pt x="1875655" y="2332483"/>
                  </a:lnTo>
                  <a:lnTo>
                    <a:pt x="1874522" y="2331802"/>
                  </a:lnTo>
                  <a:lnTo>
                    <a:pt x="1873842" y="2331122"/>
                  </a:lnTo>
                  <a:lnTo>
                    <a:pt x="1873389" y="2330441"/>
                  </a:lnTo>
                  <a:lnTo>
                    <a:pt x="1872936" y="2329307"/>
                  </a:lnTo>
                  <a:lnTo>
                    <a:pt x="1872936" y="2328172"/>
                  </a:lnTo>
                  <a:lnTo>
                    <a:pt x="1872483" y="2318645"/>
                  </a:lnTo>
                  <a:lnTo>
                    <a:pt x="1871803" y="2303899"/>
                  </a:lnTo>
                  <a:lnTo>
                    <a:pt x="1871350" y="2288247"/>
                  </a:lnTo>
                  <a:lnTo>
                    <a:pt x="1871123" y="2276904"/>
                  </a:lnTo>
                  <a:lnTo>
                    <a:pt x="1870897" y="2273275"/>
                  </a:lnTo>
                  <a:lnTo>
                    <a:pt x="1870670" y="2270325"/>
                  </a:lnTo>
                  <a:lnTo>
                    <a:pt x="1870217" y="2269191"/>
                  </a:lnTo>
                  <a:lnTo>
                    <a:pt x="1869990" y="2267830"/>
                  </a:lnTo>
                  <a:lnTo>
                    <a:pt x="1869084" y="2266923"/>
                  </a:lnTo>
                  <a:lnTo>
                    <a:pt x="1868404" y="2266242"/>
                  </a:lnTo>
                  <a:lnTo>
                    <a:pt x="1867724" y="2265335"/>
                  </a:lnTo>
                  <a:lnTo>
                    <a:pt x="1866592" y="2264881"/>
                  </a:lnTo>
                  <a:lnTo>
                    <a:pt x="1865459" y="2264881"/>
                  </a:lnTo>
                  <a:lnTo>
                    <a:pt x="1863873" y="2264654"/>
                  </a:lnTo>
                  <a:lnTo>
                    <a:pt x="1862287" y="2264881"/>
                  </a:lnTo>
                  <a:lnTo>
                    <a:pt x="1860474" y="2265335"/>
                  </a:lnTo>
                  <a:lnTo>
                    <a:pt x="1855716" y="2266696"/>
                  </a:lnTo>
                  <a:lnTo>
                    <a:pt x="1854356" y="2267150"/>
                  </a:lnTo>
                  <a:lnTo>
                    <a:pt x="1852317" y="2267603"/>
                  </a:lnTo>
                  <a:lnTo>
                    <a:pt x="1846653" y="2268284"/>
                  </a:lnTo>
                  <a:lnTo>
                    <a:pt x="1839175" y="2269191"/>
                  </a:lnTo>
                  <a:lnTo>
                    <a:pt x="1830339" y="2269872"/>
                  </a:lnTo>
                  <a:lnTo>
                    <a:pt x="1809267" y="2271006"/>
                  </a:lnTo>
                  <a:lnTo>
                    <a:pt x="1785703" y="2272140"/>
                  </a:lnTo>
                  <a:lnTo>
                    <a:pt x="1762365" y="2272594"/>
                  </a:lnTo>
                  <a:lnTo>
                    <a:pt x="1741067" y="2273048"/>
                  </a:lnTo>
                  <a:lnTo>
                    <a:pt x="1714330" y="2273501"/>
                  </a:lnTo>
                  <a:lnTo>
                    <a:pt x="1713197" y="2273275"/>
                  </a:lnTo>
                  <a:lnTo>
                    <a:pt x="1711838" y="2273048"/>
                  </a:lnTo>
                  <a:lnTo>
                    <a:pt x="1710705" y="2272594"/>
                  </a:lnTo>
                  <a:lnTo>
                    <a:pt x="1709572" y="2272140"/>
                  </a:lnTo>
                  <a:lnTo>
                    <a:pt x="1708439" y="2271460"/>
                  </a:lnTo>
                  <a:lnTo>
                    <a:pt x="1707759" y="2270325"/>
                  </a:lnTo>
                  <a:lnTo>
                    <a:pt x="1705947" y="2267830"/>
                  </a:lnTo>
                  <a:lnTo>
                    <a:pt x="1704587" y="2265108"/>
                  </a:lnTo>
                  <a:lnTo>
                    <a:pt x="1703454" y="2261705"/>
                  </a:lnTo>
                  <a:lnTo>
                    <a:pt x="1702775" y="2258075"/>
                  </a:lnTo>
                  <a:lnTo>
                    <a:pt x="1701868" y="2253992"/>
                  </a:lnTo>
                  <a:lnTo>
                    <a:pt x="1701415" y="2249455"/>
                  </a:lnTo>
                  <a:lnTo>
                    <a:pt x="1701189" y="2244918"/>
                  </a:lnTo>
                  <a:lnTo>
                    <a:pt x="1700962" y="2235164"/>
                  </a:lnTo>
                  <a:lnTo>
                    <a:pt x="1700962" y="2215201"/>
                  </a:lnTo>
                  <a:lnTo>
                    <a:pt x="1700736" y="2205900"/>
                  </a:lnTo>
                  <a:lnTo>
                    <a:pt x="1700056" y="2196372"/>
                  </a:lnTo>
                  <a:lnTo>
                    <a:pt x="1698696" y="2186617"/>
                  </a:lnTo>
                  <a:lnTo>
                    <a:pt x="1697337" y="2175502"/>
                  </a:lnTo>
                  <a:lnTo>
                    <a:pt x="1695977" y="2163705"/>
                  </a:lnTo>
                  <a:lnTo>
                    <a:pt x="1694618" y="2150321"/>
                  </a:lnTo>
                  <a:lnTo>
                    <a:pt x="1693258" y="2135122"/>
                  </a:lnTo>
                  <a:lnTo>
                    <a:pt x="1692579" y="2117882"/>
                  </a:lnTo>
                  <a:lnTo>
                    <a:pt x="1691899" y="2106993"/>
                  </a:lnTo>
                  <a:lnTo>
                    <a:pt x="1690766" y="2092701"/>
                  </a:lnTo>
                  <a:lnTo>
                    <a:pt x="1689407" y="2076141"/>
                  </a:lnTo>
                  <a:lnTo>
                    <a:pt x="1687367" y="2057539"/>
                  </a:lnTo>
                  <a:lnTo>
                    <a:pt x="1682836" y="2015799"/>
                  </a:lnTo>
                  <a:lnTo>
                    <a:pt x="1677851" y="1970882"/>
                  </a:lnTo>
                  <a:lnTo>
                    <a:pt x="1668335" y="1887628"/>
                  </a:lnTo>
                  <a:lnTo>
                    <a:pt x="1664709" y="1856095"/>
                  </a:lnTo>
                  <a:lnTo>
                    <a:pt x="1663803" y="1844526"/>
                  </a:lnTo>
                  <a:lnTo>
                    <a:pt x="1663123" y="1836132"/>
                  </a:lnTo>
                  <a:lnTo>
                    <a:pt x="1662217" y="1820707"/>
                  </a:lnTo>
                  <a:lnTo>
                    <a:pt x="1660858" y="1799836"/>
                  </a:lnTo>
                  <a:lnTo>
                    <a:pt x="1657459" y="1749249"/>
                  </a:lnTo>
                  <a:lnTo>
                    <a:pt x="1653607" y="1696165"/>
                  </a:lnTo>
                  <a:lnTo>
                    <a:pt x="1652248" y="1672119"/>
                  </a:lnTo>
                  <a:lnTo>
                    <a:pt x="1651341" y="1651703"/>
                  </a:lnTo>
                  <a:lnTo>
                    <a:pt x="1650662" y="1642175"/>
                  </a:lnTo>
                  <a:lnTo>
                    <a:pt x="1649755" y="1631740"/>
                  </a:lnTo>
                  <a:lnTo>
                    <a:pt x="1648396" y="1620624"/>
                  </a:lnTo>
                  <a:lnTo>
                    <a:pt x="1646356" y="1609055"/>
                  </a:lnTo>
                  <a:lnTo>
                    <a:pt x="1644544" y="1596578"/>
                  </a:lnTo>
                  <a:lnTo>
                    <a:pt x="1642051" y="1583874"/>
                  </a:lnTo>
                  <a:lnTo>
                    <a:pt x="1636840" y="1558240"/>
                  </a:lnTo>
                  <a:lnTo>
                    <a:pt x="1631402" y="1532606"/>
                  </a:lnTo>
                  <a:lnTo>
                    <a:pt x="1625964" y="1508106"/>
                  </a:lnTo>
                  <a:lnTo>
                    <a:pt x="1620980" y="1485874"/>
                  </a:lnTo>
                  <a:lnTo>
                    <a:pt x="1616901" y="1467046"/>
                  </a:lnTo>
                  <a:lnTo>
                    <a:pt x="1615089" y="1457972"/>
                  </a:lnTo>
                  <a:lnTo>
                    <a:pt x="1612596" y="1447537"/>
                  </a:lnTo>
                  <a:lnTo>
                    <a:pt x="1606025" y="1423037"/>
                  </a:lnTo>
                  <a:lnTo>
                    <a:pt x="1599001" y="1395588"/>
                  </a:lnTo>
                  <a:lnTo>
                    <a:pt x="1591071" y="1367685"/>
                  </a:lnTo>
                  <a:lnTo>
                    <a:pt x="1576570" y="1317324"/>
                  </a:lnTo>
                  <a:lnTo>
                    <a:pt x="1567960" y="1287833"/>
                  </a:lnTo>
                  <a:lnTo>
                    <a:pt x="1567054" y="1284431"/>
                  </a:lnTo>
                  <a:lnTo>
                    <a:pt x="1565921" y="1281709"/>
                  </a:lnTo>
                  <a:lnTo>
                    <a:pt x="1565015" y="1279667"/>
                  </a:lnTo>
                  <a:lnTo>
                    <a:pt x="1563882" y="1277625"/>
                  </a:lnTo>
                  <a:lnTo>
                    <a:pt x="1562749" y="1276264"/>
                  </a:lnTo>
                  <a:lnTo>
                    <a:pt x="1561842" y="1275584"/>
                  </a:lnTo>
                  <a:lnTo>
                    <a:pt x="1560710" y="1275357"/>
                  </a:lnTo>
                  <a:lnTo>
                    <a:pt x="1559803" y="1275584"/>
                  </a:lnTo>
                  <a:lnTo>
                    <a:pt x="1558670" y="1276264"/>
                  </a:lnTo>
                  <a:lnTo>
                    <a:pt x="1557764" y="1277625"/>
                  </a:lnTo>
                  <a:lnTo>
                    <a:pt x="1556858" y="1279213"/>
                  </a:lnTo>
                  <a:lnTo>
                    <a:pt x="1555951" y="1281482"/>
                  </a:lnTo>
                  <a:lnTo>
                    <a:pt x="1555272" y="1284431"/>
                  </a:lnTo>
                  <a:lnTo>
                    <a:pt x="1554818" y="1287833"/>
                  </a:lnTo>
                  <a:lnTo>
                    <a:pt x="1554365" y="1291690"/>
                  </a:lnTo>
                  <a:lnTo>
                    <a:pt x="1553912" y="1296227"/>
                  </a:lnTo>
                  <a:lnTo>
                    <a:pt x="1553006" y="1305528"/>
                  </a:lnTo>
                  <a:lnTo>
                    <a:pt x="1551873" y="1315056"/>
                  </a:lnTo>
                  <a:lnTo>
                    <a:pt x="1550287" y="1324357"/>
                  </a:lnTo>
                  <a:lnTo>
                    <a:pt x="1548927" y="1333884"/>
                  </a:lnTo>
                  <a:lnTo>
                    <a:pt x="1547115" y="1343639"/>
                  </a:lnTo>
                  <a:lnTo>
                    <a:pt x="1545982" y="1352940"/>
                  </a:lnTo>
                  <a:lnTo>
                    <a:pt x="1544622" y="1362921"/>
                  </a:lnTo>
                  <a:lnTo>
                    <a:pt x="1543716" y="1372903"/>
                  </a:lnTo>
                  <a:lnTo>
                    <a:pt x="1542357" y="1389236"/>
                  </a:lnTo>
                  <a:lnTo>
                    <a:pt x="1539864" y="1415777"/>
                  </a:lnTo>
                  <a:lnTo>
                    <a:pt x="1533067" y="1485648"/>
                  </a:lnTo>
                  <a:lnTo>
                    <a:pt x="1529442" y="1522171"/>
                  </a:lnTo>
                  <a:lnTo>
                    <a:pt x="1526269" y="1555064"/>
                  </a:lnTo>
                  <a:lnTo>
                    <a:pt x="1524230" y="1581152"/>
                  </a:lnTo>
                  <a:lnTo>
                    <a:pt x="1523551" y="1590680"/>
                  </a:lnTo>
                  <a:lnTo>
                    <a:pt x="1523324" y="1596805"/>
                  </a:lnTo>
                  <a:lnTo>
                    <a:pt x="1523551" y="1602022"/>
                  </a:lnTo>
                  <a:lnTo>
                    <a:pt x="1523777" y="1607467"/>
                  </a:lnTo>
                  <a:lnTo>
                    <a:pt x="1524910" y="1619717"/>
                  </a:lnTo>
                  <a:lnTo>
                    <a:pt x="1526496" y="1632874"/>
                  </a:lnTo>
                  <a:lnTo>
                    <a:pt x="1528988" y="1646712"/>
                  </a:lnTo>
                  <a:lnTo>
                    <a:pt x="1531707" y="1660777"/>
                  </a:lnTo>
                  <a:lnTo>
                    <a:pt x="1534653" y="1674841"/>
                  </a:lnTo>
                  <a:lnTo>
                    <a:pt x="1538278" y="1687999"/>
                  </a:lnTo>
                  <a:lnTo>
                    <a:pt x="1540091" y="1693897"/>
                  </a:lnTo>
                  <a:lnTo>
                    <a:pt x="1541903" y="1699795"/>
                  </a:lnTo>
                  <a:lnTo>
                    <a:pt x="1542810" y="1702744"/>
                  </a:lnTo>
                  <a:lnTo>
                    <a:pt x="1543716" y="1706601"/>
                  </a:lnTo>
                  <a:lnTo>
                    <a:pt x="1544169" y="1711138"/>
                  </a:lnTo>
                  <a:lnTo>
                    <a:pt x="1544622" y="1716128"/>
                  </a:lnTo>
                  <a:lnTo>
                    <a:pt x="1545076" y="1728151"/>
                  </a:lnTo>
                  <a:lnTo>
                    <a:pt x="1545076" y="1741989"/>
                  </a:lnTo>
                  <a:lnTo>
                    <a:pt x="1544849" y="1757415"/>
                  </a:lnTo>
                  <a:lnTo>
                    <a:pt x="1544169" y="1773975"/>
                  </a:lnTo>
                  <a:lnTo>
                    <a:pt x="1543263" y="1791670"/>
                  </a:lnTo>
                  <a:lnTo>
                    <a:pt x="1541903" y="1810045"/>
                  </a:lnTo>
                  <a:lnTo>
                    <a:pt x="1539184" y="1846568"/>
                  </a:lnTo>
                  <a:lnTo>
                    <a:pt x="1536239" y="1881730"/>
                  </a:lnTo>
                  <a:lnTo>
                    <a:pt x="1533747" y="1911901"/>
                  </a:lnTo>
                  <a:lnTo>
                    <a:pt x="1531934" y="1935040"/>
                  </a:lnTo>
                  <a:lnTo>
                    <a:pt x="1531254" y="1944794"/>
                  </a:lnTo>
                  <a:lnTo>
                    <a:pt x="1531028" y="1956137"/>
                  </a:lnTo>
                  <a:lnTo>
                    <a:pt x="1530801" y="1968160"/>
                  </a:lnTo>
                  <a:lnTo>
                    <a:pt x="1530801" y="1981090"/>
                  </a:lnTo>
                  <a:lnTo>
                    <a:pt x="1531254" y="2008539"/>
                  </a:lnTo>
                  <a:lnTo>
                    <a:pt x="1532161" y="2036896"/>
                  </a:lnTo>
                  <a:lnTo>
                    <a:pt x="1533747" y="2063891"/>
                  </a:lnTo>
                  <a:lnTo>
                    <a:pt x="1534653" y="2076595"/>
                  </a:lnTo>
                  <a:lnTo>
                    <a:pt x="1535786" y="2088391"/>
                  </a:lnTo>
                  <a:lnTo>
                    <a:pt x="1536692" y="2098599"/>
                  </a:lnTo>
                  <a:lnTo>
                    <a:pt x="1538052" y="2107900"/>
                  </a:lnTo>
                  <a:lnTo>
                    <a:pt x="1539184" y="2115386"/>
                  </a:lnTo>
                  <a:lnTo>
                    <a:pt x="1540544" y="2121057"/>
                  </a:lnTo>
                  <a:lnTo>
                    <a:pt x="1541677" y="2126275"/>
                  </a:lnTo>
                  <a:lnTo>
                    <a:pt x="1542583" y="2131719"/>
                  </a:lnTo>
                  <a:lnTo>
                    <a:pt x="1544849" y="2144196"/>
                  </a:lnTo>
                  <a:lnTo>
                    <a:pt x="1546662" y="2157580"/>
                  </a:lnTo>
                  <a:lnTo>
                    <a:pt x="1548474" y="2170965"/>
                  </a:lnTo>
                  <a:lnTo>
                    <a:pt x="1551420" y="2195691"/>
                  </a:lnTo>
                  <a:lnTo>
                    <a:pt x="1552553" y="2205219"/>
                  </a:lnTo>
                  <a:lnTo>
                    <a:pt x="1553232" y="2209076"/>
                  </a:lnTo>
                  <a:lnTo>
                    <a:pt x="1553912" y="2212025"/>
                  </a:lnTo>
                  <a:lnTo>
                    <a:pt x="1555045" y="2217469"/>
                  </a:lnTo>
                  <a:lnTo>
                    <a:pt x="1555725" y="2223821"/>
                  </a:lnTo>
                  <a:lnTo>
                    <a:pt x="1556178" y="2230173"/>
                  </a:lnTo>
                  <a:lnTo>
                    <a:pt x="1556631" y="2236978"/>
                  </a:lnTo>
                  <a:lnTo>
                    <a:pt x="1556631" y="2243557"/>
                  </a:lnTo>
                  <a:lnTo>
                    <a:pt x="1556631" y="2249455"/>
                  </a:lnTo>
                  <a:lnTo>
                    <a:pt x="1555951" y="2254900"/>
                  </a:lnTo>
                  <a:lnTo>
                    <a:pt x="1555498" y="2259437"/>
                  </a:lnTo>
                  <a:lnTo>
                    <a:pt x="1555045" y="2262839"/>
                  </a:lnTo>
                  <a:lnTo>
                    <a:pt x="1554592" y="2266469"/>
                  </a:lnTo>
                  <a:lnTo>
                    <a:pt x="1554592" y="2269645"/>
                  </a:lnTo>
                  <a:lnTo>
                    <a:pt x="1554592" y="2273048"/>
                  </a:lnTo>
                  <a:lnTo>
                    <a:pt x="1554818" y="2277131"/>
                  </a:lnTo>
                  <a:lnTo>
                    <a:pt x="1555272" y="2281214"/>
                  </a:lnTo>
                  <a:lnTo>
                    <a:pt x="1557311" y="2292103"/>
                  </a:lnTo>
                  <a:lnTo>
                    <a:pt x="1557764" y="2295506"/>
                  </a:lnTo>
                  <a:lnTo>
                    <a:pt x="1557764" y="2298682"/>
                  </a:lnTo>
                  <a:lnTo>
                    <a:pt x="1557537" y="2301858"/>
                  </a:lnTo>
                  <a:lnTo>
                    <a:pt x="1557084" y="2305261"/>
                  </a:lnTo>
                  <a:lnTo>
                    <a:pt x="1556178" y="2308890"/>
                  </a:lnTo>
                  <a:lnTo>
                    <a:pt x="1555272" y="2312293"/>
                  </a:lnTo>
                  <a:lnTo>
                    <a:pt x="1553912" y="2315923"/>
                  </a:lnTo>
                  <a:lnTo>
                    <a:pt x="1552326" y="2319552"/>
                  </a:lnTo>
                  <a:lnTo>
                    <a:pt x="1550513" y="2322955"/>
                  </a:lnTo>
                  <a:lnTo>
                    <a:pt x="1548701" y="2326358"/>
                  </a:lnTo>
                  <a:lnTo>
                    <a:pt x="1546435" y="2330214"/>
                  </a:lnTo>
                  <a:lnTo>
                    <a:pt x="1544169" y="2333617"/>
                  </a:lnTo>
                  <a:lnTo>
                    <a:pt x="1539184" y="2340422"/>
                  </a:lnTo>
                  <a:lnTo>
                    <a:pt x="1533520" y="2346774"/>
                  </a:lnTo>
                  <a:lnTo>
                    <a:pt x="1531934" y="2348362"/>
                  </a:lnTo>
                  <a:lnTo>
                    <a:pt x="1530574" y="2349723"/>
                  </a:lnTo>
                  <a:lnTo>
                    <a:pt x="1528762" y="2351084"/>
                  </a:lnTo>
                  <a:lnTo>
                    <a:pt x="1526949" y="2352219"/>
                  </a:lnTo>
                  <a:lnTo>
                    <a:pt x="1523324" y="2354033"/>
                  </a:lnTo>
                  <a:lnTo>
                    <a:pt x="1519472" y="2355395"/>
                  </a:lnTo>
                  <a:lnTo>
                    <a:pt x="1514941" y="2356756"/>
                  </a:lnTo>
                  <a:lnTo>
                    <a:pt x="1510636" y="2357436"/>
                  </a:lnTo>
                  <a:lnTo>
                    <a:pt x="1506331" y="2357890"/>
                  </a:lnTo>
                  <a:lnTo>
                    <a:pt x="1501799" y="2358117"/>
                  </a:lnTo>
                  <a:lnTo>
                    <a:pt x="1497267" y="2358344"/>
                  </a:lnTo>
                  <a:lnTo>
                    <a:pt x="1493189" y="2358117"/>
                  </a:lnTo>
                  <a:lnTo>
                    <a:pt x="1485485" y="2357663"/>
                  </a:lnTo>
                  <a:lnTo>
                    <a:pt x="1478688" y="2357209"/>
                  </a:lnTo>
                  <a:lnTo>
                    <a:pt x="1473703" y="2356983"/>
                  </a:lnTo>
                  <a:lnTo>
                    <a:pt x="1471890" y="2356756"/>
                  </a:lnTo>
                  <a:lnTo>
                    <a:pt x="1469851" y="2356302"/>
                  </a:lnTo>
                  <a:lnTo>
                    <a:pt x="1467585" y="2355395"/>
                  </a:lnTo>
                  <a:lnTo>
                    <a:pt x="1465320" y="2354487"/>
                  </a:lnTo>
                  <a:lnTo>
                    <a:pt x="1463054" y="2352899"/>
                  </a:lnTo>
                  <a:lnTo>
                    <a:pt x="1461015" y="2351311"/>
                  </a:lnTo>
                  <a:lnTo>
                    <a:pt x="1458749" y="2349496"/>
                  </a:lnTo>
                  <a:lnTo>
                    <a:pt x="1456710" y="2347228"/>
                  </a:lnTo>
                  <a:lnTo>
                    <a:pt x="1454670" y="2344959"/>
                  </a:lnTo>
                  <a:lnTo>
                    <a:pt x="1453311" y="2342464"/>
                  </a:lnTo>
                  <a:lnTo>
                    <a:pt x="1451498" y="2339742"/>
                  </a:lnTo>
                  <a:lnTo>
                    <a:pt x="1450365" y="2337020"/>
                  </a:lnTo>
                  <a:lnTo>
                    <a:pt x="1449233" y="2334071"/>
                  </a:lnTo>
                  <a:lnTo>
                    <a:pt x="1448779" y="2331122"/>
                  </a:lnTo>
                  <a:lnTo>
                    <a:pt x="1448553" y="2327946"/>
                  </a:lnTo>
                  <a:lnTo>
                    <a:pt x="1448553" y="2324997"/>
                  </a:lnTo>
                  <a:lnTo>
                    <a:pt x="1449233" y="2318645"/>
                  </a:lnTo>
                  <a:lnTo>
                    <a:pt x="1450365" y="2313200"/>
                  </a:lnTo>
                  <a:lnTo>
                    <a:pt x="1451498" y="2307983"/>
                  </a:lnTo>
                  <a:lnTo>
                    <a:pt x="1452631" y="2303219"/>
                  </a:lnTo>
                  <a:lnTo>
                    <a:pt x="1455124" y="2294145"/>
                  </a:lnTo>
                  <a:lnTo>
                    <a:pt x="1456256" y="2289608"/>
                  </a:lnTo>
                  <a:lnTo>
                    <a:pt x="1456936" y="2285298"/>
                  </a:lnTo>
                  <a:lnTo>
                    <a:pt x="1457163" y="2283256"/>
                  </a:lnTo>
                  <a:lnTo>
                    <a:pt x="1456936" y="2281214"/>
                  </a:lnTo>
                  <a:lnTo>
                    <a:pt x="1456483" y="2279399"/>
                  </a:lnTo>
                  <a:lnTo>
                    <a:pt x="1455803" y="2277812"/>
                  </a:lnTo>
                  <a:lnTo>
                    <a:pt x="1454670" y="2276224"/>
                  </a:lnTo>
                  <a:lnTo>
                    <a:pt x="1453311" y="2275089"/>
                  </a:lnTo>
                  <a:lnTo>
                    <a:pt x="1451498" y="2273728"/>
                  </a:lnTo>
                  <a:lnTo>
                    <a:pt x="1449459" y="2272821"/>
                  </a:lnTo>
                  <a:lnTo>
                    <a:pt x="1447193" y="2272140"/>
                  </a:lnTo>
                  <a:lnTo>
                    <a:pt x="1444474" y="2271460"/>
                  </a:lnTo>
                  <a:lnTo>
                    <a:pt x="1441529" y="2271006"/>
                  </a:lnTo>
                  <a:lnTo>
                    <a:pt x="1438357" y="2270779"/>
                  </a:lnTo>
                  <a:lnTo>
                    <a:pt x="1434958" y="2270779"/>
                  </a:lnTo>
                  <a:lnTo>
                    <a:pt x="1431106" y="2270779"/>
                  </a:lnTo>
                  <a:lnTo>
                    <a:pt x="1427028" y="2271460"/>
                  </a:lnTo>
                  <a:lnTo>
                    <a:pt x="1422496" y="2271913"/>
                  </a:lnTo>
                  <a:lnTo>
                    <a:pt x="1417738" y="2272367"/>
                  </a:lnTo>
                  <a:lnTo>
                    <a:pt x="1413206" y="2272367"/>
                  </a:lnTo>
                  <a:lnTo>
                    <a:pt x="1408222" y="2271913"/>
                  </a:lnTo>
                  <a:lnTo>
                    <a:pt x="1403237" y="2271460"/>
                  </a:lnTo>
                  <a:lnTo>
                    <a:pt x="1398252" y="2270552"/>
                  </a:lnTo>
                  <a:lnTo>
                    <a:pt x="1393267" y="2269645"/>
                  </a:lnTo>
                  <a:lnTo>
                    <a:pt x="1383525" y="2267150"/>
                  </a:lnTo>
                  <a:lnTo>
                    <a:pt x="1374915" y="2264654"/>
                  </a:lnTo>
                  <a:lnTo>
                    <a:pt x="1367211" y="2262159"/>
                  </a:lnTo>
                  <a:lnTo>
                    <a:pt x="1361546" y="2260798"/>
                  </a:lnTo>
                  <a:lnTo>
                    <a:pt x="1359281" y="2260117"/>
                  </a:lnTo>
                  <a:lnTo>
                    <a:pt x="1357921" y="2259890"/>
                  </a:lnTo>
                  <a:lnTo>
                    <a:pt x="1355429" y="2259663"/>
                  </a:lnTo>
                  <a:lnTo>
                    <a:pt x="1354069" y="2259437"/>
                  </a:lnTo>
                  <a:lnTo>
                    <a:pt x="1353163" y="2258756"/>
                  </a:lnTo>
                  <a:lnTo>
                    <a:pt x="1352257" y="2258075"/>
                  </a:lnTo>
                  <a:lnTo>
                    <a:pt x="1351124" y="2256941"/>
                  </a:lnTo>
                  <a:lnTo>
                    <a:pt x="1350217" y="2255580"/>
                  </a:lnTo>
                  <a:lnTo>
                    <a:pt x="1349538" y="2253765"/>
                  </a:lnTo>
                  <a:lnTo>
                    <a:pt x="1348858" y="2251497"/>
                  </a:lnTo>
                  <a:lnTo>
                    <a:pt x="1348405" y="2249001"/>
                  </a:lnTo>
                  <a:lnTo>
                    <a:pt x="1347952" y="2245826"/>
                  </a:lnTo>
                  <a:lnTo>
                    <a:pt x="1347498" y="2242423"/>
                  </a:lnTo>
                  <a:lnTo>
                    <a:pt x="1347498" y="2238113"/>
                  </a:lnTo>
                  <a:lnTo>
                    <a:pt x="1347272" y="2233349"/>
                  </a:lnTo>
                  <a:lnTo>
                    <a:pt x="1347725" y="2222233"/>
                  </a:lnTo>
                  <a:lnTo>
                    <a:pt x="1347952" y="2214293"/>
                  </a:lnTo>
                  <a:lnTo>
                    <a:pt x="1347952" y="2203631"/>
                  </a:lnTo>
                  <a:lnTo>
                    <a:pt x="1347725" y="2175502"/>
                  </a:lnTo>
                  <a:lnTo>
                    <a:pt x="1346139" y="2102456"/>
                  </a:lnTo>
                  <a:lnTo>
                    <a:pt x="1345459" y="2062984"/>
                  </a:lnTo>
                  <a:lnTo>
                    <a:pt x="1345006" y="2025780"/>
                  </a:lnTo>
                  <a:lnTo>
                    <a:pt x="1345006" y="2008993"/>
                  </a:lnTo>
                  <a:lnTo>
                    <a:pt x="1345233" y="1993567"/>
                  </a:lnTo>
                  <a:lnTo>
                    <a:pt x="1345459" y="1980410"/>
                  </a:lnTo>
                  <a:lnTo>
                    <a:pt x="1345912" y="1969521"/>
                  </a:lnTo>
                  <a:lnTo>
                    <a:pt x="1347272" y="1946382"/>
                  </a:lnTo>
                  <a:lnTo>
                    <a:pt x="1348178" y="1917572"/>
                  </a:lnTo>
                  <a:lnTo>
                    <a:pt x="1350217" y="1851558"/>
                  </a:lnTo>
                  <a:lnTo>
                    <a:pt x="1351124" y="1819119"/>
                  </a:lnTo>
                  <a:lnTo>
                    <a:pt x="1352257" y="1789855"/>
                  </a:lnTo>
                  <a:lnTo>
                    <a:pt x="1353163" y="1766035"/>
                  </a:lnTo>
                  <a:lnTo>
                    <a:pt x="1353843" y="1757188"/>
                  </a:lnTo>
                  <a:lnTo>
                    <a:pt x="1354296" y="1750383"/>
                  </a:lnTo>
                  <a:lnTo>
                    <a:pt x="1354749" y="1746753"/>
                  </a:lnTo>
                  <a:lnTo>
                    <a:pt x="1354976" y="1741082"/>
                  </a:lnTo>
                  <a:lnTo>
                    <a:pt x="1354976" y="1724068"/>
                  </a:lnTo>
                  <a:lnTo>
                    <a:pt x="1354296" y="1700929"/>
                  </a:lnTo>
                  <a:lnTo>
                    <a:pt x="1353616" y="1672573"/>
                  </a:lnTo>
                  <a:lnTo>
                    <a:pt x="1351350" y="1603383"/>
                  </a:lnTo>
                  <a:lnTo>
                    <a:pt x="1348178" y="1523985"/>
                  </a:lnTo>
                  <a:lnTo>
                    <a:pt x="1344779" y="1442319"/>
                  </a:lnTo>
                  <a:lnTo>
                    <a:pt x="1341154" y="1366097"/>
                  </a:lnTo>
                  <a:lnTo>
                    <a:pt x="1338209" y="1303033"/>
                  </a:lnTo>
                  <a:lnTo>
                    <a:pt x="1335716" y="1260611"/>
                  </a:lnTo>
                  <a:lnTo>
                    <a:pt x="1335037" y="1246093"/>
                  </a:lnTo>
                  <a:lnTo>
                    <a:pt x="1334583" y="1231574"/>
                  </a:lnTo>
                  <a:lnTo>
                    <a:pt x="1334357" y="1217510"/>
                  </a:lnTo>
                  <a:lnTo>
                    <a:pt x="1334583" y="1203445"/>
                  </a:lnTo>
                  <a:lnTo>
                    <a:pt x="1335037" y="1189834"/>
                  </a:lnTo>
                  <a:lnTo>
                    <a:pt x="1335490" y="1176676"/>
                  </a:lnTo>
                  <a:lnTo>
                    <a:pt x="1336396" y="1163746"/>
                  </a:lnTo>
                  <a:lnTo>
                    <a:pt x="1337302" y="1151269"/>
                  </a:lnTo>
                  <a:lnTo>
                    <a:pt x="1338209" y="1139473"/>
                  </a:lnTo>
                  <a:lnTo>
                    <a:pt x="1339568" y="1127903"/>
                  </a:lnTo>
                  <a:lnTo>
                    <a:pt x="1342287" y="1106806"/>
                  </a:lnTo>
                  <a:lnTo>
                    <a:pt x="1345006" y="1088205"/>
                  </a:lnTo>
                  <a:lnTo>
                    <a:pt x="1347725" y="1073006"/>
                  </a:lnTo>
                  <a:lnTo>
                    <a:pt x="1350671" y="1057580"/>
                  </a:lnTo>
                  <a:lnTo>
                    <a:pt x="1354296" y="1040339"/>
                  </a:lnTo>
                  <a:lnTo>
                    <a:pt x="1358374" y="1021964"/>
                  </a:lnTo>
                  <a:lnTo>
                    <a:pt x="1362906" y="1003362"/>
                  </a:lnTo>
                  <a:lnTo>
                    <a:pt x="1371063" y="968654"/>
                  </a:lnTo>
                  <a:lnTo>
                    <a:pt x="1376954" y="943020"/>
                  </a:lnTo>
                  <a:lnTo>
                    <a:pt x="1379446" y="932812"/>
                  </a:lnTo>
                  <a:lnTo>
                    <a:pt x="1382618" y="921696"/>
                  </a:lnTo>
                  <a:lnTo>
                    <a:pt x="1385790" y="910126"/>
                  </a:lnTo>
                  <a:lnTo>
                    <a:pt x="1389416" y="899238"/>
                  </a:lnTo>
                  <a:lnTo>
                    <a:pt x="1394853" y="881997"/>
                  </a:lnTo>
                  <a:lnTo>
                    <a:pt x="1397346" y="874738"/>
                  </a:lnTo>
                  <a:lnTo>
                    <a:pt x="1388509" y="866798"/>
                  </a:lnTo>
                  <a:lnTo>
                    <a:pt x="1380806" y="859992"/>
                  </a:lnTo>
                  <a:lnTo>
                    <a:pt x="1373555" y="853868"/>
                  </a:lnTo>
                  <a:lnTo>
                    <a:pt x="1371969" y="852733"/>
                  </a:lnTo>
                  <a:lnTo>
                    <a:pt x="1370383" y="851826"/>
                  </a:lnTo>
                  <a:lnTo>
                    <a:pt x="1369023" y="851372"/>
                  </a:lnTo>
                  <a:lnTo>
                    <a:pt x="1367437" y="851145"/>
                  </a:lnTo>
                  <a:lnTo>
                    <a:pt x="1366305" y="851145"/>
                  </a:lnTo>
                  <a:lnTo>
                    <a:pt x="1364718" y="851372"/>
                  </a:lnTo>
                  <a:lnTo>
                    <a:pt x="1363586" y="851826"/>
                  </a:lnTo>
                  <a:lnTo>
                    <a:pt x="1362453" y="852280"/>
                  </a:lnTo>
                  <a:lnTo>
                    <a:pt x="1361546" y="853187"/>
                  </a:lnTo>
                  <a:lnTo>
                    <a:pt x="1360640" y="854094"/>
                  </a:lnTo>
                  <a:lnTo>
                    <a:pt x="1359734" y="855455"/>
                  </a:lnTo>
                  <a:lnTo>
                    <a:pt x="1359054" y="856590"/>
                  </a:lnTo>
                  <a:lnTo>
                    <a:pt x="1358601" y="857951"/>
                  </a:lnTo>
                  <a:lnTo>
                    <a:pt x="1358148" y="859312"/>
                  </a:lnTo>
                  <a:lnTo>
                    <a:pt x="1357921" y="860900"/>
                  </a:lnTo>
                  <a:lnTo>
                    <a:pt x="1357921" y="862261"/>
                  </a:lnTo>
                  <a:lnTo>
                    <a:pt x="1357694" y="868613"/>
                  </a:lnTo>
                  <a:lnTo>
                    <a:pt x="1356788" y="875192"/>
                  </a:lnTo>
                  <a:lnTo>
                    <a:pt x="1356335" y="883358"/>
                  </a:lnTo>
                  <a:lnTo>
                    <a:pt x="1356108" y="888122"/>
                  </a:lnTo>
                  <a:lnTo>
                    <a:pt x="1356108" y="893340"/>
                  </a:lnTo>
                  <a:lnTo>
                    <a:pt x="1355882" y="894701"/>
                  </a:lnTo>
                  <a:lnTo>
                    <a:pt x="1355655" y="896289"/>
                  </a:lnTo>
                  <a:lnTo>
                    <a:pt x="1355202" y="897877"/>
                  </a:lnTo>
                  <a:lnTo>
                    <a:pt x="1354749" y="899238"/>
                  </a:lnTo>
                  <a:lnTo>
                    <a:pt x="1352936" y="902414"/>
                  </a:lnTo>
                  <a:lnTo>
                    <a:pt x="1350444" y="905816"/>
                  </a:lnTo>
                  <a:lnTo>
                    <a:pt x="1347725" y="909219"/>
                  </a:lnTo>
                  <a:lnTo>
                    <a:pt x="1344553" y="912622"/>
                  </a:lnTo>
                  <a:lnTo>
                    <a:pt x="1340701" y="916025"/>
                  </a:lnTo>
                  <a:lnTo>
                    <a:pt x="1336849" y="919428"/>
                  </a:lnTo>
                  <a:lnTo>
                    <a:pt x="1328466" y="926233"/>
                  </a:lnTo>
                  <a:lnTo>
                    <a:pt x="1319403" y="933039"/>
                  </a:lnTo>
                  <a:lnTo>
                    <a:pt x="1303089" y="944608"/>
                  </a:lnTo>
                  <a:lnTo>
                    <a:pt x="1296065" y="949599"/>
                  </a:lnTo>
                  <a:lnTo>
                    <a:pt x="1289947" y="954136"/>
                  </a:lnTo>
                  <a:lnTo>
                    <a:pt x="1284509" y="957539"/>
                  </a:lnTo>
                  <a:lnTo>
                    <a:pt x="1279751" y="960261"/>
                  </a:lnTo>
                  <a:lnTo>
                    <a:pt x="1276126" y="962302"/>
                  </a:lnTo>
                  <a:lnTo>
                    <a:pt x="1274540" y="962756"/>
                  </a:lnTo>
                  <a:lnTo>
                    <a:pt x="1273407" y="962983"/>
                  </a:lnTo>
                  <a:lnTo>
                    <a:pt x="1272501" y="963210"/>
                  </a:lnTo>
                  <a:lnTo>
                    <a:pt x="1271594" y="962983"/>
                  </a:lnTo>
                  <a:lnTo>
                    <a:pt x="1271141" y="962529"/>
                  </a:lnTo>
                  <a:lnTo>
                    <a:pt x="1270915" y="961622"/>
                  </a:lnTo>
                  <a:lnTo>
                    <a:pt x="1270915" y="959580"/>
                  </a:lnTo>
                  <a:lnTo>
                    <a:pt x="1270461" y="957312"/>
                  </a:lnTo>
                  <a:lnTo>
                    <a:pt x="1269555" y="955043"/>
                  </a:lnTo>
                  <a:lnTo>
                    <a:pt x="1268422" y="952775"/>
                  </a:lnTo>
                  <a:lnTo>
                    <a:pt x="1266836" y="951187"/>
                  </a:lnTo>
                  <a:lnTo>
                    <a:pt x="1265250" y="949599"/>
                  </a:lnTo>
                  <a:lnTo>
                    <a:pt x="1264117" y="948918"/>
                  </a:lnTo>
                  <a:lnTo>
                    <a:pt x="1263211" y="948464"/>
                  </a:lnTo>
                  <a:lnTo>
                    <a:pt x="1262078" y="948238"/>
                  </a:lnTo>
                  <a:lnTo>
                    <a:pt x="1260945" y="948238"/>
                  </a:lnTo>
                  <a:lnTo>
                    <a:pt x="1259812" y="948238"/>
                  </a:lnTo>
                  <a:lnTo>
                    <a:pt x="1258453" y="948464"/>
                  </a:lnTo>
                  <a:lnTo>
                    <a:pt x="1257546" y="948918"/>
                  </a:lnTo>
                  <a:lnTo>
                    <a:pt x="1256640" y="949599"/>
                  </a:lnTo>
                  <a:lnTo>
                    <a:pt x="1255734" y="950506"/>
                  </a:lnTo>
                  <a:lnTo>
                    <a:pt x="1255054" y="951867"/>
                  </a:lnTo>
                  <a:lnTo>
                    <a:pt x="1254374" y="953455"/>
                  </a:lnTo>
                  <a:lnTo>
                    <a:pt x="1253921" y="955270"/>
                  </a:lnTo>
                  <a:lnTo>
                    <a:pt x="1253468" y="957539"/>
                  </a:lnTo>
                  <a:lnTo>
                    <a:pt x="1253241" y="960034"/>
                  </a:lnTo>
                  <a:lnTo>
                    <a:pt x="1253241" y="963210"/>
                  </a:lnTo>
                  <a:lnTo>
                    <a:pt x="1253468" y="966839"/>
                  </a:lnTo>
                  <a:lnTo>
                    <a:pt x="1254374" y="975006"/>
                  </a:lnTo>
                  <a:lnTo>
                    <a:pt x="1255734" y="985441"/>
                  </a:lnTo>
                  <a:lnTo>
                    <a:pt x="1256867" y="991112"/>
                  </a:lnTo>
                  <a:lnTo>
                    <a:pt x="1257320" y="997010"/>
                  </a:lnTo>
                  <a:lnTo>
                    <a:pt x="1257773" y="1003135"/>
                  </a:lnTo>
                  <a:lnTo>
                    <a:pt x="1258226" y="1009487"/>
                  </a:lnTo>
                  <a:lnTo>
                    <a:pt x="1258453" y="1021964"/>
                  </a:lnTo>
                  <a:lnTo>
                    <a:pt x="1258453" y="1035121"/>
                  </a:lnTo>
                  <a:lnTo>
                    <a:pt x="1258453" y="1035122"/>
                  </a:lnTo>
                  <a:lnTo>
                    <a:pt x="1258000" y="1061663"/>
                  </a:lnTo>
                  <a:lnTo>
                    <a:pt x="1257546" y="1074820"/>
                  </a:lnTo>
                  <a:lnTo>
                    <a:pt x="1257546" y="1087978"/>
                  </a:lnTo>
                  <a:lnTo>
                    <a:pt x="1257093" y="1134936"/>
                  </a:lnTo>
                  <a:lnTo>
                    <a:pt x="1255734" y="1205713"/>
                  </a:lnTo>
                  <a:lnTo>
                    <a:pt x="1254601" y="1272181"/>
                  </a:lnTo>
                  <a:lnTo>
                    <a:pt x="1254148" y="1306435"/>
                  </a:lnTo>
                  <a:lnTo>
                    <a:pt x="1254148" y="1308477"/>
                  </a:lnTo>
                  <a:lnTo>
                    <a:pt x="1253468" y="1310292"/>
                  </a:lnTo>
                  <a:lnTo>
                    <a:pt x="1253015" y="1312107"/>
                  </a:lnTo>
                  <a:lnTo>
                    <a:pt x="1252335" y="1313468"/>
                  </a:lnTo>
                  <a:lnTo>
                    <a:pt x="1251429" y="1314829"/>
                  </a:lnTo>
                  <a:lnTo>
                    <a:pt x="1250296" y="1315963"/>
                  </a:lnTo>
                  <a:lnTo>
                    <a:pt x="1249163" y="1317097"/>
                  </a:lnTo>
                  <a:lnTo>
                    <a:pt x="1247577" y="1317778"/>
                  </a:lnTo>
                  <a:lnTo>
                    <a:pt x="1246218" y="1318458"/>
                  </a:lnTo>
                  <a:lnTo>
                    <a:pt x="1244631" y="1319366"/>
                  </a:lnTo>
                  <a:lnTo>
                    <a:pt x="1241459" y="1320046"/>
                  </a:lnTo>
                  <a:lnTo>
                    <a:pt x="1238287" y="1320500"/>
                  </a:lnTo>
                  <a:lnTo>
                    <a:pt x="1234889" y="1320500"/>
                  </a:lnTo>
                  <a:lnTo>
                    <a:pt x="1231943" y="1320727"/>
                  </a:lnTo>
                  <a:lnTo>
                    <a:pt x="1230810" y="1320954"/>
                  </a:lnTo>
                  <a:lnTo>
                    <a:pt x="1229677" y="1321407"/>
                  </a:lnTo>
                  <a:lnTo>
                    <a:pt x="1228771" y="1322088"/>
                  </a:lnTo>
                  <a:lnTo>
                    <a:pt x="1228091" y="1322769"/>
                  </a:lnTo>
                  <a:lnTo>
                    <a:pt x="1227411" y="1323449"/>
                  </a:lnTo>
                  <a:lnTo>
                    <a:pt x="1226732" y="1324130"/>
                  </a:lnTo>
                  <a:lnTo>
                    <a:pt x="1225825" y="1326398"/>
                  </a:lnTo>
                  <a:lnTo>
                    <a:pt x="1225372" y="1329120"/>
                  </a:lnTo>
                  <a:lnTo>
                    <a:pt x="1224919" y="1332069"/>
                  </a:lnTo>
                  <a:lnTo>
                    <a:pt x="1224919" y="1335699"/>
                  </a:lnTo>
                  <a:lnTo>
                    <a:pt x="1224692" y="1340009"/>
                  </a:lnTo>
                  <a:lnTo>
                    <a:pt x="1224013" y="1345227"/>
                  </a:lnTo>
                  <a:lnTo>
                    <a:pt x="1223560" y="1351579"/>
                  </a:lnTo>
                  <a:lnTo>
                    <a:pt x="1222653" y="1358157"/>
                  </a:lnTo>
                  <a:lnTo>
                    <a:pt x="1221294" y="1365417"/>
                  </a:lnTo>
                  <a:lnTo>
                    <a:pt x="1219934" y="1373129"/>
                  </a:lnTo>
                  <a:lnTo>
                    <a:pt x="1218122" y="1381069"/>
                  </a:lnTo>
                  <a:lnTo>
                    <a:pt x="1216309" y="1388782"/>
                  </a:lnTo>
                  <a:lnTo>
                    <a:pt x="1215176" y="1394453"/>
                  </a:lnTo>
                  <a:lnTo>
                    <a:pt x="1213364" y="1403301"/>
                  </a:lnTo>
                  <a:lnTo>
                    <a:pt x="1209058" y="1428935"/>
                  </a:lnTo>
                  <a:lnTo>
                    <a:pt x="1197276" y="1497898"/>
                  </a:lnTo>
                  <a:lnTo>
                    <a:pt x="1186174" y="1565953"/>
                  </a:lnTo>
                  <a:lnTo>
                    <a:pt x="1180283" y="1603837"/>
                  </a:lnTo>
                  <a:lnTo>
                    <a:pt x="1179830" y="1607240"/>
                  </a:lnTo>
                  <a:lnTo>
                    <a:pt x="1178470" y="1611550"/>
                  </a:lnTo>
                  <a:lnTo>
                    <a:pt x="1175298" y="1621305"/>
                  </a:lnTo>
                  <a:lnTo>
                    <a:pt x="1166915" y="1645578"/>
                  </a:lnTo>
                  <a:lnTo>
                    <a:pt x="1162383" y="1658281"/>
                  </a:lnTo>
                  <a:lnTo>
                    <a:pt x="1160344" y="1664860"/>
                  </a:lnTo>
                  <a:lnTo>
                    <a:pt x="1158758" y="1670985"/>
                  </a:lnTo>
                  <a:lnTo>
                    <a:pt x="1157172" y="1677337"/>
                  </a:lnTo>
                  <a:lnTo>
                    <a:pt x="1156039" y="1682781"/>
                  </a:lnTo>
                  <a:lnTo>
                    <a:pt x="1155133" y="1688226"/>
                  </a:lnTo>
                  <a:lnTo>
                    <a:pt x="1154906" y="1692763"/>
                  </a:lnTo>
                  <a:lnTo>
                    <a:pt x="1154906" y="1716128"/>
                  </a:lnTo>
                  <a:lnTo>
                    <a:pt x="1154453" y="1745165"/>
                  </a:lnTo>
                  <a:lnTo>
                    <a:pt x="1154226" y="1759911"/>
                  </a:lnTo>
                  <a:lnTo>
                    <a:pt x="1153547" y="1773295"/>
                  </a:lnTo>
                  <a:lnTo>
                    <a:pt x="1152640" y="1784637"/>
                  </a:lnTo>
                  <a:lnTo>
                    <a:pt x="1152187" y="1789401"/>
                  </a:lnTo>
                  <a:lnTo>
                    <a:pt x="1151507" y="1793258"/>
                  </a:lnTo>
                  <a:lnTo>
                    <a:pt x="1149921" y="1802332"/>
                  </a:lnTo>
                  <a:lnTo>
                    <a:pt x="1148335" y="1814355"/>
                  </a:lnTo>
                  <a:lnTo>
                    <a:pt x="1144030" y="1844072"/>
                  </a:lnTo>
                  <a:lnTo>
                    <a:pt x="1140405" y="1875151"/>
                  </a:lnTo>
                  <a:lnTo>
                    <a:pt x="1138819" y="1888535"/>
                  </a:lnTo>
                  <a:lnTo>
                    <a:pt x="1138139" y="1899424"/>
                  </a:lnTo>
                  <a:lnTo>
                    <a:pt x="1137459" y="1904868"/>
                  </a:lnTo>
                  <a:lnTo>
                    <a:pt x="1135873" y="1911901"/>
                  </a:lnTo>
                  <a:lnTo>
                    <a:pt x="1133834" y="1920294"/>
                  </a:lnTo>
                  <a:lnTo>
                    <a:pt x="1131342" y="1929822"/>
                  </a:lnTo>
                  <a:lnTo>
                    <a:pt x="1124998" y="1951373"/>
                  </a:lnTo>
                  <a:lnTo>
                    <a:pt x="1117747" y="1974058"/>
                  </a:lnTo>
                  <a:lnTo>
                    <a:pt x="1110723" y="1996743"/>
                  </a:lnTo>
                  <a:lnTo>
                    <a:pt x="1103699" y="2016479"/>
                  </a:lnTo>
                  <a:lnTo>
                    <a:pt x="1098488" y="2031905"/>
                  </a:lnTo>
                  <a:lnTo>
                    <a:pt x="1095316" y="2040979"/>
                  </a:lnTo>
                  <a:lnTo>
                    <a:pt x="1094636" y="2043701"/>
                  </a:lnTo>
                  <a:lnTo>
                    <a:pt x="1094183" y="2046650"/>
                  </a:lnTo>
                  <a:lnTo>
                    <a:pt x="1094183" y="2049599"/>
                  </a:lnTo>
                  <a:lnTo>
                    <a:pt x="1094863" y="2052775"/>
                  </a:lnTo>
                  <a:lnTo>
                    <a:pt x="1095769" y="2055951"/>
                  </a:lnTo>
                  <a:lnTo>
                    <a:pt x="1096902" y="2059581"/>
                  </a:lnTo>
                  <a:lnTo>
                    <a:pt x="1098261" y="2062757"/>
                  </a:lnTo>
                  <a:lnTo>
                    <a:pt x="1100074" y="2065933"/>
                  </a:lnTo>
                  <a:lnTo>
                    <a:pt x="1101886" y="2069335"/>
                  </a:lnTo>
                  <a:lnTo>
                    <a:pt x="1104152" y="2072511"/>
                  </a:lnTo>
                  <a:lnTo>
                    <a:pt x="1106418" y="2075687"/>
                  </a:lnTo>
                  <a:lnTo>
                    <a:pt x="1108684" y="2078409"/>
                  </a:lnTo>
                  <a:lnTo>
                    <a:pt x="1111176" y="2081132"/>
                  </a:lnTo>
                  <a:lnTo>
                    <a:pt x="1113895" y="2083400"/>
                  </a:lnTo>
                  <a:lnTo>
                    <a:pt x="1116388" y="2085442"/>
                  </a:lnTo>
                  <a:lnTo>
                    <a:pt x="1118880" y="2087257"/>
                  </a:lnTo>
                  <a:lnTo>
                    <a:pt x="1120013" y="2088391"/>
                  </a:lnTo>
                  <a:lnTo>
                    <a:pt x="1121372" y="2089525"/>
                  </a:lnTo>
                  <a:lnTo>
                    <a:pt x="1122505" y="2090659"/>
                  </a:lnTo>
                  <a:lnTo>
                    <a:pt x="1123865" y="2092474"/>
                  </a:lnTo>
                  <a:lnTo>
                    <a:pt x="1125677" y="2096557"/>
                  </a:lnTo>
                  <a:lnTo>
                    <a:pt x="1127943" y="2100868"/>
                  </a:lnTo>
                  <a:lnTo>
                    <a:pt x="1129756" y="2106312"/>
                  </a:lnTo>
                  <a:lnTo>
                    <a:pt x="1131795" y="2112210"/>
                  </a:lnTo>
                  <a:lnTo>
                    <a:pt x="1133154" y="2118335"/>
                  </a:lnTo>
                  <a:lnTo>
                    <a:pt x="1134967" y="2124460"/>
                  </a:lnTo>
                  <a:lnTo>
                    <a:pt x="1137686" y="2137618"/>
                  </a:lnTo>
                  <a:lnTo>
                    <a:pt x="1139952" y="2150321"/>
                  </a:lnTo>
                  <a:lnTo>
                    <a:pt x="1143124" y="2170965"/>
                  </a:lnTo>
                  <a:lnTo>
                    <a:pt x="1144483" y="2178224"/>
                  </a:lnTo>
                  <a:lnTo>
                    <a:pt x="1146296" y="2185483"/>
                  </a:lnTo>
                  <a:lnTo>
                    <a:pt x="1148788" y="2192742"/>
                  </a:lnTo>
                  <a:lnTo>
                    <a:pt x="1149921" y="2196145"/>
                  </a:lnTo>
                  <a:lnTo>
                    <a:pt x="1151507" y="2199775"/>
                  </a:lnTo>
                  <a:lnTo>
                    <a:pt x="1153320" y="2203178"/>
                  </a:lnTo>
                  <a:lnTo>
                    <a:pt x="1154906" y="2206580"/>
                  </a:lnTo>
                  <a:lnTo>
                    <a:pt x="1157172" y="2209983"/>
                  </a:lnTo>
                  <a:lnTo>
                    <a:pt x="1159211" y="2213386"/>
                  </a:lnTo>
                  <a:lnTo>
                    <a:pt x="1161703" y="2216789"/>
                  </a:lnTo>
                  <a:lnTo>
                    <a:pt x="1164422" y="2220191"/>
                  </a:lnTo>
                  <a:lnTo>
                    <a:pt x="1167141" y="2223821"/>
                  </a:lnTo>
                  <a:lnTo>
                    <a:pt x="1170087" y="2227224"/>
                  </a:lnTo>
                  <a:lnTo>
                    <a:pt x="1173259" y="2230627"/>
                  </a:lnTo>
                  <a:lnTo>
                    <a:pt x="1176431" y="2233576"/>
                  </a:lnTo>
                  <a:lnTo>
                    <a:pt x="1179603" y="2236298"/>
                  </a:lnTo>
                  <a:lnTo>
                    <a:pt x="1182775" y="2239020"/>
                  </a:lnTo>
                  <a:lnTo>
                    <a:pt x="1185721" y="2241289"/>
                  </a:lnTo>
                  <a:lnTo>
                    <a:pt x="1188666" y="2243557"/>
                  </a:lnTo>
                  <a:lnTo>
                    <a:pt x="1191612" y="2245599"/>
                  </a:lnTo>
                  <a:lnTo>
                    <a:pt x="1194784" y="2247187"/>
                  </a:lnTo>
                  <a:lnTo>
                    <a:pt x="1200448" y="2250363"/>
                  </a:lnTo>
                  <a:lnTo>
                    <a:pt x="1206566" y="2252858"/>
                  </a:lnTo>
                  <a:lnTo>
                    <a:pt x="1212457" y="2254446"/>
                  </a:lnTo>
                  <a:lnTo>
                    <a:pt x="1218122" y="2256034"/>
                  </a:lnTo>
                  <a:lnTo>
                    <a:pt x="1220841" y="2256714"/>
                  </a:lnTo>
                  <a:lnTo>
                    <a:pt x="1223333" y="2257622"/>
                  </a:lnTo>
                  <a:lnTo>
                    <a:pt x="1225825" y="2258983"/>
                  </a:lnTo>
                  <a:lnTo>
                    <a:pt x="1228091" y="2260117"/>
                  </a:lnTo>
                  <a:lnTo>
                    <a:pt x="1230130" y="2261705"/>
                  </a:lnTo>
                  <a:lnTo>
                    <a:pt x="1231716" y="2263520"/>
                  </a:lnTo>
                  <a:lnTo>
                    <a:pt x="1233529" y="2265108"/>
                  </a:lnTo>
                  <a:lnTo>
                    <a:pt x="1235342" y="2267150"/>
                  </a:lnTo>
                  <a:lnTo>
                    <a:pt x="1238061" y="2270779"/>
                  </a:lnTo>
                  <a:lnTo>
                    <a:pt x="1240100" y="2274862"/>
                  </a:lnTo>
                  <a:lnTo>
                    <a:pt x="1241912" y="2278492"/>
                  </a:lnTo>
                  <a:lnTo>
                    <a:pt x="1243499" y="2282122"/>
                  </a:lnTo>
                  <a:lnTo>
                    <a:pt x="1243952" y="2283483"/>
                  </a:lnTo>
                  <a:lnTo>
                    <a:pt x="1244405" y="2285524"/>
                  </a:lnTo>
                  <a:lnTo>
                    <a:pt x="1244631" y="2287339"/>
                  </a:lnTo>
                  <a:lnTo>
                    <a:pt x="1244858" y="2289154"/>
                  </a:lnTo>
                  <a:lnTo>
                    <a:pt x="1244631" y="2291196"/>
                  </a:lnTo>
                  <a:lnTo>
                    <a:pt x="1244405" y="2293237"/>
                  </a:lnTo>
                  <a:lnTo>
                    <a:pt x="1243952" y="2295279"/>
                  </a:lnTo>
                  <a:lnTo>
                    <a:pt x="1243272" y="2296867"/>
                  </a:lnTo>
                  <a:lnTo>
                    <a:pt x="1242139" y="2298682"/>
                  </a:lnTo>
                  <a:lnTo>
                    <a:pt x="1241006" y="2300497"/>
                  </a:lnTo>
                  <a:lnTo>
                    <a:pt x="1239420" y="2301858"/>
                  </a:lnTo>
                  <a:lnTo>
                    <a:pt x="1237381" y="2303219"/>
                  </a:lnTo>
                  <a:lnTo>
                    <a:pt x="1235342" y="2304126"/>
                  </a:lnTo>
                  <a:lnTo>
                    <a:pt x="1232849" y="2304807"/>
                  </a:lnTo>
                  <a:lnTo>
                    <a:pt x="1229677" y="2305261"/>
                  </a:lnTo>
                  <a:lnTo>
                    <a:pt x="1226505" y="2305487"/>
                  </a:lnTo>
                  <a:lnTo>
                    <a:pt x="1207472" y="2305487"/>
                  </a:lnTo>
                  <a:lnTo>
                    <a:pt x="1183228" y="2305034"/>
                  </a:lnTo>
                  <a:lnTo>
                    <a:pt x="1171220" y="2304807"/>
                  </a:lnTo>
                  <a:lnTo>
                    <a:pt x="1160571" y="2304126"/>
                  </a:lnTo>
                  <a:lnTo>
                    <a:pt x="1151961" y="2303446"/>
                  </a:lnTo>
                  <a:lnTo>
                    <a:pt x="1148788" y="2302765"/>
                  </a:lnTo>
                  <a:lnTo>
                    <a:pt x="1146523" y="2302311"/>
                  </a:lnTo>
                  <a:lnTo>
                    <a:pt x="1140858" y="2300723"/>
                  </a:lnTo>
                  <a:lnTo>
                    <a:pt x="1132248" y="2298228"/>
                  </a:lnTo>
                  <a:lnTo>
                    <a:pt x="1109817" y="2292103"/>
                  </a:lnTo>
                  <a:lnTo>
                    <a:pt x="1087612" y="2285978"/>
                  </a:lnTo>
                  <a:lnTo>
                    <a:pt x="1079002" y="2283710"/>
                  </a:lnTo>
                  <a:lnTo>
                    <a:pt x="1073111" y="2282122"/>
                  </a:lnTo>
                  <a:lnTo>
                    <a:pt x="1069259" y="2280761"/>
                  </a:lnTo>
                  <a:lnTo>
                    <a:pt x="1064727" y="2279853"/>
                  </a:lnTo>
                  <a:lnTo>
                    <a:pt x="1060422" y="2278946"/>
                  </a:lnTo>
                  <a:lnTo>
                    <a:pt x="1056117" y="2278719"/>
                  </a:lnTo>
                  <a:lnTo>
                    <a:pt x="1051812" y="2278719"/>
                  </a:lnTo>
                  <a:lnTo>
                    <a:pt x="1048414" y="2279399"/>
                  </a:lnTo>
                  <a:lnTo>
                    <a:pt x="1047054" y="2279853"/>
                  </a:lnTo>
                  <a:lnTo>
                    <a:pt x="1045695" y="2280307"/>
                  </a:lnTo>
                  <a:lnTo>
                    <a:pt x="1044789" y="2280987"/>
                  </a:lnTo>
                  <a:lnTo>
                    <a:pt x="1043882" y="2282122"/>
                  </a:lnTo>
                  <a:lnTo>
                    <a:pt x="1043202" y="2282802"/>
                  </a:lnTo>
                  <a:lnTo>
                    <a:pt x="1042070" y="2283483"/>
                  </a:lnTo>
                  <a:lnTo>
                    <a:pt x="1040710" y="2283710"/>
                  </a:lnTo>
                  <a:lnTo>
                    <a:pt x="1039124" y="2283937"/>
                  </a:lnTo>
                  <a:lnTo>
                    <a:pt x="1037085" y="2283937"/>
                  </a:lnTo>
                  <a:lnTo>
                    <a:pt x="1034819" y="2283937"/>
                  </a:lnTo>
                  <a:lnTo>
                    <a:pt x="1029834" y="2283483"/>
                  </a:lnTo>
                  <a:lnTo>
                    <a:pt x="1023943" y="2282575"/>
                  </a:lnTo>
                  <a:lnTo>
                    <a:pt x="1016919" y="2281214"/>
                  </a:lnTo>
                  <a:lnTo>
                    <a:pt x="1009895" y="2279853"/>
                  </a:lnTo>
                  <a:lnTo>
                    <a:pt x="1001512" y="2278492"/>
                  </a:lnTo>
                  <a:lnTo>
                    <a:pt x="997887" y="2277812"/>
                  </a:lnTo>
                  <a:lnTo>
                    <a:pt x="994488" y="2277131"/>
                  </a:lnTo>
                  <a:lnTo>
                    <a:pt x="991769" y="2275997"/>
                  </a:lnTo>
                  <a:lnTo>
                    <a:pt x="989277" y="2274862"/>
                  </a:lnTo>
                  <a:lnTo>
                    <a:pt x="987011" y="2273501"/>
                  </a:lnTo>
                  <a:lnTo>
                    <a:pt x="985425" y="2272140"/>
                  </a:lnTo>
                  <a:lnTo>
                    <a:pt x="984065" y="2270552"/>
                  </a:lnTo>
                  <a:lnTo>
                    <a:pt x="982932" y="2268964"/>
                  </a:lnTo>
                  <a:lnTo>
                    <a:pt x="982253" y="2267150"/>
                  </a:lnTo>
                  <a:lnTo>
                    <a:pt x="981573" y="2265335"/>
                  </a:lnTo>
                  <a:lnTo>
                    <a:pt x="981346" y="2263520"/>
                  </a:lnTo>
                  <a:lnTo>
                    <a:pt x="981120" y="2261478"/>
                  </a:lnTo>
                  <a:lnTo>
                    <a:pt x="980893" y="2257168"/>
                  </a:lnTo>
                  <a:lnTo>
                    <a:pt x="980893" y="2252404"/>
                  </a:lnTo>
                  <a:lnTo>
                    <a:pt x="981120" y="2247867"/>
                  </a:lnTo>
                  <a:lnTo>
                    <a:pt x="981346" y="2243330"/>
                  </a:lnTo>
                  <a:lnTo>
                    <a:pt x="982026" y="2238566"/>
                  </a:lnTo>
                  <a:lnTo>
                    <a:pt x="982932" y="2233802"/>
                  </a:lnTo>
                  <a:lnTo>
                    <a:pt x="984292" y="2229492"/>
                  </a:lnTo>
                  <a:lnTo>
                    <a:pt x="985878" y="2225182"/>
                  </a:lnTo>
                  <a:lnTo>
                    <a:pt x="987464" y="2221099"/>
                  </a:lnTo>
                  <a:lnTo>
                    <a:pt x="989277" y="2217015"/>
                  </a:lnTo>
                  <a:lnTo>
                    <a:pt x="992675" y="2210437"/>
                  </a:lnTo>
                  <a:lnTo>
                    <a:pt x="995621" y="2205673"/>
                  </a:lnTo>
                  <a:lnTo>
                    <a:pt x="998340" y="2201816"/>
                  </a:lnTo>
                  <a:lnTo>
                    <a:pt x="996754" y="2200682"/>
                  </a:lnTo>
                  <a:lnTo>
                    <a:pt x="994941" y="2199094"/>
                  </a:lnTo>
                  <a:lnTo>
                    <a:pt x="993128" y="2197506"/>
                  </a:lnTo>
                  <a:lnTo>
                    <a:pt x="991542" y="2195238"/>
                  </a:lnTo>
                  <a:lnTo>
                    <a:pt x="989956" y="2192742"/>
                  </a:lnTo>
                  <a:lnTo>
                    <a:pt x="989503" y="2191381"/>
                  </a:lnTo>
                  <a:lnTo>
                    <a:pt x="989277" y="2190247"/>
                  </a:lnTo>
                  <a:lnTo>
                    <a:pt x="989050" y="2189113"/>
                  </a:lnTo>
                  <a:lnTo>
                    <a:pt x="989277" y="2187752"/>
                  </a:lnTo>
                  <a:lnTo>
                    <a:pt x="989503" y="2185937"/>
                  </a:lnTo>
                  <a:lnTo>
                    <a:pt x="989730" y="2183895"/>
                  </a:lnTo>
                  <a:lnTo>
                    <a:pt x="989503" y="2177543"/>
                  </a:lnTo>
                  <a:lnTo>
                    <a:pt x="989050" y="2169604"/>
                  </a:lnTo>
                  <a:lnTo>
                    <a:pt x="988144" y="2160530"/>
                  </a:lnTo>
                  <a:lnTo>
                    <a:pt x="986784" y="2140793"/>
                  </a:lnTo>
                  <a:lnTo>
                    <a:pt x="986104" y="2131493"/>
                  </a:lnTo>
                  <a:lnTo>
                    <a:pt x="985878" y="2122872"/>
                  </a:lnTo>
                  <a:lnTo>
                    <a:pt x="985425" y="2083400"/>
                  </a:lnTo>
                  <a:lnTo>
                    <a:pt x="984518" y="2013757"/>
                  </a:lnTo>
                  <a:lnTo>
                    <a:pt x="984518" y="1976326"/>
                  </a:lnTo>
                  <a:lnTo>
                    <a:pt x="984518" y="1941391"/>
                  </a:lnTo>
                  <a:lnTo>
                    <a:pt x="984518" y="1925739"/>
                  </a:lnTo>
                  <a:lnTo>
                    <a:pt x="984972" y="1912354"/>
                  </a:lnTo>
                  <a:lnTo>
                    <a:pt x="985198" y="1901239"/>
                  </a:lnTo>
                  <a:lnTo>
                    <a:pt x="985878" y="1892618"/>
                  </a:lnTo>
                  <a:lnTo>
                    <a:pt x="988597" y="1859725"/>
                  </a:lnTo>
                  <a:lnTo>
                    <a:pt x="990183" y="1840896"/>
                  </a:lnTo>
                  <a:lnTo>
                    <a:pt x="991996" y="1821387"/>
                  </a:lnTo>
                  <a:lnTo>
                    <a:pt x="994035" y="1802105"/>
                  </a:lnTo>
                  <a:lnTo>
                    <a:pt x="996074" y="1783503"/>
                  </a:lnTo>
                  <a:lnTo>
                    <a:pt x="997433" y="1774656"/>
                  </a:lnTo>
                  <a:lnTo>
                    <a:pt x="998566" y="1766489"/>
                  </a:lnTo>
                  <a:lnTo>
                    <a:pt x="1000152" y="1758776"/>
                  </a:lnTo>
                  <a:lnTo>
                    <a:pt x="1001512" y="1752198"/>
                  </a:lnTo>
                  <a:lnTo>
                    <a:pt x="1003098" y="1745392"/>
                  </a:lnTo>
                  <a:lnTo>
                    <a:pt x="1004004" y="1737906"/>
                  </a:lnTo>
                  <a:lnTo>
                    <a:pt x="1005137" y="1729966"/>
                  </a:lnTo>
                  <a:lnTo>
                    <a:pt x="1005590" y="1721800"/>
                  </a:lnTo>
                  <a:lnTo>
                    <a:pt x="1005817" y="1713406"/>
                  </a:lnTo>
                  <a:lnTo>
                    <a:pt x="1006043" y="1704786"/>
                  </a:lnTo>
                  <a:lnTo>
                    <a:pt x="1006043" y="1686864"/>
                  </a:lnTo>
                  <a:lnTo>
                    <a:pt x="1005817" y="1652383"/>
                  </a:lnTo>
                  <a:lnTo>
                    <a:pt x="1005817" y="1636957"/>
                  </a:lnTo>
                  <a:lnTo>
                    <a:pt x="1006270" y="1630152"/>
                  </a:lnTo>
                  <a:lnTo>
                    <a:pt x="1006723" y="1624027"/>
                  </a:lnTo>
                  <a:lnTo>
                    <a:pt x="1008083" y="1612004"/>
                  </a:lnTo>
                  <a:lnTo>
                    <a:pt x="1009895" y="1599527"/>
                  </a:lnTo>
                  <a:lnTo>
                    <a:pt x="1013294" y="1574346"/>
                  </a:lnTo>
                  <a:lnTo>
                    <a:pt x="1016466" y="1550073"/>
                  </a:lnTo>
                  <a:lnTo>
                    <a:pt x="1017826" y="1538731"/>
                  </a:lnTo>
                  <a:lnTo>
                    <a:pt x="1018732" y="1528522"/>
                  </a:lnTo>
                  <a:lnTo>
                    <a:pt x="1018732" y="1524212"/>
                  </a:lnTo>
                  <a:lnTo>
                    <a:pt x="1018732" y="1520129"/>
                  </a:lnTo>
                  <a:lnTo>
                    <a:pt x="1018505" y="1516953"/>
                  </a:lnTo>
                  <a:lnTo>
                    <a:pt x="1018052" y="1514231"/>
                  </a:lnTo>
                  <a:lnTo>
                    <a:pt x="1017146" y="1512189"/>
                  </a:lnTo>
                  <a:lnTo>
                    <a:pt x="1016466" y="1510828"/>
                  </a:lnTo>
                  <a:lnTo>
                    <a:pt x="1015560" y="1509694"/>
                  </a:lnTo>
                  <a:lnTo>
                    <a:pt x="1015107" y="1509694"/>
                  </a:lnTo>
                  <a:lnTo>
                    <a:pt x="1014427" y="1509694"/>
                  </a:lnTo>
                  <a:lnTo>
                    <a:pt x="1013974" y="1509694"/>
                  </a:lnTo>
                  <a:lnTo>
                    <a:pt x="1013521" y="1510374"/>
                  </a:lnTo>
                  <a:lnTo>
                    <a:pt x="1012614" y="1511282"/>
                  </a:lnTo>
                  <a:lnTo>
                    <a:pt x="1011255" y="1513323"/>
                  </a:lnTo>
                  <a:lnTo>
                    <a:pt x="1010348" y="1516046"/>
                  </a:lnTo>
                  <a:lnTo>
                    <a:pt x="1009216" y="1519222"/>
                  </a:lnTo>
                  <a:lnTo>
                    <a:pt x="1008309" y="1523078"/>
                  </a:lnTo>
                  <a:lnTo>
                    <a:pt x="1007630" y="1528069"/>
                  </a:lnTo>
                  <a:lnTo>
                    <a:pt x="1006723" y="1533740"/>
                  </a:lnTo>
                  <a:lnTo>
                    <a:pt x="1005364" y="1545536"/>
                  </a:lnTo>
                  <a:lnTo>
                    <a:pt x="1004004" y="1556652"/>
                  </a:lnTo>
                  <a:lnTo>
                    <a:pt x="1001059" y="1577069"/>
                  </a:lnTo>
                  <a:lnTo>
                    <a:pt x="998340" y="1594309"/>
                  </a:lnTo>
                  <a:lnTo>
                    <a:pt x="997433" y="1602022"/>
                  </a:lnTo>
                  <a:lnTo>
                    <a:pt x="996754" y="1608828"/>
                  </a:lnTo>
                  <a:lnTo>
                    <a:pt x="995847" y="1612457"/>
                  </a:lnTo>
                  <a:lnTo>
                    <a:pt x="994941" y="1617448"/>
                  </a:lnTo>
                  <a:lnTo>
                    <a:pt x="993355" y="1623119"/>
                  </a:lnTo>
                  <a:lnTo>
                    <a:pt x="991542" y="1629698"/>
                  </a:lnTo>
                  <a:lnTo>
                    <a:pt x="986558" y="1644216"/>
                  </a:lnTo>
                  <a:lnTo>
                    <a:pt x="980893" y="1659869"/>
                  </a:lnTo>
                  <a:lnTo>
                    <a:pt x="974776" y="1675749"/>
                  </a:lnTo>
                  <a:lnTo>
                    <a:pt x="968884" y="1689814"/>
                  </a:lnTo>
                  <a:lnTo>
                    <a:pt x="965939" y="1696392"/>
                  </a:lnTo>
                  <a:lnTo>
                    <a:pt x="963220" y="1701837"/>
                  </a:lnTo>
                  <a:lnTo>
                    <a:pt x="960954" y="1706147"/>
                  </a:lnTo>
                  <a:lnTo>
                    <a:pt x="958688" y="1709776"/>
                  </a:lnTo>
                  <a:lnTo>
                    <a:pt x="957102" y="1712952"/>
                  </a:lnTo>
                  <a:lnTo>
                    <a:pt x="955290" y="1716582"/>
                  </a:lnTo>
                  <a:lnTo>
                    <a:pt x="953704" y="1720665"/>
                  </a:lnTo>
                  <a:lnTo>
                    <a:pt x="952571" y="1725202"/>
                  </a:lnTo>
                  <a:lnTo>
                    <a:pt x="951438" y="1729966"/>
                  </a:lnTo>
                  <a:lnTo>
                    <a:pt x="950078" y="1734957"/>
                  </a:lnTo>
                  <a:lnTo>
                    <a:pt x="949172" y="1740401"/>
                  </a:lnTo>
                  <a:lnTo>
                    <a:pt x="948266" y="1745846"/>
                  </a:lnTo>
                  <a:lnTo>
                    <a:pt x="946906" y="1757188"/>
                  </a:lnTo>
                  <a:lnTo>
                    <a:pt x="946227" y="1768077"/>
                  </a:lnTo>
                  <a:lnTo>
                    <a:pt x="945547" y="1778739"/>
                  </a:lnTo>
                  <a:lnTo>
                    <a:pt x="945320" y="1788267"/>
                  </a:lnTo>
                  <a:lnTo>
                    <a:pt x="945094" y="1798021"/>
                  </a:lnTo>
                  <a:lnTo>
                    <a:pt x="944414" y="1808910"/>
                  </a:lnTo>
                  <a:lnTo>
                    <a:pt x="943734" y="1821160"/>
                  </a:lnTo>
                  <a:lnTo>
                    <a:pt x="942375" y="1833410"/>
                  </a:lnTo>
                  <a:lnTo>
                    <a:pt x="939656" y="1858137"/>
                  </a:lnTo>
                  <a:lnTo>
                    <a:pt x="936937" y="1879234"/>
                  </a:lnTo>
                  <a:lnTo>
                    <a:pt x="935124" y="1889216"/>
                  </a:lnTo>
                  <a:lnTo>
                    <a:pt x="932858" y="1901239"/>
                  </a:lnTo>
                  <a:lnTo>
                    <a:pt x="926741" y="1927553"/>
                  </a:lnTo>
                  <a:lnTo>
                    <a:pt x="924022" y="1940257"/>
                  </a:lnTo>
                  <a:lnTo>
                    <a:pt x="921529" y="1951600"/>
                  </a:lnTo>
                  <a:lnTo>
                    <a:pt x="920170" y="1961127"/>
                  </a:lnTo>
                  <a:lnTo>
                    <a:pt x="919717" y="1964757"/>
                  </a:lnTo>
                  <a:lnTo>
                    <a:pt x="919490" y="1967706"/>
                  </a:lnTo>
                  <a:lnTo>
                    <a:pt x="919717" y="1976553"/>
                  </a:lnTo>
                  <a:lnTo>
                    <a:pt x="920623" y="1991752"/>
                  </a:lnTo>
                  <a:lnTo>
                    <a:pt x="923115" y="2034854"/>
                  </a:lnTo>
                  <a:lnTo>
                    <a:pt x="925834" y="2082493"/>
                  </a:lnTo>
                  <a:lnTo>
                    <a:pt x="927874" y="2121057"/>
                  </a:lnTo>
                  <a:lnTo>
                    <a:pt x="928327" y="2135576"/>
                  </a:lnTo>
                  <a:lnTo>
                    <a:pt x="928327" y="2149868"/>
                  </a:lnTo>
                  <a:lnTo>
                    <a:pt x="927874" y="2163252"/>
                  </a:lnTo>
                  <a:lnTo>
                    <a:pt x="926741" y="2175275"/>
                  </a:lnTo>
                  <a:lnTo>
                    <a:pt x="925608" y="2186164"/>
                  </a:lnTo>
                  <a:lnTo>
                    <a:pt x="924928" y="2191154"/>
                  </a:lnTo>
                  <a:lnTo>
                    <a:pt x="923795" y="2195465"/>
                  </a:lnTo>
                  <a:lnTo>
                    <a:pt x="922889" y="2199094"/>
                  </a:lnTo>
                  <a:lnTo>
                    <a:pt x="921756" y="2202497"/>
                  </a:lnTo>
                  <a:lnTo>
                    <a:pt x="920623" y="2204765"/>
                  </a:lnTo>
                  <a:lnTo>
                    <a:pt x="919490" y="2206807"/>
                  </a:lnTo>
                  <a:lnTo>
                    <a:pt x="916545" y="2209756"/>
                  </a:lnTo>
                  <a:lnTo>
                    <a:pt x="913826" y="2212478"/>
                  </a:lnTo>
                  <a:lnTo>
                    <a:pt x="908388" y="2217015"/>
                  </a:lnTo>
                  <a:lnTo>
                    <a:pt x="905895" y="2219284"/>
                  </a:lnTo>
                  <a:lnTo>
                    <a:pt x="904309" y="2221779"/>
                  </a:lnTo>
                  <a:lnTo>
                    <a:pt x="903630" y="2222914"/>
                  </a:lnTo>
                  <a:lnTo>
                    <a:pt x="902950" y="2224275"/>
                  </a:lnTo>
                  <a:lnTo>
                    <a:pt x="902497" y="2225636"/>
                  </a:lnTo>
                  <a:lnTo>
                    <a:pt x="902497" y="2227224"/>
                  </a:lnTo>
                  <a:lnTo>
                    <a:pt x="902723" y="2239247"/>
                  </a:lnTo>
                  <a:lnTo>
                    <a:pt x="903630" y="2258756"/>
                  </a:lnTo>
                  <a:lnTo>
                    <a:pt x="904763" y="2279626"/>
                  </a:lnTo>
                  <a:lnTo>
                    <a:pt x="905216" y="2288474"/>
                  </a:lnTo>
                  <a:lnTo>
                    <a:pt x="905895" y="2295506"/>
                  </a:lnTo>
                  <a:lnTo>
                    <a:pt x="907028" y="2307302"/>
                  </a:lnTo>
                  <a:lnTo>
                    <a:pt x="907481" y="2313200"/>
                  </a:lnTo>
                  <a:lnTo>
                    <a:pt x="907481" y="2319098"/>
                  </a:lnTo>
                  <a:lnTo>
                    <a:pt x="907481" y="2324089"/>
                  </a:lnTo>
                  <a:lnTo>
                    <a:pt x="906802" y="2328853"/>
                  </a:lnTo>
                  <a:lnTo>
                    <a:pt x="906575" y="2330895"/>
                  </a:lnTo>
                  <a:lnTo>
                    <a:pt x="905669" y="2332483"/>
                  </a:lnTo>
                  <a:lnTo>
                    <a:pt x="904989" y="2333844"/>
                  </a:lnTo>
                  <a:lnTo>
                    <a:pt x="904309" y="2335205"/>
                  </a:lnTo>
                  <a:lnTo>
                    <a:pt x="902950" y="2335885"/>
                  </a:lnTo>
                  <a:lnTo>
                    <a:pt x="901137" y="2336566"/>
                  </a:lnTo>
                  <a:lnTo>
                    <a:pt x="898871" y="2337020"/>
                  </a:lnTo>
                  <a:lnTo>
                    <a:pt x="895926" y="2337247"/>
                  </a:lnTo>
                  <a:lnTo>
                    <a:pt x="888675" y="2337927"/>
                  </a:lnTo>
                  <a:lnTo>
                    <a:pt x="879839" y="2337927"/>
                  </a:lnTo>
                  <a:lnTo>
                    <a:pt x="857634" y="2337020"/>
                  </a:lnTo>
                  <a:lnTo>
                    <a:pt x="844719" y="2336793"/>
                  </a:lnTo>
                  <a:lnTo>
                    <a:pt x="830898" y="2336566"/>
                  </a:lnTo>
                  <a:lnTo>
                    <a:pt x="824327" y="2336566"/>
                  </a:lnTo>
                  <a:lnTo>
                    <a:pt x="817756" y="2336339"/>
                  </a:lnTo>
                  <a:lnTo>
                    <a:pt x="812092" y="2336112"/>
                  </a:lnTo>
                  <a:lnTo>
                    <a:pt x="807107" y="2335659"/>
                  </a:lnTo>
                  <a:lnTo>
                    <a:pt x="802349" y="2334978"/>
                  </a:lnTo>
                  <a:lnTo>
                    <a:pt x="798270" y="2333844"/>
                  </a:lnTo>
                  <a:lnTo>
                    <a:pt x="794418" y="2332709"/>
                  </a:lnTo>
                  <a:lnTo>
                    <a:pt x="791246" y="2331122"/>
                  </a:lnTo>
                  <a:lnTo>
                    <a:pt x="788527" y="2329307"/>
                  </a:lnTo>
                  <a:lnTo>
                    <a:pt x="786262" y="2327265"/>
                  </a:lnTo>
                  <a:lnTo>
                    <a:pt x="784676" y="2324997"/>
                  </a:lnTo>
                  <a:lnTo>
                    <a:pt x="783089" y="2322274"/>
                  </a:lnTo>
                  <a:lnTo>
                    <a:pt x="782183" y="2319098"/>
                  </a:lnTo>
                  <a:lnTo>
                    <a:pt x="781503" y="2315469"/>
                  </a:lnTo>
                  <a:lnTo>
                    <a:pt x="781050" y="2311612"/>
                  </a:lnTo>
                  <a:lnTo>
                    <a:pt x="781503" y="2307302"/>
                  </a:lnTo>
                  <a:lnTo>
                    <a:pt x="782183" y="2299362"/>
                  </a:lnTo>
                  <a:lnTo>
                    <a:pt x="782863" y="2293237"/>
                  </a:lnTo>
                  <a:lnTo>
                    <a:pt x="783769" y="2288247"/>
                  </a:lnTo>
                  <a:lnTo>
                    <a:pt x="784902" y="2283937"/>
                  </a:lnTo>
                  <a:lnTo>
                    <a:pt x="787394" y="2275997"/>
                  </a:lnTo>
                  <a:lnTo>
                    <a:pt x="788527" y="2271006"/>
                  </a:lnTo>
                  <a:lnTo>
                    <a:pt x="789887" y="2264881"/>
                  </a:lnTo>
                  <a:lnTo>
                    <a:pt x="790567" y="2261705"/>
                  </a:lnTo>
                  <a:lnTo>
                    <a:pt x="791246" y="2258302"/>
                  </a:lnTo>
                  <a:lnTo>
                    <a:pt x="793512" y="2252177"/>
                  </a:lnTo>
                  <a:lnTo>
                    <a:pt x="795778" y="2246279"/>
                  </a:lnTo>
                  <a:lnTo>
                    <a:pt x="798497" y="2241062"/>
                  </a:lnTo>
                  <a:lnTo>
                    <a:pt x="801216" y="2236071"/>
                  </a:lnTo>
                  <a:lnTo>
                    <a:pt x="804161" y="2231080"/>
                  </a:lnTo>
                  <a:lnTo>
                    <a:pt x="806654" y="2226770"/>
                  </a:lnTo>
                  <a:lnTo>
                    <a:pt x="808920" y="2222233"/>
                  </a:lnTo>
                  <a:lnTo>
                    <a:pt x="809826" y="2219965"/>
                  </a:lnTo>
                  <a:lnTo>
                    <a:pt x="810279" y="2217923"/>
                  </a:lnTo>
                  <a:lnTo>
                    <a:pt x="810732" y="2216108"/>
                  </a:lnTo>
                  <a:lnTo>
                    <a:pt x="810732" y="2214293"/>
                  </a:lnTo>
                  <a:lnTo>
                    <a:pt x="810732" y="2212478"/>
                  </a:lnTo>
                  <a:lnTo>
                    <a:pt x="810052" y="2211117"/>
                  </a:lnTo>
                  <a:lnTo>
                    <a:pt x="809373" y="2209529"/>
                  </a:lnTo>
                  <a:lnTo>
                    <a:pt x="808466" y="2208395"/>
                  </a:lnTo>
                  <a:lnTo>
                    <a:pt x="807333" y="2207261"/>
                  </a:lnTo>
                  <a:lnTo>
                    <a:pt x="806427" y="2206353"/>
                  </a:lnTo>
                  <a:lnTo>
                    <a:pt x="805068" y="2205446"/>
                  </a:lnTo>
                  <a:lnTo>
                    <a:pt x="803935" y="2204765"/>
                  </a:lnTo>
                  <a:lnTo>
                    <a:pt x="802349" y="2204085"/>
                  </a:lnTo>
                  <a:lnTo>
                    <a:pt x="800989" y="2203858"/>
                  </a:lnTo>
                  <a:lnTo>
                    <a:pt x="799630" y="2203631"/>
                  </a:lnTo>
                  <a:lnTo>
                    <a:pt x="798270" y="2203631"/>
                  </a:lnTo>
                  <a:lnTo>
                    <a:pt x="796004" y="2203404"/>
                  </a:lnTo>
                  <a:lnTo>
                    <a:pt x="795325" y="2203178"/>
                  </a:lnTo>
                  <a:lnTo>
                    <a:pt x="794418" y="2202951"/>
                  </a:lnTo>
                  <a:lnTo>
                    <a:pt x="794192" y="2202724"/>
                  </a:lnTo>
                  <a:lnTo>
                    <a:pt x="793965" y="2201816"/>
                  </a:lnTo>
                  <a:lnTo>
                    <a:pt x="793739" y="2200455"/>
                  </a:lnTo>
                  <a:lnTo>
                    <a:pt x="794192" y="2193877"/>
                  </a:lnTo>
                  <a:lnTo>
                    <a:pt x="794872" y="2189113"/>
                  </a:lnTo>
                  <a:lnTo>
                    <a:pt x="794872" y="2182534"/>
                  </a:lnTo>
                  <a:lnTo>
                    <a:pt x="794418" y="2174594"/>
                  </a:lnTo>
                  <a:lnTo>
                    <a:pt x="793739" y="2164840"/>
                  </a:lnTo>
                  <a:lnTo>
                    <a:pt x="792606" y="2154631"/>
                  </a:lnTo>
                  <a:lnTo>
                    <a:pt x="791246" y="2143516"/>
                  </a:lnTo>
                  <a:lnTo>
                    <a:pt x="788527" y="2123099"/>
                  </a:lnTo>
                  <a:lnTo>
                    <a:pt x="786262" y="2107673"/>
                  </a:lnTo>
                  <a:lnTo>
                    <a:pt x="786035" y="2103136"/>
                  </a:lnTo>
                  <a:lnTo>
                    <a:pt x="786035" y="2096331"/>
                  </a:lnTo>
                  <a:lnTo>
                    <a:pt x="786262" y="2075460"/>
                  </a:lnTo>
                  <a:lnTo>
                    <a:pt x="786941" y="2047785"/>
                  </a:lnTo>
                  <a:lnTo>
                    <a:pt x="787621" y="2016252"/>
                  </a:lnTo>
                  <a:lnTo>
                    <a:pt x="788981" y="1952053"/>
                  </a:lnTo>
                  <a:lnTo>
                    <a:pt x="789660" y="1924831"/>
                  </a:lnTo>
                  <a:lnTo>
                    <a:pt x="789887" y="1904415"/>
                  </a:lnTo>
                  <a:lnTo>
                    <a:pt x="790113" y="1895567"/>
                  </a:lnTo>
                  <a:lnTo>
                    <a:pt x="790340" y="1885132"/>
                  </a:lnTo>
                  <a:lnTo>
                    <a:pt x="791020" y="1873563"/>
                  </a:lnTo>
                  <a:lnTo>
                    <a:pt x="792153" y="1860859"/>
                  </a:lnTo>
                  <a:lnTo>
                    <a:pt x="794192" y="1833183"/>
                  </a:lnTo>
                  <a:lnTo>
                    <a:pt x="796911" y="1804146"/>
                  </a:lnTo>
                  <a:lnTo>
                    <a:pt x="800083" y="1775790"/>
                  </a:lnTo>
                  <a:lnTo>
                    <a:pt x="803028" y="1749929"/>
                  </a:lnTo>
                  <a:lnTo>
                    <a:pt x="807333" y="1713179"/>
                  </a:lnTo>
                  <a:lnTo>
                    <a:pt x="810279" y="1689360"/>
                  </a:lnTo>
                  <a:lnTo>
                    <a:pt x="812998" y="1664633"/>
                  </a:lnTo>
                  <a:lnTo>
                    <a:pt x="814131" y="1652610"/>
                  </a:lnTo>
                  <a:lnTo>
                    <a:pt x="815037" y="1641041"/>
                  </a:lnTo>
                  <a:lnTo>
                    <a:pt x="815490" y="1630379"/>
                  </a:lnTo>
                  <a:lnTo>
                    <a:pt x="815717" y="1620624"/>
                  </a:lnTo>
                  <a:lnTo>
                    <a:pt x="815717" y="1598619"/>
                  </a:lnTo>
                  <a:lnTo>
                    <a:pt x="816170" y="1570263"/>
                  </a:lnTo>
                  <a:lnTo>
                    <a:pt x="816623" y="1538277"/>
                  </a:lnTo>
                  <a:lnTo>
                    <a:pt x="816850" y="1521717"/>
                  </a:lnTo>
                  <a:lnTo>
                    <a:pt x="817530" y="1505157"/>
                  </a:lnTo>
                  <a:lnTo>
                    <a:pt x="818209" y="1487689"/>
                  </a:lnTo>
                  <a:lnTo>
                    <a:pt x="819569" y="1468861"/>
                  </a:lnTo>
                  <a:lnTo>
                    <a:pt x="820928" y="1449805"/>
                  </a:lnTo>
                  <a:lnTo>
                    <a:pt x="822514" y="1431203"/>
                  </a:lnTo>
                  <a:lnTo>
                    <a:pt x="825460" y="1399444"/>
                  </a:lnTo>
                  <a:lnTo>
                    <a:pt x="827499" y="1380389"/>
                  </a:lnTo>
                  <a:lnTo>
                    <a:pt x="827952" y="1376986"/>
                  </a:lnTo>
                  <a:lnTo>
                    <a:pt x="827952" y="1371995"/>
                  </a:lnTo>
                  <a:lnTo>
                    <a:pt x="827952" y="1358838"/>
                  </a:lnTo>
                  <a:lnTo>
                    <a:pt x="827726" y="1323676"/>
                  </a:lnTo>
                  <a:lnTo>
                    <a:pt x="827726" y="1304620"/>
                  </a:lnTo>
                  <a:lnTo>
                    <a:pt x="827726" y="1286699"/>
                  </a:lnTo>
                  <a:lnTo>
                    <a:pt x="828179" y="1271727"/>
                  </a:lnTo>
                  <a:lnTo>
                    <a:pt x="828632" y="1265375"/>
                  </a:lnTo>
                  <a:lnTo>
                    <a:pt x="829312" y="1260611"/>
                  </a:lnTo>
                  <a:lnTo>
                    <a:pt x="829765" y="1256755"/>
                  </a:lnTo>
                  <a:lnTo>
                    <a:pt x="829765" y="1253579"/>
                  </a:lnTo>
                  <a:lnTo>
                    <a:pt x="829538" y="1250630"/>
                  </a:lnTo>
                  <a:lnTo>
                    <a:pt x="828858" y="1248135"/>
                  </a:lnTo>
                  <a:lnTo>
                    <a:pt x="827952" y="1245866"/>
                  </a:lnTo>
                  <a:lnTo>
                    <a:pt x="827046" y="1244051"/>
                  </a:lnTo>
                  <a:lnTo>
                    <a:pt x="825913" y="1242690"/>
                  </a:lnTo>
                  <a:lnTo>
                    <a:pt x="824780" y="1241102"/>
                  </a:lnTo>
                  <a:lnTo>
                    <a:pt x="822061" y="1238834"/>
                  </a:lnTo>
                  <a:lnTo>
                    <a:pt x="819795" y="1237246"/>
                  </a:lnTo>
                  <a:lnTo>
                    <a:pt x="818889" y="1236111"/>
                  </a:lnTo>
                  <a:lnTo>
                    <a:pt x="817983" y="1235204"/>
                  </a:lnTo>
                  <a:lnTo>
                    <a:pt x="817530" y="1234070"/>
                  </a:lnTo>
                  <a:lnTo>
                    <a:pt x="817530" y="1232936"/>
                  </a:lnTo>
                  <a:lnTo>
                    <a:pt x="817530" y="1228399"/>
                  </a:lnTo>
                  <a:lnTo>
                    <a:pt x="818209" y="1220005"/>
                  </a:lnTo>
                  <a:lnTo>
                    <a:pt x="820702" y="1195051"/>
                  </a:lnTo>
                  <a:lnTo>
                    <a:pt x="822514" y="1179626"/>
                  </a:lnTo>
                  <a:lnTo>
                    <a:pt x="824553" y="1163065"/>
                  </a:lnTo>
                  <a:lnTo>
                    <a:pt x="826819" y="1146052"/>
                  </a:lnTo>
                  <a:lnTo>
                    <a:pt x="829312" y="1129265"/>
                  </a:lnTo>
                  <a:lnTo>
                    <a:pt x="835203" y="1088205"/>
                  </a:lnTo>
                  <a:lnTo>
                    <a:pt x="838828" y="1064158"/>
                  </a:lnTo>
                  <a:lnTo>
                    <a:pt x="842680" y="1039658"/>
                  </a:lnTo>
                  <a:lnTo>
                    <a:pt x="846532" y="1016066"/>
                  </a:lnTo>
                  <a:lnTo>
                    <a:pt x="848797" y="1005177"/>
                  </a:lnTo>
                  <a:lnTo>
                    <a:pt x="851063" y="995196"/>
                  </a:lnTo>
                  <a:lnTo>
                    <a:pt x="852876" y="986122"/>
                  </a:lnTo>
                  <a:lnTo>
                    <a:pt x="855142" y="978182"/>
                  </a:lnTo>
                  <a:lnTo>
                    <a:pt x="857407" y="971603"/>
                  </a:lnTo>
                  <a:lnTo>
                    <a:pt x="858767" y="968881"/>
                  </a:lnTo>
                  <a:lnTo>
                    <a:pt x="859673" y="966839"/>
                  </a:lnTo>
                  <a:lnTo>
                    <a:pt x="861939" y="962075"/>
                  </a:lnTo>
                  <a:lnTo>
                    <a:pt x="863978" y="956631"/>
                  </a:lnTo>
                  <a:lnTo>
                    <a:pt x="865791" y="950279"/>
                  </a:lnTo>
                  <a:lnTo>
                    <a:pt x="867604" y="943474"/>
                  </a:lnTo>
                  <a:lnTo>
                    <a:pt x="869416" y="935987"/>
                  </a:lnTo>
                  <a:lnTo>
                    <a:pt x="871002" y="928275"/>
                  </a:lnTo>
                  <a:lnTo>
                    <a:pt x="873948" y="912395"/>
                  </a:lnTo>
                  <a:lnTo>
                    <a:pt x="876214" y="896969"/>
                  </a:lnTo>
                  <a:lnTo>
                    <a:pt x="878253" y="882904"/>
                  </a:lnTo>
                  <a:lnTo>
                    <a:pt x="880519" y="864076"/>
                  </a:lnTo>
                  <a:lnTo>
                    <a:pt x="880745" y="861580"/>
                  </a:lnTo>
                  <a:lnTo>
                    <a:pt x="880519" y="859312"/>
                  </a:lnTo>
                  <a:lnTo>
                    <a:pt x="880065" y="857497"/>
                  </a:lnTo>
                  <a:lnTo>
                    <a:pt x="879159" y="856136"/>
                  </a:lnTo>
                  <a:lnTo>
                    <a:pt x="878253" y="855002"/>
                  </a:lnTo>
                  <a:lnTo>
                    <a:pt x="877120" y="854094"/>
                  </a:lnTo>
                  <a:lnTo>
                    <a:pt x="875760" y="853414"/>
                  </a:lnTo>
                  <a:lnTo>
                    <a:pt x="873948" y="852960"/>
                  </a:lnTo>
                  <a:lnTo>
                    <a:pt x="872588" y="852280"/>
                  </a:lnTo>
                  <a:lnTo>
                    <a:pt x="870776" y="852053"/>
                  </a:lnTo>
                  <a:lnTo>
                    <a:pt x="867150" y="852053"/>
                  </a:lnTo>
                  <a:lnTo>
                    <a:pt x="859673" y="852053"/>
                  </a:lnTo>
                  <a:lnTo>
                    <a:pt x="857861" y="851826"/>
                  </a:lnTo>
                  <a:lnTo>
                    <a:pt x="856275" y="851372"/>
                  </a:lnTo>
                  <a:lnTo>
                    <a:pt x="854462" y="850692"/>
                  </a:lnTo>
                  <a:lnTo>
                    <a:pt x="852649" y="849557"/>
                  </a:lnTo>
                  <a:lnTo>
                    <a:pt x="849024" y="847062"/>
                  </a:lnTo>
                  <a:lnTo>
                    <a:pt x="845172" y="844113"/>
                  </a:lnTo>
                  <a:lnTo>
                    <a:pt x="840867" y="840937"/>
                  </a:lnTo>
                  <a:lnTo>
                    <a:pt x="836336" y="837988"/>
                  </a:lnTo>
                  <a:lnTo>
                    <a:pt x="833843" y="836400"/>
                  </a:lnTo>
                  <a:lnTo>
                    <a:pt x="831351" y="835266"/>
                  </a:lnTo>
                  <a:lnTo>
                    <a:pt x="828632" y="834358"/>
                  </a:lnTo>
                  <a:lnTo>
                    <a:pt x="825913" y="833451"/>
                  </a:lnTo>
                  <a:lnTo>
                    <a:pt x="822967" y="832770"/>
                  </a:lnTo>
                  <a:lnTo>
                    <a:pt x="820475" y="831863"/>
                  </a:lnTo>
                  <a:lnTo>
                    <a:pt x="817983" y="830729"/>
                  </a:lnTo>
                  <a:lnTo>
                    <a:pt x="815490" y="829368"/>
                  </a:lnTo>
                  <a:lnTo>
                    <a:pt x="813678" y="827553"/>
                  </a:lnTo>
                  <a:lnTo>
                    <a:pt x="811638" y="825738"/>
                  </a:lnTo>
                  <a:lnTo>
                    <a:pt x="809599" y="823696"/>
                  </a:lnTo>
                  <a:lnTo>
                    <a:pt x="808240" y="821201"/>
                  </a:lnTo>
                  <a:lnTo>
                    <a:pt x="806654" y="818479"/>
                  </a:lnTo>
                  <a:lnTo>
                    <a:pt x="805521" y="815530"/>
                  </a:lnTo>
                  <a:lnTo>
                    <a:pt x="804161" y="812127"/>
                  </a:lnTo>
                  <a:lnTo>
                    <a:pt x="803255" y="808497"/>
                  </a:lnTo>
                  <a:lnTo>
                    <a:pt x="802802" y="804414"/>
                  </a:lnTo>
                  <a:lnTo>
                    <a:pt x="801896" y="800331"/>
                  </a:lnTo>
                  <a:lnTo>
                    <a:pt x="801669" y="795567"/>
                  </a:lnTo>
                  <a:lnTo>
                    <a:pt x="801669" y="790576"/>
                  </a:lnTo>
                  <a:lnTo>
                    <a:pt x="801442" y="785358"/>
                  </a:lnTo>
                  <a:lnTo>
                    <a:pt x="801216" y="780368"/>
                  </a:lnTo>
                  <a:lnTo>
                    <a:pt x="800536" y="770613"/>
                  </a:lnTo>
                  <a:lnTo>
                    <a:pt x="798270" y="752238"/>
                  </a:lnTo>
                  <a:lnTo>
                    <a:pt x="797591" y="743618"/>
                  </a:lnTo>
                  <a:lnTo>
                    <a:pt x="797137" y="739988"/>
                  </a:lnTo>
                  <a:lnTo>
                    <a:pt x="797137" y="736359"/>
                  </a:lnTo>
                  <a:lnTo>
                    <a:pt x="797591" y="732729"/>
                  </a:lnTo>
                  <a:lnTo>
                    <a:pt x="798044" y="729553"/>
                  </a:lnTo>
                  <a:lnTo>
                    <a:pt x="798950" y="726831"/>
                  </a:lnTo>
                  <a:lnTo>
                    <a:pt x="800083" y="724109"/>
                  </a:lnTo>
                  <a:lnTo>
                    <a:pt x="801216" y="720933"/>
                  </a:lnTo>
                  <a:lnTo>
                    <a:pt x="803028" y="716623"/>
                  </a:lnTo>
                  <a:lnTo>
                    <a:pt x="806427" y="705053"/>
                  </a:lnTo>
                  <a:lnTo>
                    <a:pt x="810732" y="690535"/>
                  </a:lnTo>
                  <a:lnTo>
                    <a:pt x="814811" y="675109"/>
                  </a:lnTo>
                  <a:lnTo>
                    <a:pt x="819342" y="658776"/>
                  </a:lnTo>
                  <a:lnTo>
                    <a:pt x="823421" y="644030"/>
                  </a:lnTo>
                  <a:lnTo>
                    <a:pt x="827499" y="631100"/>
                  </a:lnTo>
                  <a:lnTo>
                    <a:pt x="829312" y="626109"/>
                  </a:lnTo>
                  <a:lnTo>
                    <a:pt x="830898" y="622026"/>
                  </a:lnTo>
                  <a:lnTo>
                    <a:pt x="832484" y="617942"/>
                  </a:lnTo>
                  <a:lnTo>
                    <a:pt x="833617" y="612725"/>
                  </a:lnTo>
                  <a:lnTo>
                    <a:pt x="834976" y="606827"/>
                  </a:lnTo>
                  <a:lnTo>
                    <a:pt x="835882" y="599794"/>
                  </a:lnTo>
                  <a:lnTo>
                    <a:pt x="836789" y="592081"/>
                  </a:lnTo>
                  <a:lnTo>
                    <a:pt x="837695" y="583915"/>
                  </a:lnTo>
                  <a:lnTo>
                    <a:pt x="839055" y="565993"/>
                  </a:lnTo>
                  <a:lnTo>
                    <a:pt x="840641" y="547165"/>
                  </a:lnTo>
                  <a:lnTo>
                    <a:pt x="842000" y="528336"/>
                  </a:lnTo>
                  <a:lnTo>
                    <a:pt x="843813" y="510188"/>
                  </a:lnTo>
                  <a:lnTo>
                    <a:pt x="845172" y="501795"/>
                  </a:lnTo>
                  <a:lnTo>
                    <a:pt x="846079" y="493855"/>
                  </a:lnTo>
                  <a:lnTo>
                    <a:pt x="847438" y="486142"/>
                  </a:lnTo>
                  <a:lnTo>
                    <a:pt x="849477" y="477975"/>
                  </a:lnTo>
                  <a:lnTo>
                    <a:pt x="851516" y="469809"/>
                  </a:lnTo>
                  <a:lnTo>
                    <a:pt x="854009" y="461642"/>
                  </a:lnTo>
                  <a:lnTo>
                    <a:pt x="856728" y="453248"/>
                  </a:lnTo>
                  <a:lnTo>
                    <a:pt x="859447" y="445082"/>
                  </a:lnTo>
                  <a:lnTo>
                    <a:pt x="865338" y="428975"/>
                  </a:lnTo>
                  <a:lnTo>
                    <a:pt x="871455" y="413776"/>
                  </a:lnTo>
                  <a:lnTo>
                    <a:pt x="877346" y="400165"/>
                  </a:lnTo>
                  <a:lnTo>
                    <a:pt x="882558" y="388823"/>
                  </a:lnTo>
                  <a:lnTo>
                    <a:pt x="886410" y="379976"/>
                  </a:lnTo>
                  <a:lnTo>
                    <a:pt x="888449" y="376573"/>
                  </a:lnTo>
                  <a:lnTo>
                    <a:pt x="890488" y="373624"/>
                  </a:lnTo>
                  <a:lnTo>
                    <a:pt x="892980" y="370675"/>
                  </a:lnTo>
                  <a:lnTo>
                    <a:pt x="895246" y="368179"/>
                  </a:lnTo>
                  <a:lnTo>
                    <a:pt x="898418" y="365684"/>
                  </a:lnTo>
                  <a:lnTo>
                    <a:pt x="901364" y="363642"/>
                  </a:lnTo>
                  <a:lnTo>
                    <a:pt x="904309" y="361827"/>
                  </a:lnTo>
                  <a:lnTo>
                    <a:pt x="907481" y="360240"/>
                  </a:lnTo>
                  <a:lnTo>
                    <a:pt x="910880" y="358878"/>
                  </a:lnTo>
                  <a:lnTo>
                    <a:pt x="914279" y="357744"/>
                  </a:lnTo>
                  <a:lnTo>
                    <a:pt x="917678" y="356837"/>
                  </a:lnTo>
                  <a:lnTo>
                    <a:pt x="920850" y="355702"/>
                  </a:lnTo>
                  <a:lnTo>
                    <a:pt x="927194" y="354795"/>
                  </a:lnTo>
                  <a:lnTo>
                    <a:pt x="933312" y="353888"/>
                  </a:lnTo>
                  <a:lnTo>
                    <a:pt x="938749" y="353434"/>
                  </a:lnTo>
                  <a:lnTo>
                    <a:pt x="943734" y="352980"/>
                  </a:lnTo>
                  <a:lnTo>
                    <a:pt x="953477" y="351165"/>
                  </a:lnTo>
                  <a:lnTo>
                    <a:pt x="964353" y="349351"/>
                  </a:lnTo>
                  <a:lnTo>
                    <a:pt x="970697" y="348443"/>
                  </a:lnTo>
                  <a:lnTo>
                    <a:pt x="977494" y="347763"/>
                  </a:lnTo>
                  <a:lnTo>
                    <a:pt x="981573" y="347082"/>
                  </a:lnTo>
                  <a:lnTo>
                    <a:pt x="986104" y="346402"/>
                  </a:lnTo>
                  <a:lnTo>
                    <a:pt x="990409" y="345040"/>
                  </a:lnTo>
                  <a:lnTo>
                    <a:pt x="995394" y="343226"/>
                  </a:lnTo>
                  <a:lnTo>
                    <a:pt x="1000606" y="341638"/>
                  </a:lnTo>
                  <a:lnTo>
                    <a:pt x="1005817" y="339596"/>
                  </a:lnTo>
                  <a:lnTo>
                    <a:pt x="1016013" y="335286"/>
                  </a:lnTo>
                  <a:lnTo>
                    <a:pt x="1025982" y="330976"/>
                  </a:lnTo>
                  <a:lnTo>
                    <a:pt x="1034819" y="326439"/>
                  </a:lnTo>
                  <a:lnTo>
                    <a:pt x="1042070" y="322582"/>
                  </a:lnTo>
                  <a:lnTo>
                    <a:pt x="1047281" y="319406"/>
                  </a:lnTo>
                  <a:lnTo>
                    <a:pt x="1051359" y="316230"/>
                  </a:lnTo>
                  <a:lnTo>
                    <a:pt x="1056797" y="311920"/>
                  </a:lnTo>
                  <a:lnTo>
                    <a:pt x="1063141" y="306703"/>
                  </a:lnTo>
                  <a:lnTo>
                    <a:pt x="1069259" y="300578"/>
                  </a:lnTo>
                  <a:lnTo>
                    <a:pt x="1075377" y="294906"/>
                  </a:lnTo>
                  <a:lnTo>
                    <a:pt x="1080588" y="289462"/>
                  </a:lnTo>
                  <a:lnTo>
                    <a:pt x="1084893" y="284925"/>
                  </a:lnTo>
                  <a:lnTo>
                    <a:pt x="1087612" y="281749"/>
                  </a:lnTo>
                  <a:lnTo>
                    <a:pt x="1088292" y="280615"/>
                  </a:lnTo>
                  <a:lnTo>
                    <a:pt x="1088971" y="279027"/>
                  </a:lnTo>
                  <a:lnTo>
                    <a:pt x="1089651" y="277439"/>
                  </a:lnTo>
                  <a:lnTo>
                    <a:pt x="1089878" y="275397"/>
                  </a:lnTo>
                  <a:lnTo>
                    <a:pt x="1090331" y="271314"/>
                  </a:lnTo>
                  <a:lnTo>
                    <a:pt x="1090558" y="266777"/>
                  </a:lnTo>
                  <a:lnTo>
                    <a:pt x="1090558" y="256115"/>
                  </a:lnTo>
                  <a:lnTo>
                    <a:pt x="1090331" y="244546"/>
                  </a:lnTo>
                  <a:lnTo>
                    <a:pt x="1090331" y="244545"/>
                  </a:lnTo>
                  <a:lnTo>
                    <a:pt x="1090331" y="241823"/>
                  </a:lnTo>
                  <a:lnTo>
                    <a:pt x="1090104" y="239555"/>
                  </a:lnTo>
                  <a:lnTo>
                    <a:pt x="1089651" y="237740"/>
                  </a:lnTo>
                  <a:lnTo>
                    <a:pt x="1088971" y="235925"/>
                  </a:lnTo>
                  <a:lnTo>
                    <a:pt x="1088518" y="234791"/>
                  </a:lnTo>
                  <a:lnTo>
                    <a:pt x="1087839" y="233657"/>
                  </a:lnTo>
                  <a:lnTo>
                    <a:pt x="1087159" y="232749"/>
                  </a:lnTo>
                  <a:lnTo>
                    <a:pt x="1086026" y="231842"/>
                  </a:lnTo>
                  <a:lnTo>
                    <a:pt x="1085120" y="231615"/>
                  </a:lnTo>
                  <a:lnTo>
                    <a:pt x="1084213" y="231161"/>
                  </a:lnTo>
                  <a:lnTo>
                    <a:pt x="1081948" y="230934"/>
                  </a:lnTo>
                  <a:lnTo>
                    <a:pt x="1076736" y="230481"/>
                  </a:lnTo>
                  <a:lnTo>
                    <a:pt x="1074470" y="230027"/>
                  </a:lnTo>
                  <a:lnTo>
                    <a:pt x="1072884" y="229120"/>
                  </a:lnTo>
                  <a:lnTo>
                    <a:pt x="1071978" y="228212"/>
                  </a:lnTo>
                  <a:lnTo>
                    <a:pt x="1071072" y="226851"/>
                  </a:lnTo>
                  <a:lnTo>
                    <a:pt x="1068806" y="222314"/>
                  </a:lnTo>
                  <a:lnTo>
                    <a:pt x="1066767" y="219138"/>
                  </a:lnTo>
                  <a:lnTo>
                    <a:pt x="1064048" y="215055"/>
                  </a:lnTo>
                  <a:lnTo>
                    <a:pt x="1062235" y="212560"/>
                  </a:lnTo>
                  <a:lnTo>
                    <a:pt x="1061102" y="210064"/>
                  </a:lnTo>
                  <a:lnTo>
                    <a:pt x="1059743" y="207569"/>
                  </a:lnTo>
                  <a:lnTo>
                    <a:pt x="1058836" y="204847"/>
                  </a:lnTo>
                  <a:lnTo>
                    <a:pt x="1057024" y="198948"/>
                  </a:lnTo>
                  <a:lnTo>
                    <a:pt x="1055664" y="193050"/>
                  </a:lnTo>
                  <a:lnTo>
                    <a:pt x="1053399" y="180800"/>
                  </a:lnTo>
                  <a:lnTo>
                    <a:pt x="1052266" y="175129"/>
                  </a:lnTo>
                  <a:lnTo>
                    <a:pt x="1050680" y="169912"/>
                  </a:lnTo>
                  <a:lnTo>
                    <a:pt x="1050000" y="167643"/>
                  </a:lnTo>
                  <a:lnTo>
                    <a:pt x="1049773" y="165375"/>
                  </a:lnTo>
                  <a:lnTo>
                    <a:pt x="1049773" y="165374"/>
                  </a:lnTo>
                  <a:lnTo>
                    <a:pt x="1049773" y="163787"/>
                  </a:lnTo>
                  <a:lnTo>
                    <a:pt x="1050226" y="162199"/>
                  </a:lnTo>
                  <a:lnTo>
                    <a:pt x="1050680" y="161064"/>
                  </a:lnTo>
                  <a:lnTo>
                    <a:pt x="1051359" y="159703"/>
                  </a:lnTo>
                  <a:lnTo>
                    <a:pt x="1052492" y="158796"/>
                  </a:lnTo>
                  <a:lnTo>
                    <a:pt x="1053399" y="158115"/>
                  </a:lnTo>
                  <a:lnTo>
                    <a:pt x="1054531" y="157435"/>
                  </a:lnTo>
                  <a:lnTo>
                    <a:pt x="1055891" y="156981"/>
                  </a:lnTo>
                  <a:lnTo>
                    <a:pt x="1058610" y="156527"/>
                  </a:lnTo>
                  <a:lnTo>
                    <a:pt x="1061102" y="156300"/>
                  </a:lnTo>
                  <a:lnTo>
                    <a:pt x="1063141" y="156300"/>
                  </a:lnTo>
                  <a:lnTo>
                    <a:pt x="1063821" y="156300"/>
                  </a:lnTo>
                  <a:lnTo>
                    <a:pt x="1064274" y="156074"/>
                  </a:lnTo>
                  <a:lnTo>
                    <a:pt x="1064727" y="155620"/>
                  </a:lnTo>
                  <a:lnTo>
                    <a:pt x="1064954" y="154712"/>
                  </a:lnTo>
                  <a:lnTo>
                    <a:pt x="1064954" y="153125"/>
                  </a:lnTo>
                  <a:lnTo>
                    <a:pt x="1064501" y="150402"/>
                  </a:lnTo>
                  <a:lnTo>
                    <a:pt x="1063141" y="142236"/>
                  </a:lnTo>
                  <a:lnTo>
                    <a:pt x="1062009" y="136791"/>
                  </a:lnTo>
                  <a:lnTo>
                    <a:pt x="1061329" y="129986"/>
                  </a:lnTo>
                  <a:lnTo>
                    <a:pt x="1061102" y="126356"/>
                  </a:lnTo>
                  <a:lnTo>
                    <a:pt x="1060876" y="122046"/>
                  </a:lnTo>
                  <a:lnTo>
                    <a:pt x="1061102" y="112518"/>
                  </a:lnTo>
                  <a:lnTo>
                    <a:pt x="1061555" y="102537"/>
                  </a:lnTo>
                  <a:lnTo>
                    <a:pt x="1062462" y="92328"/>
                  </a:lnTo>
                  <a:lnTo>
                    <a:pt x="1064501" y="73273"/>
                  </a:lnTo>
                  <a:lnTo>
                    <a:pt x="1065860" y="60569"/>
                  </a:lnTo>
                  <a:lnTo>
                    <a:pt x="1066314" y="58528"/>
                  </a:lnTo>
                  <a:lnTo>
                    <a:pt x="1066993" y="56259"/>
                  </a:lnTo>
                  <a:lnTo>
                    <a:pt x="1068353" y="54217"/>
                  </a:lnTo>
                  <a:lnTo>
                    <a:pt x="1069712" y="52403"/>
                  </a:lnTo>
                  <a:lnTo>
                    <a:pt x="1071525" y="50588"/>
                  </a:lnTo>
                  <a:lnTo>
                    <a:pt x="1073564" y="48546"/>
                  </a:lnTo>
                  <a:lnTo>
                    <a:pt x="1077869" y="45143"/>
                  </a:lnTo>
                  <a:lnTo>
                    <a:pt x="1082627" y="41967"/>
                  </a:lnTo>
                  <a:lnTo>
                    <a:pt x="1087385" y="39018"/>
                  </a:lnTo>
                  <a:lnTo>
                    <a:pt x="1094863" y="34481"/>
                  </a:lnTo>
                  <a:lnTo>
                    <a:pt x="1097581" y="32440"/>
                  </a:lnTo>
                  <a:lnTo>
                    <a:pt x="1100300" y="30625"/>
                  </a:lnTo>
                  <a:lnTo>
                    <a:pt x="1103019" y="28130"/>
                  </a:lnTo>
                  <a:lnTo>
                    <a:pt x="1105738" y="25407"/>
                  </a:lnTo>
                  <a:lnTo>
                    <a:pt x="1111176" y="19282"/>
                  </a:lnTo>
                  <a:lnTo>
                    <a:pt x="1116614" y="12704"/>
                  </a:lnTo>
                  <a:lnTo>
                    <a:pt x="1119333" y="9755"/>
                  </a:lnTo>
                  <a:lnTo>
                    <a:pt x="1122279" y="7032"/>
                  </a:lnTo>
                  <a:lnTo>
                    <a:pt x="1125224" y="4991"/>
                  </a:lnTo>
                  <a:lnTo>
                    <a:pt x="1128396" y="3403"/>
                  </a:lnTo>
                  <a:lnTo>
                    <a:pt x="1131795" y="2269"/>
                  </a:lnTo>
                  <a:lnTo>
                    <a:pt x="1134967" y="1588"/>
                  </a:lnTo>
                  <a:lnTo>
                    <a:pt x="1138139" y="907"/>
                  </a:lnTo>
                  <a:lnTo>
                    <a:pt x="1141538" y="907"/>
                  </a:lnTo>
                  <a:lnTo>
                    <a:pt x="1148335" y="681"/>
                  </a:lnTo>
                  <a:lnTo>
                    <a:pt x="1154226" y="454"/>
                  </a:lnTo>
                  <a:lnTo>
                    <a:pt x="1159438" y="227"/>
                  </a:lnTo>
                  <a:lnTo>
                    <a:pt x="11632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5" name="组合 54"/>
          <p:cNvGrpSpPr/>
          <p:nvPr/>
        </p:nvGrpSpPr>
        <p:grpSpPr>
          <a:xfrm>
            <a:off x="4537707" y="4257072"/>
            <a:ext cx="1646178" cy="1260049"/>
            <a:chOff x="4537658" y="3574491"/>
            <a:chExt cx="1646228" cy="1260088"/>
          </a:xfrm>
          <a:solidFill>
            <a:schemeClr val="tx1">
              <a:alpha val="30000"/>
            </a:schemeClr>
          </a:solidFill>
        </p:grpSpPr>
        <p:sp>
          <p:nvSpPr>
            <p:cNvPr id="15" name="燕尾形 14"/>
            <p:cNvSpPr/>
            <p:nvPr/>
          </p:nvSpPr>
          <p:spPr>
            <a:xfrm>
              <a:off x="4537658"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7" name="KSO_Shape"/>
            <p:cNvSpPr/>
            <p:nvPr/>
          </p:nvSpPr>
          <p:spPr bwMode="auto">
            <a:xfrm>
              <a:off x="5106567" y="3892537"/>
              <a:ext cx="518299" cy="656075"/>
            </a:xfrm>
            <a:custGeom>
              <a:avLst/>
              <a:gdLst>
                <a:gd name="T0" fmla="*/ 715453 w 2490786"/>
                <a:gd name="T1" fmla="*/ 623489 h 3152775"/>
                <a:gd name="T2" fmla="*/ 1182750 w 2490786"/>
                <a:gd name="T3" fmla="*/ 335406 h 3152775"/>
                <a:gd name="T4" fmla="*/ 1321272 w 2490786"/>
                <a:gd name="T5" fmla="*/ 273537 h 3152775"/>
                <a:gd name="T6" fmla="*/ 1312328 w 2490786"/>
                <a:gd name="T7" fmla="*/ 69703 h 3152775"/>
                <a:gd name="T8" fmla="*/ 1299550 w 2490786"/>
                <a:gd name="T9" fmla="*/ 257069 h 3152775"/>
                <a:gd name="T10" fmla="*/ 1364077 w 2490786"/>
                <a:gd name="T11" fmla="*/ 318619 h 3152775"/>
                <a:gd name="T12" fmla="*/ 1503193 w 2490786"/>
                <a:gd name="T13" fmla="*/ 519575 h 3152775"/>
                <a:gd name="T14" fmla="*/ 1423972 w 2490786"/>
                <a:gd name="T15" fmla="*/ 1129955 h 3152775"/>
                <a:gd name="T16" fmla="*/ 1390750 w 2490786"/>
                <a:gd name="T17" fmla="*/ 1164647 h 3152775"/>
                <a:gd name="T18" fmla="*/ 1362959 w 2490786"/>
                <a:gd name="T19" fmla="*/ 1269520 h 3152775"/>
                <a:gd name="T20" fmla="*/ 1357528 w 2490786"/>
                <a:gd name="T21" fmla="*/ 1770550 h 3152775"/>
                <a:gd name="T22" fmla="*/ 1313765 w 2490786"/>
                <a:gd name="T23" fmla="*/ 1844889 h 3152775"/>
                <a:gd name="T24" fmla="*/ 1180079 w 2490786"/>
                <a:gd name="T25" fmla="*/ 1905000 h 3152775"/>
                <a:gd name="T26" fmla="*/ 1154524 w 2490786"/>
                <a:gd name="T27" fmla="*/ 1835777 h 3152775"/>
                <a:gd name="T28" fmla="*/ 1219051 w 2490786"/>
                <a:gd name="T29" fmla="*/ 1674789 h 3152775"/>
                <a:gd name="T30" fmla="*/ 1204996 w 2490786"/>
                <a:gd name="T31" fmla="*/ 1164966 h 3152775"/>
                <a:gd name="T32" fmla="*/ 1203398 w 2490786"/>
                <a:gd name="T33" fmla="*/ 1443298 h 3152775"/>
                <a:gd name="T34" fmla="*/ 1205634 w 2490786"/>
                <a:gd name="T35" fmla="*/ 1775346 h 3152775"/>
                <a:gd name="T36" fmla="*/ 1054379 w 2490786"/>
                <a:gd name="T37" fmla="*/ 1827624 h 3152775"/>
                <a:gd name="T38" fmla="*/ 956790 w 2490786"/>
                <a:gd name="T39" fmla="*/ 1776785 h 3152775"/>
                <a:gd name="T40" fmla="*/ 1075782 w 2490786"/>
                <a:gd name="T41" fmla="*/ 1670472 h 3152775"/>
                <a:gd name="T42" fmla="*/ 1056775 w 2490786"/>
                <a:gd name="T43" fmla="*/ 1129635 h 3152775"/>
                <a:gd name="T44" fmla="*/ 1055497 w 2490786"/>
                <a:gd name="T45" fmla="*/ 970245 h 3152775"/>
                <a:gd name="T46" fmla="*/ 1019560 w 2490786"/>
                <a:gd name="T47" fmla="*/ 689835 h 3152775"/>
                <a:gd name="T48" fmla="*/ 772952 w 2490786"/>
                <a:gd name="T49" fmla="*/ 751864 h 3152775"/>
                <a:gd name="T50" fmla="*/ 694034 w 2490786"/>
                <a:gd name="T51" fmla="*/ 724876 h 3152775"/>
                <a:gd name="T52" fmla="*/ 439811 w 2490786"/>
                <a:gd name="T53" fmla="*/ 762775 h 3152775"/>
                <a:gd name="T54" fmla="*/ 392774 w 2490786"/>
                <a:gd name="T55" fmla="*/ 976895 h 3152775"/>
                <a:gd name="T56" fmla="*/ 331178 w 2490786"/>
                <a:gd name="T57" fmla="*/ 1261697 h 3152775"/>
                <a:gd name="T58" fmla="*/ 296300 w 2490786"/>
                <a:gd name="T59" fmla="*/ 1461745 h 3152775"/>
                <a:gd name="T60" fmla="*/ 382375 w 2490786"/>
                <a:gd name="T61" fmla="*/ 1780448 h 3152775"/>
                <a:gd name="T62" fmla="*/ 334378 w 2490786"/>
                <a:gd name="T63" fmla="*/ 1818187 h 3152775"/>
                <a:gd name="T64" fmla="*/ 227665 w 2490786"/>
                <a:gd name="T65" fmla="*/ 1731834 h 3152775"/>
                <a:gd name="T66" fmla="*/ 197267 w 2490786"/>
                <a:gd name="T67" fmla="*/ 1709447 h 3152775"/>
                <a:gd name="T68" fmla="*/ 181268 w 2490786"/>
                <a:gd name="T69" fmla="*/ 1433121 h 3152775"/>
                <a:gd name="T70" fmla="*/ 126071 w 2490786"/>
                <a:gd name="T71" fmla="*/ 1425126 h 3152775"/>
                <a:gd name="T72" fmla="*/ 137271 w 2490786"/>
                <a:gd name="T73" fmla="*/ 1742709 h 3152775"/>
                <a:gd name="T74" fmla="*/ 163189 w 2490786"/>
                <a:gd name="T75" fmla="*/ 1835777 h 3152775"/>
                <a:gd name="T76" fmla="*/ 41437 w 2490786"/>
                <a:gd name="T77" fmla="*/ 1740470 h 3152775"/>
                <a:gd name="T78" fmla="*/ 15679 w 2490786"/>
                <a:gd name="T79" fmla="*/ 1717443 h 3152775"/>
                <a:gd name="T80" fmla="*/ 7040 w 2490786"/>
                <a:gd name="T81" fmla="*/ 1448633 h 3152775"/>
                <a:gd name="T82" fmla="*/ 68955 w 2490786"/>
                <a:gd name="T83" fmla="*/ 1239469 h 3152775"/>
                <a:gd name="T84" fmla="*/ 73595 w 2490786"/>
                <a:gd name="T85" fmla="*/ 950990 h 3152775"/>
                <a:gd name="T86" fmla="*/ 132951 w 2490786"/>
                <a:gd name="T87" fmla="*/ 770770 h 3152775"/>
                <a:gd name="T88" fmla="*/ 76475 w 2490786"/>
                <a:gd name="T89" fmla="*/ 466940 h 3152775"/>
                <a:gd name="T90" fmla="*/ 89114 w 2490786"/>
                <a:gd name="T91" fmla="*/ 378989 h 3152775"/>
                <a:gd name="T92" fmla="*/ 223345 w 2490786"/>
                <a:gd name="T93" fmla="*/ 6076 h 3152775"/>
                <a:gd name="T94" fmla="*/ 392134 w 2490786"/>
                <a:gd name="T95" fmla="*/ 91149 h 3152775"/>
                <a:gd name="T96" fmla="*/ 363496 w 2490786"/>
                <a:gd name="T97" fmla="*/ 225634 h 3152775"/>
                <a:gd name="T98" fmla="*/ 331018 w 2490786"/>
                <a:gd name="T99" fmla="*/ 283521 h 3152775"/>
                <a:gd name="T100" fmla="*/ 358056 w 2490786"/>
                <a:gd name="T101" fmla="*/ 394180 h 3152775"/>
                <a:gd name="T102" fmla="*/ 375655 w 2490786"/>
                <a:gd name="T103" fmla="*/ 465181 h 3152775"/>
                <a:gd name="T104" fmla="*/ 445890 w 2490786"/>
                <a:gd name="T105" fmla="*/ 652436 h 3152775"/>
                <a:gd name="T106" fmla="*/ 706672 w 2490786"/>
                <a:gd name="T107" fmla="*/ 592187 h 3152775"/>
                <a:gd name="T108" fmla="*/ 760174 w 2490786"/>
                <a:gd name="T109" fmla="*/ 617894 h 3152775"/>
                <a:gd name="T110" fmla="*/ 945929 w 2490786"/>
                <a:gd name="T111" fmla="*/ 598710 h 3152775"/>
                <a:gd name="T112" fmla="*/ 1029942 w 2490786"/>
                <a:gd name="T113" fmla="*/ 464100 h 3152775"/>
                <a:gd name="T114" fmla="*/ 1192377 w 2490786"/>
                <a:gd name="T115" fmla="*/ 321497 h 3152775"/>
                <a:gd name="T116" fmla="*/ 1149892 w 2490786"/>
                <a:gd name="T117" fmla="*/ 285846 h 3152775"/>
                <a:gd name="T118" fmla="*/ 1127052 w 2490786"/>
                <a:gd name="T119" fmla="*/ 227654 h 3152775"/>
                <a:gd name="T120" fmla="*/ 1118587 w 2490786"/>
                <a:gd name="T121" fmla="*/ 174577 h 3152775"/>
                <a:gd name="T122" fmla="*/ 1104691 w 2490786"/>
                <a:gd name="T123" fmla="*/ 78495 h 31527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90786" h="3152775">
                  <a:moveTo>
                    <a:pt x="2238374" y="1463675"/>
                  </a:moveTo>
                  <a:lnTo>
                    <a:pt x="2082512" y="1468220"/>
                  </a:lnTo>
                  <a:lnTo>
                    <a:pt x="2078036" y="1489075"/>
                  </a:lnTo>
                  <a:lnTo>
                    <a:pt x="2233372" y="1484530"/>
                  </a:lnTo>
                  <a:lnTo>
                    <a:pt x="2238374" y="1463675"/>
                  </a:lnTo>
                  <a:close/>
                  <a:moveTo>
                    <a:pt x="1165505" y="1019356"/>
                  </a:moveTo>
                  <a:lnTo>
                    <a:pt x="1162704" y="1019706"/>
                  </a:lnTo>
                  <a:lnTo>
                    <a:pt x="1155290" y="1020764"/>
                  </a:lnTo>
                  <a:lnTo>
                    <a:pt x="1151848" y="1021558"/>
                  </a:lnTo>
                  <a:lnTo>
                    <a:pt x="1149200" y="1022352"/>
                  </a:lnTo>
                  <a:lnTo>
                    <a:pt x="1148405" y="1023146"/>
                  </a:lnTo>
                  <a:lnTo>
                    <a:pt x="1147611" y="1023675"/>
                  </a:lnTo>
                  <a:lnTo>
                    <a:pt x="1147346" y="1024205"/>
                  </a:lnTo>
                  <a:lnTo>
                    <a:pt x="1147611" y="1024999"/>
                  </a:lnTo>
                  <a:lnTo>
                    <a:pt x="1150788" y="1030027"/>
                  </a:lnTo>
                  <a:lnTo>
                    <a:pt x="1155555" y="1036908"/>
                  </a:lnTo>
                  <a:lnTo>
                    <a:pt x="1158467" y="1040348"/>
                  </a:lnTo>
                  <a:lnTo>
                    <a:pt x="1161380" y="1043260"/>
                  </a:lnTo>
                  <a:lnTo>
                    <a:pt x="1162579" y="1044218"/>
                  </a:lnTo>
                  <a:lnTo>
                    <a:pt x="1177510" y="1042723"/>
                  </a:lnTo>
                  <a:lnTo>
                    <a:pt x="1190728" y="1041929"/>
                  </a:lnTo>
                  <a:lnTo>
                    <a:pt x="1202888" y="1041400"/>
                  </a:lnTo>
                  <a:lnTo>
                    <a:pt x="1207646" y="1041400"/>
                  </a:lnTo>
                  <a:lnTo>
                    <a:pt x="1210554" y="1040871"/>
                  </a:lnTo>
                  <a:lnTo>
                    <a:pt x="1211611" y="1040606"/>
                  </a:lnTo>
                  <a:lnTo>
                    <a:pt x="1212140" y="1040342"/>
                  </a:lnTo>
                  <a:lnTo>
                    <a:pt x="1212140" y="1040077"/>
                  </a:lnTo>
                  <a:lnTo>
                    <a:pt x="1212140" y="1039283"/>
                  </a:lnTo>
                  <a:lnTo>
                    <a:pt x="1210818" y="1038490"/>
                  </a:lnTo>
                  <a:lnTo>
                    <a:pt x="1209232" y="1037696"/>
                  </a:lnTo>
                  <a:lnTo>
                    <a:pt x="1205003" y="1035844"/>
                  </a:lnTo>
                  <a:lnTo>
                    <a:pt x="1202095" y="1034786"/>
                  </a:lnTo>
                  <a:lnTo>
                    <a:pt x="1199187" y="1034256"/>
                  </a:lnTo>
                  <a:lnTo>
                    <a:pt x="1192843" y="1033463"/>
                  </a:lnTo>
                  <a:lnTo>
                    <a:pt x="1186763" y="1032404"/>
                  </a:lnTo>
                  <a:lnTo>
                    <a:pt x="1184119" y="1031875"/>
                  </a:lnTo>
                  <a:lnTo>
                    <a:pt x="1181211" y="1030552"/>
                  </a:lnTo>
                  <a:lnTo>
                    <a:pt x="1178039" y="1029229"/>
                  </a:lnTo>
                  <a:lnTo>
                    <a:pt x="1174603" y="1027113"/>
                  </a:lnTo>
                  <a:lnTo>
                    <a:pt x="1170902" y="1024467"/>
                  </a:lnTo>
                  <a:lnTo>
                    <a:pt x="1166937" y="1021027"/>
                  </a:lnTo>
                  <a:lnTo>
                    <a:pt x="1165505" y="1019356"/>
                  </a:lnTo>
                  <a:close/>
                  <a:moveTo>
                    <a:pt x="2150971" y="514335"/>
                  </a:moveTo>
                  <a:lnTo>
                    <a:pt x="2145055" y="520965"/>
                  </a:lnTo>
                  <a:lnTo>
                    <a:pt x="2132905" y="533665"/>
                  </a:lnTo>
                  <a:lnTo>
                    <a:pt x="2119963" y="545836"/>
                  </a:lnTo>
                  <a:lnTo>
                    <a:pt x="2113360" y="551922"/>
                  </a:lnTo>
                  <a:lnTo>
                    <a:pt x="2106757" y="557478"/>
                  </a:lnTo>
                  <a:lnTo>
                    <a:pt x="2100153" y="562769"/>
                  </a:lnTo>
                  <a:lnTo>
                    <a:pt x="2093814" y="568061"/>
                  </a:lnTo>
                  <a:lnTo>
                    <a:pt x="2085362" y="571501"/>
                  </a:lnTo>
                  <a:lnTo>
                    <a:pt x="2077439" y="574676"/>
                  </a:lnTo>
                  <a:lnTo>
                    <a:pt x="2070043" y="577057"/>
                  </a:lnTo>
                  <a:lnTo>
                    <a:pt x="2062911" y="578909"/>
                  </a:lnTo>
                  <a:lnTo>
                    <a:pt x="2055780" y="580232"/>
                  </a:lnTo>
                  <a:lnTo>
                    <a:pt x="2049441" y="581290"/>
                  </a:lnTo>
                  <a:lnTo>
                    <a:pt x="2038348" y="582349"/>
                  </a:lnTo>
                  <a:lnTo>
                    <a:pt x="2027254" y="581555"/>
                  </a:lnTo>
                  <a:lnTo>
                    <a:pt x="2017482" y="579967"/>
                  </a:lnTo>
                  <a:lnTo>
                    <a:pt x="2008237" y="578115"/>
                  </a:lnTo>
                  <a:lnTo>
                    <a:pt x="2000313" y="575999"/>
                  </a:lnTo>
                  <a:lnTo>
                    <a:pt x="1993182" y="573617"/>
                  </a:lnTo>
                  <a:lnTo>
                    <a:pt x="1987371" y="571236"/>
                  </a:lnTo>
                  <a:lnTo>
                    <a:pt x="1982088" y="568590"/>
                  </a:lnTo>
                  <a:lnTo>
                    <a:pt x="1977598" y="565415"/>
                  </a:lnTo>
                  <a:lnTo>
                    <a:pt x="1974165" y="562769"/>
                  </a:lnTo>
                  <a:lnTo>
                    <a:pt x="1970995" y="560388"/>
                  </a:lnTo>
                  <a:lnTo>
                    <a:pt x="1968618" y="558007"/>
                  </a:lnTo>
                  <a:lnTo>
                    <a:pt x="1966769" y="555890"/>
                  </a:lnTo>
                  <a:lnTo>
                    <a:pt x="1964656" y="552451"/>
                  </a:lnTo>
                  <a:lnTo>
                    <a:pt x="1964128" y="551392"/>
                  </a:lnTo>
                  <a:lnTo>
                    <a:pt x="1957525" y="555097"/>
                  </a:lnTo>
                  <a:lnTo>
                    <a:pt x="1955147" y="557478"/>
                  </a:lnTo>
                  <a:lnTo>
                    <a:pt x="1952506" y="560653"/>
                  </a:lnTo>
                  <a:lnTo>
                    <a:pt x="1949337" y="564886"/>
                  </a:lnTo>
                  <a:lnTo>
                    <a:pt x="1945903" y="569913"/>
                  </a:lnTo>
                  <a:lnTo>
                    <a:pt x="1942469" y="575999"/>
                  </a:lnTo>
                  <a:lnTo>
                    <a:pt x="1939036" y="582878"/>
                  </a:lnTo>
                  <a:lnTo>
                    <a:pt x="1937715" y="586582"/>
                  </a:lnTo>
                  <a:lnTo>
                    <a:pt x="1936394" y="590551"/>
                  </a:lnTo>
                  <a:lnTo>
                    <a:pt x="1935074" y="596901"/>
                  </a:lnTo>
                  <a:lnTo>
                    <a:pt x="1932961" y="607219"/>
                  </a:lnTo>
                  <a:lnTo>
                    <a:pt x="1927150" y="638176"/>
                  </a:lnTo>
                  <a:lnTo>
                    <a:pt x="1920283" y="679186"/>
                  </a:lnTo>
                  <a:lnTo>
                    <a:pt x="1912887" y="726282"/>
                  </a:lnTo>
                  <a:lnTo>
                    <a:pt x="1905491" y="774436"/>
                  </a:lnTo>
                  <a:lnTo>
                    <a:pt x="1898624" y="819945"/>
                  </a:lnTo>
                  <a:lnTo>
                    <a:pt x="1892813" y="857780"/>
                  </a:lnTo>
                  <a:lnTo>
                    <a:pt x="1889116" y="884768"/>
                  </a:lnTo>
                  <a:lnTo>
                    <a:pt x="1887003" y="903288"/>
                  </a:lnTo>
                  <a:lnTo>
                    <a:pt x="1885946" y="919957"/>
                  </a:lnTo>
                  <a:lnTo>
                    <a:pt x="1884890" y="934245"/>
                  </a:lnTo>
                  <a:lnTo>
                    <a:pt x="1884361" y="946416"/>
                  </a:lnTo>
                  <a:lnTo>
                    <a:pt x="1884361" y="956205"/>
                  </a:lnTo>
                  <a:lnTo>
                    <a:pt x="1884361" y="963349"/>
                  </a:lnTo>
                  <a:lnTo>
                    <a:pt x="1884361" y="969170"/>
                  </a:lnTo>
                  <a:lnTo>
                    <a:pt x="1889916" y="985862"/>
                  </a:lnTo>
                  <a:lnTo>
                    <a:pt x="1898533" y="964824"/>
                  </a:lnTo>
                  <a:lnTo>
                    <a:pt x="1910188" y="936770"/>
                  </a:lnTo>
                  <a:lnTo>
                    <a:pt x="1914161" y="928036"/>
                  </a:lnTo>
                  <a:lnTo>
                    <a:pt x="1916280" y="923537"/>
                  </a:lnTo>
                  <a:lnTo>
                    <a:pt x="2150971" y="514335"/>
                  </a:lnTo>
                  <a:close/>
                  <a:moveTo>
                    <a:pt x="2186259" y="452703"/>
                  </a:moveTo>
                  <a:lnTo>
                    <a:pt x="2186138" y="453018"/>
                  </a:lnTo>
                  <a:lnTo>
                    <a:pt x="2186318" y="452703"/>
                  </a:lnTo>
                  <a:lnTo>
                    <a:pt x="2186259" y="452703"/>
                  </a:lnTo>
                  <a:close/>
                  <a:moveTo>
                    <a:pt x="2187844" y="452438"/>
                  </a:moveTo>
                  <a:lnTo>
                    <a:pt x="2186787" y="452703"/>
                  </a:lnTo>
                  <a:lnTo>
                    <a:pt x="2186650" y="452703"/>
                  </a:lnTo>
                  <a:lnTo>
                    <a:pt x="2189958" y="457595"/>
                  </a:lnTo>
                  <a:lnTo>
                    <a:pt x="2190221" y="456671"/>
                  </a:lnTo>
                  <a:lnTo>
                    <a:pt x="2190749" y="455084"/>
                  </a:lnTo>
                  <a:lnTo>
                    <a:pt x="2190221" y="454026"/>
                  </a:lnTo>
                  <a:lnTo>
                    <a:pt x="2189693" y="453496"/>
                  </a:lnTo>
                  <a:lnTo>
                    <a:pt x="2189429" y="452703"/>
                  </a:lnTo>
                  <a:lnTo>
                    <a:pt x="2188636" y="452438"/>
                  </a:lnTo>
                  <a:lnTo>
                    <a:pt x="2187844" y="452438"/>
                  </a:lnTo>
                  <a:close/>
                  <a:moveTo>
                    <a:pt x="2019191" y="0"/>
                  </a:moveTo>
                  <a:lnTo>
                    <a:pt x="2026329" y="265"/>
                  </a:lnTo>
                  <a:lnTo>
                    <a:pt x="2031616" y="794"/>
                  </a:lnTo>
                  <a:lnTo>
                    <a:pt x="2036374" y="529"/>
                  </a:lnTo>
                  <a:lnTo>
                    <a:pt x="2042189" y="794"/>
                  </a:lnTo>
                  <a:lnTo>
                    <a:pt x="2049327" y="1852"/>
                  </a:lnTo>
                  <a:lnTo>
                    <a:pt x="2058579" y="3175"/>
                  </a:lnTo>
                  <a:lnTo>
                    <a:pt x="2063337" y="4233"/>
                  </a:lnTo>
                  <a:lnTo>
                    <a:pt x="2068360" y="5556"/>
                  </a:lnTo>
                  <a:lnTo>
                    <a:pt x="2073911" y="7408"/>
                  </a:lnTo>
                  <a:lnTo>
                    <a:pt x="2079462" y="9525"/>
                  </a:lnTo>
                  <a:lnTo>
                    <a:pt x="2085278" y="11906"/>
                  </a:lnTo>
                  <a:lnTo>
                    <a:pt x="2091358" y="14817"/>
                  </a:lnTo>
                  <a:lnTo>
                    <a:pt x="2097174" y="17992"/>
                  </a:lnTo>
                  <a:lnTo>
                    <a:pt x="2103518" y="21960"/>
                  </a:lnTo>
                  <a:lnTo>
                    <a:pt x="2109598" y="26194"/>
                  </a:lnTo>
                  <a:lnTo>
                    <a:pt x="2115942" y="30956"/>
                  </a:lnTo>
                  <a:lnTo>
                    <a:pt x="2122287" y="36513"/>
                  </a:lnTo>
                  <a:lnTo>
                    <a:pt x="2128366" y="42069"/>
                  </a:lnTo>
                  <a:lnTo>
                    <a:pt x="2134711" y="48683"/>
                  </a:lnTo>
                  <a:lnTo>
                    <a:pt x="2140262" y="56092"/>
                  </a:lnTo>
                  <a:lnTo>
                    <a:pt x="2146342" y="64029"/>
                  </a:lnTo>
                  <a:lnTo>
                    <a:pt x="2151893" y="72496"/>
                  </a:lnTo>
                  <a:lnTo>
                    <a:pt x="2157180" y="82285"/>
                  </a:lnTo>
                  <a:lnTo>
                    <a:pt x="2162203" y="92340"/>
                  </a:lnTo>
                  <a:lnTo>
                    <a:pt x="2167490" y="103188"/>
                  </a:lnTo>
                  <a:lnTo>
                    <a:pt x="2171984" y="115358"/>
                  </a:lnTo>
                  <a:lnTo>
                    <a:pt x="2176213" y="128058"/>
                  </a:lnTo>
                  <a:lnTo>
                    <a:pt x="2180178" y="141552"/>
                  </a:lnTo>
                  <a:lnTo>
                    <a:pt x="2182293" y="149490"/>
                  </a:lnTo>
                  <a:lnTo>
                    <a:pt x="2183879" y="157163"/>
                  </a:lnTo>
                  <a:lnTo>
                    <a:pt x="2185730" y="165365"/>
                  </a:lnTo>
                  <a:lnTo>
                    <a:pt x="2187052" y="173567"/>
                  </a:lnTo>
                  <a:lnTo>
                    <a:pt x="2187845" y="182033"/>
                  </a:lnTo>
                  <a:lnTo>
                    <a:pt x="2188638" y="190235"/>
                  </a:lnTo>
                  <a:lnTo>
                    <a:pt x="2188902" y="198438"/>
                  </a:lnTo>
                  <a:lnTo>
                    <a:pt x="2189166" y="206904"/>
                  </a:lnTo>
                  <a:lnTo>
                    <a:pt x="2188902" y="215106"/>
                  </a:lnTo>
                  <a:lnTo>
                    <a:pt x="2188638" y="223573"/>
                  </a:lnTo>
                  <a:lnTo>
                    <a:pt x="2188109" y="231775"/>
                  </a:lnTo>
                  <a:lnTo>
                    <a:pt x="2187316" y="240242"/>
                  </a:lnTo>
                  <a:lnTo>
                    <a:pt x="2185465" y="256117"/>
                  </a:lnTo>
                  <a:lnTo>
                    <a:pt x="2183086" y="271463"/>
                  </a:lnTo>
                  <a:lnTo>
                    <a:pt x="2180707" y="286279"/>
                  </a:lnTo>
                  <a:lnTo>
                    <a:pt x="2177799" y="300038"/>
                  </a:lnTo>
                  <a:lnTo>
                    <a:pt x="2174627" y="312738"/>
                  </a:lnTo>
                  <a:lnTo>
                    <a:pt x="2171719" y="323850"/>
                  </a:lnTo>
                  <a:lnTo>
                    <a:pt x="2166961" y="342106"/>
                  </a:lnTo>
                  <a:lnTo>
                    <a:pt x="2163789" y="352954"/>
                  </a:lnTo>
                  <a:lnTo>
                    <a:pt x="2162203" y="358510"/>
                  </a:lnTo>
                  <a:lnTo>
                    <a:pt x="2160881" y="363008"/>
                  </a:lnTo>
                  <a:lnTo>
                    <a:pt x="2159295" y="366713"/>
                  </a:lnTo>
                  <a:lnTo>
                    <a:pt x="2157709" y="370152"/>
                  </a:lnTo>
                  <a:lnTo>
                    <a:pt x="2155066" y="376767"/>
                  </a:lnTo>
                  <a:lnTo>
                    <a:pt x="2153479" y="381000"/>
                  </a:lnTo>
                  <a:lnTo>
                    <a:pt x="2151893" y="386292"/>
                  </a:lnTo>
                  <a:lnTo>
                    <a:pt x="2150572" y="392377"/>
                  </a:lnTo>
                  <a:lnTo>
                    <a:pt x="2150043" y="397669"/>
                  </a:lnTo>
                  <a:lnTo>
                    <a:pt x="2149779" y="402960"/>
                  </a:lnTo>
                  <a:lnTo>
                    <a:pt x="2149779" y="407988"/>
                  </a:lnTo>
                  <a:lnTo>
                    <a:pt x="2150307" y="416983"/>
                  </a:lnTo>
                  <a:lnTo>
                    <a:pt x="2150572" y="421217"/>
                  </a:lnTo>
                  <a:lnTo>
                    <a:pt x="2150836" y="425450"/>
                  </a:lnTo>
                  <a:lnTo>
                    <a:pt x="2150836" y="427302"/>
                  </a:lnTo>
                  <a:lnTo>
                    <a:pt x="2151100" y="429154"/>
                  </a:lnTo>
                  <a:lnTo>
                    <a:pt x="2151365" y="430742"/>
                  </a:lnTo>
                  <a:lnTo>
                    <a:pt x="2152158" y="432065"/>
                  </a:lnTo>
                  <a:lnTo>
                    <a:pt x="2152686" y="433388"/>
                  </a:lnTo>
                  <a:lnTo>
                    <a:pt x="2153479" y="434446"/>
                  </a:lnTo>
                  <a:lnTo>
                    <a:pt x="2155594" y="436298"/>
                  </a:lnTo>
                  <a:lnTo>
                    <a:pt x="2157973" y="437885"/>
                  </a:lnTo>
                  <a:lnTo>
                    <a:pt x="2160881" y="439473"/>
                  </a:lnTo>
                  <a:lnTo>
                    <a:pt x="2167225" y="441854"/>
                  </a:lnTo>
                  <a:lnTo>
                    <a:pt x="2170398" y="442648"/>
                  </a:lnTo>
                  <a:lnTo>
                    <a:pt x="2173834" y="442913"/>
                  </a:lnTo>
                  <a:lnTo>
                    <a:pt x="2180443" y="443177"/>
                  </a:lnTo>
                  <a:lnTo>
                    <a:pt x="2183351" y="443442"/>
                  </a:lnTo>
                  <a:lnTo>
                    <a:pt x="2186523" y="444500"/>
                  </a:lnTo>
                  <a:lnTo>
                    <a:pt x="2187845" y="445029"/>
                  </a:lnTo>
                  <a:lnTo>
                    <a:pt x="2189431" y="445558"/>
                  </a:lnTo>
                  <a:lnTo>
                    <a:pt x="2190488" y="446881"/>
                  </a:lnTo>
                  <a:lnTo>
                    <a:pt x="2191810" y="448204"/>
                  </a:lnTo>
                  <a:lnTo>
                    <a:pt x="2194189" y="451115"/>
                  </a:lnTo>
                  <a:lnTo>
                    <a:pt x="2196039" y="454025"/>
                  </a:lnTo>
                  <a:lnTo>
                    <a:pt x="2200005" y="461169"/>
                  </a:lnTo>
                  <a:lnTo>
                    <a:pt x="2202119" y="464873"/>
                  </a:lnTo>
                  <a:lnTo>
                    <a:pt x="2204234" y="468842"/>
                  </a:lnTo>
                  <a:lnTo>
                    <a:pt x="2206878" y="473075"/>
                  </a:lnTo>
                  <a:lnTo>
                    <a:pt x="2210578" y="477308"/>
                  </a:lnTo>
                  <a:lnTo>
                    <a:pt x="2217187" y="486040"/>
                  </a:lnTo>
                  <a:lnTo>
                    <a:pt x="2223796" y="494771"/>
                  </a:lnTo>
                  <a:lnTo>
                    <a:pt x="2226968" y="499004"/>
                  </a:lnTo>
                  <a:lnTo>
                    <a:pt x="2230933" y="503238"/>
                  </a:lnTo>
                  <a:lnTo>
                    <a:pt x="2234898" y="507471"/>
                  </a:lnTo>
                  <a:lnTo>
                    <a:pt x="2239392" y="511969"/>
                  </a:lnTo>
                  <a:lnTo>
                    <a:pt x="2247587" y="519642"/>
                  </a:lnTo>
                  <a:lnTo>
                    <a:pt x="2250759" y="522288"/>
                  </a:lnTo>
                  <a:lnTo>
                    <a:pt x="2254196" y="524933"/>
                  </a:lnTo>
                  <a:lnTo>
                    <a:pt x="2257632" y="527315"/>
                  </a:lnTo>
                  <a:lnTo>
                    <a:pt x="2262390" y="529696"/>
                  </a:lnTo>
                  <a:lnTo>
                    <a:pt x="2267942" y="532871"/>
                  </a:lnTo>
                  <a:lnTo>
                    <a:pt x="2275343" y="536046"/>
                  </a:lnTo>
                  <a:lnTo>
                    <a:pt x="2282481" y="539221"/>
                  </a:lnTo>
                  <a:lnTo>
                    <a:pt x="2288296" y="540808"/>
                  </a:lnTo>
                  <a:lnTo>
                    <a:pt x="2292790" y="542131"/>
                  </a:lnTo>
                  <a:lnTo>
                    <a:pt x="2297020" y="542925"/>
                  </a:lnTo>
                  <a:lnTo>
                    <a:pt x="2300721" y="543983"/>
                  </a:lnTo>
                  <a:lnTo>
                    <a:pt x="2304950" y="545306"/>
                  </a:lnTo>
                  <a:lnTo>
                    <a:pt x="2309973" y="547423"/>
                  </a:lnTo>
                  <a:lnTo>
                    <a:pt x="2316053" y="550863"/>
                  </a:lnTo>
                  <a:lnTo>
                    <a:pt x="2333235" y="561446"/>
                  </a:lnTo>
                  <a:lnTo>
                    <a:pt x="2354647" y="574411"/>
                  </a:lnTo>
                  <a:lnTo>
                    <a:pt x="2375002" y="587640"/>
                  </a:lnTo>
                  <a:lnTo>
                    <a:pt x="2389806" y="597694"/>
                  </a:lnTo>
                  <a:lnTo>
                    <a:pt x="2395886" y="602192"/>
                  </a:lnTo>
                  <a:lnTo>
                    <a:pt x="2403552" y="608542"/>
                  </a:lnTo>
                  <a:lnTo>
                    <a:pt x="2411482" y="615950"/>
                  </a:lnTo>
                  <a:lnTo>
                    <a:pt x="2420470" y="624417"/>
                  </a:lnTo>
                  <a:lnTo>
                    <a:pt x="2429193" y="633148"/>
                  </a:lnTo>
                  <a:lnTo>
                    <a:pt x="2436859" y="641615"/>
                  </a:lnTo>
                  <a:lnTo>
                    <a:pt x="2443732" y="649817"/>
                  </a:lnTo>
                  <a:lnTo>
                    <a:pt x="2449284" y="656961"/>
                  </a:lnTo>
                  <a:lnTo>
                    <a:pt x="2453513" y="663575"/>
                  </a:lnTo>
                  <a:lnTo>
                    <a:pt x="2456685" y="669925"/>
                  </a:lnTo>
                  <a:lnTo>
                    <a:pt x="2459593" y="676804"/>
                  </a:lnTo>
                  <a:lnTo>
                    <a:pt x="2461972" y="683683"/>
                  </a:lnTo>
                  <a:lnTo>
                    <a:pt x="2464087" y="691356"/>
                  </a:lnTo>
                  <a:lnTo>
                    <a:pt x="2466202" y="699823"/>
                  </a:lnTo>
                  <a:lnTo>
                    <a:pt x="2469903" y="718608"/>
                  </a:lnTo>
                  <a:lnTo>
                    <a:pt x="2472018" y="733161"/>
                  </a:lnTo>
                  <a:lnTo>
                    <a:pt x="2475190" y="754063"/>
                  </a:lnTo>
                  <a:lnTo>
                    <a:pt x="2478362" y="778933"/>
                  </a:lnTo>
                  <a:lnTo>
                    <a:pt x="2481798" y="806450"/>
                  </a:lnTo>
                  <a:lnTo>
                    <a:pt x="2484971" y="834231"/>
                  </a:lnTo>
                  <a:lnTo>
                    <a:pt x="2487878" y="859896"/>
                  </a:lnTo>
                  <a:lnTo>
                    <a:pt x="2489464" y="881063"/>
                  </a:lnTo>
                  <a:lnTo>
                    <a:pt x="2490786" y="896938"/>
                  </a:lnTo>
                  <a:lnTo>
                    <a:pt x="2490786" y="903552"/>
                  </a:lnTo>
                  <a:lnTo>
                    <a:pt x="2490786" y="911490"/>
                  </a:lnTo>
                  <a:lnTo>
                    <a:pt x="2490257" y="931333"/>
                  </a:lnTo>
                  <a:lnTo>
                    <a:pt x="2488936" y="954088"/>
                  </a:lnTo>
                  <a:lnTo>
                    <a:pt x="2487350" y="978958"/>
                  </a:lnTo>
                  <a:lnTo>
                    <a:pt x="2485764" y="1004094"/>
                  </a:lnTo>
                  <a:lnTo>
                    <a:pt x="2483913" y="1028965"/>
                  </a:lnTo>
                  <a:lnTo>
                    <a:pt x="2481798" y="1050925"/>
                  </a:lnTo>
                  <a:lnTo>
                    <a:pt x="2480212" y="1068917"/>
                  </a:lnTo>
                  <a:lnTo>
                    <a:pt x="2479419" y="1079235"/>
                  </a:lnTo>
                  <a:lnTo>
                    <a:pt x="2478362" y="1093788"/>
                  </a:lnTo>
                  <a:lnTo>
                    <a:pt x="2477040" y="1132152"/>
                  </a:lnTo>
                  <a:lnTo>
                    <a:pt x="2475190" y="1179777"/>
                  </a:lnTo>
                  <a:lnTo>
                    <a:pt x="2473604" y="1231371"/>
                  </a:lnTo>
                  <a:lnTo>
                    <a:pt x="2470696" y="1326092"/>
                  </a:lnTo>
                  <a:lnTo>
                    <a:pt x="2469638" y="1358900"/>
                  </a:lnTo>
                  <a:lnTo>
                    <a:pt x="2469110" y="1369483"/>
                  </a:lnTo>
                  <a:lnTo>
                    <a:pt x="2468581" y="1375040"/>
                  </a:lnTo>
                  <a:lnTo>
                    <a:pt x="2466995" y="1385888"/>
                  </a:lnTo>
                  <a:lnTo>
                    <a:pt x="2464351" y="1404144"/>
                  </a:lnTo>
                  <a:lnTo>
                    <a:pt x="2456157" y="1451769"/>
                  </a:lnTo>
                  <a:lnTo>
                    <a:pt x="2442939" y="1527969"/>
                  </a:lnTo>
                  <a:lnTo>
                    <a:pt x="2440296" y="1540404"/>
                  </a:lnTo>
                  <a:lnTo>
                    <a:pt x="2434480" y="1562100"/>
                  </a:lnTo>
                  <a:lnTo>
                    <a:pt x="2417826" y="1621896"/>
                  </a:lnTo>
                  <a:lnTo>
                    <a:pt x="2400380" y="1685396"/>
                  </a:lnTo>
                  <a:lnTo>
                    <a:pt x="2388748" y="1728258"/>
                  </a:lnTo>
                  <a:lnTo>
                    <a:pt x="2373680" y="1786202"/>
                  </a:lnTo>
                  <a:lnTo>
                    <a:pt x="2366807" y="1814248"/>
                  </a:lnTo>
                  <a:lnTo>
                    <a:pt x="2363635" y="1826684"/>
                  </a:lnTo>
                  <a:lnTo>
                    <a:pt x="2362049" y="1836473"/>
                  </a:lnTo>
                  <a:lnTo>
                    <a:pt x="2360463" y="1845734"/>
                  </a:lnTo>
                  <a:lnTo>
                    <a:pt x="2358877" y="1854465"/>
                  </a:lnTo>
                  <a:lnTo>
                    <a:pt x="2356762" y="1870075"/>
                  </a:lnTo>
                  <a:lnTo>
                    <a:pt x="2355969" y="1876690"/>
                  </a:lnTo>
                  <a:lnTo>
                    <a:pt x="2354647" y="1881981"/>
                  </a:lnTo>
                  <a:lnTo>
                    <a:pt x="2353590" y="1885950"/>
                  </a:lnTo>
                  <a:lnTo>
                    <a:pt x="2352797" y="1887538"/>
                  </a:lnTo>
                  <a:lnTo>
                    <a:pt x="2352004" y="1888596"/>
                  </a:lnTo>
                  <a:lnTo>
                    <a:pt x="2350418" y="1889919"/>
                  </a:lnTo>
                  <a:lnTo>
                    <a:pt x="2349096" y="1890448"/>
                  </a:lnTo>
                  <a:lnTo>
                    <a:pt x="2347510" y="1890713"/>
                  </a:lnTo>
                  <a:lnTo>
                    <a:pt x="2345924" y="1891242"/>
                  </a:lnTo>
                  <a:lnTo>
                    <a:pt x="2344867" y="1891242"/>
                  </a:lnTo>
                  <a:lnTo>
                    <a:pt x="2343281" y="1891506"/>
                  </a:lnTo>
                  <a:lnTo>
                    <a:pt x="2342488" y="1891771"/>
                  </a:lnTo>
                  <a:lnTo>
                    <a:pt x="2341166" y="1892829"/>
                  </a:lnTo>
                  <a:lnTo>
                    <a:pt x="2340901" y="1895211"/>
                  </a:lnTo>
                  <a:lnTo>
                    <a:pt x="2340637" y="1897856"/>
                  </a:lnTo>
                  <a:lnTo>
                    <a:pt x="2340373" y="1902619"/>
                  </a:lnTo>
                  <a:lnTo>
                    <a:pt x="2339580" y="1906852"/>
                  </a:lnTo>
                  <a:lnTo>
                    <a:pt x="2338787" y="1912938"/>
                  </a:lnTo>
                  <a:lnTo>
                    <a:pt x="2337729" y="1916113"/>
                  </a:lnTo>
                  <a:lnTo>
                    <a:pt x="2336936" y="1919023"/>
                  </a:lnTo>
                  <a:lnTo>
                    <a:pt x="2335350" y="1922198"/>
                  </a:lnTo>
                  <a:lnTo>
                    <a:pt x="2334557" y="1923256"/>
                  </a:lnTo>
                  <a:lnTo>
                    <a:pt x="2333500" y="1924315"/>
                  </a:lnTo>
                  <a:lnTo>
                    <a:pt x="2331121" y="1926431"/>
                  </a:lnTo>
                  <a:lnTo>
                    <a:pt x="2328477" y="1927490"/>
                  </a:lnTo>
                  <a:lnTo>
                    <a:pt x="2325569" y="1928548"/>
                  </a:lnTo>
                  <a:lnTo>
                    <a:pt x="2321868" y="1929077"/>
                  </a:lnTo>
                  <a:lnTo>
                    <a:pt x="2318168" y="1929077"/>
                  </a:lnTo>
                  <a:lnTo>
                    <a:pt x="2314731" y="1928548"/>
                  </a:lnTo>
                  <a:lnTo>
                    <a:pt x="2311030" y="1927225"/>
                  </a:lnTo>
                  <a:lnTo>
                    <a:pt x="2307858" y="1925373"/>
                  </a:lnTo>
                  <a:lnTo>
                    <a:pt x="2303100" y="1922992"/>
                  </a:lnTo>
                  <a:lnTo>
                    <a:pt x="2302307" y="1922727"/>
                  </a:lnTo>
                  <a:lnTo>
                    <a:pt x="2302042" y="1922992"/>
                  </a:lnTo>
                  <a:lnTo>
                    <a:pt x="2302042" y="1925902"/>
                  </a:lnTo>
                  <a:lnTo>
                    <a:pt x="2301778" y="1927490"/>
                  </a:lnTo>
                  <a:lnTo>
                    <a:pt x="2300985" y="1929606"/>
                  </a:lnTo>
                  <a:lnTo>
                    <a:pt x="2300192" y="1931988"/>
                  </a:lnTo>
                  <a:lnTo>
                    <a:pt x="2299135" y="1934898"/>
                  </a:lnTo>
                  <a:lnTo>
                    <a:pt x="2297813" y="1937015"/>
                  </a:lnTo>
                  <a:lnTo>
                    <a:pt x="2295962" y="1939396"/>
                  </a:lnTo>
                  <a:lnTo>
                    <a:pt x="2294112" y="1941777"/>
                  </a:lnTo>
                  <a:lnTo>
                    <a:pt x="2291733" y="1943894"/>
                  </a:lnTo>
                  <a:lnTo>
                    <a:pt x="2289089" y="1946275"/>
                  </a:lnTo>
                  <a:lnTo>
                    <a:pt x="2286182" y="1948392"/>
                  </a:lnTo>
                  <a:lnTo>
                    <a:pt x="2284596" y="1949186"/>
                  </a:lnTo>
                  <a:lnTo>
                    <a:pt x="2283009" y="1949979"/>
                  </a:lnTo>
                  <a:lnTo>
                    <a:pt x="2281423" y="1950244"/>
                  </a:lnTo>
                  <a:lnTo>
                    <a:pt x="2280102" y="1950509"/>
                  </a:lnTo>
                  <a:lnTo>
                    <a:pt x="2277458" y="1950244"/>
                  </a:lnTo>
                  <a:lnTo>
                    <a:pt x="2274815" y="1949715"/>
                  </a:lnTo>
                  <a:lnTo>
                    <a:pt x="2269792" y="1948127"/>
                  </a:lnTo>
                  <a:lnTo>
                    <a:pt x="2267149" y="1947598"/>
                  </a:lnTo>
                  <a:lnTo>
                    <a:pt x="2264505" y="1947069"/>
                  </a:lnTo>
                  <a:lnTo>
                    <a:pt x="2263183" y="1947069"/>
                  </a:lnTo>
                  <a:lnTo>
                    <a:pt x="2261862" y="1947863"/>
                  </a:lnTo>
                  <a:lnTo>
                    <a:pt x="2261333" y="1948392"/>
                  </a:lnTo>
                  <a:lnTo>
                    <a:pt x="2260804" y="1949186"/>
                  </a:lnTo>
                  <a:lnTo>
                    <a:pt x="2260540" y="1950244"/>
                  </a:lnTo>
                  <a:lnTo>
                    <a:pt x="2260276" y="1951302"/>
                  </a:lnTo>
                  <a:lnTo>
                    <a:pt x="2260276" y="1954477"/>
                  </a:lnTo>
                  <a:lnTo>
                    <a:pt x="2260276" y="1961621"/>
                  </a:lnTo>
                  <a:lnTo>
                    <a:pt x="2259747" y="1965854"/>
                  </a:lnTo>
                  <a:lnTo>
                    <a:pt x="2258954" y="1969823"/>
                  </a:lnTo>
                  <a:lnTo>
                    <a:pt x="2258425" y="1972734"/>
                  </a:lnTo>
                  <a:lnTo>
                    <a:pt x="2257632" y="1977231"/>
                  </a:lnTo>
                  <a:lnTo>
                    <a:pt x="2256839" y="1989931"/>
                  </a:lnTo>
                  <a:lnTo>
                    <a:pt x="2256046" y="2006071"/>
                  </a:lnTo>
                  <a:lnTo>
                    <a:pt x="2254989" y="2023534"/>
                  </a:lnTo>
                  <a:lnTo>
                    <a:pt x="2253931" y="2055019"/>
                  </a:lnTo>
                  <a:lnTo>
                    <a:pt x="2253667" y="2069042"/>
                  </a:lnTo>
                  <a:lnTo>
                    <a:pt x="2255782" y="2101056"/>
                  </a:lnTo>
                  <a:lnTo>
                    <a:pt x="2258425" y="2137833"/>
                  </a:lnTo>
                  <a:lnTo>
                    <a:pt x="2261862" y="2176727"/>
                  </a:lnTo>
                  <a:lnTo>
                    <a:pt x="2263976" y="2196836"/>
                  </a:lnTo>
                  <a:lnTo>
                    <a:pt x="2266620" y="2216415"/>
                  </a:lnTo>
                  <a:lnTo>
                    <a:pt x="2267677" y="2227792"/>
                  </a:lnTo>
                  <a:lnTo>
                    <a:pt x="2268206" y="2241815"/>
                  </a:lnTo>
                  <a:lnTo>
                    <a:pt x="2268999" y="2258483"/>
                  </a:lnTo>
                  <a:lnTo>
                    <a:pt x="2268999" y="2277269"/>
                  </a:lnTo>
                  <a:lnTo>
                    <a:pt x="2268999" y="2297377"/>
                  </a:lnTo>
                  <a:lnTo>
                    <a:pt x="2268470" y="2318808"/>
                  </a:lnTo>
                  <a:lnTo>
                    <a:pt x="2267942" y="2362994"/>
                  </a:lnTo>
                  <a:lnTo>
                    <a:pt x="2266884" y="2406915"/>
                  </a:lnTo>
                  <a:lnTo>
                    <a:pt x="2265563" y="2446338"/>
                  </a:lnTo>
                  <a:lnTo>
                    <a:pt x="2264770" y="2477823"/>
                  </a:lnTo>
                  <a:lnTo>
                    <a:pt x="2264505" y="2498725"/>
                  </a:lnTo>
                  <a:lnTo>
                    <a:pt x="2263976" y="2507192"/>
                  </a:lnTo>
                  <a:lnTo>
                    <a:pt x="2263448" y="2518304"/>
                  </a:lnTo>
                  <a:lnTo>
                    <a:pt x="2260804" y="2547938"/>
                  </a:lnTo>
                  <a:lnTo>
                    <a:pt x="2256839" y="2583656"/>
                  </a:lnTo>
                  <a:lnTo>
                    <a:pt x="2252345" y="2622815"/>
                  </a:lnTo>
                  <a:lnTo>
                    <a:pt x="2243357" y="2697692"/>
                  </a:lnTo>
                  <a:lnTo>
                    <a:pt x="2240185" y="2726531"/>
                  </a:lnTo>
                  <a:lnTo>
                    <a:pt x="2239128" y="2737379"/>
                  </a:lnTo>
                  <a:lnTo>
                    <a:pt x="2238599" y="2745581"/>
                  </a:lnTo>
                  <a:lnTo>
                    <a:pt x="2237806" y="2760927"/>
                  </a:lnTo>
                  <a:lnTo>
                    <a:pt x="2237542" y="2780506"/>
                  </a:lnTo>
                  <a:lnTo>
                    <a:pt x="2237806" y="2802731"/>
                  </a:lnTo>
                  <a:lnTo>
                    <a:pt x="2238599" y="2826544"/>
                  </a:lnTo>
                  <a:lnTo>
                    <a:pt x="2239392" y="2850621"/>
                  </a:lnTo>
                  <a:lnTo>
                    <a:pt x="2240978" y="2873904"/>
                  </a:lnTo>
                  <a:lnTo>
                    <a:pt x="2242829" y="2894806"/>
                  </a:lnTo>
                  <a:lnTo>
                    <a:pt x="2243886" y="2904067"/>
                  </a:lnTo>
                  <a:lnTo>
                    <a:pt x="2244944" y="2912533"/>
                  </a:lnTo>
                  <a:lnTo>
                    <a:pt x="2246001" y="2919413"/>
                  </a:lnTo>
                  <a:lnTo>
                    <a:pt x="2246530" y="2925498"/>
                  </a:lnTo>
                  <a:lnTo>
                    <a:pt x="2246794" y="2930261"/>
                  </a:lnTo>
                  <a:lnTo>
                    <a:pt x="2246794" y="2934229"/>
                  </a:lnTo>
                  <a:lnTo>
                    <a:pt x="2246530" y="2937140"/>
                  </a:lnTo>
                  <a:lnTo>
                    <a:pt x="2246265" y="2939521"/>
                  </a:lnTo>
                  <a:lnTo>
                    <a:pt x="2245737" y="2941373"/>
                  </a:lnTo>
                  <a:lnTo>
                    <a:pt x="2244944" y="2943225"/>
                  </a:lnTo>
                  <a:lnTo>
                    <a:pt x="2243357" y="2945342"/>
                  </a:lnTo>
                  <a:lnTo>
                    <a:pt x="2241243" y="2947723"/>
                  </a:lnTo>
                  <a:lnTo>
                    <a:pt x="2240185" y="2949311"/>
                  </a:lnTo>
                  <a:lnTo>
                    <a:pt x="2239657" y="2951427"/>
                  </a:lnTo>
                  <a:lnTo>
                    <a:pt x="2238864" y="2953808"/>
                  </a:lnTo>
                  <a:lnTo>
                    <a:pt x="2238599" y="2956719"/>
                  </a:lnTo>
                  <a:lnTo>
                    <a:pt x="2237806" y="2962804"/>
                  </a:lnTo>
                  <a:lnTo>
                    <a:pt x="2237806" y="2967567"/>
                  </a:lnTo>
                  <a:lnTo>
                    <a:pt x="2238070" y="2971536"/>
                  </a:lnTo>
                  <a:lnTo>
                    <a:pt x="2239128" y="2975240"/>
                  </a:lnTo>
                  <a:lnTo>
                    <a:pt x="2240978" y="2982119"/>
                  </a:lnTo>
                  <a:lnTo>
                    <a:pt x="2241771" y="2986617"/>
                  </a:lnTo>
                  <a:lnTo>
                    <a:pt x="2242829" y="2992702"/>
                  </a:lnTo>
                  <a:lnTo>
                    <a:pt x="2243093" y="2995613"/>
                  </a:lnTo>
                  <a:lnTo>
                    <a:pt x="2242300" y="2999052"/>
                  </a:lnTo>
                  <a:lnTo>
                    <a:pt x="2241507" y="3001963"/>
                  </a:lnTo>
                  <a:lnTo>
                    <a:pt x="2239921" y="3005138"/>
                  </a:lnTo>
                  <a:lnTo>
                    <a:pt x="2238070" y="3008313"/>
                  </a:lnTo>
                  <a:lnTo>
                    <a:pt x="2235691" y="3011488"/>
                  </a:lnTo>
                  <a:lnTo>
                    <a:pt x="2233312" y="3014133"/>
                  </a:lnTo>
                  <a:lnTo>
                    <a:pt x="2230404" y="3017044"/>
                  </a:lnTo>
                  <a:lnTo>
                    <a:pt x="2223796" y="3023129"/>
                  </a:lnTo>
                  <a:lnTo>
                    <a:pt x="2216394" y="3028950"/>
                  </a:lnTo>
                  <a:lnTo>
                    <a:pt x="2201855" y="3040327"/>
                  </a:lnTo>
                  <a:lnTo>
                    <a:pt x="2198154" y="3042708"/>
                  </a:lnTo>
                  <a:lnTo>
                    <a:pt x="2194453" y="3045090"/>
                  </a:lnTo>
                  <a:lnTo>
                    <a:pt x="2191017" y="3046942"/>
                  </a:lnTo>
                  <a:lnTo>
                    <a:pt x="2187580" y="3048794"/>
                  </a:lnTo>
                  <a:lnTo>
                    <a:pt x="2183879" y="3050117"/>
                  </a:lnTo>
                  <a:lnTo>
                    <a:pt x="2180707" y="3051440"/>
                  </a:lnTo>
                  <a:lnTo>
                    <a:pt x="2174363" y="3053292"/>
                  </a:lnTo>
                  <a:lnTo>
                    <a:pt x="2162203" y="3055938"/>
                  </a:lnTo>
                  <a:lnTo>
                    <a:pt x="2156916" y="3057525"/>
                  </a:lnTo>
                  <a:lnTo>
                    <a:pt x="2154537" y="3058583"/>
                  </a:lnTo>
                  <a:lnTo>
                    <a:pt x="2151893" y="3059642"/>
                  </a:lnTo>
                  <a:lnTo>
                    <a:pt x="2149250" y="3060965"/>
                  </a:lnTo>
                  <a:lnTo>
                    <a:pt x="2147135" y="3062817"/>
                  </a:lnTo>
                  <a:lnTo>
                    <a:pt x="2144756" y="3065198"/>
                  </a:lnTo>
                  <a:lnTo>
                    <a:pt x="2142641" y="3067844"/>
                  </a:lnTo>
                  <a:lnTo>
                    <a:pt x="2138147" y="3073665"/>
                  </a:lnTo>
                  <a:lnTo>
                    <a:pt x="2133125" y="3080808"/>
                  </a:lnTo>
                  <a:lnTo>
                    <a:pt x="2128102" y="3088217"/>
                  </a:lnTo>
                  <a:lnTo>
                    <a:pt x="2121758" y="3096419"/>
                  </a:lnTo>
                  <a:lnTo>
                    <a:pt x="2118321" y="3100388"/>
                  </a:lnTo>
                  <a:lnTo>
                    <a:pt x="2114620" y="3104092"/>
                  </a:lnTo>
                  <a:lnTo>
                    <a:pt x="2110920" y="3107796"/>
                  </a:lnTo>
                  <a:lnTo>
                    <a:pt x="2106426" y="3111765"/>
                  </a:lnTo>
                  <a:lnTo>
                    <a:pt x="2101932" y="3115469"/>
                  </a:lnTo>
                  <a:lnTo>
                    <a:pt x="2097174" y="3118644"/>
                  </a:lnTo>
                  <a:lnTo>
                    <a:pt x="2092151" y="3121554"/>
                  </a:lnTo>
                  <a:lnTo>
                    <a:pt x="2087393" y="3124729"/>
                  </a:lnTo>
                  <a:lnTo>
                    <a:pt x="2082106" y="3127375"/>
                  </a:lnTo>
                  <a:lnTo>
                    <a:pt x="2077083" y="3130021"/>
                  </a:lnTo>
                  <a:lnTo>
                    <a:pt x="2067302" y="3134519"/>
                  </a:lnTo>
                  <a:lnTo>
                    <a:pt x="2057522" y="3138488"/>
                  </a:lnTo>
                  <a:lnTo>
                    <a:pt x="2048269" y="3141927"/>
                  </a:lnTo>
                  <a:lnTo>
                    <a:pt x="2040075" y="3144308"/>
                  </a:lnTo>
                  <a:lnTo>
                    <a:pt x="2032937" y="3146425"/>
                  </a:lnTo>
                  <a:lnTo>
                    <a:pt x="2025800" y="3148013"/>
                  </a:lnTo>
                  <a:lnTo>
                    <a:pt x="2017869" y="3149071"/>
                  </a:lnTo>
                  <a:lnTo>
                    <a:pt x="2009146" y="3150394"/>
                  </a:lnTo>
                  <a:lnTo>
                    <a:pt x="1999365" y="3151188"/>
                  </a:lnTo>
                  <a:lnTo>
                    <a:pt x="1989849" y="3151717"/>
                  </a:lnTo>
                  <a:lnTo>
                    <a:pt x="1980068" y="3152511"/>
                  </a:lnTo>
                  <a:lnTo>
                    <a:pt x="1970551" y="3152775"/>
                  </a:lnTo>
                  <a:lnTo>
                    <a:pt x="1961564" y="3152775"/>
                  </a:lnTo>
                  <a:lnTo>
                    <a:pt x="1953104" y="3152775"/>
                  </a:lnTo>
                  <a:lnTo>
                    <a:pt x="1946231" y="3151717"/>
                  </a:lnTo>
                  <a:lnTo>
                    <a:pt x="1939887" y="3150923"/>
                  </a:lnTo>
                  <a:lnTo>
                    <a:pt x="1934071" y="3149071"/>
                  </a:lnTo>
                  <a:lnTo>
                    <a:pt x="1928256" y="3147219"/>
                  </a:lnTo>
                  <a:lnTo>
                    <a:pt x="1922705" y="3144573"/>
                  </a:lnTo>
                  <a:lnTo>
                    <a:pt x="1916360" y="3141133"/>
                  </a:lnTo>
                  <a:lnTo>
                    <a:pt x="1909487" y="3137694"/>
                  </a:lnTo>
                  <a:lnTo>
                    <a:pt x="1905786" y="3135577"/>
                  </a:lnTo>
                  <a:lnTo>
                    <a:pt x="1901821" y="3132402"/>
                  </a:lnTo>
                  <a:lnTo>
                    <a:pt x="1897856" y="3129492"/>
                  </a:lnTo>
                  <a:lnTo>
                    <a:pt x="1893891" y="3125523"/>
                  </a:lnTo>
                  <a:lnTo>
                    <a:pt x="1889133" y="3121025"/>
                  </a:lnTo>
                  <a:lnTo>
                    <a:pt x="1884374" y="3115998"/>
                  </a:lnTo>
                  <a:lnTo>
                    <a:pt x="1872743" y="3103033"/>
                  </a:lnTo>
                  <a:lnTo>
                    <a:pt x="1870100" y="3099329"/>
                  </a:lnTo>
                  <a:lnTo>
                    <a:pt x="1867456" y="3096419"/>
                  </a:lnTo>
                  <a:lnTo>
                    <a:pt x="1866399" y="3093244"/>
                  </a:lnTo>
                  <a:lnTo>
                    <a:pt x="1865341" y="3090598"/>
                  </a:lnTo>
                  <a:lnTo>
                    <a:pt x="1864813" y="3088217"/>
                  </a:lnTo>
                  <a:lnTo>
                    <a:pt x="1865077" y="3085836"/>
                  </a:lnTo>
                  <a:lnTo>
                    <a:pt x="1865341" y="3083719"/>
                  </a:lnTo>
                  <a:lnTo>
                    <a:pt x="1866399" y="3081602"/>
                  </a:lnTo>
                  <a:lnTo>
                    <a:pt x="1867456" y="3079750"/>
                  </a:lnTo>
                  <a:lnTo>
                    <a:pt x="1868778" y="3077898"/>
                  </a:lnTo>
                  <a:lnTo>
                    <a:pt x="1871686" y="3074723"/>
                  </a:lnTo>
                  <a:lnTo>
                    <a:pt x="1874593" y="3071548"/>
                  </a:lnTo>
                  <a:lnTo>
                    <a:pt x="1875915" y="3069961"/>
                  </a:lnTo>
                  <a:lnTo>
                    <a:pt x="1876973" y="3068373"/>
                  </a:lnTo>
                  <a:lnTo>
                    <a:pt x="1878823" y="3065992"/>
                  </a:lnTo>
                  <a:lnTo>
                    <a:pt x="1880938" y="3063611"/>
                  </a:lnTo>
                  <a:lnTo>
                    <a:pt x="1882788" y="3060965"/>
                  </a:lnTo>
                  <a:lnTo>
                    <a:pt x="1885696" y="3058319"/>
                  </a:lnTo>
                  <a:lnTo>
                    <a:pt x="1891247" y="3053556"/>
                  </a:lnTo>
                  <a:lnTo>
                    <a:pt x="1897856" y="3048529"/>
                  </a:lnTo>
                  <a:lnTo>
                    <a:pt x="1904729" y="3043238"/>
                  </a:lnTo>
                  <a:lnTo>
                    <a:pt x="1910809" y="3038211"/>
                  </a:lnTo>
                  <a:lnTo>
                    <a:pt x="1917153" y="3032654"/>
                  </a:lnTo>
                  <a:lnTo>
                    <a:pt x="1920061" y="3030008"/>
                  </a:lnTo>
                  <a:lnTo>
                    <a:pt x="1922440" y="3027098"/>
                  </a:lnTo>
                  <a:lnTo>
                    <a:pt x="1929313" y="3019690"/>
                  </a:lnTo>
                  <a:lnTo>
                    <a:pt x="1939094" y="3009636"/>
                  </a:lnTo>
                  <a:lnTo>
                    <a:pt x="1964207" y="2984236"/>
                  </a:lnTo>
                  <a:lnTo>
                    <a:pt x="1976896" y="2971006"/>
                  </a:lnTo>
                  <a:lnTo>
                    <a:pt x="1988263" y="2958836"/>
                  </a:lnTo>
                  <a:lnTo>
                    <a:pt x="1993021" y="2953279"/>
                  </a:lnTo>
                  <a:lnTo>
                    <a:pt x="1997250" y="2948252"/>
                  </a:lnTo>
                  <a:lnTo>
                    <a:pt x="2000423" y="2943754"/>
                  </a:lnTo>
                  <a:lnTo>
                    <a:pt x="2002537" y="2940579"/>
                  </a:lnTo>
                  <a:lnTo>
                    <a:pt x="2005710" y="2934229"/>
                  </a:lnTo>
                  <a:lnTo>
                    <a:pt x="2008353" y="2927615"/>
                  </a:lnTo>
                  <a:lnTo>
                    <a:pt x="2010996" y="2920471"/>
                  </a:lnTo>
                  <a:lnTo>
                    <a:pt x="2013111" y="2913063"/>
                  </a:lnTo>
                  <a:lnTo>
                    <a:pt x="2014697" y="2905390"/>
                  </a:lnTo>
                  <a:lnTo>
                    <a:pt x="2015755" y="2897188"/>
                  </a:lnTo>
                  <a:lnTo>
                    <a:pt x="2016019" y="2892954"/>
                  </a:lnTo>
                  <a:lnTo>
                    <a:pt x="2016019" y="2888721"/>
                  </a:lnTo>
                  <a:lnTo>
                    <a:pt x="2016019" y="2884223"/>
                  </a:lnTo>
                  <a:lnTo>
                    <a:pt x="2015490" y="2879990"/>
                  </a:lnTo>
                  <a:lnTo>
                    <a:pt x="2014697" y="2870729"/>
                  </a:lnTo>
                  <a:lnTo>
                    <a:pt x="2014169" y="2861204"/>
                  </a:lnTo>
                  <a:lnTo>
                    <a:pt x="2014169" y="2851679"/>
                  </a:lnTo>
                  <a:lnTo>
                    <a:pt x="2014169" y="2842419"/>
                  </a:lnTo>
                  <a:lnTo>
                    <a:pt x="2014433" y="2833423"/>
                  </a:lnTo>
                  <a:lnTo>
                    <a:pt x="2014962" y="2825486"/>
                  </a:lnTo>
                  <a:lnTo>
                    <a:pt x="2016283" y="2818606"/>
                  </a:lnTo>
                  <a:lnTo>
                    <a:pt x="2016812" y="2815431"/>
                  </a:lnTo>
                  <a:lnTo>
                    <a:pt x="2017869" y="2812786"/>
                  </a:lnTo>
                  <a:lnTo>
                    <a:pt x="2018398" y="2809346"/>
                  </a:lnTo>
                  <a:lnTo>
                    <a:pt x="2018663" y="2804583"/>
                  </a:lnTo>
                  <a:lnTo>
                    <a:pt x="2018663" y="2797969"/>
                  </a:lnTo>
                  <a:lnTo>
                    <a:pt x="2018398" y="2790561"/>
                  </a:lnTo>
                  <a:lnTo>
                    <a:pt x="2017605" y="2771775"/>
                  </a:lnTo>
                  <a:lnTo>
                    <a:pt x="2015755" y="2749550"/>
                  </a:lnTo>
                  <a:lnTo>
                    <a:pt x="2011790" y="2699544"/>
                  </a:lnTo>
                  <a:lnTo>
                    <a:pt x="2010203" y="2674144"/>
                  </a:lnTo>
                  <a:lnTo>
                    <a:pt x="2009146" y="2650331"/>
                  </a:lnTo>
                  <a:lnTo>
                    <a:pt x="2008882" y="2639483"/>
                  </a:lnTo>
                  <a:lnTo>
                    <a:pt x="2008882" y="2629429"/>
                  </a:lnTo>
                  <a:lnTo>
                    <a:pt x="2009410" y="2611967"/>
                  </a:lnTo>
                  <a:lnTo>
                    <a:pt x="2010203" y="2596092"/>
                  </a:lnTo>
                  <a:lnTo>
                    <a:pt x="2010996" y="2579688"/>
                  </a:lnTo>
                  <a:lnTo>
                    <a:pt x="2010996" y="2571221"/>
                  </a:lnTo>
                  <a:lnTo>
                    <a:pt x="2010468" y="2561961"/>
                  </a:lnTo>
                  <a:lnTo>
                    <a:pt x="2010203" y="2552171"/>
                  </a:lnTo>
                  <a:lnTo>
                    <a:pt x="2009410" y="2541323"/>
                  </a:lnTo>
                  <a:lnTo>
                    <a:pt x="2008089" y="2529152"/>
                  </a:lnTo>
                  <a:lnTo>
                    <a:pt x="2006238" y="2515658"/>
                  </a:lnTo>
                  <a:lnTo>
                    <a:pt x="2003859" y="2500577"/>
                  </a:lnTo>
                  <a:lnTo>
                    <a:pt x="2001216" y="2483379"/>
                  </a:lnTo>
                  <a:lnTo>
                    <a:pt x="1999630" y="2474119"/>
                  </a:lnTo>
                  <a:lnTo>
                    <a:pt x="1998308" y="2463800"/>
                  </a:lnTo>
                  <a:lnTo>
                    <a:pt x="1996722" y="2452952"/>
                  </a:lnTo>
                  <a:lnTo>
                    <a:pt x="1995400" y="2441046"/>
                  </a:lnTo>
                  <a:lnTo>
                    <a:pt x="1993285" y="2415911"/>
                  </a:lnTo>
                  <a:lnTo>
                    <a:pt x="1992708" y="2405984"/>
                  </a:lnTo>
                  <a:lnTo>
                    <a:pt x="1997515" y="2332038"/>
                  </a:lnTo>
                  <a:lnTo>
                    <a:pt x="2002537" y="2256367"/>
                  </a:lnTo>
                  <a:lnTo>
                    <a:pt x="2003859" y="2229908"/>
                  </a:lnTo>
                  <a:lnTo>
                    <a:pt x="2004123" y="2221442"/>
                  </a:lnTo>
                  <a:lnTo>
                    <a:pt x="2004123" y="2216679"/>
                  </a:lnTo>
                  <a:lnTo>
                    <a:pt x="2002537" y="2178579"/>
                  </a:lnTo>
                  <a:lnTo>
                    <a:pt x="1999365" y="2106613"/>
                  </a:lnTo>
                  <a:lnTo>
                    <a:pt x="1996193" y="2032529"/>
                  </a:lnTo>
                  <a:lnTo>
                    <a:pt x="1995136" y="2004484"/>
                  </a:lnTo>
                  <a:lnTo>
                    <a:pt x="1994871" y="1988079"/>
                  </a:lnTo>
                  <a:lnTo>
                    <a:pt x="1994607" y="1968500"/>
                  </a:lnTo>
                  <a:lnTo>
                    <a:pt x="1994343" y="1947598"/>
                  </a:lnTo>
                  <a:lnTo>
                    <a:pt x="1994343" y="1928019"/>
                  </a:lnTo>
                  <a:lnTo>
                    <a:pt x="1994343" y="1919817"/>
                  </a:lnTo>
                  <a:lnTo>
                    <a:pt x="1994607" y="1912938"/>
                  </a:lnTo>
                  <a:lnTo>
                    <a:pt x="1994607" y="1910027"/>
                  </a:lnTo>
                  <a:lnTo>
                    <a:pt x="1994078" y="1907646"/>
                  </a:lnTo>
                  <a:lnTo>
                    <a:pt x="1992757" y="1905794"/>
                  </a:lnTo>
                  <a:lnTo>
                    <a:pt x="1991699" y="1904736"/>
                  </a:lnTo>
                  <a:lnTo>
                    <a:pt x="1989849" y="1903148"/>
                  </a:lnTo>
                  <a:lnTo>
                    <a:pt x="1987998" y="1902090"/>
                  </a:lnTo>
                  <a:lnTo>
                    <a:pt x="1985884" y="1900767"/>
                  </a:lnTo>
                  <a:lnTo>
                    <a:pt x="1983769" y="1898915"/>
                  </a:lnTo>
                  <a:lnTo>
                    <a:pt x="1981654" y="1897063"/>
                  </a:lnTo>
                  <a:lnTo>
                    <a:pt x="1979539" y="1894417"/>
                  </a:lnTo>
                  <a:lnTo>
                    <a:pt x="1977424" y="1891506"/>
                  </a:lnTo>
                  <a:lnTo>
                    <a:pt x="1975574" y="1887538"/>
                  </a:lnTo>
                  <a:lnTo>
                    <a:pt x="1973724" y="1882511"/>
                  </a:lnTo>
                  <a:lnTo>
                    <a:pt x="1972402" y="1876425"/>
                  </a:lnTo>
                  <a:lnTo>
                    <a:pt x="1972328" y="1875905"/>
                  </a:lnTo>
                  <a:lnTo>
                    <a:pt x="1972137" y="1872986"/>
                  </a:lnTo>
                  <a:lnTo>
                    <a:pt x="1970551" y="1860286"/>
                  </a:lnTo>
                  <a:lnTo>
                    <a:pt x="1971344" y="1869017"/>
                  </a:lnTo>
                  <a:lnTo>
                    <a:pt x="1972328" y="1875905"/>
                  </a:lnTo>
                  <a:lnTo>
                    <a:pt x="1973724" y="1897327"/>
                  </a:lnTo>
                  <a:lnTo>
                    <a:pt x="1976631" y="1929871"/>
                  </a:lnTo>
                  <a:lnTo>
                    <a:pt x="1979275" y="1967442"/>
                  </a:lnTo>
                  <a:lnTo>
                    <a:pt x="1981654" y="2006071"/>
                  </a:lnTo>
                  <a:lnTo>
                    <a:pt x="1983769" y="2042319"/>
                  </a:lnTo>
                  <a:lnTo>
                    <a:pt x="1985355" y="2073275"/>
                  </a:lnTo>
                  <a:lnTo>
                    <a:pt x="1985884" y="2085446"/>
                  </a:lnTo>
                  <a:lnTo>
                    <a:pt x="1985884" y="2095236"/>
                  </a:lnTo>
                  <a:lnTo>
                    <a:pt x="1985884" y="2160588"/>
                  </a:lnTo>
                  <a:lnTo>
                    <a:pt x="1986148" y="2211917"/>
                  </a:lnTo>
                  <a:lnTo>
                    <a:pt x="1987205" y="2269596"/>
                  </a:lnTo>
                  <a:lnTo>
                    <a:pt x="1987734" y="2299758"/>
                  </a:lnTo>
                  <a:lnTo>
                    <a:pt x="1988527" y="2330186"/>
                  </a:lnTo>
                  <a:lnTo>
                    <a:pt x="1990113" y="2359819"/>
                  </a:lnTo>
                  <a:lnTo>
                    <a:pt x="1991699" y="2388658"/>
                  </a:lnTo>
                  <a:lnTo>
                    <a:pt x="1992708" y="2405984"/>
                  </a:lnTo>
                  <a:lnTo>
                    <a:pt x="1992492" y="2409296"/>
                  </a:lnTo>
                  <a:lnTo>
                    <a:pt x="1990642" y="2437606"/>
                  </a:lnTo>
                  <a:lnTo>
                    <a:pt x="1990113" y="2453217"/>
                  </a:lnTo>
                  <a:lnTo>
                    <a:pt x="1990377" y="2464594"/>
                  </a:lnTo>
                  <a:lnTo>
                    <a:pt x="1991699" y="2481792"/>
                  </a:lnTo>
                  <a:lnTo>
                    <a:pt x="1994607" y="2525183"/>
                  </a:lnTo>
                  <a:lnTo>
                    <a:pt x="1998043" y="2567517"/>
                  </a:lnTo>
                  <a:lnTo>
                    <a:pt x="1998837" y="2583127"/>
                  </a:lnTo>
                  <a:lnTo>
                    <a:pt x="1999101" y="2592123"/>
                  </a:lnTo>
                  <a:lnTo>
                    <a:pt x="1998043" y="2686050"/>
                  </a:lnTo>
                  <a:lnTo>
                    <a:pt x="1996986" y="2780506"/>
                  </a:lnTo>
                  <a:lnTo>
                    <a:pt x="1996457" y="2798763"/>
                  </a:lnTo>
                  <a:lnTo>
                    <a:pt x="1996193" y="2812521"/>
                  </a:lnTo>
                  <a:lnTo>
                    <a:pt x="1995929" y="2827338"/>
                  </a:lnTo>
                  <a:lnTo>
                    <a:pt x="1995929" y="2842419"/>
                  </a:lnTo>
                  <a:lnTo>
                    <a:pt x="1996193" y="2849298"/>
                  </a:lnTo>
                  <a:lnTo>
                    <a:pt x="1996457" y="2855913"/>
                  </a:lnTo>
                  <a:lnTo>
                    <a:pt x="1996986" y="2861998"/>
                  </a:lnTo>
                  <a:lnTo>
                    <a:pt x="1998043" y="2867025"/>
                  </a:lnTo>
                  <a:lnTo>
                    <a:pt x="1998837" y="2871523"/>
                  </a:lnTo>
                  <a:lnTo>
                    <a:pt x="2000158" y="2874963"/>
                  </a:lnTo>
                  <a:lnTo>
                    <a:pt x="2001216" y="2877608"/>
                  </a:lnTo>
                  <a:lnTo>
                    <a:pt x="2002537" y="2880519"/>
                  </a:lnTo>
                  <a:lnTo>
                    <a:pt x="2003330" y="2883694"/>
                  </a:lnTo>
                  <a:lnTo>
                    <a:pt x="2003859" y="2886869"/>
                  </a:lnTo>
                  <a:lnTo>
                    <a:pt x="2005181" y="2893219"/>
                  </a:lnTo>
                  <a:lnTo>
                    <a:pt x="2005445" y="2899569"/>
                  </a:lnTo>
                  <a:lnTo>
                    <a:pt x="2005710" y="2905919"/>
                  </a:lnTo>
                  <a:lnTo>
                    <a:pt x="2005445" y="2911211"/>
                  </a:lnTo>
                  <a:lnTo>
                    <a:pt x="2004916" y="2920471"/>
                  </a:lnTo>
                  <a:lnTo>
                    <a:pt x="2004123" y="2923646"/>
                  </a:lnTo>
                  <a:lnTo>
                    <a:pt x="2003066" y="2927350"/>
                  </a:lnTo>
                  <a:lnTo>
                    <a:pt x="2001216" y="2930790"/>
                  </a:lnTo>
                  <a:lnTo>
                    <a:pt x="1998837" y="2934494"/>
                  </a:lnTo>
                  <a:lnTo>
                    <a:pt x="1995400" y="2938198"/>
                  </a:lnTo>
                  <a:lnTo>
                    <a:pt x="1991699" y="2941638"/>
                  </a:lnTo>
                  <a:lnTo>
                    <a:pt x="1986677" y="2945342"/>
                  </a:lnTo>
                  <a:lnTo>
                    <a:pt x="1981390" y="2948781"/>
                  </a:lnTo>
                  <a:lnTo>
                    <a:pt x="1975310" y="2951956"/>
                  </a:lnTo>
                  <a:lnTo>
                    <a:pt x="1968965" y="2955131"/>
                  </a:lnTo>
                  <a:lnTo>
                    <a:pt x="1962092" y="2958042"/>
                  </a:lnTo>
                  <a:lnTo>
                    <a:pt x="1955219" y="2960688"/>
                  </a:lnTo>
                  <a:lnTo>
                    <a:pt x="1948346" y="2963069"/>
                  </a:lnTo>
                  <a:lnTo>
                    <a:pt x="1941209" y="2965186"/>
                  </a:lnTo>
                  <a:lnTo>
                    <a:pt x="1934600" y="2967038"/>
                  </a:lnTo>
                  <a:lnTo>
                    <a:pt x="1928785" y="2968361"/>
                  </a:lnTo>
                  <a:lnTo>
                    <a:pt x="1922705" y="2968890"/>
                  </a:lnTo>
                  <a:lnTo>
                    <a:pt x="1915832" y="2968890"/>
                  </a:lnTo>
                  <a:lnTo>
                    <a:pt x="1909223" y="2968890"/>
                  </a:lnTo>
                  <a:lnTo>
                    <a:pt x="1902614" y="2968361"/>
                  </a:lnTo>
                  <a:lnTo>
                    <a:pt x="1892305" y="2967038"/>
                  </a:lnTo>
                  <a:lnTo>
                    <a:pt x="1888075" y="2966508"/>
                  </a:lnTo>
                  <a:lnTo>
                    <a:pt x="1883846" y="2964921"/>
                  </a:lnTo>
                  <a:lnTo>
                    <a:pt x="1879616" y="2963333"/>
                  </a:lnTo>
                  <a:lnTo>
                    <a:pt x="1875122" y="2962275"/>
                  </a:lnTo>
                  <a:lnTo>
                    <a:pt x="1873007" y="2962011"/>
                  </a:lnTo>
                  <a:lnTo>
                    <a:pt x="1870628" y="2961746"/>
                  </a:lnTo>
                  <a:lnTo>
                    <a:pt x="1868249" y="2961746"/>
                  </a:lnTo>
                  <a:lnTo>
                    <a:pt x="1865341" y="2961746"/>
                  </a:lnTo>
                  <a:lnTo>
                    <a:pt x="1862698" y="2962275"/>
                  </a:lnTo>
                  <a:lnTo>
                    <a:pt x="1859790" y="2962804"/>
                  </a:lnTo>
                  <a:lnTo>
                    <a:pt x="1856618" y="2963863"/>
                  </a:lnTo>
                  <a:lnTo>
                    <a:pt x="1853710" y="2964921"/>
                  </a:lnTo>
                  <a:lnTo>
                    <a:pt x="1850274" y="2966773"/>
                  </a:lnTo>
                  <a:lnTo>
                    <a:pt x="1846837" y="2968890"/>
                  </a:lnTo>
                  <a:lnTo>
                    <a:pt x="1806128" y="2993231"/>
                  </a:lnTo>
                  <a:lnTo>
                    <a:pt x="1782865" y="3006725"/>
                  </a:lnTo>
                  <a:lnTo>
                    <a:pt x="1762510" y="3018631"/>
                  </a:lnTo>
                  <a:lnTo>
                    <a:pt x="1757488" y="3020748"/>
                  </a:lnTo>
                  <a:lnTo>
                    <a:pt x="1751672" y="3022865"/>
                  </a:lnTo>
                  <a:lnTo>
                    <a:pt x="1745063" y="3024717"/>
                  </a:lnTo>
                  <a:lnTo>
                    <a:pt x="1737926" y="3026040"/>
                  </a:lnTo>
                  <a:lnTo>
                    <a:pt x="1729996" y="3027363"/>
                  </a:lnTo>
                  <a:lnTo>
                    <a:pt x="1721537" y="3028156"/>
                  </a:lnTo>
                  <a:lnTo>
                    <a:pt x="1713077" y="3029215"/>
                  </a:lnTo>
                  <a:lnTo>
                    <a:pt x="1704354" y="3029744"/>
                  </a:lnTo>
                  <a:lnTo>
                    <a:pt x="1687171" y="3031067"/>
                  </a:lnTo>
                  <a:lnTo>
                    <a:pt x="1670253" y="3031331"/>
                  </a:lnTo>
                  <a:lnTo>
                    <a:pt x="1655714" y="3031596"/>
                  </a:lnTo>
                  <a:lnTo>
                    <a:pt x="1643290" y="3031596"/>
                  </a:lnTo>
                  <a:lnTo>
                    <a:pt x="1640911" y="3031596"/>
                  </a:lnTo>
                  <a:lnTo>
                    <a:pt x="1638267" y="3031067"/>
                  </a:lnTo>
                  <a:lnTo>
                    <a:pt x="1635359" y="3030538"/>
                  </a:lnTo>
                  <a:lnTo>
                    <a:pt x="1632980" y="3030008"/>
                  </a:lnTo>
                  <a:lnTo>
                    <a:pt x="1627958" y="3027892"/>
                  </a:lnTo>
                  <a:lnTo>
                    <a:pt x="1623199" y="3025511"/>
                  </a:lnTo>
                  <a:lnTo>
                    <a:pt x="1618177" y="3022600"/>
                  </a:lnTo>
                  <a:lnTo>
                    <a:pt x="1613683" y="3019161"/>
                  </a:lnTo>
                  <a:lnTo>
                    <a:pt x="1609189" y="3015456"/>
                  </a:lnTo>
                  <a:lnTo>
                    <a:pt x="1605224" y="3011488"/>
                  </a:lnTo>
                  <a:lnTo>
                    <a:pt x="1601523" y="3007519"/>
                  </a:lnTo>
                  <a:lnTo>
                    <a:pt x="1597822" y="3003286"/>
                  </a:lnTo>
                  <a:lnTo>
                    <a:pt x="1594914" y="2999052"/>
                  </a:lnTo>
                  <a:lnTo>
                    <a:pt x="1591742" y="2995083"/>
                  </a:lnTo>
                  <a:lnTo>
                    <a:pt x="1589363" y="2991115"/>
                  </a:lnTo>
                  <a:lnTo>
                    <a:pt x="1587513" y="2987675"/>
                  </a:lnTo>
                  <a:lnTo>
                    <a:pt x="1586191" y="2984236"/>
                  </a:lnTo>
                  <a:lnTo>
                    <a:pt x="1584869" y="2981590"/>
                  </a:lnTo>
                  <a:lnTo>
                    <a:pt x="1583283" y="2976298"/>
                  </a:lnTo>
                  <a:lnTo>
                    <a:pt x="1582226" y="2971006"/>
                  </a:lnTo>
                  <a:lnTo>
                    <a:pt x="1581168" y="2965186"/>
                  </a:lnTo>
                  <a:lnTo>
                    <a:pt x="1580904" y="2959100"/>
                  </a:lnTo>
                  <a:lnTo>
                    <a:pt x="1580904" y="2953544"/>
                  </a:lnTo>
                  <a:lnTo>
                    <a:pt x="1581433" y="2947723"/>
                  </a:lnTo>
                  <a:lnTo>
                    <a:pt x="1582226" y="2945342"/>
                  </a:lnTo>
                  <a:lnTo>
                    <a:pt x="1582754" y="2942696"/>
                  </a:lnTo>
                  <a:lnTo>
                    <a:pt x="1583547" y="2940579"/>
                  </a:lnTo>
                  <a:lnTo>
                    <a:pt x="1584869" y="2938463"/>
                  </a:lnTo>
                  <a:lnTo>
                    <a:pt x="1585662" y="2937140"/>
                  </a:lnTo>
                  <a:lnTo>
                    <a:pt x="1587513" y="2935817"/>
                  </a:lnTo>
                  <a:lnTo>
                    <a:pt x="1592800" y="2932377"/>
                  </a:lnTo>
                  <a:lnTo>
                    <a:pt x="1600201" y="2928144"/>
                  </a:lnTo>
                  <a:lnTo>
                    <a:pt x="1609718" y="2923117"/>
                  </a:lnTo>
                  <a:lnTo>
                    <a:pt x="1632716" y="2911475"/>
                  </a:lnTo>
                  <a:lnTo>
                    <a:pt x="1658622" y="2899304"/>
                  </a:lnTo>
                  <a:lnTo>
                    <a:pt x="1685057" y="2886604"/>
                  </a:lnTo>
                  <a:lnTo>
                    <a:pt x="1708584" y="2875492"/>
                  </a:lnTo>
                  <a:lnTo>
                    <a:pt x="1718100" y="2870200"/>
                  </a:lnTo>
                  <a:lnTo>
                    <a:pt x="1726295" y="2865967"/>
                  </a:lnTo>
                  <a:lnTo>
                    <a:pt x="1732375" y="2862527"/>
                  </a:lnTo>
                  <a:lnTo>
                    <a:pt x="1734490" y="2861204"/>
                  </a:lnTo>
                  <a:lnTo>
                    <a:pt x="1735811" y="2860146"/>
                  </a:lnTo>
                  <a:lnTo>
                    <a:pt x="1737926" y="2858029"/>
                  </a:lnTo>
                  <a:lnTo>
                    <a:pt x="1739248" y="2855913"/>
                  </a:lnTo>
                  <a:lnTo>
                    <a:pt x="1742684" y="2851150"/>
                  </a:lnTo>
                  <a:lnTo>
                    <a:pt x="1745856" y="2845858"/>
                  </a:lnTo>
                  <a:lnTo>
                    <a:pt x="1749029" y="2840302"/>
                  </a:lnTo>
                  <a:lnTo>
                    <a:pt x="1752465" y="2833952"/>
                  </a:lnTo>
                  <a:lnTo>
                    <a:pt x="1756959" y="2826808"/>
                  </a:lnTo>
                  <a:lnTo>
                    <a:pt x="1762246" y="2819136"/>
                  </a:lnTo>
                  <a:lnTo>
                    <a:pt x="1768855" y="2810669"/>
                  </a:lnTo>
                  <a:lnTo>
                    <a:pt x="1772027" y="2806436"/>
                  </a:lnTo>
                  <a:lnTo>
                    <a:pt x="1774935" y="2802202"/>
                  </a:lnTo>
                  <a:lnTo>
                    <a:pt x="1777049" y="2798498"/>
                  </a:lnTo>
                  <a:lnTo>
                    <a:pt x="1778371" y="2795058"/>
                  </a:lnTo>
                  <a:lnTo>
                    <a:pt x="1779429" y="2791619"/>
                  </a:lnTo>
                  <a:lnTo>
                    <a:pt x="1780222" y="2788708"/>
                  </a:lnTo>
                  <a:lnTo>
                    <a:pt x="1780486" y="2785533"/>
                  </a:lnTo>
                  <a:lnTo>
                    <a:pt x="1780750" y="2782623"/>
                  </a:lnTo>
                  <a:lnTo>
                    <a:pt x="1780486" y="2776802"/>
                  </a:lnTo>
                  <a:lnTo>
                    <a:pt x="1780222" y="2770981"/>
                  </a:lnTo>
                  <a:lnTo>
                    <a:pt x="1780222" y="2767806"/>
                  </a:lnTo>
                  <a:lnTo>
                    <a:pt x="1780486" y="2764631"/>
                  </a:lnTo>
                  <a:lnTo>
                    <a:pt x="1780750" y="2761192"/>
                  </a:lnTo>
                  <a:lnTo>
                    <a:pt x="1781543" y="2757488"/>
                  </a:lnTo>
                  <a:lnTo>
                    <a:pt x="1783922" y="2747169"/>
                  </a:lnTo>
                  <a:lnTo>
                    <a:pt x="1784715" y="2741877"/>
                  </a:lnTo>
                  <a:lnTo>
                    <a:pt x="1785244" y="2736850"/>
                  </a:lnTo>
                  <a:lnTo>
                    <a:pt x="1785244" y="2731558"/>
                  </a:lnTo>
                  <a:lnTo>
                    <a:pt x="1785244" y="2726531"/>
                  </a:lnTo>
                  <a:lnTo>
                    <a:pt x="1784451" y="2720711"/>
                  </a:lnTo>
                  <a:lnTo>
                    <a:pt x="1782865" y="2714890"/>
                  </a:lnTo>
                  <a:lnTo>
                    <a:pt x="1781808" y="2708275"/>
                  </a:lnTo>
                  <a:lnTo>
                    <a:pt x="1780486" y="2700073"/>
                  </a:lnTo>
                  <a:lnTo>
                    <a:pt x="1779693" y="2691077"/>
                  </a:lnTo>
                  <a:lnTo>
                    <a:pt x="1779164" y="2681023"/>
                  </a:lnTo>
                  <a:lnTo>
                    <a:pt x="1778635" y="2671498"/>
                  </a:lnTo>
                  <a:lnTo>
                    <a:pt x="1778635" y="2661708"/>
                  </a:lnTo>
                  <a:lnTo>
                    <a:pt x="1779164" y="2653242"/>
                  </a:lnTo>
                  <a:lnTo>
                    <a:pt x="1779693" y="2645833"/>
                  </a:lnTo>
                  <a:lnTo>
                    <a:pt x="1780222" y="2637367"/>
                  </a:lnTo>
                  <a:lnTo>
                    <a:pt x="1780750" y="2625461"/>
                  </a:lnTo>
                  <a:lnTo>
                    <a:pt x="1781543" y="2596621"/>
                  </a:lnTo>
                  <a:lnTo>
                    <a:pt x="1781808" y="2568575"/>
                  </a:lnTo>
                  <a:lnTo>
                    <a:pt x="1781808" y="2550583"/>
                  </a:lnTo>
                  <a:lnTo>
                    <a:pt x="1780486" y="2529152"/>
                  </a:lnTo>
                  <a:lnTo>
                    <a:pt x="1777842" y="2479940"/>
                  </a:lnTo>
                  <a:lnTo>
                    <a:pt x="1768590" y="2331508"/>
                  </a:lnTo>
                  <a:lnTo>
                    <a:pt x="1758016" y="2169848"/>
                  </a:lnTo>
                  <a:lnTo>
                    <a:pt x="1753523" y="2104496"/>
                  </a:lnTo>
                  <a:lnTo>
                    <a:pt x="1750086" y="2060575"/>
                  </a:lnTo>
                  <a:lnTo>
                    <a:pt x="1749029" y="2044436"/>
                  </a:lnTo>
                  <a:lnTo>
                    <a:pt x="1748236" y="2028031"/>
                  </a:lnTo>
                  <a:lnTo>
                    <a:pt x="1747707" y="2010834"/>
                  </a:lnTo>
                  <a:lnTo>
                    <a:pt x="1747443" y="1993371"/>
                  </a:lnTo>
                  <a:lnTo>
                    <a:pt x="1747178" y="1957917"/>
                  </a:lnTo>
                  <a:lnTo>
                    <a:pt x="1747707" y="1924579"/>
                  </a:lnTo>
                  <a:lnTo>
                    <a:pt x="1748236" y="1894417"/>
                  </a:lnTo>
                  <a:lnTo>
                    <a:pt x="1749029" y="1869546"/>
                  </a:lnTo>
                  <a:lnTo>
                    <a:pt x="1749557" y="1851554"/>
                  </a:lnTo>
                  <a:lnTo>
                    <a:pt x="1749557" y="1842294"/>
                  </a:lnTo>
                  <a:lnTo>
                    <a:pt x="1749293" y="1835415"/>
                  </a:lnTo>
                  <a:lnTo>
                    <a:pt x="1749557" y="1824831"/>
                  </a:lnTo>
                  <a:lnTo>
                    <a:pt x="1749822" y="1811602"/>
                  </a:lnTo>
                  <a:lnTo>
                    <a:pt x="1749822" y="1797579"/>
                  </a:lnTo>
                  <a:lnTo>
                    <a:pt x="1749557" y="1784350"/>
                  </a:lnTo>
                  <a:lnTo>
                    <a:pt x="1749293" y="1778529"/>
                  </a:lnTo>
                  <a:lnTo>
                    <a:pt x="1748764" y="1772973"/>
                  </a:lnTo>
                  <a:lnTo>
                    <a:pt x="1747971" y="1768475"/>
                  </a:lnTo>
                  <a:lnTo>
                    <a:pt x="1746914" y="1765035"/>
                  </a:lnTo>
                  <a:lnTo>
                    <a:pt x="1746649" y="1763977"/>
                  </a:lnTo>
                  <a:lnTo>
                    <a:pt x="1745592" y="1762919"/>
                  </a:lnTo>
                  <a:lnTo>
                    <a:pt x="1745063" y="1762390"/>
                  </a:lnTo>
                  <a:lnTo>
                    <a:pt x="1744006" y="1762125"/>
                  </a:lnTo>
                  <a:lnTo>
                    <a:pt x="1741891" y="1761860"/>
                  </a:lnTo>
                  <a:lnTo>
                    <a:pt x="1740041" y="1761331"/>
                  </a:lnTo>
                  <a:lnTo>
                    <a:pt x="1738455" y="1760008"/>
                  </a:lnTo>
                  <a:lnTo>
                    <a:pt x="1736869" y="1758156"/>
                  </a:lnTo>
                  <a:lnTo>
                    <a:pt x="1735811" y="1756040"/>
                  </a:lnTo>
                  <a:lnTo>
                    <a:pt x="1734490" y="1753658"/>
                  </a:lnTo>
                  <a:lnTo>
                    <a:pt x="1733696" y="1751013"/>
                  </a:lnTo>
                  <a:lnTo>
                    <a:pt x="1732903" y="1747573"/>
                  </a:lnTo>
                  <a:lnTo>
                    <a:pt x="1732639" y="1744133"/>
                  </a:lnTo>
                  <a:lnTo>
                    <a:pt x="1732375" y="1740429"/>
                  </a:lnTo>
                  <a:lnTo>
                    <a:pt x="1732375" y="1731698"/>
                  </a:lnTo>
                  <a:lnTo>
                    <a:pt x="1732903" y="1722438"/>
                  </a:lnTo>
                  <a:lnTo>
                    <a:pt x="1733961" y="1712119"/>
                  </a:lnTo>
                  <a:lnTo>
                    <a:pt x="1735018" y="1701271"/>
                  </a:lnTo>
                  <a:lnTo>
                    <a:pt x="1736604" y="1690158"/>
                  </a:lnTo>
                  <a:lnTo>
                    <a:pt x="1740041" y="1667140"/>
                  </a:lnTo>
                  <a:lnTo>
                    <a:pt x="1743213" y="1644915"/>
                  </a:lnTo>
                  <a:lnTo>
                    <a:pt x="1744799" y="1634331"/>
                  </a:lnTo>
                  <a:lnTo>
                    <a:pt x="1745592" y="1624806"/>
                  </a:lnTo>
                  <a:lnTo>
                    <a:pt x="1746121" y="1615017"/>
                  </a:lnTo>
                  <a:lnTo>
                    <a:pt x="1746914" y="1605756"/>
                  </a:lnTo>
                  <a:lnTo>
                    <a:pt x="1747443" y="1586706"/>
                  </a:lnTo>
                  <a:lnTo>
                    <a:pt x="1747707" y="1567921"/>
                  </a:lnTo>
                  <a:lnTo>
                    <a:pt x="1747707" y="1550194"/>
                  </a:lnTo>
                  <a:lnTo>
                    <a:pt x="1747443" y="1518179"/>
                  </a:lnTo>
                  <a:lnTo>
                    <a:pt x="1747443" y="1504685"/>
                  </a:lnTo>
                  <a:lnTo>
                    <a:pt x="1747971" y="1493838"/>
                  </a:lnTo>
                  <a:lnTo>
                    <a:pt x="1748764" y="1482725"/>
                  </a:lnTo>
                  <a:lnTo>
                    <a:pt x="1749557" y="1469231"/>
                  </a:lnTo>
                  <a:lnTo>
                    <a:pt x="1750350" y="1438540"/>
                  </a:lnTo>
                  <a:lnTo>
                    <a:pt x="1751408" y="1409171"/>
                  </a:lnTo>
                  <a:lnTo>
                    <a:pt x="1751672" y="1388533"/>
                  </a:lnTo>
                  <a:lnTo>
                    <a:pt x="1751936" y="1343290"/>
                  </a:lnTo>
                  <a:lnTo>
                    <a:pt x="1752465" y="1312863"/>
                  </a:lnTo>
                  <a:lnTo>
                    <a:pt x="1751672" y="1307571"/>
                  </a:lnTo>
                  <a:lnTo>
                    <a:pt x="1751143" y="1299104"/>
                  </a:lnTo>
                  <a:lnTo>
                    <a:pt x="1749293" y="1274763"/>
                  </a:lnTo>
                  <a:lnTo>
                    <a:pt x="1745592" y="1208352"/>
                  </a:lnTo>
                  <a:lnTo>
                    <a:pt x="1743742" y="1174221"/>
                  </a:lnTo>
                  <a:lnTo>
                    <a:pt x="1742684" y="1158081"/>
                  </a:lnTo>
                  <a:lnTo>
                    <a:pt x="1741627" y="1144058"/>
                  </a:lnTo>
                  <a:lnTo>
                    <a:pt x="1740570" y="1131888"/>
                  </a:lnTo>
                  <a:lnTo>
                    <a:pt x="1739248" y="1122627"/>
                  </a:lnTo>
                  <a:lnTo>
                    <a:pt x="1738455" y="1118923"/>
                  </a:lnTo>
                  <a:lnTo>
                    <a:pt x="1737926" y="1116013"/>
                  </a:lnTo>
                  <a:lnTo>
                    <a:pt x="1737133" y="1114160"/>
                  </a:lnTo>
                  <a:lnTo>
                    <a:pt x="1736604" y="1112838"/>
                  </a:lnTo>
                  <a:lnTo>
                    <a:pt x="1731053" y="1109663"/>
                  </a:lnTo>
                  <a:lnTo>
                    <a:pt x="1728674" y="1108340"/>
                  </a:lnTo>
                  <a:lnTo>
                    <a:pt x="1726559" y="1107546"/>
                  </a:lnTo>
                  <a:lnTo>
                    <a:pt x="1724973" y="1107281"/>
                  </a:lnTo>
                  <a:lnTo>
                    <a:pt x="1723123" y="1107281"/>
                  </a:lnTo>
                  <a:lnTo>
                    <a:pt x="1721537" y="1107546"/>
                  </a:lnTo>
                  <a:lnTo>
                    <a:pt x="1720215" y="1108340"/>
                  </a:lnTo>
                  <a:lnTo>
                    <a:pt x="1705940" y="1123421"/>
                  </a:lnTo>
                  <a:lnTo>
                    <a:pt x="1696952" y="1132417"/>
                  </a:lnTo>
                  <a:lnTo>
                    <a:pt x="1687436" y="1141677"/>
                  </a:lnTo>
                  <a:lnTo>
                    <a:pt x="1677655" y="1150408"/>
                  </a:lnTo>
                  <a:lnTo>
                    <a:pt x="1672897" y="1154113"/>
                  </a:lnTo>
                  <a:lnTo>
                    <a:pt x="1667874" y="1157817"/>
                  </a:lnTo>
                  <a:lnTo>
                    <a:pt x="1663116" y="1161256"/>
                  </a:lnTo>
                  <a:lnTo>
                    <a:pt x="1658358" y="1164167"/>
                  </a:lnTo>
                  <a:lnTo>
                    <a:pt x="1653864" y="1166283"/>
                  </a:lnTo>
                  <a:lnTo>
                    <a:pt x="1649370" y="1168135"/>
                  </a:lnTo>
                  <a:lnTo>
                    <a:pt x="1644876" y="1169988"/>
                  </a:lnTo>
                  <a:lnTo>
                    <a:pt x="1639325" y="1172104"/>
                  </a:lnTo>
                  <a:lnTo>
                    <a:pt x="1626372" y="1177925"/>
                  </a:lnTo>
                  <a:lnTo>
                    <a:pt x="1595707" y="1192477"/>
                  </a:lnTo>
                  <a:lnTo>
                    <a:pt x="1579054" y="1200415"/>
                  </a:lnTo>
                  <a:lnTo>
                    <a:pt x="1562928" y="1207294"/>
                  </a:lnTo>
                  <a:lnTo>
                    <a:pt x="1554998" y="1210469"/>
                  </a:lnTo>
                  <a:lnTo>
                    <a:pt x="1547596" y="1213379"/>
                  </a:lnTo>
                  <a:lnTo>
                    <a:pt x="1540195" y="1215496"/>
                  </a:lnTo>
                  <a:lnTo>
                    <a:pt x="1533850" y="1217348"/>
                  </a:lnTo>
                  <a:lnTo>
                    <a:pt x="1492083" y="1226873"/>
                  </a:lnTo>
                  <a:lnTo>
                    <a:pt x="1443179" y="1238515"/>
                  </a:lnTo>
                  <a:lnTo>
                    <a:pt x="1434191" y="1240631"/>
                  </a:lnTo>
                  <a:lnTo>
                    <a:pt x="1424939" y="1242219"/>
                  </a:lnTo>
                  <a:lnTo>
                    <a:pt x="1414630" y="1243806"/>
                  </a:lnTo>
                  <a:lnTo>
                    <a:pt x="1404320" y="1244865"/>
                  </a:lnTo>
                  <a:lnTo>
                    <a:pt x="1393482" y="1246188"/>
                  </a:lnTo>
                  <a:lnTo>
                    <a:pt x="1381851" y="1246717"/>
                  </a:lnTo>
                  <a:lnTo>
                    <a:pt x="1359646" y="1248040"/>
                  </a:lnTo>
                  <a:lnTo>
                    <a:pt x="1338498" y="1248569"/>
                  </a:lnTo>
                  <a:lnTo>
                    <a:pt x="1319729" y="1248833"/>
                  </a:lnTo>
                  <a:lnTo>
                    <a:pt x="1304661" y="1248833"/>
                  </a:lnTo>
                  <a:lnTo>
                    <a:pt x="1294352" y="1248304"/>
                  </a:lnTo>
                  <a:lnTo>
                    <a:pt x="1288008" y="1247775"/>
                  </a:lnTo>
                  <a:lnTo>
                    <a:pt x="1285628" y="1247246"/>
                  </a:lnTo>
                  <a:lnTo>
                    <a:pt x="1283514" y="1246717"/>
                  </a:lnTo>
                  <a:lnTo>
                    <a:pt x="1281663" y="1246188"/>
                  </a:lnTo>
                  <a:lnTo>
                    <a:pt x="1280341" y="1245129"/>
                  </a:lnTo>
                  <a:lnTo>
                    <a:pt x="1279284" y="1244335"/>
                  </a:lnTo>
                  <a:lnTo>
                    <a:pt x="1278491" y="1243542"/>
                  </a:lnTo>
                  <a:lnTo>
                    <a:pt x="1277698" y="1242219"/>
                  </a:lnTo>
                  <a:lnTo>
                    <a:pt x="1277434" y="1241160"/>
                  </a:lnTo>
                  <a:lnTo>
                    <a:pt x="1276905" y="1238250"/>
                  </a:lnTo>
                  <a:lnTo>
                    <a:pt x="1276376" y="1231106"/>
                  </a:lnTo>
                  <a:lnTo>
                    <a:pt x="1276376" y="1229254"/>
                  </a:lnTo>
                  <a:lnTo>
                    <a:pt x="1276376" y="1227138"/>
                  </a:lnTo>
                  <a:lnTo>
                    <a:pt x="1276905" y="1223434"/>
                  </a:lnTo>
                  <a:lnTo>
                    <a:pt x="1277698" y="1220259"/>
                  </a:lnTo>
                  <a:lnTo>
                    <a:pt x="1279020" y="1217348"/>
                  </a:lnTo>
                  <a:lnTo>
                    <a:pt x="1280077" y="1214173"/>
                  </a:lnTo>
                  <a:lnTo>
                    <a:pt x="1280407" y="1213448"/>
                  </a:lnTo>
                  <a:lnTo>
                    <a:pt x="1279477" y="1213696"/>
                  </a:lnTo>
                  <a:lnTo>
                    <a:pt x="1276300" y="1214225"/>
                  </a:lnTo>
                  <a:lnTo>
                    <a:pt x="1268356" y="1215284"/>
                  </a:lnTo>
                  <a:lnTo>
                    <a:pt x="1258294" y="1217136"/>
                  </a:lnTo>
                  <a:lnTo>
                    <a:pt x="1249026" y="1218724"/>
                  </a:lnTo>
                  <a:lnTo>
                    <a:pt x="1245054" y="1219254"/>
                  </a:lnTo>
                  <a:lnTo>
                    <a:pt x="1242142" y="1219254"/>
                  </a:lnTo>
                  <a:lnTo>
                    <a:pt x="1239494" y="1219518"/>
                  </a:lnTo>
                  <a:lnTo>
                    <a:pt x="1235787" y="1220312"/>
                  </a:lnTo>
                  <a:lnTo>
                    <a:pt x="1226519" y="1222429"/>
                  </a:lnTo>
                  <a:lnTo>
                    <a:pt x="1216986" y="1224547"/>
                  </a:lnTo>
                  <a:lnTo>
                    <a:pt x="1212750" y="1225341"/>
                  </a:lnTo>
                  <a:lnTo>
                    <a:pt x="1209307" y="1225605"/>
                  </a:lnTo>
                  <a:lnTo>
                    <a:pt x="1205600" y="1225341"/>
                  </a:lnTo>
                  <a:lnTo>
                    <a:pt x="1201099" y="1224547"/>
                  </a:lnTo>
                  <a:lnTo>
                    <a:pt x="1195803" y="1222959"/>
                  </a:lnTo>
                  <a:lnTo>
                    <a:pt x="1190242" y="1221371"/>
                  </a:lnTo>
                  <a:lnTo>
                    <a:pt x="1179121" y="1217930"/>
                  </a:lnTo>
                  <a:lnTo>
                    <a:pt x="1170383" y="1214225"/>
                  </a:lnTo>
                  <a:lnTo>
                    <a:pt x="1166676" y="1212373"/>
                  </a:lnTo>
                  <a:lnTo>
                    <a:pt x="1163234" y="1210255"/>
                  </a:lnTo>
                  <a:lnTo>
                    <a:pt x="1156084" y="1204962"/>
                  </a:lnTo>
                  <a:lnTo>
                    <a:pt x="1152377" y="1202051"/>
                  </a:lnTo>
                  <a:lnTo>
                    <a:pt x="1148670" y="1199669"/>
                  </a:lnTo>
                  <a:lnTo>
                    <a:pt x="1144433" y="1197552"/>
                  </a:lnTo>
                  <a:lnTo>
                    <a:pt x="1140197" y="1195699"/>
                  </a:lnTo>
                  <a:lnTo>
                    <a:pt x="1135960" y="1194112"/>
                  </a:lnTo>
                  <a:lnTo>
                    <a:pt x="1131723" y="1192259"/>
                  </a:lnTo>
                  <a:lnTo>
                    <a:pt x="1123250" y="1188289"/>
                  </a:lnTo>
                  <a:lnTo>
                    <a:pt x="1115836" y="1185378"/>
                  </a:lnTo>
                  <a:lnTo>
                    <a:pt x="1112393" y="1184055"/>
                  </a:lnTo>
                  <a:lnTo>
                    <a:pt x="1109481" y="1183525"/>
                  </a:lnTo>
                  <a:lnTo>
                    <a:pt x="1106303" y="1182467"/>
                  </a:lnTo>
                  <a:lnTo>
                    <a:pt x="1103126" y="1181673"/>
                  </a:lnTo>
                  <a:lnTo>
                    <a:pt x="1101816" y="1181170"/>
                  </a:lnTo>
                  <a:lnTo>
                    <a:pt x="1092655" y="1178983"/>
                  </a:lnTo>
                  <a:lnTo>
                    <a:pt x="1067278" y="1172898"/>
                  </a:lnTo>
                  <a:lnTo>
                    <a:pt x="1065163" y="1172634"/>
                  </a:lnTo>
                  <a:lnTo>
                    <a:pt x="1064394" y="1172467"/>
                  </a:lnTo>
                  <a:lnTo>
                    <a:pt x="1064201" y="1173469"/>
                  </a:lnTo>
                  <a:lnTo>
                    <a:pt x="1061553" y="1194112"/>
                  </a:lnTo>
                  <a:lnTo>
                    <a:pt x="1058641" y="1215019"/>
                  </a:lnTo>
                  <a:lnTo>
                    <a:pt x="1057317" y="1222959"/>
                  </a:lnTo>
                  <a:lnTo>
                    <a:pt x="1056787" y="1225605"/>
                  </a:lnTo>
                  <a:lnTo>
                    <a:pt x="1055993" y="1227458"/>
                  </a:lnTo>
                  <a:lnTo>
                    <a:pt x="1055198" y="1230104"/>
                  </a:lnTo>
                  <a:lnTo>
                    <a:pt x="1054669" y="1232486"/>
                  </a:lnTo>
                  <a:lnTo>
                    <a:pt x="1054139" y="1234603"/>
                  </a:lnTo>
                  <a:lnTo>
                    <a:pt x="1053874" y="1236456"/>
                  </a:lnTo>
                  <a:lnTo>
                    <a:pt x="1053080" y="1238309"/>
                  </a:lnTo>
                  <a:lnTo>
                    <a:pt x="1052815" y="1238838"/>
                  </a:lnTo>
                  <a:lnTo>
                    <a:pt x="1051756" y="1239632"/>
                  </a:lnTo>
                  <a:lnTo>
                    <a:pt x="1049638" y="1240426"/>
                  </a:lnTo>
                  <a:lnTo>
                    <a:pt x="1046725" y="1240955"/>
                  </a:lnTo>
                  <a:lnTo>
                    <a:pt x="994031" y="1244396"/>
                  </a:lnTo>
                  <a:lnTo>
                    <a:pt x="886260" y="1251277"/>
                  </a:lnTo>
                  <a:lnTo>
                    <a:pt x="779284" y="1258422"/>
                  </a:lnTo>
                  <a:lnTo>
                    <a:pt x="743272" y="1260804"/>
                  </a:lnTo>
                  <a:lnTo>
                    <a:pt x="732416" y="1261863"/>
                  </a:lnTo>
                  <a:lnTo>
                    <a:pt x="727914" y="1262392"/>
                  </a:lnTo>
                  <a:lnTo>
                    <a:pt x="727120" y="1262921"/>
                  </a:lnTo>
                  <a:lnTo>
                    <a:pt x="726326" y="1263715"/>
                  </a:lnTo>
                  <a:lnTo>
                    <a:pt x="725002" y="1266097"/>
                  </a:lnTo>
                  <a:lnTo>
                    <a:pt x="723678" y="1269273"/>
                  </a:lnTo>
                  <a:lnTo>
                    <a:pt x="722089" y="1273507"/>
                  </a:lnTo>
                  <a:lnTo>
                    <a:pt x="719176" y="1284358"/>
                  </a:lnTo>
                  <a:lnTo>
                    <a:pt x="716528" y="1297061"/>
                  </a:lnTo>
                  <a:lnTo>
                    <a:pt x="714145" y="1310294"/>
                  </a:lnTo>
                  <a:lnTo>
                    <a:pt x="711762" y="1323262"/>
                  </a:lnTo>
                  <a:lnTo>
                    <a:pt x="708320" y="1341788"/>
                  </a:lnTo>
                  <a:lnTo>
                    <a:pt x="706996" y="1349463"/>
                  </a:lnTo>
                  <a:lnTo>
                    <a:pt x="705672" y="1361107"/>
                  </a:lnTo>
                  <a:lnTo>
                    <a:pt x="703024" y="1390748"/>
                  </a:lnTo>
                  <a:lnTo>
                    <a:pt x="700376" y="1422771"/>
                  </a:lnTo>
                  <a:lnTo>
                    <a:pt x="699582" y="1437592"/>
                  </a:lnTo>
                  <a:lnTo>
                    <a:pt x="699052" y="1449501"/>
                  </a:lnTo>
                  <a:lnTo>
                    <a:pt x="698258" y="1461411"/>
                  </a:lnTo>
                  <a:lnTo>
                    <a:pt x="697198" y="1474379"/>
                  </a:lnTo>
                  <a:lnTo>
                    <a:pt x="695345" y="1487611"/>
                  </a:lnTo>
                  <a:lnTo>
                    <a:pt x="693491" y="1501109"/>
                  </a:lnTo>
                  <a:lnTo>
                    <a:pt x="691373" y="1514341"/>
                  </a:lnTo>
                  <a:lnTo>
                    <a:pt x="689255" y="1526251"/>
                  </a:lnTo>
                  <a:lnTo>
                    <a:pt x="687136" y="1536572"/>
                  </a:lnTo>
                  <a:lnTo>
                    <a:pt x="685812" y="1544247"/>
                  </a:lnTo>
                  <a:lnTo>
                    <a:pt x="683694" y="1551657"/>
                  </a:lnTo>
                  <a:lnTo>
                    <a:pt x="681311" y="1559597"/>
                  </a:lnTo>
                  <a:lnTo>
                    <a:pt x="677869" y="1568066"/>
                  </a:lnTo>
                  <a:lnTo>
                    <a:pt x="674426" y="1576535"/>
                  </a:lnTo>
                  <a:lnTo>
                    <a:pt x="670984" y="1584739"/>
                  </a:lnTo>
                  <a:lnTo>
                    <a:pt x="667542" y="1591884"/>
                  </a:lnTo>
                  <a:lnTo>
                    <a:pt x="664629" y="1597971"/>
                  </a:lnTo>
                  <a:lnTo>
                    <a:pt x="661981" y="1601941"/>
                  </a:lnTo>
                  <a:lnTo>
                    <a:pt x="656950" y="1608028"/>
                  </a:lnTo>
                  <a:lnTo>
                    <a:pt x="654567" y="1610675"/>
                  </a:lnTo>
                  <a:lnTo>
                    <a:pt x="652184" y="1613586"/>
                  </a:lnTo>
                  <a:lnTo>
                    <a:pt x="650065" y="1616762"/>
                  </a:lnTo>
                  <a:lnTo>
                    <a:pt x="648741" y="1619938"/>
                  </a:lnTo>
                  <a:lnTo>
                    <a:pt x="647153" y="1623643"/>
                  </a:lnTo>
                  <a:lnTo>
                    <a:pt x="646623" y="1627877"/>
                  </a:lnTo>
                  <a:lnTo>
                    <a:pt x="645034" y="1658312"/>
                  </a:lnTo>
                  <a:lnTo>
                    <a:pt x="642386" y="1715477"/>
                  </a:lnTo>
                  <a:lnTo>
                    <a:pt x="640003" y="1772907"/>
                  </a:lnTo>
                  <a:lnTo>
                    <a:pt x="638414" y="1803606"/>
                  </a:lnTo>
                  <a:lnTo>
                    <a:pt x="637885" y="1814722"/>
                  </a:lnTo>
                  <a:lnTo>
                    <a:pt x="636561" y="1837747"/>
                  </a:lnTo>
                  <a:lnTo>
                    <a:pt x="633913" y="1901793"/>
                  </a:lnTo>
                  <a:lnTo>
                    <a:pt x="632324" y="1935668"/>
                  </a:lnTo>
                  <a:lnTo>
                    <a:pt x="630735" y="1964780"/>
                  </a:lnTo>
                  <a:lnTo>
                    <a:pt x="629412" y="1985952"/>
                  </a:lnTo>
                  <a:lnTo>
                    <a:pt x="628617" y="1992304"/>
                  </a:lnTo>
                  <a:lnTo>
                    <a:pt x="628352" y="1994156"/>
                  </a:lnTo>
                  <a:lnTo>
                    <a:pt x="628088" y="1994950"/>
                  </a:lnTo>
                  <a:lnTo>
                    <a:pt x="626499" y="1997332"/>
                  </a:lnTo>
                  <a:lnTo>
                    <a:pt x="624910" y="2001302"/>
                  </a:lnTo>
                  <a:lnTo>
                    <a:pt x="620144" y="2011888"/>
                  </a:lnTo>
                  <a:lnTo>
                    <a:pt x="615642" y="2022739"/>
                  </a:lnTo>
                  <a:lnTo>
                    <a:pt x="614054" y="2026973"/>
                  </a:lnTo>
                  <a:lnTo>
                    <a:pt x="612465" y="2029884"/>
                  </a:lnTo>
                  <a:lnTo>
                    <a:pt x="610082" y="2034384"/>
                  </a:lnTo>
                  <a:lnTo>
                    <a:pt x="606904" y="2040206"/>
                  </a:lnTo>
                  <a:lnTo>
                    <a:pt x="605315" y="2043117"/>
                  </a:lnTo>
                  <a:lnTo>
                    <a:pt x="603462" y="2046293"/>
                  </a:lnTo>
                  <a:lnTo>
                    <a:pt x="601344" y="2048939"/>
                  </a:lnTo>
                  <a:lnTo>
                    <a:pt x="599225" y="2051321"/>
                  </a:lnTo>
                  <a:lnTo>
                    <a:pt x="596048" y="2053968"/>
                  </a:lnTo>
                  <a:lnTo>
                    <a:pt x="591811" y="2057673"/>
                  </a:lnTo>
                  <a:lnTo>
                    <a:pt x="582014" y="2065877"/>
                  </a:lnTo>
                  <a:lnTo>
                    <a:pt x="571687" y="2073287"/>
                  </a:lnTo>
                  <a:lnTo>
                    <a:pt x="565332" y="2078051"/>
                  </a:lnTo>
                  <a:lnTo>
                    <a:pt x="559771" y="2081492"/>
                  </a:lnTo>
                  <a:lnTo>
                    <a:pt x="552092" y="2085726"/>
                  </a:lnTo>
                  <a:lnTo>
                    <a:pt x="548120" y="2088108"/>
                  </a:lnTo>
                  <a:lnTo>
                    <a:pt x="544943" y="2090225"/>
                  </a:lnTo>
                  <a:lnTo>
                    <a:pt x="542030" y="2092607"/>
                  </a:lnTo>
                  <a:lnTo>
                    <a:pt x="541236" y="2093666"/>
                  </a:lnTo>
                  <a:lnTo>
                    <a:pt x="540706" y="2094724"/>
                  </a:lnTo>
                  <a:lnTo>
                    <a:pt x="536734" y="2101605"/>
                  </a:lnTo>
                  <a:lnTo>
                    <a:pt x="531703" y="2112191"/>
                  </a:lnTo>
                  <a:lnTo>
                    <a:pt x="526672" y="2122777"/>
                  </a:lnTo>
                  <a:lnTo>
                    <a:pt x="524024" y="2128600"/>
                  </a:lnTo>
                  <a:lnTo>
                    <a:pt x="522965" y="2132570"/>
                  </a:lnTo>
                  <a:lnTo>
                    <a:pt x="521641" y="2138392"/>
                  </a:lnTo>
                  <a:lnTo>
                    <a:pt x="520317" y="2145008"/>
                  </a:lnTo>
                  <a:lnTo>
                    <a:pt x="520052" y="2148184"/>
                  </a:lnTo>
                  <a:lnTo>
                    <a:pt x="520052" y="2151095"/>
                  </a:lnTo>
                  <a:lnTo>
                    <a:pt x="519787" y="2154536"/>
                  </a:lnTo>
                  <a:lnTo>
                    <a:pt x="519258" y="2158241"/>
                  </a:lnTo>
                  <a:lnTo>
                    <a:pt x="517139" y="2168033"/>
                  </a:lnTo>
                  <a:lnTo>
                    <a:pt x="514756" y="2177296"/>
                  </a:lnTo>
                  <a:lnTo>
                    <a:pt x="512638" y="2183912"/>
                  </a:lnTo>
                  <a:lnTo>
                    <a:pt x="509990" y="2191852"/>
                  </a:lnTo>
                  <a:lnTo>
                    <a:pt x="505753" y="2202967"/>
                  </a:lnTo>
                  <a:lnTo>
                    <a:pt x="501252" y="2213553"/>
                  </a:lnTo>
                  <a:lnTo>
                    <a:pt x="498339" y="2220170"/>
                  </a:lnTo>
                  <a:lnTo>
                    <a:pt x="491190" y="2234725"/>
                  </a:lnTo>
                  <a:lnTo>
                    <a:pt x="486424" y="2244518"/>
                  </a:lnTo>
                  <a:lnTo>
                    <a:pt x="484305" y="2249017"/>
                  </a:lnTo>
                  <a:lnTo>
                    <a:pt x="482981" y="2252986"/>
                  </a:lnTo>
                  <a:lnTo>
                    <a:pt x="482452" y="2255633"/>
                  </a:lnTo>
                  <a:lnTo>
                    <a:pt x="482452" y="2259867"/>
                  </a:lnTo>
                  <a:lnTo>
                    <a:pt x="482716" y="2272571"/>
                  </a:lnTo>
                  <a:lnTo>
                    <a:pt x="484040" y="2288979"/>
                  </a:lnTo>
                  <a:lnTo>
                    <a:pt x="485364" y="2306976"/>
                  </a:lnTo>
                  <a:lnTo>
                    <a:pt x="488542" y="2340851"/>
                  </a:lnTo>
                  <a:lnTo>
                    <a:pt x="489866" y="2358054"/>
                  </a:lnTo>
                  <a:lnTo>
                    <a:pt x="490660" y="2389283"/>
                  </a:lnTo>
                  <a:lnTo>
                    <a:pt x="490660" y="2410719"/>
                  </a:lnTo>
                  <a:lnTo>
                    <a:pt x="490395" y="2419188"/>
                  </a:lnTo>
                  <a:lnTo>
                    <a:pt x="489866" y="2424746"/>
                  </a:lnTo>
                  <a:lnTo>
                    <a:pt x="487483" y="2446447"/>
                  </a:lnTo>
                  <a:lnTo>
                    <a:pt x="482981" y="2485087"/>
                  </a:lnTo>
                  <a:lnTo>
                    <a:pt x="478215" y="2524255"/>
                  </a:lnTo>
                  <a:lnTo>
                    <a:pt x="475832" y="2547280"/>
                  </a:lnTo>
                  <a:lnTo>
                    <a:pt x="473449" y="2581950"/>
                  </a:lnTo>
                  <a:lnTo>
                    <a:pt x="472125" y="2601799"/>
                  </a:lnTo>
                  <a:lnTo>
                    <a:pt x="471595" y="2615031"/>
                  </a:lnTo>
                  <a:lnTo>
                    <a:pt x="472125" y="2622706"/>
                  </a:lnTo>
                  <a:lnTo>
                    <a:pt x="473449" y="2636203"/>
                  </a:lnTo>
                  <a:lnTo>
                    <a:pt x="477685" y="2673519"/>
                  </a:lnTo>
                  <a:lnTo>
                    <a:pt x="482187" y="2710835"/>
                  </a:lnTo>
                  <a:lnTo>
                    <a:pt x="484040" y="2724862"/>
                  </a:lnTo>
                  <a:lnTo>
                    <a:pt x="484835" y="2732272"/>
                  </a:lnTo>
                  <a:lnTo>
                    <a:pt x="487483" y="2744446"/>
                  </a:lnTo>
                  <a:lnTo>
                    <a:pt x="492514" y="2761913"/>
                  </a:lnTo>
                  <a:lnTo>
                    <a:pt x="495162" y="2771176"/>
                  </a:lnTo>
                  <a:lnTo>
                    <a:pt x="497810" y="2779910"/>
                  </a:lnTo>
                  <a:lnTo>
                    <a:pt x="500722" y="2787849"/>
                  </a:lnTo>
                  <a:lnTo>
                    <a:pt x="503635" y="2793936"/>
                  </a:lnTo>
                  <a:lnTo>
                    <a:pt x="511579" y="2810345"/>
                  </a:lnTo>
                  <a:lnTo>
                    <a:pt x="523230" y="2834163"/>
                  </a:lnTo>
                  <a:lnTo>
                    <a:pt x="534086" y="2856130"/>
                  </a:lnTo>
                  <a:lnTo>
                    <a:pt x="538058" y="2864069"/>
                  </a:lnTo>
                  <a:lnTo>
                    <a:pt x="540706" y="2868039"/>
                  </a:lnTo>
                  <a:lnTo>
                    <a:pt x="554740" y="2886035"/>
                  </a:lnTo>
                  <a:lnTo>
                    <a:pt x="563478" y="2897680"/>
                  </a:lnTo>
                  <a:lnTo>
                    <a:pt x="567450" y="2902179"/>
                  </a:lnTo>
                  <a:lnTo>
                    <a:pt x="570628" y="2905090"/>
                  </a:lnTo>
                  <a:lnTo>
                    <a:pt x="574335" y="2908531"/>
                  </a:lnTo>
                  <a:lnTo>
                    <a:pt x="581484" y="2913559"/>
                  </a:lnTo>
                  <a:lnTo>
                    <a:pt x="599755" y="2926263"/>
                  </a:lnTo>
                  <a:lnTo>
                    <a:pt x="618555" y="2938437"/>
                  </a:lnTo>
                  <a:lnTo>
                    <a:pt x="625704" y="2942671"/>
                  </a:lnTo>
                  <a:lnTo>
                    <a:pt x="630206" y="2945318"/>
                  </a:lnTo>
                  <a:lnTo>
                    <a:pt x="632854" y="2946641"/>
                  </a:lnTo>
                  <a:lnTo>
                    <a:pt x="636031" y="2948493"/>
                  </a:lnTo>
                  <a:lnTo>
                    <a:pt x="638944" y="2950611"/>
                  </a:lnTo>
                  <a:lnTo>
                    <a:pt x="641857" y="2952992"/>
                  </a:lnTo>
                  <a:lnTo>
                    <a:pt x="644769" y="2955374"/>
                  </a:lnTo>
                  <a:lnTo>
                    <a:pt x="647153" y="2958021"/>
                  </a:lnTo>
                  <a:lnTo>
                    <a:pt x="648741" y="2960932"/>
                  </a:lnTo>
                  <a:lnTo>
                    <a:pt x="649271" y="2962255"/>
                  </a:lnTo>
                  <a:lnTo>
                    <a:pt x="649536" y="2963843"/>
                  </a:lnTo>
                  <a:lnTo>
                    <a:pt x="649801" y="2966490"/>
                  </a:lnTo>
                  <a:lnTo>
                    <a:pt x="649801" y="2970195"/>
                  </a:lnTo>
                  <a:lnTo>
                    <a:pt x="649271" y="2973900"/>
                  </a:lnTo>
                  <a:lnTo>
                    <a:pt x="648741" y="2977870"/>
                  </a:lnTo>
                  <a:lnTo>
                    <a:pt x="647682" y="2981575"/>
                  </a:lnTo>
                  <a:lnTo>
                    <a:pt x="646888" y="2985015"/>
                  </a:lnTo>
                  <a:lnTo>
                    <a:pt x="645564" y="2987927"/>
                  </a:lnTo>
                  <a:lnTo>
                    <a:pt x="644505" y="2990308"/>
                  </a:lnTo>
                  <a:lnTo>
                    <a:pt x="641592" y="2994543"/>
                  </a:lnTo>
                  <a:lnTo>
                    <a:pt x="638150" y="2999042"/>
                  </a:lnTo>
                  <a:lnTo>
                    <a:pt x="634443" y="3003276"/>
                  </a:lnTo>
                  <a:lnTo>
                    <a:pt x="631000" y="3006982"/>
                  </a:lnTo>
                  <a:lnTo>
                    <a:pt x="628617" y="3008834"/>
                  </a:lnTo>
                  <a:lnTo>
                    <a:pt x="625704" y="3010422"/>
                  </a:lnTo>
                  <a:lnTo>
                    <a:pt x="621997" y="3011481"/>
                  </a:lnTo>
                  <a:lnTo>
                    <a:pt x="618555" y="3012539"/>
                  </a:lnTo>
                  <a:lnTo>
                    <a:pt x="614848" y="3013333"/>
                  </a:lnTo>
                  <a:lnTo>
                    <a:pt x="611141" y="3013598"/>
                  </a:lnTo>
                  <a:lnTo>
                    <a:pt x="605580" y="3014127"/>
                  </a:lnTo>
                  <a:lnTo>
                    <a:pt x="600020" y="3014656"/>
                  </a:lnTo>
                  <a:lnTo>
                    <a:pt x="593665" y="3015186"/>
                  </a:lnTo>
                  <a:lnTo>
                    <a:pt x="585986" y="3015450"/>
                  </a:lnTo>
                  <a:lnTo>
                    <a:pt x="581484" y="3015450"/>
                  </a:lnTo>
                  <a:lnTo>
                    <a:pt x="576453" y="3015186"/>
                  </a:lnTo>
                  <a:lnTo>
                    <a:pt x="573805" y="3014921"/>
                  </a:lnTo>
                  <a:lnTo>
                    <a:pt x="570892" y="3014127"/>
                  </a:lnTo>
                  <a:lnTo>
                    <a:pt x="562684" y="3012010"/>
                  </a:lnTo>
                  <a:lnTo>
                    <a:pt x="553416" y="3009099"/>
                  </a:lnTo>
                  <a:lnTo>
                    <a:pt x="543089" y="3005394"/>
                  </a:lnTo>
                  <a:lnTo>
                    <a:pt x="533027" y="3001689"/>
                  </a:lnTo>
                  <a:lnTo>
                    <a:pt x="523759" y="2997983"/>
                  </a:lnTo>
                  <a:lnTo>
                    <a:pt x="515816" y="2994278"/>
                  </a:lnTo>
                  <a:lnTo>
                    <a:pt x="510784" y="2991632"/>
                  </a:lnTo>
                  <a:lnTo>
                    <a:pt x="506018" y="2988191"/>
                  </a:lnTo>
                  <a:lnTo>
                    <a:pt x="501782" y="2985015"/>
                  </a:lnTo>
                  <a:lnTo>
                    <a:pt x="497545" y="2981575"/>
                  </a:lnTo>
                  <a:lnTo>
                    <a:pt x="493573" y="2978399"/>
                  </a:lnTo>
                  <a:lnTo>
                    <a:pt x="489866" y="2974959"/>
                  </a:lnTo>
                  <a:lnTo>
                    <a:pt x="486688" y="2971518"/>
                  </a:lnTo>
                  <a:lnTo>
                    <a:pt x="480598" y="2964902"/>
                  </a:lnTo>
                  <a:lnTo>
                    <a:pt x="475567" y="2958021"/>
                  </a:lnTo>
                  <a:lnTo>
                    <a:pt x="471066" y="2952463"/>
                  </a:lnTo>
                  <a:lnTo>
                    <a:pt x="464446" y="2943200"/>
                  </a:lnTo>
                  <a:lnTo>
                    <a:pt x="458356" y="2934996"/>
                  </a:lnTo>
                  <a:lnTo>
                    <a:pt x="451471" y="2924939"/>
                  </a:lnTo>
                  <a:lnTo>
                    <a:pt x="444851" y="2916206"/>
                  </a:lnTo>
                  <a:lnTo>
                    <a:pt x="441938" y="2912501"/>
                  </a:lnTo>
                  <a:lnTo>
                    <a:pt x="439555" y="2910119"/>
                  </a:lnTo>
                  <a:lnTo>
                    <a:pt x="435054" y="2905620"/>
                  </a:lnTo>
                  <a:lnTo>
                    <a:pt x="428699" y="2900327"/>
                  </a:lnTo>
                  <a:lnTo>
                    <a:pt x="413076" y="2886829"/>
                  </a:lnTo>
                  <a:lnTo>
                    <a:pt x="406721" y="2881007"/>
                  </a:lnTo>
                  <a:lnTo>
                    <a:pt x="401690" y="2876773"/>
                  </a:lnTo>
                  <a:lnTo>
                    <a:pt x="397718" y="2873861"/>
                  </a:lnTo>
                  <a:lnTo>
                    <a:pt x="395865" y="2872803"/>
                  </a:lnTo>
                  <a:lnTo>
                    <a:pt x="394276" y="2872273"/>
                  </a:lnTo>
                  <a:lnTo>
                    <a:pt x="392687" y="2871215"/>
                  </a:lnTo>
                  <a:lnTo>
                    <a:pt x="390569" y="2870156"/>
                  </a:lnTo>
                  <a:lnTo>
                    <a:pt x="385008" y="2867510"/>
                  </a:lnTo>
                  <a:lnTo>
                    <a:pt x="382625" y="2866186"/>
                  </a:lnTo>
                  <a:lnTo>
                    <a:pt x="379977" y="2865657"/>
                  </a:lnTo>
                  <a:lnTo>
                    <a:pt x="378653" y="2865657"/>
                  </a:lnTo>
                  <a:lnTo>
                    <a:pt x="377859" y="2865657"/>
                  </a:lnTo>
                  <a:lnTo>
                    <a:pt x="376799" y="2866186"/>
                  </a:lnTo>
                  <a:lnTo>
                    <a:pt x="376005" y="2866980"/>
                  </a:lnTo>
                  <a:lnTo>
                    <a:pt x="375740" y="2867774"/>
                  </a:lnTo>
                  <a:lnTo>
                    <a:pt x="375476" y="2868568"/>
                  </a:lnTo>
                  <a:lnTo>
                    <a:pt x="375211" y="2871215"/>
                  </a:lnTo>
                  <a:lnTo>
                    <a:pt x="375476" y="2875185"/>
                  </a:lnTo>
                  <a:lnTo>
                    <a:pt x="376005" y="2879684"/>
                  </a:lnTo>
                  <a:lnTo>
                    <a:pt x="377594" y="2890799"/>
                  </a:lnTo>
                  <a:lnTo>
                    <a:pt x="379712" y="2903238"/>
                  </a:lnTo>
                  <a:lnTo>
                    <a:pt x="381831" y="2915676"/>
                  </a:lnTo>
                  <a:lnTo>
                    <a:pt x="383419" y="2926263"/>
                  </a:lnTo>
                  <a:lnTo>
                    <a:pt x="384478" y="2934467"/>
                  </a:lnTo>
                  <a:lnTo>
                    <a:pt x="384478" y="2936849"/>
                  </a:lnTo>
                  <a:lnTo>
                    <a:pt x="384478" y="2937643"/>
                  </a:lnTo>
                  <a:lnTo>
                    <a:pt x="384214" y="2937907"/>
                  </a:lnTo>
                  <a:lnTo>
                    <a:pt x="383154" y="2938172"/>
                  </a:lnTo>
                  <a:lnTo>
                    <a:pt x="382095" y="2938172"/>
                  </a:lnTo>
                  <a:lnTo>
                    <a:pt x="380242" y="2937907"/>
                  </a:lnTo>
                  <a:lnTo>
                    <a:pt x="378123" y="2937378"/>
                  </a:lnTo>
                  <a:lnTo>
                    <a:pt x="373357" y="2935261"/>
                  </a:lnTo>
                  <a:lnTo>
                    <a:pt x="367797" y="2932614"/>
                  </a:lnTo>
                  <a:lnTo>
                    <a:pt x="362236" y="2929438"/>
                  </a:lnTo>
                  <a:lnTo>
                    <a:pt x="357205" y="2926263"/>
                  </a:lnTo>
                  <a:lnTo>
                    <a:pt x="353498" y="2923616"/>
                  </a:lnTo>
                  <a:lnTo>
                    <a:pt x="351379" y="2921499"/>
                  </a:lnTo>
                  <a:lnTo>
                    <a:pt x="350055" y="2919382"/>
                  </a:lnTo>
                  <a:lnTo>
                    <a:pt x="348731" y="2915941"/>
                  </a:lnTo>
                  <a:lnTo>
                    <a:pt x="346084" y="2906943"/>
                  </a:lnTo>
                  <a:lnTo>
                    <a:pt x="343700" y="2896886"/>
                  </a:lnTo>
                  <a:lnTo>
                    <a:pt x="341847" y="2888417"/>
                  </a:lnTo>
                  <a:lnTo>
                    <a:pt x="337875" y="2872009"/>
                  </a:lnTo>
                  <a:lnTo>
                    <a:pt x="334962" y="2859570"/>
                  </a:lnTo>
                  <a:lnTo>
                    <a:pt x="333638" y="2854806"/>
                  </a:lnTo>
                  <a:lnTo>
                    <a:pt x="332579" y="2851366"/>
                  </a:lnTo>
                  <a:lnTo>
                    <a:pt x="330990" y="2846602"/>
                  </a:lnTo>
                  <a:lnTo>
                    <a:pt x="329137" y="2840250"/>
                  </a:lnTo>
                  <a:lnTo>
                    <a:pt x="326489" y="2829135"/>
                  </a:lnTo>
                  <a:lnTo>
                    <a:pt x="324900" y="2822519"/>
                  </a:lnTo>
                  <a:lnTo>
                    <a:pt x="324371" y="2819872"/>
                  </a:lnTo>
                  <a:lnTo>
                    <a:pt x="324371" y="2816961"/>
                  </a:lnTo>
                  <a:lnTo>
                    <a:pt x="324371" y="2810080"/>
                  </a:lnTo>
                  <a:lnTo>
                    <a:pt x="324635" y="2806110"/>
                  </a:lnTo>
                  <a:lnTo>
                    <a:pt x="324900" y="2802405"/>
                  </a:lnTo>
                  <a:lnTo>
                    <a:pt x="325695" y="2798700"/>
                  </a:lnTo>
                  <a:lnTo>
                    <a:pt x="326489" y="2795789"/>
                  </a:lnTo>
                  <a:lnTo>
                    <a:pt x="330990" y="2785467"/>
                  </a:lnTo>
                  <a:lnTo>
                    <a:pt x="336551" y="2770118"/>
                  </a:lnTo>
                  <a:lnTo>
                    <a:pt x="339464" y="2761913"/>
                  </a:lnTo>
                  <a:lnTo>
                    <a:pt x="341847" y="2754238"/>
                  </a:lnTo>
                  <a:lnTo>
                    <a:pt x="343700" y="2748151"/>
                  </a:lnTo>
                  <a:lnTo>
                    <a:pt x="345024" y="2743123"/>
                  </a:lnTo>
                  <a:lnTo>
                    <a:pt x="345289" y="2736242"/>
                  </a:lnTo>
                  <a:lnTo>
                    <a:pt x="345289" y="2722745"/>
                  </a:lnTo>
                  <a:lnTo>
                    <a:pt x="345024" y="2705013"/>
                  </a:lnTo>
                  <a:lnTo>
                    <a:pt x="344495" y="2684370"/>
                  </a:lnTo>
                  <a:lnTo>
                    <a:pt x="343700" y="2663992"/>
                  </a:lnTo>
                  <a:lnTo>
                    <a:pt x="343171" y="2645202"/>
                  </a:lnTo>
                  <a:lnTo>
                    <a:pt x="341847" y="2630116"/>
                  </a:lnTo>
                  <a:lnTo>
                    <a:pt x="341582" y="2624823"/>
                  </a:lnTo>
                  <a:lnTo>
                    <a:pt x="341052" y="2621118"/>
                  </a:lnTo>
                  <a:lnTo>
                    <a:pt x="339464" y="2611855"/>
                  </a:lnTo>
                  <a:lnTo>
                    <a:pt x="337081" y="2595976"/>
                  </a:lnTo>
                  <a:lnTo>
                    <a:pt x="332050" y="2554161"/>
                  </a:lnTo>
                  <a:lnTo>
                    <a:pt x="326489" y="2513140"/>
                  </a:lnTo>
                  <a:lnTo>
                    <a:pt x="324635" y="2499113"/>
                  </a:lnTo>
                  <a:lnTo>
                    <a:pt x="323576" y="2491438"/>
                  </a:lnTo>
                  <a:lnTo>
                    <a:pt x="319340" y="2473971"/>
                  </a:lnTo>
                  <a:lnTo>
                    <a:pt x="311925" y="2441684"/>
                  </a:lnTo>
                  <a:lnTo>
                    <a:pt x="304776" y="2408073"/>
                  </a:lnTo>
                  <a:lnTo>
                    <a:pt x="302393" y="2394840"/>
                  </a:lnTo>
                  <a:lnTo>
                    <a:pt x="300804" y="2385577"/>
                  </a:lnTo>
                  <a:lnTo>
                    <a:pt x="300274" y="2378961"/>
                  </a:lnTo>
                  <a:lnTo>
                    <a:pt x="300010" y="2371815"/>
                  </a:lnTo>
                  <a:lnTo>
                    <a:pt x="300010" y="2363876"/>
                  </a:lnTo>
                  <a:lnTo>
                    <a:pt x="300539" y="2356201"/>
                  </a:lnTo>
                  <a:lnTo>
                    <a:pt x="301069" y="2348261"/>
                  </a:lnTo>
                  <a:lnTo>
                    <a:pt x="302393" y="2341380"/>
                  </a:lnTo>
                  <a:lnTo>
                    <a:pt x="303717" y="2335029"/>
                  </a:lnTo>
                  <a:lnTo>
                    <a:pt x="304776" y="2330265"/>
                  </a:lnTo>
                  <a:lnTo>
                    <a:pt x="305835" y="2327618"/>
                  </a:lnTo>
                  <a:lnTo>
                    <a:pt x="306629" y="2323649"/>
                  </a:lnTo>
                  <a:lnTo>
                    <a:pt x="308748" y="2313063"/>
                  </a:lnTo>
                  <a:lnTo>
                    <a:pt x="310866" y="2299830"/>
                  </a:lnTo>
                  <a:lnTo>
                    <a:pt x="312720" y="2285274"/>
                  </a:lnTo>
                  <a:lnTo>
                    <a:pt x="316162" y="2258280"/>
                  </a:lnTo>
                  <a:lnTo>
                    <a:pt x="318280" y="2242665"/>
                  </a:lnTo>
                  <a:lnTo>
                    <a:pt x="318810" y="2237637"/>
                  </a:lnTo>
                  <a:lnTo>
                    <a:pt x="319075" y="2229432"/>
                  </a:lnTo>
                  <a:lnTo>
                    <a:pt x="319340" y="2207996"/>
                  </a:lnTo>
                  <a:lnTo>
                    <a:pt x="319604" y="2179678"/>
                  </a:lnTo>
                  <a:lnTo>
                    <a:pt x="318280" y="2183383"/>
                  </a:lnTo>
                  <a:lnTo>
                    <a:pt x="316956" y="2187353"/>
                  </a:lnTo>
                  <a:lnTo>
                    <a:pt x="315368" y="2191322"/>
                  </a:lnTo>
                  <a:lnTo>
                    <a:pt x="313249" y="2195557"/>
                  </a:lnTo>
                  <a:lnTo>
                    <a:pt x="308748" y="2204290"/>
                  </a:lnTo>
                  <a:lnTo>
                    <a:pt x="303717" y="2213024"/>
                  </a:lnTo>
                  <a:lnTo>
                    <a:pt x="298156" y="2222022"/>
                  </a:lnTo>
                  <a:lnTo>
                    <a:pt x="292331" y="2230226"/>
                  </a:lnTo>
                  <a:lnTo>
                    <a:pt x="282533" y="2244518"/>
                  </a:lnTo>
                  <a:lnTo>
                    <a:pt x="276708" y="2251928"/>
                  </a:lnTo>
                  <a:lnTo>
                    <a:pt x="269294" y="2261455"/>
                  </a:lnTo>
                  <a:lnTo>
                    <a:pt x="250493" y="2283422"/>
                  </a:lnTo>
                  <a:lnTo>
                    <a:pt x="233017" y="2304594"/>
                  </a:lnTo>
                  <a:lnTo>
                    <a:pt x="226397" y="2312798"/>
                  </a:lnTo>
                  <a:lnTo>
                    <a:pt x="222161" y="2318620"/>
                  </a:lnTo>
                  <a:lnTo>
                    <a:pt x="220572" y="2321796"/>
                  </a:lnTo>
                  <a:lnTo>
                    <a:pt x="218983" y="2326560"/>
                  </a:lnTo>
                  <a:lnTo>
                    <a:pt x="213952" y="2340586"/>
                  </a:lnTo>
                  <a:lnTo>
                    <a:pt x="208656" y="2358583"/>
                  </a:lnTo>
                  <a:lnTo>
                    <a:pt x="202831" y="2378696"/>
                  </a:lnTo>
                  <a:lnTo>
                    <a:pt x="197270" y="2399604"/>
                  </a:lnTo>
                  <a:lnTo>
                    <a:pt x="191974" y="2418924"/>
                  </a:lnTo>
                  <a:lnTo>
                    <a:pt x="187738" y="2435067"/>
                  </a:lnTo>
                  <a:lnTo>
                    <a:pt x="185090" y="2445918"/>
                  </a:lnTo>
                  <a:lnTo>
                    <a:pt x="183236" y="2455975"/>
                  </a:lnTo>
                  <a:lnTo>
                    <a:pt x="180588" y="2469208"/>
                  </a:lnTo>
                  <a:lnTo>
                    <a:pt x="174763" y="2500701"/>
                  </a:lnTo>
                  <a:lnTo>
                    <a:pt x="168673" y="2531930"/>
                  </a:lnTo>
                  <a:lnTo>
                    <a:pt x="166289" y="2543840"/>
                  </a:lnTo>
                  <a:lnTo>
                    <a:pt x="164171" y="2552308"/>
                  </a:lnTo>
                  <a:lnTo>
                    <a:pt x="162582" y="2560248"/>
                  </a:lnTo>
                  <a:lnTo>
                    <a:pt x="160464" y="2571363"/>
                  </a:lnTo>
                  <a:lnTo>
                    <a:pt x="157816" y="2584596"/>
                  </a:lnTo>
                  <a:lnTo>
                    <a:pt x="156227" y="2599417"/>
                  </a:lnTo>
                  <a:lnTo>
                    <a:pt x="154374" y="2615031"/>
                  </a:lnTo>
                  <a:lnTo>
                    <a:pt x="153050" y="2630646"/>
                  </a:lnTo>
                  <a:lnTo>
                    <a:pt x="152520" y="2638321"/>
                  </a:lnTo>
                  <a:lnTo>
                    <a:pt x="152520" y="2645466"/>
                  </a:lnTo>
                  <a:lnTo>
                    <a:pt x="152520" y="2652347"/>
                  </a:lnTo>
                  <a:lnTo>
                    <a:pt x="152785" y="2658699"/>
                  </a:lnTo>
                  <a:lnTo>
                    <a:pt x="153315" y="2665315"/>
                  </a:lnTo>
                  <a:lnTo>
                    <a:pt x="154639" y="2673519"/>
                  </a:lnTo>
                  <a:lnTo>
                    <a:pt x="156492" y="2682253"/>
                  </a:lnTo>
                  <a:lnTo>
                    <a:pt x="158346" y="2692045"/>
                  </a:lnTo>
                  <a:lnTo>
                    <a:pt x="163377" y="2713482"/>
                  </a:lnTo>
                  <a:lnTo>
                    <a:pt x="169732" y="2735977"/>
                  </a:lnTo>
                  <a:lnTo>
                    <a:pt x="176352" y="2759267"/>
                  </a:lnTo>
                  <a:lnTo>
                    <a:pt x="183236" y="2781498"/>
                  </a:lnTo>
                  <a:lnTo>
                    <a:pt x="190121" y="2801611"/>
                  </a:lnTo>
                  <a:lnTo>
                    <a:pt x="193563" y="2810345"/>
                  </a:lnTo>
                  <a:lnTo>
                    <a:pt x="196741" y="2818549"/>
                  </a:lnTo>
                  <a:lnTo>
                    <a:pt x="203360" y="2833899"/>
                  </a:lnTo>
                  <a:lnTo>
                    <a:pt x="210775" y="2850572"/>
                  </a:lnTo>
                  <a:lnTo>
                    <a:pt x="218983" y="2867510"/>
                  </a:lnTo>
                  <a:lnTo>
                    <a:pt x="227192" y="2884183"/>
                  </a:lnTo>
                  <a:lnTo>
                    <a:pt x="235665" y="2900062"/>
                  </a:lnTo>
                  <a:lnTo>
                    <a:pt x="239902" y="2907208"/>
                  </a:lnTo>
                  <a:lnTo>
                    <a:pt x="243874" y="2913824"/>
                  </a:lnTo>
                  <a:lnTo>
                    <a:pt x="248110" y="2920176"/>
                  </a:lnTo>
                  <a:lnTo>
                    <a:pt x="252082" y="2925469"/>
                  </a:lnTo>
                  <a:lnTo>
                    <a:pt x="255525" y="2930497"/>
                  </a:lnTo>
                  <a:lnTo>
                    <a:pt x="259232" y="2934467"/>
                  </a:lnTo>
                  <a:lnTo>
                    <a:pt x="266911" y="2941348"/>
                  </a:lnTo>
                  <a:lnTo>
                    <a:pt x="275384" y="2948493"/>
                  </a:lnTo>
                  <a:lnTo>
                    <a:pt x="284122" y="2956168"/>
                  </a:lnTo>
                  <a:lnTo>
                    <a:pt x="292331" y="2963049"/>
                  </a:lnTo>
                  <a:lnTo>
                    <a:pt x="307953" y="2974959"/>
                  </a:lnTo>
                  <a:lnTo>
                    <a:pt x="313514" y="2979458"/>
                  </a:lnTo>
                  <a:lnTo>
                    <a:pt x="317221" y="2982898"/>
                  </a:lnTo>
                  <a:lnTo>
                    <a:pt x="319869" y="2985545"/>
                  </a:lnTo>
                  <a:lnTo>
                    <a:pt x="322517" y="2988721"/>
                  </a:lnTo>
                  <a:lnTo>
                    <a:pt x="324900" y="2992161"/>
                  </a:lnTo>
                  <a:lnTo>
                    <a:pt x="327548" y="2995601"/>
                  </a:lnTo>
                  <a:lnTo>
                    <a:pt x="328872" y="2998777"/>
                  </a:lnTo>
                  <a:lnTo>
                    <a:pt x="329666" y="3000630"/>
                  </a:lnTo>
                  <a:lnTo>
                    <a:pt x="329931" y="3002482"/>
                  </a:lnTo>
                  <a:lnTo>
                    <a:pt x="329931" y="3004070"/>
                  </a:lnTo>
                  <a:lnTo>
                    <a:pt x="329931" y="3005394"/>
                  </a:lnTo>
                  <a:lnTo>
                    <a:pt x="329666" y="3006982"/>
                  </a:lnTo>
                  <a:lnTo>
                    <a:pt x="328607" y="3008305"/>
                  </a:lnTo>
                  <a:lnTo>
                    <a:pt x="327813" y="3009628"/>
                  </a:lnTo>
                  <a:lnTo>
                    <a:pt x="326224" y="3011216"/>
                  </a:lnTo>
                  <a:lnTo>
                    <a:pt x="321987" y="3014656"/>
                  </a:lnTo>
                  <a:lnTo>
                    <a:pt x="316692" y="3018097"/>
                  </a:lnTo>
                  <a:lnTo>
                    <a:pt x="310337" y="3021802"/>
                  </a:lnTo>
                  <a:lnTo>
                    <a:pt x="303717" y="3025507"/>
                  </a:lnTo>
                  <a:lnTo>
                    <a:pt x="296567" y="3028683"/>
                  </a:lnTo>
                  <a:lnTo>
                    <a:pt x="290212" y="3031594"/>
                  </a:lnTo>
                  <a:lnTo>
                    <a:pt x="284652" y="3033711"/>
                  </a:lnTo>
                  <a:lnTo>
                    <a:pt x="274590" y="3037152"/>
                  </a:lnTo>
                  <a:lnTo>
                    <a:pt x="270088" y="3038211"/>
                  </a:lnTo>
                  <a:lnTo>
                    <a:pt x="265322" y="3039534"/>
                  </a:lnTo>
                  <a:lnTo>
                    <a:pt x="260556" y="3040063"/>
                  </a:lnTo>
                  <a:lnTo>
                    <a:pt x="255525" y="3040063"/>
                  </a:lnTo>
                  <a:lnTo>
                    <a:pt x="253141" y="3039798"/>
                  </a:lnTo>
                  <a:lnTo>
                    <a:pt x="250493" y="3039269"/>
                  </a:lnTo>
                  <a:lnTo>
                    <a:pt x="248110" y="3038740"/>
                  </a:lnTo>
                  <a:lnTo>
                    <a:pt x="245462" y="3037681"/>
                  </a:lnTo>
                  <a:lnTo>
                    <a:pt x="240167" y="3035829"/>
                  </a:lnTo>
                  <a:lnTo>
                    <a:pt x="235135" y="3033447"/>
                  </a:lnTo>
                  <a:lnTo>
                    <a:pt x="229840" y="3030800"/>
                  </a:lnTo>
                  <a:lnTo>
                    <a:pt x="224014" y="3027360"/>
                  </a:lnTo>
                  <a:lnTo>
                    <a:pt x="211834" y="3020479"/>
                  </a:lnTo>
                  <a:lnTo>
                    <a:pt x="199653" y="3012804"/>
                  </a:lnTo>
                  <a:lnTo>
                    <a:pt x="187473" y="3004600"/>
                  </a:lnTo>
                  <a:lnTo>
                    <a:pt x="175822" y="2996395"/>
                  </a:lnTo>
                  <a:lnTo>
                    <a:pt x="165495" y="2988985"/>
                  </a:lnTo>
                  <a:lnTo>
                    <a:pt x="156757" y="2982369"/>
                  </a:lnTo>
                  <a:lnTo>
                    <a:pt x="149078" y="2976017"/>
                  </a:lnTo>
                  <a:lnTo>
                    <a:pt x="141929" y="2969136"/>
                  </a:lnTo>
                  <a:lnTo>
                    <a:pt x="135044" y="2961726"/>
                  </a:lnTo>
                  <a:lnTo>
                    <a:pt x="128424" y="2954051"/>
                  </a:lnTo>
                  <a:lnTo>
                    <a:pt x="122069" y="2945582"/>
                  </a:lnTo>
                  <a:lnTo>
                    <a:pt x="116244" y="2937113"/>
                  </a:lnTo>
                  <a:lnTo>
                    <a:pt x="110683" y="2928115"/>
                  </a:lnTo>
                  <a:lnTo>
                    <a:pt x="105387" y="2918323"/>
                  </a:lnTo>
                  <a:lnTo>
                    <a:pt x="102739" y="2913824"/>
                  </a:lnTo>
                  <a:lnTo>
                    <a:pt x="100091" y="2909854"/>
                  </a:lnTo>
                  <a:lnTo>
                    <a:pt x="97708" y="2905884"/>
                  </a:lnTo>
                  <a:lnTo>
                    <a:pt x="95325" y="2902708"/>
                  </a:lnTo>
                  <a:lnTo>
                    <a:pt x="92677" y="2900062"/>
                  </a:lnTo>
                  <a:lnTo>
                    <a:pt x="90294" y="2897151"/>
                  </a:lnTo>
                  <a:lnTo>
                    <a:pt x="85528" y="2892652"/>
                  </a:lnTo>
                  <a:lnTo>
                    <a:pt x="81026" y="2889211"/>
                  </a:lnTo>
                  <a:lnTo>
                    <a:pt x="77054" y="2886035"/>
                  </a:lnTo>
                  <a:lnTo>
                    <a:pt x="69640" y="2881007"/>
                  </a:lnTo>
                  <a:lnTo>
                    <a:pt x="68581" y="2880478"/>
                  </a:lnTo>
                  <a:lnTo>
                    <a:pt x="67787" y="2879948"/>
                  </a:lnTo>
                  <a:lnTo>
                    <a:pt x="67257" y="2879948"/>
                  </a:lnTo>
                  <a:lnTo>
                    <a:pt x="66463" y="2880478"/>
                  </a:lnTo>
                  <a:lnTo>
                    <a:pt x="65933" y="2880742"/>
                  </a:lnTo>
                  <a:lnTo>
                    <a:pt x="65668" y="2881272"/>
                  </a:lnTo>
                  <a:lnTo>
                    <a:pt x="64874" y="2883124"/>
                  </a:lnTo>
                  <a:lnTo>
                    <a:pt x="64080" y="2885241"/>
                  </a:lnTo>
                  <a:lnTo>
                    <a:pt x="63815" y="2888153"/>
                  </a:lnTo>
                  <a:lnTo>
                    <a:pt x="63815" y="2895034"/>
                  </a:lnTo>
                  <a:lnTo>
                    <a:pt x="63815" y="2902973"/>
                  </a:lnTo>
                  <a:lnTo>
                    <a:pt x="64344" y="2911177"/>
                  </a:lnTo>
                  <a:lnTo>
                    <a:pt x="64874" y="2918588"/>
                  </a:lnTo>
                  <a:lnTo>
                    <a:pt x="65139" y="2924939"/>
                  </a:lnTo>
                  <a:lnTo>
                    <a:pt x="64874" y="2927321"/>
                  </a:lnTo>
                  <a:lnTo>
                    <a:pt x="64080" y="2928909"/>
                  </a:lnTo>
                  <a:lnTo>
                    <a:pt x="63285" y="2930497"/>
                  </a:lnTo>
                  <a:lnTo>
                    <a:pt x="61961" y="2931026"/>
                  </a:lnTo>
                  <a:lnTo>
                    <a:pt x="60637" y="2931291"/>
                  </a:lnTo>
                  <a:lnTo>
                    <a:pt x="58784" y="2931291"/>
                  </a:lnTo>
                  <a:lnTo>
                    <a:pt x="56930" y="2931026"/>
                  </a:lnTo>
                  <a:lnTo>
                    <a:pt x="55077" y="2930497"/>
                  </a:lnTo>
                  <a:lnTo>
                    <a:pt x="52958" y="2929438"/>
                  </a:lnTo>
                  <a:lnTo>
                    <a:pt x="51105" y="2928644"/>
                  </a:lnTo>
                  <a:lnTo>
                    <a:pt x="47133" y="2925998"/>
                  </a:lnTo>
                  <a:lnTo>
                    <a:pt x="43955" y="2923087"/>
                  </a:lnTo>
                  <a:lnTo>
                    <a:pt x="41572" y="2920440"/>
                  </a:lnTo>
                  <a:lnTo>
                    <a:pt x="41043" y="2918588"/>
                  </a:lnTo>
                  <a:lnTo>
                    <a:pt x="39984" y="2916470"/>
                  </a:lnTo>
                  <a:lnTo>
                    <a:pt x="38395" y="2910648"/>
                  </a:lnTo>
                  <a:lnTo>
                    <a:pt x="37336" y="2902973"/>
                  </a:lnTo>
                  <a:lnTo>
                    <a:pt x="35747" y="2894240"/>
                  </a:lnTo>
                  <a:lnTo>
                    <a:pt x="33099" y="2875449"/>
                  </a:lnTo>
                  <a:lnTo>
                    <a:pt x="31510" y="2866186"/>
                  </a:lnTo>
                  <a:lnTo>
                    <a:pt x="30186" y="2857718"/>
                  </a:lnTo>
                  <a:lnTo>
                    <a:pt x="28333" y="2850043"/>
                  </a:lnTo>
                  <a:lnTo>
                    <a:pt x="25950" y="2842368"/>
                  </a:lnTo>
                  <a:lnTo>
                    <a:pt x="21713" y="2827282"/>
                  </a:lnTo>
                  <a:lnTo>
                    <a:pt x="19859" y="2820137"/>
                  </a:lnTo>
                  <a:lnTo>
                    <a:pt x="18535" y="2812727"/>
                  </a:lnTo>
                  <a:lnTo>
                    <a:pt x="18271" y="2809551"/>
                  </a:lnTo>
                  <a:lnTo>
                    <a:pt x="18006" y="2806110"/>
                  </a:lnTo>
                  <a:lnTo>
                    <a:pt x="18271" y="2803199"/>
                  </a:lnTo>
                  <a:lnTo>
                    <a:pt x="18535" y="2799759"/>
                  </a:lnTo>
                  <a:lnTo>
                    <a:pt x="19859" y="2793142"/>
                  </a:lnTo>
                  <a:lnTo>
                    <a:pt x="22242" y="2785203"/>
                  </a:lnTo>
                  <a:lnTo>
                    <a:pt x="28333" y="2765618"/>
                  </a:lnTo>
                  <a:lnTo>
                    <a:pt x="31775" y="2754768"/>
                  </a:lnTo>
                  <a:lnTo>
                    <a:pt x="35482" y="2742858"/>
                  </a:lnTo>
                  <a:lnTo>
                    <a:pt x="38924" y="2731214"/>
                  </a:lnTo>
                  <a:lnTo>
                    <a:pt x="41572" y="2719040"/>
                  </a:lnTo>
                  <a:lnTo>
                    <a:pt x="42102" y="2715599"/>
                  </a:lnTo>
                  <a:lnTo>
                    <a:pt x="42631" y="2711629"/>
                  </a:lnTo>
                  <a:lnTo>
                    <a:pt x="43161" y="2701837"/>
                  </a:lnTo>
                  <a:lnTo>
                    <a:pt x="42631" y="2690192"/>
                  </a:lnTo>
                  <a:lnTo>
                    <a:pt x="42102" y="2676960"/>
                  </a:lnTo>
                  <a:lnTo>
                    <a:pt x="41043" y="2662139"/>
                  </a:lnTo>
                  <a:lnTo>
                    <a:pt x="39454" y="2646525"/>
                  </a:lnTo>
                  <a:lnTo>
                    <a:pt x="37600" y="2630116"/>
                  </a:lnTo>
                  <a:lnTo>
                    <a:pt x="35482" y="2613708"/>
                  </a:lnTo>
                  <a:lnTo>
                    <a:pt x="31245" y="2580891"/>
                  </a:lnTo>
                  <a:lnTo>
                    <a:pt x="27009" y="2551515"/>
                  </a:lnTo>
                  <a:lnTo>
                    <a:pt x="23566" y="2527960"/>
                  </a:lnTo>
                  <a:lnTo>
                    <a:pt x="20654" y="2513140"/>
                  </a:lnTo>
                  <a:lnTo>
                    <a:pt x="18800" y="2501495"/>
                  </a:lnTo>
                  <a:lnTo>
                    <a:pt x="17211" y="2486939"/>
                  </a:lnTo>
                  <a:lnTo>
                    <a:pt x="15358" y="2470002"/>
                  </a:lnTo>
                  <a:lnTo>
                    <a:pt x="13504" y="2452534"/>
                  </a:lnTo>
                  <a:lnTo>
                    <a:pt x="12180" y="2435332"/>
                  </a:lnTo>
                  <a:lnTo>
                    <a:pt x="11386" y="2419718"/>
                  </a:lnTo>
                  <a:lnTo>
                    <a:pt x="11121" y="2406485"/>
                  </a:lnTo>
                  <a:lnTo>
                    <a:pt x="11386" y="2401457"/>
                  </a:lnTo>
                  <a:lnTo>
                    <a:pt x="11651" y="2397487"/>
                  </a:lnTo>
                  <a:lnTo>
                    <a:pt x="13239" y="2387430"/>
                  </a:lnTo>
                  <a:lnTo>
                    <a:pt x="16152" y="2372609"/>
                  </a:lnTo>
                  <a:lnTo>
                    <a:pt x="20389" y="2354348"/>
                  </a:lnTo>
                  <a:lnTo>
                    <a:pt x="25420" y="2334764"/>
                  </a:lnTo>
                  <a:lnTo>
                    <a:pt x="30716" y="2314651"/>
                  </a:lnTo>
                  <a:lnTo>
                    <a:pt x="36276" y="2296125"/>
                  </a:lnTo>
                  <a:lnTo>
                    <a:pt x="38924" y="2287921"/>
                  </a:lnTo>
                  <a:lnTo>
                    <a:pt x="41572" y="2280775"/>
                  </a:lnTo>
                  <a:lnTo>
                    <a:pt x="43955" y="2274688"/>
                  </a:lnTo>
                  <a:lnTo>
                    <a:pt x="46339" y="2270189"/>
                  </a:lnTo>
                  <a:lnTo>
                    <a:pt x="50840" y="2261191"/>
                  </a:lnTo>
                  <a:lnTo>
                    <a:pt x="55606" y="2250869"/>
                  </a:lnTo>
                  <a:lnTo>
                    <a:pt x="66463" y="2226786"/>
                  </a:lnTo>
                  <a:lnTo>
                    <a:pt x="72288" y="2214083"/>
                  </a:lnTo>
                  <a:lnTo>
                    <a:pt x="78378" y="2201909"/>
                  </a:lnTo>
                  <a:lnTo>
                    <a:pt x="83939" y="2189999"/>
                  </a:lnTo>
                  <a:lnTo>
                    <a:pt x="87381" y="2184971"/>
                  </a:lnTo>
                  <a:lnTo>
                    <a:pt x="90294" y="2179678"/>
                  </a:lnTo>
                  <a:lnTo>
                    <a:pt x="93207" y="2174914"/>
                  </a:lnTo>
                  <a:lnTo>
                    <a:pt x="95590" y="2170415"/>
                  </a:lnTo>
                  <a:lnTo>
                    <a:pt x="97708" y="2165651"/>
                  </a:lnTo>
                  <a:lnTo>
                    <a:pt x="99562" y="2160887"/>
                  </a:lnTo>
                  <a:lnTo>
                    <a:pt x="100886" y="2155859"/>
                  </a:lnTo>
                  <a:lnTo>
                    <a:pt x="102210" y="2151360"/>
                  </a:lnTo>
                  <a:lnTo>
                    <a:pt x="104063" y="2142097"/>
                  </a:lnTo>
                  <a:lnTo>
                    <a:pt x="105122" y="2133364"/>
                  </a:lnTo>
                  <a:lnTo>
                    <a:pt x="106446" y="2124630"/>
                  </a:lnTo>
                  <a:lnTo>
                    <a:pt x="107241" y="2116161"/>
                  </a:lnTo>
                  <a:lnTo>
                    <a:pt x="108829" y="2107957"/>
                  </a:lnTo>
                  <a:lnTo>
                    <a:pt x="110683" y="2099223"/>
                  </a:lnTo>
                  <a:lnTo>
                    <a:pt x="112007" y="2089696"/>
                  </a:lnTo>
                  <a:lnTo>
                    <a:pt x="113331" y="2079110"/>
                  </a:lnTo>
                  <a:lnTo>
                    <a:pt x="114125" y="2068788"/>
                  </a:lnTo>
                  <a:lnTo>
                    <a:pt x="114390" y="2059261"/>
                  </a:lnTo>
                  <a:lnTo>
                    <a:pt x="114390" y="2055291"/>
                  </a:lnTo>
                  <a:lnTo>
                    <a:pt x="114125" y="2051321"/>
                  </a:lnTo>
                  <a:lnTo>
                    <a:pt x="113596" y="2048410"/>
                  </a:lnTo>
                  <a:lnTo>
                    <a:pt x="113066" y="2046028"/>
                  </a:lnTo>
                  <a:lnTo>
                    <a:pt x="112007" y="2044176"/>
                  </a:lnTo>
                  <a:lnTo>
                    <a:pt x="111477" y="2043382"/>
                  </a:lnTo>
                  <a:lnTo>
                    <a:pt x="110948" y="2043117"/>
                  </a:lnTo>
                  <a:lnTo>
                    <a:pt x="106446" y="2042058"/>
                  </a:lnTo>
                  <a:lnTo>
                    <a:pt x="98238" y="2040471"/>
                  </a:lnTo>
                  <a:lnTo>
                    <a:pt x="87381" y="2038089"/>
                  </a:lnTo>
                  <a:lnTo>
                    <a:pt x="75201" y="2035442"/>
                  </a:lnTo>
                  <a:lnTo>
                    <a:pt x="62756" y="2032002"/>
                  </a:lnTo>
                  <a:lnTo>
                    <a:pt x="50575" y="2028561"/>
                  </a:lnTo>
                  <a:lnTo>
                    <a:pt x="45279" y="2026444"/>
                  </a:lnTo>
                  <a:lnTo>
                    <a:pt x="39984" y="2024591"/>
                  </a:lnTo>
                  <a:lnTo>
                    <a:pt x="35747" y="2022474"/>
                  </a:lnTo>
                  <a:lnTo>
                    <a:pt x="32569" y="2020357"/>
                  </a:lnTo>
                  <a:lnTo>
                    <a:pt x="26214" y="2015593"/>
                  </a:lnTo>
                  <a:lnTo>
                    <a:pt x="20124" y="2009771"/>
                  </a:lnTo>
                  <a:lnTo>
                    <a:pt x="14299" y="2003419"/>
                  </a:lnTo>
                  <a:lnTo>
                    <a:pt x="9268" y="1997068"/>
                  </a:lnTo>
                  <a:lnTo>
                    <a:pt x="7149" y="1993892"/>
                  </a:lnTo>
                  <a:lnTo>
                    <a:pt x="5031" y="1990451"/>
                  </a:lnTo>
                  <a:lnTo>
                    <a:pt x="3177" y="1987540"/>
                  </a:lnTo>
                  <a:lnTo>
                    <a:pt x="1853" y="1984364"/>
                  </a:lnTo>
                  <a:lnTo>
                    <a:pt x="794" y="1981453"/>
                  </a:lnTo>
                  <a:lnTo>
                    <a:pt x="265" y="1978806"/>
                  </a:lnTo>
                  <a:lnTo>
                    <a:pt x="0" y="1976160"/>
                  </a:lnTo>
                  <a:lnTo>
                    <a:pt x="0" y="1973778"/>
                  </a:lnTo>
                  <a:lnTo>
                    <a:pt x="19595" y="1912643"/>
                  </a:lnTo>
                  <a:lnTo>
                    <a:pt x="39454" y="1849391"/>
                  </a:lnTo>
                  <a:lnTo>
                    <a:pt x="62226" y="1776347"/>
                  </a:lnTo>
                  <a:lnTo>
                    <a:pt x="84998" y="1702509"/>
                  </a:lnTo>
                  <a:lnTo>
                    <a:pt x="95325" y="1668104"/>
                  </a:lnTo>
                  <a:lnTo>
                    <a:pt x="104593" y="1637140"/>
                  </a:lnTo>
                  <a:lnTo>
                    <a:pt x="112007" y="1610410"/>
                  </a:lnTo>
                  <a:lnTo>
                    <a:pt x="118097" y="1588973"/>
                  </a:lnTo>
                  <a:lnTo>
                    <a:pt x="121804" y="1573888"/>
                  </a:lnTo>
                  <a:lnTo>
                    <a:pt x="122599" y="1569389"/>
                  </a:lnTo>
                  <a:lnTo>
                    <a:pt x="122599" y="1566478"/>
                  </a:lnTo>
                  <a:lnTo>
                    <a:pt x="122069" y="1559861"/>
                  </a:lnTo>
                  <a:lnTo>
                    <a:pt x="121804" y="1552716"/>
                  </a:lnTo>
                  <a:lnTo>
                    <a:pt x="122069" y="1544776"/>
                  </a:lnTo>
                  <a:lnTo>
                    <a:pt x="122334" y="1536572"/>
                  </a:lnTo>
                  <a:lnTo>
                    <a:pt x="123128" y="1528368"/>
                  </a:lnTo>
                  <a:lnTo>
                    <a:pt x="124452" y="1520428"/>
                  </a:lnTo>
                  <a:lnTo>
                    <a:pt x="125776" y="1513018"/>
                  </a:lnTo>
                  <a:lnTo>
                    <a:pt x="127100" y="1506666"/>
                  </a:lnTo>
                  <a:lnTo>
                    <a:pt x="129483" y="1499256"/>
                  </a:lnTo>
                  <a:lnTo>
                    <a:pt x="132926" y="1490522"/>
                  </a:lnTo>
                  <a:lnTo>
                    <a:pt x="136897" y="1480466"/>
                  </a:lnTo>
                  <a:lnTo>
                    <a:pt x="141664" y="1469350"/>
                  </a:lnTo>
                  <a:lnTo>
                    <a:pt x="147489" y="1457441"/>
                  </a:lnTo>
                  <a:lnTo>
                    <a:pt x="153315" y="1445796"/>
                  </a:lnTo>
                  <a:lnTo>
                    <a:pt x="159670" y="1433887"/>
                  </a:lnTo>
                  <a:lnTo>
                    <a:pt x="163377" y="1428594"/>
                  </a:lnTo>
                  <a:lnTo>
                    <a:pt x="166819" y="1423036"/>
                  </a:lnTo>
                  <a:lnTo>
                    <a:pt x="174498" y="1412185"/>
                  </a:lnTo>
                  <a:lnTo>
                    <a:pt x="183236" y="1400541"/>
                  </a:lnTo>
                  <a:lnTo>
                    <a:pt x="192239" y="1388631"/>
                  </a:lnTo>
                  <a:lnTo>
                    <a:pt x="201242" y="1376722"/>
                  </a:lnTo>
                  <a:lnTo>
                    <a:pt x="205479" y="1370635"/>
                  </a:lnTo>
                  <a:lnTo>
                    <a:pt x="209451" y="1364812"/>
                  </a:lnTo>
                  <a:lnTo>
                    <a:pt x="213158" y="1359255"/>
                  </a:lnTo>
                  <a:lnTo>
                    <a:pt x="216070" y="1353697"/>
                  </a:lnTo>
                  <a:lnTo>
                    <a:pt x="218454" y="1348669"/>
                  </a:lnTo>
                  <a:lnTo>
                    <a:pt x="220572" y="1343905"/>
                  </a:lnTo>
                  <a:lnTo>
                    <a:pt x="221896" y="1339406"/>
                  </a:lnTo>
                  <a:lnTo>
                    <a:pt x="222161" y="1337289"/>
                  </a:lnTo>
                  <a:lnTo>
                    <a:pt x="222161" y="1335172"/>
                  </a:lnTo>
                  <a:lnTo>
                    <a:pt x="222161" y="1325115"/>
                  </a:lnTo>
                  <a:lnTo>
                    <a:pt x="221896" y="1311088"/>
                  </a:lnTo>
                  <a:lnTo>
                    <a:pt x="221101" y="1294150"/>
                  </a:lnTo>
                  <a:lnTo>
                    <a:pt x="220042" y="1275625"/>
                  </a:lnTo>
                  <a:lnTo>
                    <a:pt x="218983" y="1256305"/>
                  </a:lnTo>
                  <a:lnTo>
                    <a:pt x="217394" y="1237779"/>
                  </a:lnTo>
                  <a:lnTo>
                    <a:pt x="215276" y="1220312"/>
                  </a:lnTo>
                  <a:lnTo>
                    <a:pt x="214217" y="1212637"/>
                  </a:lnTo>
                  <a:lnTo>
                    <a:pt x="213158" y="1205756"/>
                  </a:lnTo>
                  <a:lnTo>
                    <a:pt x="208921" y="1187231"/>
                  </a:lnTo>
                  <a:lnTo>
                    <a:pt x="202566" y="1160765"/>
                  </a:lnTo>
                  <a:lnTo>
                    <a:pt x="194357" y="1128478"/>
                  </a:lnTo>
                  <a:lnTo>
                    <a:pt x="185355" y="1093544"/>
                  </a:lnTo>
                  <a:lnTo>
                    <a:pt x="176087" y="1058874"/>
                  </a:lnTo>
                  <a:lnTo>
                    <a:pt x="167084" y="1026851"/>
                  </a:lnTo>
                  <a:lnTo>
                    <a:pt x="163112" y="1013089"/>
                  </a:lnTo>
                  <a:lnTo>
                    <a:pt x="159140" y="1001180"/>
                  </a:lnTo>
                  <a:lnTo>
                    <a:pt x="155963" y="991123"/>
                  </a:lnTo>
                  <a:lnTo>
                    <a:pt x="152785" y="983448"/>
                  </a:lnTo>
                  <a:lnTo>
                    <a:pt x="150137" y="976567"/>
                  </a:lnTo>
                  <a:lnTo>
                    <a:pt x="147489" y="967834"/>
                  </a:lnTo>
                  <a:lnTo>
                    <a:pt x="144576" y="957512"/>
                  </a:lnTo>
                  <a:lnTo>
                    <a:pt x="141929" y="946132"/>
                  </a:lnTo>
                  <a:lnTo>
                    <a:pt x="139281" y="934223"/>
                  </a:lnTo>
                  <a:lnTo>
                    <a:pt x="136633" y="921255"/>
                  </a:lnTo>
                  <a:lnTo>
                    <a:pt x="133985" y="907493"/>
                  </a:lnTo>
                  <a:lnTo>
                    <a:pt x="131602" y="893996"/>
                  </a:lnTo>
                  <a:lnTo>
                    <a:pt x="127365" y="867530"/>
                  </a:lnTo>
                  <a:lnTo>
                    <a:pt x="126041" y="854827"/>
                  </a:lnTo>
                  <a:lnTo>
                    <a:pt x="124452" y="843182"/>
                  </a:lnTo>
                  <a:lnTo>
                    <a:pt x="123658" y="832596"/>
                  </a:lnTo>
                  <a:lnTo>
                    <a:pt x="122599" y="823598"/>
                  </a:lnTo>
                  <a:lnTo>
                    <a:pt x="122599" y="815658"/>
                  </a:lnTo>
                  <a:lnTo>
                    <a:pt x="122599" y="809836"/>
                  </a:lnTo>
                  <a:lnTo>
                    <a:pt x="124187" y="803484"/>
                  </a:lnTo>
                  <a:lnTo>
                    <a:pt x="124982" y="796868"/>
                  </a:lnTo>
                  <a:lnTo>
                    <a:pt x="126306" y="789193"/>
                  </a:lnTo>
                  <a:lnTo>
                    <a:pt x="126835" y="780724"/>
                  </a:lnTo>
                  <a:lnTo>
                    <a:pt x="126835" y="776755"/>
                  </a:lnTo>
                  <a:lnTo>
                    <a:pt x="126571" y="772785"/>
                  </a:lnTo>
                  <a:lnTo>
                    <a:pt x="126306" y="769344"/>
                  </a:lnTo>
                  <a:lnTo>
                    <a:pt x="125247" y="766168"/>
                  </a:lnTo>
                  <a:lnTo>
                    <a:pt x="124187" y="763522"/>
                  </a:lnTo>
                  <a:lnTo>
                    <a:pt x="123658" y="762199"/>
                  </a:lnTo>
                  <a:lnTo>
                    <a:pt x="122599" y="761405"/>
                  </a:lnTo>
                  <a:lnTo>
                    <a:pt x="120745" y="759552"/>
                  </a:lnTo>
                  <a:lnTo>
                    <a:pt x="118362" y="757700"/>
                  </a:lnTo>
                  <a:lnTo>
                    <a:pt x="112272" y="754524"/>
                  </a:lnTo>
                  <a:lnTo>
                    <a:pt x="105652" y="750819"/>
                  </a:lnTo>
                  <a:lnTo>
                    <a:pt x="98503" y="747643"/>
                  </a:lnTo>
                  <a:lnTo>
                    <a:pt x="91618" y="743938"/>
                  </a:lnTo>
                  <a:lnTo>
                    <a:pt x="85263" y="740497"/>
                  </a:lnTo>
                  <a:lnTo>
                    <a:pt x="82615" y="738909"/>
                  </a:lnTo>
                  <a:lnTo>
                    <a:pt x="80232" y="737057"/>
                  </a:lnTo>
                  <a:lnTo>
                    <a:pt x="78114" y="735469"/>
                  </a:lnTo>
                  <a:lnTo>
                    <a:pt x="76525" y="733616"/>
                  </a:lnTo>
                  <a:lnTo>
                    <a:pt x="75730" y="731764"/>
                  </a:lnTo>
                  <a:lnTo>
                    <a:pt x="75201" y="731234"/>
                  </a:lnTo>
                  <a:lnTo>
                    <a:pt x="75201" y="730440"/>
                  </a:lnTo>
                  <a:lnTo>
                    <a:pt x="75995" y="728852"/>
                  </a:lnTo>
                  <a:lnTo>
                    <a:pt x="77054" y="727264"/>
                  </a:lnTo>
                  <a:lnTo>
                    <a:pt x="78908" y="726206"/>
                  </a:lnTo>
                  <a:lnTo>
                    <a:pt x="81291" y="724618"/>
                  </a:lnTo>
                  <a:lnTo>
                    <a:pt x="86852" y="721971"/>
                  </a:lnTo>
                  <a:lnTo>
                    <a:pt x="99827" y="716678"/>
                  </a:lnTo>
                  <a:lnTo>
                    <a:pt x="106182" y="713767"/>
                  </a:lnTo>
                  <a:lnTo>
                    <a:pt x="108829" y="711915"/>
                  </a:lnTo>
                  <a:lnTo>
                    <a:pt x="111213" y="710327"/>
                  </a:lnTo>
                  <a:lnTo>
                    <a:pt x="112272" y="709268"/>
                  </a:lnTo>
                  <a:lnTo>
                    <a:pt x="113596" y="707151"/>
                  </a:lnTo>
                  <a:lnTo>
                    <a:pt x="117303" y="701064"/>
                  </a:lnTo>
                  <a:lnTo>
                    <a:pt x="121275" y="692860"/>
                  </a:lnTo>
                  <a:lnTo>
                    <a:pt x="125776" y="682538"/>
                  </a:lnTo>
                  <a:lnTo>
                    <a:pt x="130807" y="670364"/>
                  </a:lnTo>
                  <a:lnTo>
                    <a:pt x="135838" y="656867"/>
                  </a:lnTo>
                  <a:lnTo>
                    <a:pt x="147489" y="627226"/>
                  </a:lnTo>
                  <a:lnTo>
                    <a:pt x="158875" y="596261"/>
                  </a:lnTo>
                  <a:lnTo>
                    <a:pt x="169467" y="566620"/>
                  </a:lnTo>
                  <a:lnTo>
                    <a:pt x="185090" y="522953"/>
                  </a:lnTo>
                  <a:lnTo>
                    <a:pt x="186678" y="518983"/>
                  </a:lnTo>
                  <a:lnTo>
                    <a:pt x="187738" y="514749"/>
                  </a:lnTo>
                  <a:lnTo>
                    <a:pt x="190121" y="503633"/>
                  </a:lnTo>
                  <a:lnTo>
                    <a:pt x="192504" y="490665"/>
                  </a:lnTo>
                  <a:lnTo>
                    <a:pt x="195152" y="476109"/>
                  </a:lnTo>
                  <a:lnTo>
                    <a:pt x="197535" y="459965"/>
                  </a:lnTo>
                  <a:lnTo>
                    <a:pt x="199653" y="443028"/>
                  </a:lnTo>
                  <a:lnTo>
                    <a:pt x="203890" y="407829"/>
                  </a:lnTo>
                  <a:lnTo>
                    <a:pt x="210510" y="344048"/>
                  </a:lnTo>
                  <a:lnTo>
                    <a:pt x="213158" y="321817"/>
                  </a:lnTo>
                  <a:lnTo>
                    <a:pt x="214217" y="314407"/>
                  </a:lnTo>
                  <a:lnTo>
                    <a:pt x="215276" y="310172"/>
                  </a:lnTo>
                  <a:lnTo>
                    <a:pt x="227986" y="270210"/>
                  </a:lnTo>
                  <a:lnTo>
                    <a:pt x="251817" y="195313"/>
                  </a:lnTo>
                  <a:lnTo>
                    <a:pt x="264792" y="155350"/>
                  </a:lnTo>
                  <a:lnTo>
                    <a:pt x="276443" y="119887"/>
                  </a:lnTo>
                  <a:lnTo>
                    <a:pt x="281474" y="104802"/>
                  </a:lnTo>
                  <a:lnTo>
                    <a:pt x="285711" y="92628"/>
                  </a:lnTo>
                  <a:lnTo>
                    <a:pt x="289418" y="83630"/>
                  </a:lnTo>
                  <a:lnTo>
                    <a:pt x="291536" y="78601"/>
                  </a:lnTo>
                  <a:lnTo>
                    <a:pt x="296038" y="71985"/>
                  </a:lnTo>
                  <a:lnTo>
                    <a:pt x="301598" y="63781"/>
                  </a:lnTo>
                  <a:lnTo>
                    <a:pt x="308218" y="55047"/>
                  </a:lnTo>
                  <a:lnTo>
                    <a:pt x="315103" y="46313"/>
                  </a:lnTo>
                  <a:lnTo>
                    <a:pt x="322252" y="37845"/>
                  </a:lnTo>
                  <a:lnTo>
                    <a:pt x="329137" y="30699"/>
                  </a:lnTo>
                  <a:lnTo>
                    <a:pt x="335227" y="24612"/>
                  </a:lnTo>
                  <a:lnTo>
                    <a:pt x="337875" y="22495"/>
                  </a:lnTo>
                  <a:lnTo>
                    <a:pt x="340523" y="20642"/>
                  </a:lnTo>
                  <a:lnTo>
                    <a:pt x="345554" y="18260"/>
                  </a:lnTo>
                  <a:lnTo>
                    <a:pt x="352439" y="15349"/>
                  </a:lnTo>
                  <a:lnTo>
                    <a:pt x="360647" y="12438"/>
                  </a:lnTo>
                  <a:lnTo>
                    <a:pt x="369650" y="10056"/>
                  </a:lnTo>
                  <a:lnTo>
                    <a:pt x="378918" y="7939"/>
                  </a:lnTo>
                  <a:lnTo>
                    <a:pt x="388715" y="6351"/>
                  </a:lnTo>
                  <a:lnTo>
                    <a:pt x="398248" y="5028"/>
                  </a:lnTo>
                  <a:lnTo>
                    <a:pt x="402749" y="4763"/>
                  </a:lnTo>
                  <a:lnTo>
                    <a:pt x="407251" y="4763"/>
                  </a:lnTo>
                  <a:lnTo>
                    <a:pt x="415989" y="5028"/>
                  </a:lnTo>
                  <a:lnTo>
                    <a:pt x="424197" y="5822"/>
                  </a:lnTo>
                  <a:lnTo>
                    <a:pt x="432141" y="7145"/>
                  </a:lnTo>
                  <a:lnTo>
                    <a:pt x="439555" y="8733"/>
                  </a:lnTo>
                  <a:lnTo>
                    <a:pt x="446440" y="10321"/>
                  </a:lnTo>
                  <a:lnTo>
                    <a:pt x="452530" y="12438"/>
                  </a:lnTo>
                  <a:lnTo>
                    <a:pt x="458356" y="14291"/>
                  </a:lnTo>
                  <a:lnTo>
                    <a:pt x="463122" y="16143"/>
                  </a:lnTo>
                  <a:lnTo>
                    <a:pt x="470006" y="19319"/>
                  </a:lnTo>
                  <a:lnTo>
                    <a:pt x="481922" y="24612"/>
                  </a:lnTo>
                  <a:lnTo>
                    <a:pt x="512638" y="39697"/>
                  </a:lnTo>
                  <a:lnTo>
                    <a:pt x="528526" y="47637"/>
                  </a:lnTo>
                  <a:lnTo>
                    <a:pt x="542824" y="55047"/>
                  </a:lnTo>
                  <a:lnTo>
                    <a:pt x="553946" y="60869"/>
                  </a:lnTo>
                  <a:lnTo>
                    <a:pt x="557918" y="63251"/>
                  </a:lnTo>
                  <a:lnTo>
                    <a:pt x="560301" y="64839"/>
                  </a:lnTo>
                  <a:lnTo>
                    <a:pt x="565597" y="68280"/>
                  </a:lnTo>
                  <a:lnTo>
                    <a:pt x="574070" y="73837"/>
                  </a:lnTo>
                  <a:lnTo>
                    <a:pt x="584662" y="80454"/>
                  </a:lnTo>
                  <a:lnTo>
                    <a:pt x="596048" y="87864"/>
                  </a:lnTo>
                  <a:lnTo>
                    <a:pt x="607699" y="95804"/>
                  </a:lnTo>
                  <a:lnTo>
                    <a:pt x="612994" y="100038"/>
                  </a:lnTo>
                  <a:lnTo>
                    <a:pt x="618025" y="104008"/>
                  </a:lnTo>
                  <a:lnTo>
                    <a:pt x="622792" y="107713"/>
                  </a:lnTo>
                  <a:lnTo>
                    <a:pt x="626499" y="111418"/>
                  </a:lnTo>
                  <a:lnTo>
                    <a:pt x="629676" y="114859"/>
                  </a:lnTo>
                  <a:lnTo>
                    <a:pt x="632059" y="118034"/>
                  </a:lnTo>
                  <a:lnTo>
                    <a:pt x="635767" y="124651"/>
                  </a:lnTo>
                  <a:lnTo>
                    <a:pt x="640268" y="132855"/>
                  </a:lnTo>
                  <a:lnTo>
                    <a:pt x="644769" y="141588"/>
                  </a:lnTo>
                  <a:lnTo>
                    <a:pt x="649006" y="150851"/>
                  </a:lnTo>
                  <a:lnTo>
                    <a:pt x="651125" y="155880"/>
                  </a:lnTo>
                  <a:lnTo>
                    <a:pt x="652713" y="160643"/>
                  </a:lnTo>
                  <a:lnTo>
                    <a:pt x="654302" y="165407"/>
                  </a:lnTo>
                  <a:lnTo>
                    <a:pt x="655891" y="169906"/>
                  </a:lnTo>
                  <a:lnTo>
                    <a:pt x="656685" y="174670"/>
                  </a:lnTo>
                  <a:lnTo>
                    <a:pt x="657480" y="179169"/>
                  </a:lnTo>
                  <a:lnTo>
                    <a:pt x="657744" y="183404"/>
                  </a:lnTo>
                  <a:lnTo>
                    <a:pt x="657480" y="187373"/>
                  </a:lnTo>
                  <a:lnTo>
                    <a:pt x="656156" y="201665"/>
                  </a:lnTo>
                  <a:lnTo>
                    <a:pt x="655361" y="207487"/>
                  </a:lnTo>
                  <a:lnTo>
                    <a:pt x="654302" y="213309"/>
                  </a:lnTo>
                  <a:lnTo>
                    <a:pt x="653243" y="219132"/>
                  </a:lnTo>
                  <a:lnTo>
                    <a:pt x="651389" y="224425"/>
                  </a:lnTo>
                  <a:lnTo>
                    <a:pt x="649006" y="230247"/>
                  </a:lnTo>
                  <a:lnTo>
                    <a:pt x="645829" y="236069"/>
                  </a:lnTo>
                  <a:lnTo>
                    <a:pt x="642386" y="242950"/>
                  </a:lnTo>
                  <a:lnTo>
                    <a:pt x="638679" y="250625"/>
                  </a:lnTo>
                  <a:lnTo>
                    <a:pt x="631000" y="267828"/>
                  </a:lnTo>
                  <a:lnTo>
                    <a:pt x="624116" y="284236"/>
                  </a:lnTo>
                  <a:lnTo>
                    <a:pt x="620938" y="291117"/>
                  </a:lnTo>
                  <a:lnTo>
                    <a:pt x="618025" y="296145"/>
                  </a:lnTo>
                  <a:lnTo>
                    <a:pt x="615378" y="300115"/>
                  </a:lnTo>
                  <a:lnTo>
                    <a:pt x="612994" y="303820"/>
                  </a:lnTo>
                  <a:lnTo>
                    <a:pt x="608228" y="310437"/>
                  </a:lnTo>
                  <a:lnTo>
                    <a:pt x="606110" y="313613"/>
                  </a:lnTo>
                  <a:lnTo>
                    <a:pt x="604256" y="317318"/>
                  </a:lnTo>
                  <a:lnTo>
                    <a:pt x="603197" y="321552"/>
                  </a:lnTo>
                  <a:lnTo>
                    <a:pt x="601873" y="326316"/>
                  </a:lnTo>
                  <a:lnTo>
                    <a:pt x="601344" y="331609"/>
                  </a:lnTo>
                  <a:lnTo>
                    <a:pt x="601079" y="336373"/>
                  </a:lnTo>
                  <a:lnTo>
                    <a:pt x="601079" y="341136"/>
                  </a:lnTo>
                  <a:lnTo>
                    <a:pt x="601079" y="345636"/>
                  </a:lnTo>
                  <a:lnTo>
                    <a:pt x="601608" y="354634"/>
                  </a:lnTo>
                  <a:lnTo>
                    <a:pt x="601873" y="363367"/>
                  </a:lnTo>
                  <a:lnTo>
                    <a:pt x="601873" y="370778"/>
                  </a:lnTo>
                  <a:lnTo>
                    <a:pt x="601608" y="373424"/>
                  </a:lnTo>
                  <a:lnTo>
                    <a:pt x="601344" y="376071"/>
                  </a:lnTo>
                  <a:lnTo>
                    <a:pt x="600549" y="378717"/>
                  </a:lnTo>
                  <a:lnTo>
                    <a:pt x="600020" y="381628"/>
                  </a:lnTo>
                  <a:lnTo>
                    <a:pt x="597372" y="388774"/>
                  </a:lnTo>
                  <a:lnTo>
                    <a:pt x="597372" y="389303"/>
                  </a:lnTo>
                  <a:lnTo>
                    <a:pt x="596312" y="390891"/>
                  </a:lnTo>
                  <a:lnTo>
                    <a:pt x="595783" y="391685"/>
                  </a:lnTo>
                  <a:lnTo>
                    <a:pt x="594989" y="392744"/>
                  </a:lnTo>
                  <a:lnTo>
                    <a:pt x="593665" y="393538"/>
                  </a:lnTo>
                  <a:lnTo>
                    <a:pt x="591811" y="394596"/>
                  </a:lnTo>
                  <a:lnTo>
                    <a:pt x="590222" y="395126"/>
                  </a:lnTo>
                  <a:lnTo>
                    <a:pt x="588633" y="395126"/>
                  </a:lnTo>
                  <a:lnTo>
                    <a:pt x="585456" y="395126"/>
                  </a:lnTo>
                  <a:lnTo>
                    <a:pt x="584397" y="395390"/>
                  </a:lnTo>
                  <a:lnTo>
                    <a:pt x="582808" y="395920"/>
                  </a:lnTo>
                  <a:lnTo>
                    <a:pt x="581749" y="397507"/>
                  </a:lnTo>
                  <a:lnTo>
                    <a:pt x="580690" y="399625"/>
                  </a:lnTo>
                  <a:lnTo>
                    <a:pt x="576453" y="409946"/>
                  </a:lnTo>
                  <a:lnTo>
                    <a:pt x="575129" y="414181"/>
                  </a:lnTo>
                  <a:lnTo>
                    <a:pt x="574599" y="416033"/>
                  </a:lnTo>
                  <a:lnTo>
                    <a:pt x="574335" y="417092"/>
                  </a:lnTo>
                  <a:lnTo>
                    <a:pt x="574070" y="418150"/>
                  </a:lnTo>
                  <a:lnTo>
                    <a:pt x="573276" y="419209"/>
                  </a:lnTo>
                  <a:lnTo>
                    <a:pt x="570098" y="422649"/>
                  </a:lnTo>
                  <a:lnTo>
                    <a:pt x="561360" y="431912"/>
                  </a:lnTo>
                  <a:lnTo>
                    <a:pt x="556858" y="437205"/>
                  </a:lnTo>
                  <a:lnTo>
                    <a:pt x="554740" y="440117"/>
                  </a:lnTo>
                  <a:lnTo>
                    <a:pt x="552887" y="443028"/>
                  </a:lnTo>
                  <a:lnTo>
                    <a:pt x="551563" y="445410"/>
                  </a:lnTo>
                  <a:lnTo>
                    <a:pt x="550503" y="448056"/>
                  </a:lnTo>
                  <a:lnTo>
                    <a:pt x="549974" y="450703"/>
                  </a:lnTo>
                  <a:lnTo>
                    <a:pt x="549974" y="452820"/>
                  </a:lnTo>
                  <a:lnTo>
                    <a:pt x="550239" y="455202"/>
                  </a:lnTo>
                  <a:lnTo>
                    <a:pt x="550239" y="457584"/>
                  </a:lnTo>
                  <a:lnTo>
                    <a:pt x="549444" y="462877"/>
                  </a:lnTo>
                  <a:lnTo>
                    <a:pt x="547855" y="469228"/>
                  </a:lnTo>
                  <a:lnTo>
                    <a:pt x="546267" y="476109"/>
                  </a:lnTo>
                  <a:lnTo>
                    <a:pt x="545737" y="479814"/>
                  </a:lnTo>
                  <a:lnTo>
                    <a:pt x="545208" y="483520"/>
                  </a:lnTo>
                  <a:lnTo>
                    <a:pt x="544943" y="486960"/>
                  </a:lnTo>
                  <a:lnTo>
                    <a:pt x="545208" y="490930"/>
                  </a:lnTo>
                  <a:lnTo>
                    <a:pt x="545472" y="494900"/>
                  </a:lnTo>
                  <a:lnTo>
                    <a:pt x="546267" y="498869"/>
                  </a:lnTo>
                  <a:lnTo>
                    <a:pt x="547591" y="502839"/>
                  </a:lnTo>
                  <a:lnTo>
                    <a:pt x="549444" y="506280"/>
                  </a:lnTo>
                  <a:lnTo>
                    <a:pt x="551563" y="510514"/>
                  </a:lnTo>
                  <a:lnTo>
                    <a:pt x="553416" y="515013"/>
                  </a:lnTo>
                  <a:lnTo>
                    <a:pt x="555005" y="519512"/>
                  </a:lnTo>
                  <a:lnTo>
                    <a:pt x="556594" y="524805"/>
                  </a:lnTo>
                  <a:lnTo>
                    <a:pt x="559242" y="535391"/>
                  </a:lnTo>
                  <a:lnTo>
                    <a:pt x="561360" y="545713"/>
                  </a:lnTo>
                  <a:lnTo>
                    <a:pt x="563213" y="556034"/>
                  </a:lnTo>
                  <a:lnTo>
                    <a:pt x="564802" y="565562"/>
                  </a:lnTo>
                  <a:lnTo>
                    <a:pt x="566656" y="579588"/>
                  </a:lnTo>
                  <a:lnTo>
                    <a:pt x="567185" y="582235"/>
                  </a:lnTo>
                  <a:lnTo>
                    <a:pt x="567980" y="585411"/>
                  </a:lnTo>
                  <a:lnTo>
                    <a:pt x="570892" y="591762"/>
                  </a:lnTo>
                  <a:lnTo>
                    <a:pt x="574070" y="598908"/>
                  </a:lnTo>
                  <a:lnTo>
                    <a:pt x="578042" y="606318"/>
                  </a:lnTo>
                  <a:lnTo>
                    <a:pt x="581484" y="613993"/>
                  </a:lnTo>
                  <a:lnTo>
                    <a:pt x="584397" y="621139"/>
                  </a:lnTo>
                  <a:lnTo>
                    <a:pt x="585191" y="624579"/>
                  </a:lnTo>
                  <a:lnTo>
                    <a:pt x="585986" y="627755"/>
                  </a:lnTo>
                  <a:lnTo>
                    <a:pt x="586250" y="630666"/>
                  </a:lnTo>
                  <a:lnTo>
                    <a:pt x="586250" y="633313"/>
                  </a:lnTo>
                  <a:lnTo>
                    <a:pt x="585986" y="635695"/>
                  </a:lnTo>
                  <a:lnTo>
                    <a:pt x="586250" y="638341"/>
                  </a:lnTo>
                  <a:lnTo>
                    <a:pt x="586780" y="640723"/>
                  </a:lnTo>
                  <a:lnTo>
                    <a:pt x="587574" y="643105"/>
                  </a:lnTo>
                  <a:lnTo>
                    <a:pt x="588633" y="645752"/>
                  </a:lnTo>
                  <a:lnTo>
                    <a:pt x="589693" y="647869"/>
                  </a:lnTo>
                  <a:lnTo>
                    <a:pt x="592605" y="652368"/>
                  </a:lnTo>
                  <a:lnTo>
                    <a:pt x="595253" y="656602"/>
                  </a:lnTo>
                  <a:lnTo>
                    <a:pt x="597372" y="660572"/>
                  </a:lnTo>
                  <a:lnTo>
                    <a:pt x="598166" y="662425"/>
                  </a:lnTo>
                  <a:lnTo>
                    <a:pt x="598431" y="664277"/>
                  </a:lnTo>
                  <a:lnTo>
                    <a:pt x="598960" y="665865"/>
                  </a:lnTo>
                  <a:lnTo>
                    <a:pt x="598166" y="667453"/>
                  </a:lnTo>
                  <a:lnTo>
                    <a:pt x="597901" y="669041"/>
                  </a:lnTo>
                  <a:lnTo>
                    <a:pt x="597901" y="671158"/>
                  </a:lnTo>
                  <a:lnTo>
                    <a:pt x="598166" y="673540"/>
                  </a:lnTo>
                  <a:lnTo>
                    <a:pt x="598960" y="676451"/>
                  </a:lnTo>
                  <a:lnTo>
                    <a:pt x="600549" y="682538"/>
                  </a:lnTo>
                  <a:lnTo>
                    <a:pt x="602667" y="688625"/>
                  </a:lnTo>
                  <a:lnTo>
                    <a:pt x="605315" y="694712"/>
                  </a:lnTo>
                  <a:lnTo>
                    <a:pt x="606904" y="700535"/>
                  </a:lnTo>
                  <a:lnTo>
                    <a:pt x="607699" y="703181"/>
                  </a:lnTo>
                  <a:lnTo>
                    <a:pt x="608228" y="705563"/>
                  </a:lnTo>
                  <a:lnTo>
                    <a:pt x="608228" y="707416"/>
                  </a:lnTo>
                  <a:lnTo>
                    <a:pt x="608228" y="709004"/>
                  </a:lnTo>
                  <a:lnTo>
                    <a:pt x="607963" y="710327"/>
                  </a:lnTo>
                  <a:lnTo>
                    <a:pt x="607963" y="711915"/>
                  </a:lnTo>
                  <a:lnTo>
                    <a:pt x="608493" y="715091"/>
                  </a:lnTo>
                  <a:lnTo>
                    <a:pt x="609817" y="718531"/>
                  </a:lnTo>
                  <a:lnTo>
                    <a:pt x="611141" y="722236"/>
                  </a:lnTo>
                  <a:lnTo>
                    <a:pt x="612730" y="726206"/>
                  </a:lnTo>
                  <a:lnTo>
                    <a:pt x="614318" y="730705"/>
                  </a:lnTo>
                  <a:lnTo>
                    <a:pt x="615113" y="735204"/>
                  </a:lnTo>
                  <a:lnTo>
                    <a:pt x="615378" y="737586"/>
                  </a:lnTo>
                  <a:lnTo>
                    <a:pt x="615642" y="739968"/>
                  </a:lnTo>
                  <a:lnTo>
                    <a:pt x="615378" y="744467"/>
                  </a:lnTo>
                  <a:lnTo>
                    <a:pt x="614848" y="747907"/>
                  </a:lnTo>
                  <a:lnTo>
                    <a:pt x="614318" y="750554"/>
                  </a:lnTo>
                  <a:lnTo>
                    <a:pt x="614318" y="752936"/>
                  </a:lnTo>
                  <a:lnTo>
                    <a:pt x="614583" y="755847"/>
                  </a:lnTo>
                  <a:lnTo>
                    <a:pt x="615642" y="759287"/>
                  </a:lnTo>
                  <a:lnTo>
                    <a:pt x="617761" y="763787"/>
                  </a:lnTo>
                  <a:lnTo>
                    <a:pt x="621733" y="769874"/>
                  </a:lnTo>
                  <a:lnTo>
                    <a:pt x="633119" y="787076"/>
                  </a:lnTo>
                  <a:lnTo>
                    <a:pt x="646623" y="807190"/>
                  </a:lnTo>
                  <a:lnTo>
                    <a:pt x="658274" y="825715"/>
                  </a:lnTo>
                  <a:lnTo>
                    <a:pt x="662511" y="832861"/>
                  </a:lnTo>
                  <a:lnTo>
                    <a:pt x="665159" y="837625"/>
                  </a:lnTo>
                  <a:lnTo>
                    <a:pt x="668866" y="843976"/>
                  </a:lnTo>
                  <a:lnTo>
                    <a:pt x="677604" y="858532"/>
                  </a:lnTo>
                  <a:lnTo>
                    <a:pt x="682370" y="866472"/>
                  </a:lnTo>
                  <a:lnTo>
                    <a:pt x="686607" y="874676"/>
                  </a:lnTo>
                  <a:lnTo>
                    <a:pt x="690049" y="881292"/>
                  </a:lnTo>
                  <a:lnTo>
                    <a:pt x="691108" y="884203"/>
                  </a:lnTo>
                  <a:lnTo>
                    <a:pt x="691638" y="886321"/>
                  </a:lnTo>
                  <a:lnTo>
                    <a:pt x="698258" y="915962"/>
                  </a:lnTo>
                  <a:lnTo>
                    <a:pt x="702494" y="935017"/>
                  </a:lnTo>
                  <a:lnTo>
                    <a:pt x="704083" y="943486"/>
                  </a:lnTo>
                  <a:lnTo>
                    <a:pt x="705407" y="949837"/>
                  </a:lnTo>
                  <a:lnTo>
                    <a:pt x="705937" y="952749"/>
                  </a:lnTo>
                  <a:lnTo>
                    <a:pt x="706731" y="956454"/>
                  </a:lnTo>
                  <a:lnTo>
                    <a:pt x="709644" y="965187"/>
                  </a:lnTo>
                  <a:lnTo>
                    <a:pt x="713086" y="975244"/>
                  </a:lnTo>
                  <a:lnTo>
                    <a:pt x="717323" y="985301"/>
                  </a:lnTo>
                  <a:lnTo>
                    <a:pt x="724737" y="1004091"/>
                  </a:lnTo>
                  <a:lnTo>
                    <a:pt x="727120" y="1010707"/>
                  </a:lnTo>
                  <a:lnTo>
                    <a:pt x="727650" y="1013089"/>
                  </a:lnTo>
                  <a:lnTo>
                    <a:pt x="727914" y="1014677"/>
                  </a:lnTo>
                  <a:lnTo>
                    <a:pt x="728179" y="1025528"/>
                  </a:lnTo>
                  <a:lnTo>
                    <a:pt x="729503" y="1043789"/>
                  </a:lnTo>
                  <a:lnTo>
                    <a:pt x="730297" y="1053581"/>
                  </a:lnTo>
                  <a:lnTo>
                    <a:pt x="731357" y="1062315"/>
                  </a:lnTo>
                  <a:lnTo>
                    <a:pt x="732416" y="1069196"/>
                  </a:lnTo>
                  <a:lnTo>
                    <a:pt x="733475" y="1071577"/>
                  </a:lnTo>
                  <a:lnTo>
                    <a:pt x="734005" y="1073430"/>
                  </a:lnTo>
                  <a:lnTo>
                    <a:pt x="735064" y="1075547"/>
                  </a:lnTo>
                  <a:lnTo>
                    <a:pt x="736123" y="1077135"/>
                  </a:lnTo>
                  <a:lnTo>
                    <a:pt x="736917" y="1078459"/>
                  </a:lnTo>
                  <a:lnTo>
                    <a:pt x="737976" y="1079782"/>
                  </a:lnTo>
                  <a:lnTo>
                    <a:pt x="739300" y="1080311"/>
                  </a:lnTo>
                  <a:lnTo>
                    <a:pt x="741419" y="1080576"/>
                  </a:lnTo>
                  <a:lnTo>
                    <a:pt x="744861" y="1080576"/>
                  </a:lnTo>
                  <a:lnTo>
                    <a:pt x="749363" y="1080576"/>
                  </a:lnTo>
                  <a:lnTo>
                    <a:pt x="763926" y="1078459"/>
                  </a:lnTo>
                  <a:lnTo>
                    <a:pt x="792788" y="1074224"/>
                  </a:lnTo>
                  <a:lnTo>
                    <a:pt x="875404" y="1061256"/>
                  </a:lnTo>
                  <a:lnTo>
                    <a:pt x="919095" y="1054375"/>
                  </a:lnTo>
                  <a:lnTo>
                    <a:pt x="958019" y="1047759"/>
                  </a:lnTo>
                  <a:lnTo>
                    <a:pt x="986881" y="1042730"/>
                  </a:lnTo>
                  <a:lnTo>
                    <a:pt x="996414" y="1040613"/>
                  </a:lnTo>
                  <a:lnTo>
                    <a:pt x="1001445" y="1039290"/>
                  </a:lnTo>
                  <a:lnTo>
                    <a:pt x="1008330" y="1036643"/>
                  </a:lnTo>
                  <a:lnTo>
                    <a:pt x="1017863" y="1032674"/>
                  </a:lnTo>
                  <a:lnTo>
                    <a:pt x="1040105" y="1023146"/>
                  </a:lnTo>
                  <a:lnTo>
                    <a:pt x="1062083" y="1013354"/>
                  </a:lnTo>
                  <a:lnTo>
                    <a:pt x="1070821" y="1009913"/>
                  </a:lnTo>
                  <a:lnTo>
                    <a:pt x="1076646" y="1007796"/>
                  </a:lnTo>
                  <a:lnTo>
                    <a:pt x="1081413" y="1005679"/>
                  </a:lnTo>
                  <a:lnTo>
                    <a:pt x="1086709" y="1003032"/>
                  </a:lnTo>
                  <a:lnTo>
                    <a:pt x="1099419" y="996945"/>
                  </a:lnTo>
                  <a:lnTo>
                    <a:pt x="1106303" y="993770"/>
                  </a:lnTo>
                  <a:lnTo>
                    <a:pt x="1113717" y="990859"/>
                  </a:lnTo>
                  <a:lnTo>
                    <a:pt x="1121396" y="988477"/>
                  </a:lnTo>
                  <a:lnTo>
                    <a:pt x="1125103" y="987418"/>
                  </a:lnTo>
                  <a:lnTo>
                    <a:pt x="1129075" y="986889"/>
                  </a:lnTo>
                  <a:lnTo>
                    <a:pt x="1147081" y="983977"/>
                  </a:lnTo>
                  <a:lnTo>
                    <a:pt x="1159559" y="981816"/>
                  </a:lnTo>
                  <a:lnTo>
                    <a:pt x="1160592" y="979488"/>
                  </a:lnTo>
                  <a:lnTo>
                    <a:pt x="1161121" y="978429"/>
                  </a:lnTo>
                  <a:lnTo>
                    <a:pt x="1161914" y="977900"/>
                  </a:lnTo>
                  <a:lnTo>
                    <a:pt x="1162707" y="977636"/>
                  </a:lnTo>
                  <a:lnTo>
                    <a:pt x="1163236" y="977636"/>
                  </a:lnTo>
                  <a:lnTo>
                    <a:pt x="1165351" y="977900"/>
                  </a:lnTo>
                  <a:lnTo>
                    <a:pt x="1167465" y="978958"/>
                  </a:lnTo>
                  <a:lnTo>
                    <a:pt x="1169587" y="980070"/>
                  </a:lnTo>
                  <a:lnTo>
                    <a:pt x="1184947" y="977361"/>
                  </a:lnTo>
                  <a:lnTo>
                    <a:pt x="1196068" y="975509"/>
                  </a:lnTo>
                  <a:lnTo>
                    <a:pt x="1199510" y="974715"/>
                  </a:lnTo>
                  <a:lnTo>
                    <a:pt x="1203747" y="973656"/>
                  </a:lnTo>
                  <a:lnTo>
                    <a:pt x="1213279" y="970480"/>
                  </a:lnTo>
                  <a:lnTo>
                    <a:pt x="1217781" y="969157"/>
                  </a:lnTo>
                  <a:lnTo>
                    <a:pt x="1222018" y="967834"/>
                  </a:lnTo>
                  <a:lnTo>
                    <a:pt x="1225195" y="967304"/>
                  </a:lnTo>
                  <a:lnTo>
                    <a:pt x="1226784" y="967304"/>
                  </a:lnTo>
                  <a:lnTo>
                    <a:pt x="1227843" y="967304"/>
                  </a:lnTo>
                  <a:lnTo>
                    <a:pt x="1229697" y="967834"/>
                  </a:lnTo>
                  <a:lnTo>
                    <a:pt x="1231815" y="969157"/>
                  </a:lnTo>
                  <a:lnTo>
                    <a:pt x="1233668" y="970480"/>
                  </a:lnTo>
                  <a:lnTo>
                    <a:pt x="1235522" y="972068"/>
                  </a:lnTo>
                  <a:lnTo>
                    <a:pt x="1237111" y="973921"/>
                  </a:lnTo>
                  <a:lnTo>
                    <a:pt x="1238170" y="975773"/>
                  </a:lnTo>
                  <a:lnTo>
                    <a:pt x="1238699" y="977361"/>
                  </a:lnTo>
                  <a:lnTo>
                    <a:pt x="1239229" y="978684"/>
                  </a:lnTo>
                  <a:lnTo>
                    <a:pt x="1238699" y="980272"/>
                  </a:lnTo>
                  <a:lnTo>
                    <a:pt x="1237905" y="982390"/>
                  </a:lnTo>
                  <a:lnTo>
                    <a:pt x="1235522" y="987418"/>
                  </a:lnTo>
                  <a:lnTo>
                    <a:pt x="1231815" y="994034"/>
                  </a:lnTo>
                  <a:lnTo>
                    <a:pt x="1229167" y="996416"/>
                  </a:lnTo>
                  <a:lnTo>
                    <a:pt x="1222282" y="1001709"/>
                  </a:lnTo>
                  <a:lnTo>
                    <a:pt x="1220695" y="1002800"/>
                  </a:lnTo>
                  <a:lnTo>
                    <a:pt x="1221128" y="1003036"/>
                  </a:lnTo>
                  <a:lnTo>
                    <a:pt x="1223771" y="1004623"/>
                  </a:lnTo>
                  <a:lnTo>
                    <a:pt x="1226679" y="1006475"/>
                  </a:lnTo>
                  <a:lnTo>
                    <a:pt x="1230909" y="1009650"/>
                  </a:lnTo>
                  <a:lnTo>
                    <a:pt x="1234345" y="1011767"/>
                  </a:lnTo>
                  <a:lnTo>
                    <a:pt x="1236989" y="1012825"/>
                  </a:lnTo>
                  <a:lnTo>
                    <a:pt x="1239896" y="1014148"/>
                  </a:lnTo>
                  <a:lnTo>
                    <a:pt x="1246241" y="1016265"/>
                  </a:lnTo>
                  <a:lnTo>
                    <a:pt x="1250470" y="1018117"/>
                  </a:lnTo>
                  <a:lnTo>
                    <a:pt x="1255493" y="1020763"/>
                  </a:lnTo>
                  <a:lnTo>
                    <a:pt x="1258136" y="1022615"/>
                  </a:lnTo>
                  <a:lnTo>
                    <a:pt x="1260515" y="1023938"/>
                  </a:lnTo>
                  <a:lnTo>
                    <a:pt x="1265009" y="1027906"/>
                  </a:lnTo>
                  <a:lnTo>
                    <a:pt x="1269239" y="1032140"/>
                  </a:lnTo>
                  <a:lnTo>
                    <a:pt x="1272940" y="1036373"/>
                  </a:lnTo>
                  <a:lnTo>
                    <a:pt x="1279548" y="1044575"/>
                  </a:lnTo>
                  <a:lnTo>
                    <a:pt x="1282985" y="1047750"/>
                  </a:lnTo>
                  <a:lnTo>
                    <a:pt x="1284307" y="1049338"/>
                  </a:lnTo>
                  <a:lnTo>
                    <a:pt x="1286157" y="1050131"/>
                  </a:lnTo>
                  <a:lnTo>
                    <a:pt x="1288801" y="1051983"/>
                  </a:lnTo>
                  <a:lnTo>
                    <a:pt x="1290651" y="1052777"/>
                  </a:lnTo>
                  <a:lnTo>
                    <a:pt x="1291973" y="1053042"/>
                  </a:lnTo>
                  <a:lnTo>
                    <a:pt x="1292766" y="1053042"/>
                  </a:lnTo>
                  <a:lnTo>
                    <a:pt x="1294881" y="1051983"/>
                  </a:lnTo>
                  <a:lnTo>
                    <a:pt x="1296731" y="1051454"/>
                  </a:lnTo>
                  <a:lnTo>
                    <a:pt x="1299110" y="1051454"/>
                  </a:lnTo>
                  <a:lnTo>
                    <a:pt x="1311270" y="1051719"/>
                  </a:lnTo>
                  <a:lnTo>
                    <a:pt x="1321315" y="1051983"/>
                  </a:lnTo>
                  <a:lnTo>
                    <a:pt x="1333211" y="1052248"/>
                  </a:lnTo>
                  <a:lnTo>
                    <a:pt x="1346164" y="1052248"/>
                  </a:lnTo>
                  <a:lnTo>
                    <a:pt x="1359910" y="1051719"/>
                  </a:lnTo>
                  <a:lnTo>
                    <a:pt x="1373392" y="1050925"/>
                  </a:lnTo>
                  <a:lnTo>
                    <a:pt x="1380529" y="1050131"/>
                  </a:lnTo>
                  <a:lnTo>
                    <a:pt x="1386873" y="1049338"/>
                  </a:lnTo>
                  <a:lnTo>
                    <a:pt x="1394011" y="1047750"/>
                  </a:lnTo>
                  <a:lnTo>
                    <a:pt x="1402998" y="1045633"/>
                  </a:lnTo>
                  <a:lnTo>
                    <a:pt x="1413308" y="1042988"/>
                  </a:lnTo>
                  <a:lnTo>
                    <a:pt x="1424939" y="1040077"/>
                  </a:lnTo>
                  <a:lnTo>
                    <a:pt x="1450317" y="1032404"/>
                  </a:lnTo>
                  <a:lnTo>
                    <a:pt x="1477016" y="1024467"/>
                  </a:lnTo>
                  <a:lnTo>
                    <a:pt x="1502657" y="1016529"/>
                  </a:lnTo>
                  <a:lnTo>
                    <a:pt x="1525127" y="1009386"/>
                  </a:lnTo>
                  <a:lnTo>
                    <a:pt x="1551033" y="1000654"/>
                  </a:lnTo>
                  <a:lnTo>
                    <a:pt x="1553412" y="999596"/>
                  </a:lnTo>
                  <a:lnTo>
                    <a:pt x="1555527" y="998538"/>
                  </a:lnTo>
                  <a:lnTo>
                    <a:pt x="1560549" y="995098"/>
                  </a:lnTo>
                  <a:lnTo>
                    <a:pt x="1565572" y="990865"/>
                  </a:lnTo>
                  <a:lnTo>
                    <a:pt x="1570330" y="986631"/>
                  </a:lnTo>
                  <a:lnTo>
                    <a:pt x="1580111" y="977636"/>
                  </a:lnTo>
                  <a:lnTo>
                    <a:pt x="1584340" y="973402"/>
                  </a:lnTo>
                  <a:lnTo>
                    <a:pt x="1588041" y="969963"/>
                  </a:lnTo>
                  <a:lnTo>
                    <a:pt x="1593857" y="965994"/>
                  </a:lnTo>
                  <a:lnTo>
                    <a:pt x="1599408" y="960967"/>
                  </a:lnTo>
                  <a:lnTo>
                    <a:pt x="1604960" y="956204"/>
                  </a:lnTo>
                  <a:lnTo>
                    <a:pt x="1610511" y="950913"/>
                  </a:lnTo>
                  <a:lnTo>
                    <a:pt x="1616062" y="945092"/>
                  </a:lnTo>
                  <a:lnTo>
                    <a:pt x="1621878" y="938477"/>
                  </a:lnTo>
                  <a:lnTo>
                    <a:pt x="1627693" y="930804"/>
                  </a:lnTo>
                  <a:lnTo>
                    <a:pt x="1633509" y="922602"/>
                  </a:lnTo>
                  <a:lnTo>
                    <a:pt x="1636681" y="917840"/>
                  </a:lnTo>
                  <a:lnTo>
                    <a:pt x="1639325" y="913342"/>
                  </a:lnTo>
                  <a:lnTo>
                    <a:pt x="1644083" y="904081"/>
                  </a:lnTo>
                  <a:lnTo>
                    <a:pt x="1648577" y="895086"/>
                  </a:lnTo>
                  <a:lnTo>
                    <a:pt x="1652542" y="886090"/>
                  </a:lnTo>
                  <a:lnTo>
                    <a:pt x="1659415" y="869686"/>
                  </a:lnTo>
                  <a:lnTo>
                    <a:pt x="1662852" y="863071"/>
                  </a:lnTo>
                  <a:lnTo>
                    <a:pt x="1664438" y="860161"/>
                  </a:lnTo>
                  <a:lnTo>
                    <a:pt x="1666024" y="857779"/>
                  </a:lnTo>
                  <a:lnTo>
                    <a:pt x="1669460" y="852752"/>
                  </a:lnTo>
                  <a:lnTo>
                    <a:pt x="1673425" y="848254"/>
                  </a:lnTo>
                  <a:lnTo>
                    <a:pt x="1681620" y="839523"/>
                  </a:lnTo>
                  <a:lnTo>
                    <a:pt x="1685585" y="835290"/>
                  </a:lnTo>
                  <a:lnTo>
                    <a:pt x="1689551" y="831056"/>
                  </a:lnTo>
                  <a:lnTo>
                    <a:pt x="1693251" y="826558"/>
                  </a:lnTo>
                  <a:lnTo>
                    <a:pt x="1696159" y="821796"/>
                  </a:lnTo>
                  <a:lnTo>
                    <a:pt x="1697745" y="819150"/>
                  </a:lnTo>
                  <a:lnTo>
                    <a:pt x="1698538" y="815711"/>
                  </a:lnTo>
                  <a:lnTo>
                    <a:pt x="1699596" y="811742"/>
                  </a:lnTo>
                  <a:lnTo>
                    <a:pt x="1700389" y="807773"/>
                  </a:lnTo>
                  <a:lnTo>
                    <a:pt x="1701711" y="798248"/>
                  </a:lnTo>
                  <a:lnTo>
                    <a:pt x="1702504" y="787929"/>
                  </a:lnTo>
                  <a:lnTo>
                    <a:pt x="1703561" y="777875"/>
                  </a:lnTo>
                  <a:lnTo>
                    <a:pt x="1704618" y="768086"/>
                  </a:lnTo>
                  <a:lnTo>
                    <a:pt x="1705411" y="763852"/>
                  </a:lnTo>
                  <a:lnTo>
                    <a:pt x="1706204" y="760148"/>
                  </a:lnTo>
                  <a:lnTo>
                    <a:pt x="1706997" y="756444"/>
                  </a:lnTo>
                  <a:lnTo>
                    <a:pt x="1708319" y="753269"/>
                  </a:lnTo>
                  <a:lnTo>
                    <a:pt x="1710963" y="746390"/>
                  </a:lnTo>
                  <a:lnTo>
                    <a:pt x="1714664" y="736865"/>
                  </a:lnTo>
                  <a:lnTo>
                    <a:pt x="1718100" y="724958"/>
                  </a:lnTo>
                  <a:lnTo>
                    <a:pt x="1722330" y="711729"/>
                  </a:lnTo>
                  <a:lnTo>
                    <a:pt x="1730524" y="684742"/>
                  </a:lnTo>
                  <a:lnTo>
                    <a:pt x="1737397" y="661458"/>
                  </a:lnTo>
                  <a:lnTo>
                    <a:pt x="1738983" y="656696"/>
                  </a:lnTo>
                  <a:lnTo>
                    <a:pt x="1740834" y="652198"/>
                  </a:lnTo>
                  <a:lnTo>
                    <a:pt x="1742684" y="648229"/>
                  </a:lnTo>
                  <a:lnTo>
                    <a:pt x="1744799" y="643996"/>
                  </a:lnTo>
                  <a:lnTo>
                    <a:pt x="1746914" y="640292"/>
                  </a:lnTo>
                  <a:lnTo>
                    <a:pt x="1749293" y="637117"/>
                  </a:lnTo>
                  <a:lnTo>
                    <a:pt x="1754051" y="630767"/>
                  </a:lnTo>
                  <a:lnTo>
                    <a:pt x="1758809" y="625211"/>
                  </a:lnTo>
                  <a:lnTo>
                    <a:pt x="1763568" y="620448"/>
                  </a:lnTo>
                  <a:lnTo>
                    <a:pt x="1772027" y="612775"/>
                  </a:lnTo>
                  <a:lnTo>
                    <a:pt x="1774142" y="611188"/>
                  </a:lnTo>
                  <a:lnTo>
                    <a:pt x="1776521" y="609336"/>
                  </a:lnTo>
                  <a:lnTo>
                    <a:pt x="1782865" y="605896"/>
                  </a:lnTo>
                  <a:lnTo>
                    <a:pt x="1790531" y="602456"/>
                  </a:lnTo>
                  <a:lnTo>
                    <a:pt x="1798990" y="599017"/>
                  </a:lnTo>
                  <a:lnTo>
                    <a:pt x="1815908" y="592402"/>
                  </a:lnTo>
                  <a:lnTo>
                    <a:pt x="1830447" y="586846"/>
                  </a:lnTo>
                  <a:lnTo>
                    <a:pt x="1841021" y="582877"/>
                  </a:lnTo>
                  <a:lnTo>
                    <a:pt x="1858733" y="576527"/>
                  </a:lnTo>
                  <a:lnTo>
                    <a:pt x="1905786" y="559594"/>
                  </a:lnTo>
                  <a:lnTo>
                    <a:pt x="1929842" y="550598"/>
                  </a:lnTo>
                  <a:lnTo>
                    <a:pt x="1950990" y="542396"/>
                  </a:lnTo>
                  <a:lnTo>
                    <a:pt x="1959713" y="538692"/>
                  </a:lnTo>
                  <a:lnTo>
                    <a:pt x="1966851" y="535781"/>
                  </a:lnTo>
                  <a:lnTo>
                    <a:pt x="1971609" y="533400"/>
                  </a:lnTo>
                  <a:lnTo>
                    <a:pt x="1973459" y="532077"/>
                  </a:lnTo>
                  <a:lnTo>
                    <a:pt x="1974517" y="531548"/>
                  </a:lnTo>
                  <a:lnTo>
                    <a:pt x="1975574" y="529961"/>
                  </a:lnTo>
                  <a:lnTo>
                    <a:pt x="1976631" y="528638"/>
                  </a:lnTo>
                  <a:lnTo>
                    <a:pt x="1976896" y="527315"/>
                  </a:lnTo>
                  <a:lnTo>
                    <a:pt x="1976896" y="525727"/>
                  </a:lnTo>
                  <a:lnTo>
                    <a:pt x="1976896" y="524404"/>
                  </a:lnTo>
                  <a:lnTo>
                    <a:pt x="1976367" y="522817"/>
                  </a:lnTo>
                  <a:lnTo>
                    <a:pt x="1974517" y="519642"/>
                  </a:lnTo>
                  <a:lnTo>
                    <a:pt x="1972137" y="515938"/>
                  </a:lnTo>
                  <a:lnTo>
                    <a:pt x="1968965" y="511704"/>
                  </a:lnTo>
                  <a:lnTo>
                    <a:pt x="1965793" y="506942"/>
                  </a:lnTo>
                  <a:lnTo>
                    <a:pt x="1962357" y="501121"/>
                  </a:lnTo>
                  <a:lnTo>
                    <a:pt x="1960771" y="498475"/>
                  </a:lnTo>
                  <a:lnTo>
                    <a:pt x="1959184" y="496094"/>
                  </a:lnTo>
                  <a:lnTo>
                    <a:pt x="1957334" y="493977"/>
                  </a:lnTo>
                  <a:lnTo>
                    <a:pt x="1955484" y="492125"/>
                  </a:lnTo>
                  <a:lnTo>
                    <a:pt x="1953633" y="490538"/>
                  </a:lnTo>
                  <a:lnTo>
                    <a:pt x="1951518" y="489479"/>
                  </a:lnTo>
                  <a:lnTo>
                    <a:pt x="1947553" y="487627"/>
                  </a:lnTo>
                  <a:lnTo>
                    <a:pt x="1943324" y="486040"/>
                  </a:lnTo>
                  <a:lnTo>
                    <a:pt x="1939623" y="484981"/>
                  </a:lnTo>
                  <a:lnTo>
                    <a:pt x="1935393" y="483129"/>
                  </a:lnTo>
                  <a:lnTo>
                    <a:pt x="1933278" y="481806"/>
                  </a:lnTo>
                  <a:lnTo>
                    <a:pt x="1931164" y="480748"/>
                  </a:lnTo>
                  <a:lnTo>
                    <a:pt x="1929313" y="479425"/>
                  </a:lnTo>
                  <a:lnTo>
                    <a:pt x="1927463" y="478631"/>
                  </a:lnTo>
                  <a:lnTo>
                    <a:pt x="1925612" y="477838"/>
                  </a:lnTo>
                  <a:lnTo>
                    <a:pt x="1923762" y="477308"/>
                  </a:lnTo>
                  <a:lnTo>
                    <a:pt x="1920854" y="477308"/>
                  </a:lnTo>
                  <a:lnTo>
                    <a:pt x="1917946" y="477308"/>
                  </a:lnTo>
                  <a:lnTo>
                    <a:pt x="1914510" y="477308"/>
                  </a:lnTo>
                  <a:lnTo>
                    <a:pt x="1911338" y="477044"/>
                  </a:lnTo>
                  <a:lnTo>
                    <a:pt x="1909487" y="476515"/>
                  </a:lnTo>
                  <a:lnTo>
                    <a:pt x="1907372" y="475456"/>
                  </a:lnTo>
                  <a:lnTo>
                    <a:pt x="1905258" y="474663"/>
                  </a:lnTo>
                  <a:lnTo>
                    <a:pt x="1903143" y="473075"/>
                  </a:lnTo>
                  <a:lnTo>
                    <a:pt x="1901028" y="471223"/>
                  </a:lnTo>
                  <a:lnTo>
                    <a:pt x="1899178" y="469371"/>
                  </a:lnTo>
                  <a:lnTo>
                    <a:pt x="1898385" y="467254"/>
                  </a:lnTo>
                  <a:lnTo>
                    <a:pt x="1897327" y="465402"/>
                  </a:lnTo>
                  <a:lnTo>
                    <a:pt x="1896270" y="460110"/>
                  </a:lnTo>
                  <a:lnTo>
                    <a:pt x="1894684" y="454025"/>
                  </a:lnTo>
                  <a:lnTo>
                    <a:pt x="1894155" y="450850"/>
                  </a:lnTo>
                  <a:lnTo>
                    <a:pt x="1893362" y="447410"/>
                  </a:lnTo>
                  <a:lnTo>
                    <a:pt x="1892833" y="444235"/>
                  </a:lnTo>
                  <a:lnTo>
                    <a:pt x="1892040" y="440531"/>
                  </a:lnTo>
                  <a:lnTo>
                    <a:pt x="1890719" y="436563"/>
                  </a:lnTo>
                  <a:lnTo>
                    <a:pt x="1889133" y="432329"/>
                  </a:lnTo>
                  <a:lnTo>
                    <a:pt x="1886753" y="427831"/>
                  </a:lnTo>
                  <a:lnTo>
                    <a:pt x="1883581" y="423333"/>
                  </a:lnTo>
                  <a:lnTo>
                    <a:pt x="1879616" y="418042"/>
                  </a:lnTo>
                  <a:lnTo>
                    <a:pt x="1877237" y="414073"/>
                  </a:lnTo>
                  <a:lnTo>
                    <a:pt x="1876708" y="412485"/>
                  </a:lnTo>
                  <a:lnTo>
                    <a:pt x="1876180" y="410898"/>
                  </a:lnTo>
                  <a:lnTo>
                    <a:pt x="1875915" y="407194"/>
                  </a:lnTo>
                  <a:lnTo>
                    <a:pt x="1875651" y="404019"/>
                  </a:lnTo>
                  <a:lnTo>
                    <a:pt x="1875651" y="402167"/>
                  </a:lnTo>
                  <a:lnTo>
                    <a:pt x="1875122" y="400844"/>
                  </a:lnTo>
                  <a:lnTo>
                    <a:pt x="1874065" y="399785"/>
                  </a:lnTo>
                  <a:lnTo>
                    <a:pt x="1873272" y="399256"/>
                  </a:lnTo>
                  <a:lnTo>
                    <a:pt x="1871950" y="398992"/>
                  </a:lnTo>
                  <a:lnTo>
                    <a:pt x="1868513" y="398463"/>
                  </a:lnTo>
                  <a:lnTo>
                    <a:pt x="1867192" y="397933"/>
                  </a:lnTo>
                  <a:lnTo>
                    <a:pt x="1866663" y="397669"/>
                  </a:lnTo>
                  <a:lnTo>
                    <a:pt x="1865870" y="397140"/>
                  </a:lnTo>
                  <a:lnTo>
                    <a:pt x="1865077" y="396346"/>
                  </a:lnTo>
                  <a:lnTo>
                    <a:pt x="1864813" y="394758"/>
                  </a:lnTo>
                  <a:lnTo>
                    <a:pt x="1864813" y="392906"/>
                  </a:lnTo>
                  <a:lnTo>
                    <a:pt x="1865077" y="387615"/>
                  </a:lnTo>
                  <a:lnTo>
                    <a:pt x="1865341" y="383381"/>
                  </a:lnTo>
                  <a:lnTo>
                    <a:pt x="1865341" y="379677"/>
                  </a:lnTo>
                  <a:lnTo>
                    <a:pt x="1865341" y="376767"/>
                  </a:lnTo>
                  <a:lnTo>
                    <a:pt x="1864813" y="374121"/>
                  </a:lnTo>
                  <a:lnTo>
                    <a:pt x="1864020" y="371740"/>
                  </a:lnTo>
                  <a:lnTo>
                    <a:pt x="1862433" y="369623"/>
                  </a:lnTo>
                  <a:lnTo>
                    <a:pt x="1860847" y="367506"/>
                  </a:lnTo>
                  <a:lnTo>
                    <a:pt x="1858468" y="365919"/>
                  </a:lnTo>
                  <a:lnTo>
                    <a:pt x="1856089" y="364067"/>
                  </a:lnTo>
                  <a:lnTo>
                    <a:pt x="1853446" y="362744"/>
                  </a:lnTo>
                  <a:lnTo>
                    <a:pt x="1850802" y="361950"/>
                  </a:lnTo>
                  <a:lnTo>
                    <a:pt x="1847630" y="361421"/>
                  </a:lnTo>
                  <a:lnTo>
                    <a:pt x="1844987" y="360363"/>
                  </a:lnTo>
                  <a:lnTo>
                    <a:pt x="1842343" y="359569"/>
                  </a:lnTo>
                  <a:lnTo>
                    <a:pt x="1839435" y="357981"/>
                  </a:lnTo>
                  <a:lnTo>
                    <a:pt x="1836792" y="356129"/>
                  </a:lnTo>
                  <a:lnTo>
                    <a:pt x="1835999" y="355071"/>
                  </a:lnTo>
                  <a:lnTo>
                    <a:pt x="1834941" y="353748"/>
                  </a:lnTo>
                  <a:lnTo>
                    <a:pt x="1834677" y="352425"/>
                  </a:lnTo>
                  <a:lnTo>
                    <a:pt x="1834413" y="351367"/>
                  </a:lnTo>
                  <a:lnTo>
                    <a:pt x="1834148" y="350573"/>
                  </a:lnTo>
                  <a:lnTo>
                    <a:pt x="1834413" y="349250"/>
                  </a:lnTo>
                  <a:lnTo>
                    <a:pt x="1834941" y="346869"/>
                  </a:lnTo>
                  <a:lnTo>
                    <a:pt x="1835999" y="344488"/>
                  </a:lnTo>
                  <a:lnTo>
                    <a:pt x="1837585" y="341313"/>
                  </a:lnTo>
                  <a:lnTo>
                    <a:pt x="1838907" y="338138"/>
                  </a:lnTo>
                  <a:lnTo>
                    <a:pt x="1840228" y="334433"/>
                  </a:lnTo>
                  <a:lnTo>
                    <a:pt x="1842079" y="328083"/>
                  </a:lnTo>
                  <a:lnTo>
                    <a:pt x="1843400" y="324644"/>
                  </a:lnTo>
                  <a:lnTo>
                    <a:pt x="1845251" y="320675"/>
                  </a:lnTo>
                  <a:lnTo>
                    <a:pt x="1848952" y="313796"/>
                  </a:lnTo>
                  <a:lnTo>
                    <a:pt x="1850802" y="309827"/>
                  </a:lnTo>
                  <a:lnTo>
                    <a:pt x="1851860" y="306652"/>
                  </a:lnTo>
                  <a:lnTo>
                    <a:pt x="1852124" y="304271"/>
                  </a:lnTo>
                  <a:lnTo>
                    <a:pt x="1851860" y="302154"/>
                  </a:lnTo>
                  <a:lnTo>
                    <a:pt x="1851331" y="297921"/>
                  </a:lnTo>
                  <a:lnTo>
                    <a:pt x="1851067" y="295275"/>
                  </a:lnTo>
                  <a:lnTo>
                    <a:pt x="1851067" y="292365"/>
                  </a:lnTo>
                  <a:lnTo>
                    <a:pt x="1851331" y="288925"/>
                  </a:lnTo>
                  <a:lnTo>
                    <a:pt x="1851067" y="286015"/>
                  </a:lnTo>
                  <a:lnTo>
                    <a:pt x="1850802" y="283633"/>
                  </a:lnTo>
                  <a:lnTo>
                    <a:pt x="1850009" y="281517"/>
                  </a:lnTo>
                  <a:lnTo>
                    <a:pt x="1847894" y="277283"/>
                  </a:lnTo>
                  <a:lnTo>
                    <a:pt x="1845515" y="271463"/>
                  </a:lnTo>
                  <a:lnTo>
                    <a:pt x="1844458" y="268552"/>
                  </a:lnTo>
                  <a:lnTo>
                    <a:pt x="1842607" y="265113"/>
                  </a:lnTo>
                  <a:lnTo>
                    <a:pt x="1840493" y="262202"/>
                  </a:lnTo>
                  <a:lnTo>
                    <a:pt x="1838378" y="259556"/>
                  </a:lnTo>
                  <a:lnTo>
                    <a:pt x="1833884" y="254000"/>
                  </a:lnTo>
                  <a:lnTo>
                    <a:pt x="1829390" y="248973"/>
                  </a:lnTo>
                  <a:lnTo>
                    <a:pt x="1827804" y="246592"/>
                  </a:lnTo>
                  <a:lnTo>
                    <a:pt x="1827011" y="243681"/>
                  </a:lnTo>
                  <a:lnTo>
                    <a:pt x="1826218" y="241300"/>
                  </a:lnTo>
                  <a:lnTo>
                    <a:pt x="1826218" y="238654"/>
                  </a:lnTo>
                  <a:lnTo>
                    <a:pt x="1826218" y="233098"/>
                  </a:lnTo>
                  <a:lnTo>
                    <a:pt x="1826218" y="230717"/>
                  </a:lnTo>
                  <a:lnTo>
                    <a:pt x="1826218" y="228336"/>
                  </a:lnTo>
                  <a:lnTo>
                    <a:pt x="1825954" y="225161"/>
                  </a:lnTo>
                  <a:lnTo>
                    <a:pt x="1825954" y="220133"/>
                  </a:lnTo>
                  <a:lnTo>
                    <a:pt x="1827011" y="207963"/>
                  </a:lnTo>
                  <a:lnTo>
                    <a:pt x="1827804" y="194998"/>
                  </a:lnTo>
                  <a:lnTo>
                    <a:pt x="1828333" y="184944"/>
                  </a:lnTo>
                  <a:lnTo>
                    <a:pt x="1828333" y="175154"/>
                  </a:lnTo>
                  <a:lnTo>
                    <a:pt x="1829390" y="162190"/>
                  </a:lnTo>
                  <a:lnTo>
                    <a:pt x="1829919" y="155046"/>
                  </a:lnTo>
                  <a:lnTo>
                    <a:pt x="1830447" y="148696"/>
                  </a:lnTo>
                  <a:lnTo>
                    <a:pt x="1831505" y="143140"/>
                  </a:lnTo>
                  <a:lnTo>
                    <a:pt x="1832562" y="138377"/>
                  </a:lnTo>
                  <a:lnTo>
                    <a:pt x="1833620" y="134938"/>
                  </a:lnTo>
                  <a:lnTo>
                    <a:pt x="1833884" y="132556"/>
                  </a:lnTo>
                  <a:lnTo>
                    <a:pt x="1833884" y="130704"/>
                  </a:lnTo>
                  <a:lnTo>
                    <a:pt x="1833355" y="129910"/>
                  </a:lnTo>
                  <a:lnTo>
                    <a:pt x="1832298" y="129646"/>
                  </a:lnTo>
                  <a:lnTo>
                    <a:pt x="1831505" y="129646"/>
                  </a:lnTo>
                  <a:lnTo>
                    <a:pt x="1828333" y="129910"/>
                  </a:lnTo>
                  <a:lnTo>
                    <a:pt x="1827540" y="129646"/>
                  </a:lnTo>
                  <a:lnTo>
                    <a:pt x="1827011" y="129117"/>
                  </a:lnTo>
                  <a:lnTo>
                    <a:pt x="1826218" y="128852"/>
                  </a:lnTo>
                  <a:lnTo>
                    <a:pt x="1825954" y="128323"/>
                  </a:lnTo>
                  <a:lnTo>
                    <a:pt x="1825689" y="127000"/>
                  </a:lnTo>
                  <a:lnTo>
                    <a:pt x="1825689" y="125413"/>
                  </a:lnTo>
                  <a:lnTo>
                    <a:pt x="1825954" y="123296"/>
                  </a:lnTo>
                  <a:lnTo>
                    <a:pt x="1827011" y="121179"/>
                  </a:lnTo>
                  <a:lnTo>
                    <a:pt x="1828068" y="118798"/>
                  </a:lnTo>
                  <a:lnTo>
                    <a:pt x="1829390" y="116681"/>
                  </a:lnTo>
                  <a:lnTo>
                    <a:pt x="1836527" y="104510"/>
                  </a:lnTo>
                  <a:lnTo>
                    <a:pt x="1843665" y="93398"/>
                  </a:lnTo>
                  <a:lnTo>
                    <a:pt x="1851331" y="83079"/>
                  </a:lnTo>
                  <a:lnTo>
                    <a:pt x="1859261" y="73554"/>
                  </a:lnTo>
                  <a:lnTo>
                    <a:pt x="1867192" y="64823"/>
                  </a:lnTo>
                  <a:lnTo>
                    <a:pt x="1875386" y="56621"/>
                  </a:lnTo>
                  <a:lnTo>
                    <a:pt x="1883846" y="48948"/>
                  </a:lnTo>
                  <a:lnTo>
                    <a:pt x="1892305" y="42333"/>
                  </a:lnTo>
                  <a:lnTo>
                    <a:pt x="1900499" y="36513"/>
                  </a:lnTo>
                  <a:lnTo>
                    <a:pt x="1909223" y="30692"/>
                  </a:lnTo>
                  <a:lnTo>
                    <a:pt x="1917418" y="25929"/>
                  </a:lnTo>
                  <a:lnTo>
                    <a:pt x="1925612" y="21431"/>
                  </a:lnTo>
                  <a:lnTo>
                    <a:pt x="1934071" y="17727"/>
                  </a:lnTo>
                  <a:lnTo>
                    <a:pt x="1942266" y="14023"/>
                  </a:lnTo>
                  <a:lnTo>
                    <a:pt x="1950461" y="11377"/>
                  </a:lnTo>
                  <a:lnTo>
                    <a:pt x="1958127" y="8731"/>
                  </a:lnTo>
                  <a:lnTo>
                    <a:pt x="1965793" y="6615"/>
                  </a:lnTo>
                  <a:lnTo>
                    <a:pt x="1973195" y="4763"/>
                  </a:lnTo>
                  <a:lnTo>
                    <a:pt x="1980597" y="3440"/>
                  </a:lnTo>
                  <a:lnTo>
                    <a:pt x="1987205" y="2381"/>
                  </a:lnTo>
                  <a:lnTo>
                    <a:pt x="1993814" y="1323"/>
                  </a:lnTo>
                  <a:lnTo>
                    <a:pt x="1999630" y="794"/>
                  </a:lnTo>
                  <a:lnTo>
                    <a:pt x="2010468" y="265"/>
                  </a:lnTo>
                  <a:lnTo>
                    <a:pt x="201919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6" name="组合 55"/>
          <p:cNvGrpSpPr/>
          <p:nvPr/>
        </p:nvGrpSpPr>
        <p:grpSpPr>
          <a:xfrm>
            <a:off x="6199064" y="4257072"/>
            <a:ext cx="1646178" cy="1260049"/>
            <a:chOff x="6199066" y="3574491"/>
            <a:chExt cx="1646228" cy="1260088"/>
          </a:xfrm>
          <a:solidFill>
            <a:schemeClr val="tx1">
              <a:alpha val="30000"/>
            </a:schemeClr>
          </a:solidFill>
        </p:grpSpPr>
        <p:sp>
          <p:nvSpPr>
            <p:cNvPr id="16" name="燕尾形 15"/>
            <p:cNvSpPr/>
            <p:nvPr/>
          </p:nvSpPr>
          <p:spPr>
            <a:xfrm>
              <a:off x="6199066"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8" name="KSO_Shape"/>
            <p:cNvSpPr/>
            <p:nvPr/>
          </p:nvSpPr>
          <p:spPr bwMode="auto">
            <a:xfrm>
              <a:off x="6687094" y="3950403"/>
              <a:ext cx="606812" cy="572426"/>
            </a:xfrm>
            <a:custGeom>
              <a:avLst/>
              <a:gdLst>
                <a:gd name="T0" fmla="*/ 1653629 w 1093788"/>
                <a:gd name="T1" fmla="*/ 328999 h 1031876"/>
                <a:gd name="T2" fmla="*/ 1761157 w 1093788"/>
                <a:gd name="T3" fmla="*/ 342428 h 1031876"/>
                <a:gd name="T4" fmla="*/ 1817687 w 1093788"/>
                <a:gd name="T5" fmla="*/ 385479 h 1031876"/>
                <a:gd name="T6" fmla="*/ 1841801 w 1093788"/>
                <a:gd name="T7" fmla="*/ 469208 h 1031876"/>
                <a:gd name="T8" fmla="*/ 1682883 w 1093788"/>
                <a:gd name="T9" fmla="*/ 1708975 h 1031876"/>
                <a:gd name="T10" fmla="*/ 1651257 w 1093788"/>
                <a:gd name="T11" fmla="*/ 1780462 h 1031876"/>
                <a:gd name="T12" fmla="*/ 1585635 w 1093788"/>
                <a:gd name="T13" fmla="*/ 1795866 h 1031876"/>
                <a:gd name="T14" fmla="*/ 1529895 w 1093788"/>
                <a:gd name="T15" fmla="*/ 1754790 h 1031876"/>
                <a:gd name="T16" fmla="*/ 1465852 w 1093788"/>
                <a:gd name="T17" fmla="*/ 1719243 h 1031876"/>
                <a:gd name="T18" fmla="*/ 1428297 w 1093788"/>
                <a:gd name="T19" fmla="*/ 1784412 h 1031876"/>
                <a:gd name="T20" fmla="*/ 1361883 w 1093788"/>
                <a:gd name="T21" fmla="*/ 1793891 h 1031876"/>
                <a:gd name="T22" fmla="*/ 1309701 w 1093788"/>
                <a:gd name="T23" fmla="*/ 1748076 h 1031876"/>
                <a:gd name="T24" fmla="*/ 1302980 w 1093788"/>
                <a:gd name="T25" fmla="*/ 527268 h 1031876"/>
                <a:gd name="T26" fmla="*/ 990677 w 1093788"/>
                <a:gd name="T27" fmla="*/ 834938 h 1031876"/>
                <a:gd name="T28" fmla="*/ 938891 w 1093788"/>
                <a:gd name="T29" fmla="*/ 813216 h 1031876"/>
                <a:gd name="T30" fmla="*/ 917939 w 1093788"/>
                <a:gd name="T31" fmla="*/ 761477 h 1031876"/>
                <a:gd name="T32" fmla="*/ 1241705 w 1093788"/>
                <a:gd name="T33" fmla="*/ 355857 h 1031876"/>
                <a:gd name="T34" fmla="*/ 1298237 w 1093788"/>
                <a:gd name="T35" fmla="*/ 330974 h 1031876"/>
                <a:gd name="T36" fmla="*/ 992588 w 1093788"/>
                <a:gd name="T37" fmla="*/ 469658 h 1031876"/>
                <a:gd name="T38" fmla="*/ 991402 w 1093788"/>
                <a:gd name="T39" fmla="*/ 520706 h 1031876"/>
                <a:gd name="T40" fmla="*/ 796906 w 1093788"/>
                <a:gd name="T41" fmla="*/ 750615 h 1031876"/>
                <a:gd name="T42" fmla="*/ 764488 w 1093788"/>
                <a:gd name="T43" fmla="*/ 755757 h 1031876"/>
                <a:gd name="T44" fmla="*/ 715865 w 1093788"/>
                <a:gd name="T45" fmla="*/ 714605 h 1031876"/>
                <a:gd name="T46" fmla="*/ 194443 w 1093788"/>
                <a:gd name="T47" fmla="*/ 589559 h 1031876"/>
                <a:gd name="T48" fmla="*/ 68733 w 1093788"/>
                <a:gd name="T49" fmla="*/ 474407 h 1031876"/>
                <a:gd name="T50" fmla="*/ 99567 w 1093788"/>
                <a:gd name="T51" fmla="*/ 400409 h 1031876"/>
                <a:gd name="T52" fmla="*/ 164003 w 1093788"/>
                <a:gd name="T53" fmla="*/ 364794 h 1031876"/>
                <a:gd name="T54" fmla="*/ 575528 w 1093788"/>
                <a:gd name="T55" fmla="*/ 356484 h 1031876"/>
                <a:gd name="T56" fmla="*/ 648266 w 1093788"/>
                <a:gd name="T57" fmla="*/ 371917 h 1031876"/>
                <a:gd name="T58" fmla="*/ 703215 w 1093788"/>
                <a:gd name="T59" fmla="*/ 424151 h 1031876"/>
                <a:gd name="T60" fmla="*/ 795720 w 1093788"/>
                <a:gd name="T61" fmla="*/ 569773 h 1031876"/>
                <a:gd name="T62" fmla="*/ 934476 w 1093788"/>
                <a:gd name="T63" fmla="*/ 434836 h 1031876"/>
                <a:gd name="T64" fmla="*/ 459305 w 1093788"/>
                <a:gd name="T65" fmla="*/ 34770 h 1031876"/>
                <a:gd name="T66" fmla="*/ 515441 w 1093788"/>
                <a:gd name="T67" fmla="*/ 66823 h 1031876"/>
                <a:gd name="T68" fmla="*/ 552994 w 1093788"/>
                <a:gd name="T69" fmla="*/ 119057 h 1031876"/>
                <a:gd name="T70" fmla="*/ 564064 w 1093788"/>
                <a:gd name="T71" fmla="*/ 185141 h 1031876"/>
                <a:gd name="T72" fmla="*/ 546275 w 1093788"/>
                <a:gd name="T73" fmla="*/ 248850 h 1031876"/>
                <a:gd name="T74" fmla="*/ 504766 w 1093788"/>
                <a:gd name="T75" fmla="*/ 297522 h 1031876"/>
                <a:gd name="T76" fmla="*/ 445073 w 1093788"/>
                <a:gd name="T77" fmla="*/ 324036 h 1031876"/>
                <a:gd name="T78" fmla="*/ 377869 w 1093788"/>
                <a:gd name="T79" fmla="*/ 322057 h 1031876"/>
                <a:gd name="T80" fmla="*/ 319759 w 1093788"/>
                <a:gd name="T81" fmla="*/ 292775 h 1031876"/>
                <a:gd name="T82" fmla="*/ 280227 w 1093788"/>
                <a:gd name="T83" fmla="*/ 242124 h 1031876"/>
                <a:gd name="T84" fmla="*/ 265600 w 1093788"/>
                <a:gd name="T85" fmla="*/ 177226 h 1031876"/>
                <a:gd name="T86" fmla="*/ 280227 w 1093788"/>
                <a:gd name="T87" fmla="*/ 112726 h 1031876"/>
                <a:gd name="T88" fmla="*/ 319759 w 1093788"/>
                <a:gd name="T89" fmla="*/ 62074 h 1031876"/>
                <a:gd name="T90" fmla="*/ 377869 w 1093788"/>
                <a:gd name="T91" fmla="*/ 32396 h 1031876"/>
                <a:gd name="T92" fmla="*/ 1508042 w 1093788"/>
                <a:gd name="T93" fmla="*/ 789 h 1031876"/>
                <a:gd name="T94" fmla="*/ 1570449 w 1093788"/>
                <a:gd name="T95" fmla="*/ 21722 h 1031876"/>
                <a:gd name="T96" fmla="*/ 1616662 w 1093788"/>
                <a:gd name="T97" fmla="*/ 65957 h 1031876"/>
                <a:gd name="T98" fmla="*/ 1640756 w 1093788"/>
                <a:gd name="T99" fmla="*/ 126780 h 1031876"/>
                <a:gd name="T100" fmla="*/ 1636017 w 1093788"/>
                <a:gd name="T101" fmla="*/ 193528 h 1031876"/>
                <a:gd name="T102" fmla="*/ 1603628 w 1093788"/>
                <a:gd name="T103" fmla="*/ 249613 h 1031876"/>
                <a:gd name="T104" fmla="*/ 1551096 w 1093788"/>
                <a:gd name="T105" fmla="*/ 287132 h 1031876"/>
                <a:gd name="T106" fmla="*/ 1485134 w 1093788"/>
                <a:gd name="T107" fmla="*/ 298191 h 1031876"/>
                <a:gd name="T108" fmla="*/ 1421937 w 1093788"/>
                <a:gd name="T109" fmla="*/ 280419 h 1031876"/>
                <a:gd name="T110" fmla="*/ 1373749 w 1093788"/>
                <a:gd name="T111" fmla="*/ 238949 h 1031876"/>
                <a:gd name="T112" fmla="*/ 1346891 w 1093788"/>
                <a:gd name="T113" fmla="*/ 179310 h 1031876"/>
                <a:gd name="T114" fmla="*/ 1348470 w 1093788"/>
                <a:gd name="T115" fmla="*/ 112167 h 1031876"/>
                <a:gd name="T116" fmla="*/ 1378094 w 1093788"/>
                <a:gd name="T117" fmla="*/ 54110 h 1031876"/>
                <a:gd name="T118" fmla="*/ 1428255 w 1093788"/>
                <a:gd name="T119" fmla="*/ 14613 h 10318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3788" h="1031876">
                  <a:moveTo>
                    <a:pt x="966256" y="322490"/>
                  </a:moveTo>
                  <a:lnTo>
                    <a:pt x="966256" y="508000"/>
                  </a:lnTo>
                  <a:lnTo>
                    <a:pt x="988453" y="508000"/>
                  </a:lnTo>
                  <a:lnTo>
                    <a:pt x="983733" y="322490"/>
                  </a:lnTo>
                  <a:lnTo>
                    <a:pt x="966256" y="322490"/>
                  </a:lnTo>
                  <a:close/>
                  <a:moveTo>
                    <a:pt x="757888" y="188913"/>
                  </a:moveTo>
                  <a:lnTo>
                    <a:pt x="764925" y="188913"/>
                  </a:lnTo>
                  <a:lnTo>
                    <a:pt x="857078" y="188913"/>
                  </a:lnTo>
                  <a:lnTo>
                    <a:pt x="949459" y="188913"/>
                  </a:lnTo>
                  <a:lnTo>
                    <a:pt x="963986" y="189140"/>
                  </a:lnTo>
                  <a:lnTo>
                    <a:pt x="971022" y="189367"/>
                  </a:lnTo>
                  <a:lnTo>
                    <a:pt x="977832" y="189820"/>
                  </a:lnTo>
                  <a:lnTo>
                    <a:pt x="983960" y="190728"/>
                  </a:lnTo>
                  <a:lnTo>
                    <a:pt x="990088" y="191408"/>
                  </a:lnTo>
                  <a:lnTo>
                    <a:pt x="995763" y="192315"/>
                  </a:lnTo>
                  <a:lnTo>
                    <a:pt x="1001210" y="193676"/>
                  </a:lnTo>
                  <a:lnTo>
                    <a:pt x="1006431" y="194810"/>
                  </a:lnTo>
                  <a:lnTo>
                    <a:pt x="1011198" y="196624"/>
                  </a:lnTo>
                  <a:lnTo>
                    <a:pt x="1015964" y="198438"/>
                  </a:lnTo>
                  <a:lnTo>
                    <a:pt x="1020277" y="200253"/>
                  </a:lnTo>
                  <a:lnTo>
                    <a:pt x="1024362" y="202520"/>
                  </a:lnTo>
                  <a:lnTo>
                    <a:pt x="1028221" y="205015"/>
                  </a:lnTo>
                  <a:lnTo>
                    <a:pt x="1031626" y="207736"/>
                  </a:lnTo>
                  <a:lnTo>
                    <a:pt x="1035257" y="210685"/>
                  </a:lnTo>
                  <a:lnTo>
                    <a:pt x="1038208" y="213860"/>
                  </a:lnTo>
                  <a:lnTo>
                    <a:pt x="1040932" y="217488"/>
                  </a:lnTo>
                  <a:lnTo>
                    <a:pt x="1043656" y="221344"/>
                  </a:lnTo>
                  <a:lnTo>
                    <a:pt x="1045925" y="225199"/>
                  </a:lnTo>
                  <a:lnTo>
                    <a:pt x="1048195" y="229735"/>
                  </a:lnTo>
                  <a:lnTo>
                    <a:pt x="1050238" y="234497"/>
                  </a:lnTo>
                  <a:lnTo>
                    <a:pt x="1051827" y="239486"/>
                  </a:lnTo>
                  <a:lnTo>
                    <a:pt x="1053416" y="244703"/>
                  </a:lnTo>
                  <a:lnTo>
                    <a:pt x="1054551" y="250372"/>
                  </a:lnTo>
                  <a:lnTo>
                    <a:pt x="1055912" y="256495"/>
                  </a:lnTo>
                  <a:lnTo>
                    <a:pt x="1056593" y="262619"/>
                  </a:lnTo>
                  <a:lnTo>
                    <a:pt x="1057501" y="269422"/>
                  </a:lnTo>
                  <a:lnTo>
                    <a:pt x="1058182" y="276679"/>
                  </a:lnTo>
                  <a:lnTo>
                    <a:pt x="1058409" y="283937"/>
                  </a:lnTo>
                  <a:lnTo>
                    <a:pt x="1058636" y="291874"/>
                  </a:lnTo>
                  <a:lnTo>
                    <a:pt x="1058863" y="300038"/>
                  </a:lnTo>
                  <a:lnTo>
                    <a:pt x="1058863" y="508000"/>
                  </a:lnTo>
                  <a:lnTo>
                    <a:pt x="1093788" y="508000"/>
                  </a:lnTo>
                  <a:lnTo>
                    <a:pt x="1093788" y="604838"/>
                  </a:lnTo>
                  <a:lnTo>
                    <a:pt x="966256" y="604838"/>
                  </a:lnTo>
                  <a:lnTo>
                    <a:pt x="966256" y="981303"/>
                  </a:lnTo>
                  <a:lnTo>
                    <a:pt x="965802" y="987426"/>
                  </a:lnTo>
                  <a:lnTo>
                    <a:pt x="965121" y="993323"/>
                  </a:lnTo>
                  <a:lnTo>
                    <a:pt x="963759" y="998765"/>
                  </a:lnTo>
                  <a:lnTo>
                    <a:pt x="962170" y="1003755"/>
                  </a:lnTo>
                  <a:lnTo>
                    <a:pt x="960127" y="1008290"/>
                  </a:lnTo>
                  <a:lnTo>
                    <a:pt x="957630" y="1012373"/>
                  </a:lnTo>
                  <a:lnTo>
                    <a:pt x="954680" y="1016228"/>
                  </a:lnTo>
                  <a:lnTo>
                    <a:pt x="951729" y="1019403"/>
                  </a:lnTo>
                  <a:lnTo>
                    <a:pt x="948097" y="1022351"/>
                  </a:lnTo>
                  <a:lnTo>
                    <a:pt x="944466" y="1024846"/>
                  </a:lnTo>
                  <a:lnTo>
                    <a:pt x="940607" y="1027114"/>
                  </a:lnTo>
                  <a:lnTo>
                    <a:pt x="936294" y="1028928"/>
                  </a:lnTo>
                  <a:lnTo>
                    <a:pt x="932436" y="1030062"/>
                  </a:lnTo>
                  <a:lnTo>
                    <a:pt x="927896" y="1031196"/>
                  </a:lnTo>
                  <a:lnTo>
                    <a:pt x="923583" y="1031649"/>
                  </a:lnTo>
                  <a:lnTo>
                    <a:pt x="919271" y="1031876"/>
                  </a:lnTo>
                  <a:lnTo>
                    <a:pt x="914958" y="1031649"/>
                  </a:lnTo>
                  <a:lnTo>
                    <a:pt x="910419" y="1031196"/>
                  </a:lnTo>
                  <a:lnTo>
                    <a:pt x="906106" y="1029835"/>
                  </a:lnTo>
                  <a:lnTo>
                    <a:pt x="902020" y="1028701"/>
                  </a:lnTo>
                  <a:lnTo>
                    <a:pt x="897935" y="1026660"/>
                  </a:lnTo>
                  <a:lnTo>
                    <a:pt x="894303" y="1024619"/>
                  </a:lnTo>
                  <a:lnTo>
                    <a:pt x="890444" y="1021898"/>
                  </a:lnTo>
                  <a:lnTo>
                    <a:pt x="887040" y="1018949"/>
                  </a:lnTo>
                  <a:lnTo>
                    <a:pt x="883862" y="1015774"/>
                  </a:lnTo>
                  <a:lnTo>
                    <a:pt x="880911" y="1011919"/>
                  </a:lnTo>
                  <a:lnTo>
                    <a:pt x="878415" y="1007610"/>
                  </a:lnTo>
                  <a:lnTo>
                    <a:pt x="876372" y="1003301"/>
                  </a:lnTo>
                  <a:lnTo>
                    <a:pt x="874783" y="998312"/>
                  </a:lnTo>
                  <a:lnTo>
                    <a:pt x="873194" y="993096"/>
                  </a:lnTo>
                  <a:lnTo>
                    <a:pt x="872513" y="987199"/>
                  </a:lnTo>
                  <a:lnTo>
                    <a:pt x="872286" y="981303"/>
                  </a:lnTo>
                  <a:lnTo>
                    <a:pt x="866699" y="604838"/>
                  </a:lnTo>
                  <a:lnTo>
                    <a:pt x="847681" y="604838"/>
                  </a:lnTo>
                  <a:lnTo>
                    <a:pt x="841871" y="981303"/>
                  </a:lnTo>
                  <a:lnTo>
                    <a:pt x="841644" y="987199"/>
                  </a:lnTo>
                  <a:lnTo>
                    <a:pt x="840963" y="993096"/>
                  </a:lnTo>
                  <a:lnTo>
                    <a:pt x="839601" y="998312"/>
                  </a:lnTo>
                  <a:lnTo>
                    <a:pt x="837785" y="1003301"/>
                  </a:lnTo>
                  <a:lnTo>
                    <a:pt x="835515" y="1007610"/>
                  </a:lnTo>
                  <a:lnTo>
                    <a:pt x="833019" y="1011919"/>
                  </a:lnTo>
                  <a:lnTo>
                    <a:pt x="830295" y="1015774"/>
                  </a:lnTo>
                  <a:lnTo>
                    <a:pt x="827117" y="1018949"/>
                  </a:lnTo>
                  <a:lnTo>
                    <a:pt x="823712" y="1021898"/>
                  </a:lnTo>
                  <a:lnTo>
                    <a:pt x="820081" y="1024619"/>
                  </a:lnTo>
                  <a:lnTo>
                    <a:pt x="816222" y="1026660"/>
                  </a:lnTo>
                  <a:lnTo>
                    <a:pt x="812137" y="1028701"/>
                  </a:lnTo>
                  <a:lnTo>
                    <a:pt x="807824" y="1029835"/>
                  </a:lnTo>
                  <a:lnTo>
                    <a:pt x="803738" y="1031196"/>
                  </a:lnTo>
                  <a:lnTo>
                    <a:pt x="799199" y="1031649"/>
                  </a:lnTo>
                  <a:lnTo>
                    <a:pt x="794886" y="1031876"/>
                  </a:lnTo>
                  <a:lnTo>
                    <a:pt x="790346" y="1031649"/>
                  </a:lnTo>
                  <a:lnTo>
                    <a:pt x="786261" y="1031196"/>
                  </a:lnTo>
                  <a:lnTo>
                    <a:pt x="781948" y="1030062"/>
                  </a:lnTo>
                  <a:lnTo>
                    <a:pt x="777636" y="1028928"/>
                  </a:lnTo>
                  <a:lnTo>
                    <a:pt x="773777" y="1027114"/>
                  </a:lnTo>
                  <a:lnTo>
                    <a:pt x="769691" y="1024846"/>
                  </a:lnTo>
                  <a:lnTo>
                    <a:pt x="766060" y="1022351"/>
                  </a:lnTo>
                  <a:lnTo>
                    <a:pt x="762655" y="1019403"/>
                  </a:lnTo>
                  <a:lnTo>
                    <a:pt x="759477" y="1016228"/>
                  </a:lnTo>
                  <a:lnTo>
                    <a:pt x="756527" y="1012373"/>
                  </a:lnTo>
                  <a:lnTo>
                    <a:pt x="754030" y="1008290"/>
                  </a:lnTo>
                  <a:lnTo>
                    <a:pt x="751987" y="1003755"/>
                  </a:lnTo>
                  <a:lnTo>
                    <a:pt x="750398" y="998765"/>
                  </a:lnTo>
                  <a:lnTo>
                    <a:pt x="749036" y="993323"/>
                  </a:lnTo>
                  <a:lnTo>
                    <a:pt x="748355" y="987426"/>
                  </a:lnTo>
                  <a:lnTo>
                    <a:pt x="748128" y="981303"/>
                  </a:lnTo>
                  <a:lnTo>
                    <a:pt x="748128" y="604838"/>
                  </a:lnTo>
                  <a:lnTo>
                    <a:pt x="0" y="604838"/>
                  </a:lnTo>
                  <a:lnTo>
                    <a:pt x="0" y="508000"/>
                  </a:lnTo>
                  <a:lnTo>
                    <a:pt x="748128" y="508000"/>
                  </a:lnTo>
                  <a:lnTo>
                    <a:pt x="748128" y="302760"/>
                  </a:lnTo>
                  <a:lnTo>
                    <a:pt x="597414" y="465138"/>
                  </a:lnTo>
                  <a:lnTo>
                    <a:pt x="594009" y="468540"/>
                  </a:lnTo>
                  <a:lnTo>
                    <a:pt x="590831" y="471262"/>
                  </a:lnTo>
                  <a:lnTo>
                    <a:pt x="587427" y="473756"/>
                  </a:lnTo>
                  <a:lnTo>
                    <a:pt x="583568" y="475797"/>
                  </a:lnTo>
                  <a:lnTo>
                    <a:pt x="580163" y="477385"/>
                  </a:lnTo>
                  <a:lnTo>
                    <a:pt x="576305" y="478519"/>
                  </a:lnTo>
                  <a:lnTo>
                    <a:pt x="572673" y="478972"/>
                  </a:lnTo>
                  <a:lnTo>
                    <a:pt x="568814" y="479426"/>
                  </a:lnTo>
                  <a:lnTo>
                    <a:pt x="565183" y="479199"/>
                  </a:lnTo>
                  <a:lnTo>
                    <a:pt x="561324" y="478972"/>
                  </a:lnTo>
                  <a:lnTo>
                    <a:pt x="557919" y="478065"/>
                  </a:lnTo>
                  <a:lnTo>
                    <a:pt x="554515" y="476931"/>
                  </a:lnTo>
                  <a:lnTo>
                    <a:pt x="550883" y="475571"/>
                  </a:lnTo>
                  <a:lnTo>
                    <a:pt x="547705" y="473756"/>
                  </a:lnTo>
                  <a:lnTo>
                    <a:pt x="544755" y="471715"/>
                  </a:lnTo>
                  <a:lnTo>
                    <a:pt x="541804" y="469447"/>
                  </a:lnTo>
                  <a:lnTo>
                    <a:pt x="539080" y="466953"/>
                  </a:lnTo>
                  <a:lnTo>
                    <a:pt x="536583" y="464685"/>
                  </a:lnTo>
                  <a:lnTo>
                    <a:pt x="534314" y="461510"/>
                  </a:lnTo>
                  <a:lnTo>
                    <a:pt x="532271" y="458562"/>
                  </a:lnTo>
                  <a:lnTo>
                    <a:pt x="530455" y="455387"/>
                  </a:lnTo>
                  <a:lnTo>
                    <a:pt x="529320" y="451758"/>
                  </a:lnTo>
                  <a:lnTo>
                    <a:pt x="527958" y="448356"/>
                  </a:lnTo>
                  <a:lnTo>
                    <a:pt x="527504" y="444728"/>
                  </a:lnTo>
                  <a:lnTo>
                    <a:pt x="527050" y="440872"/>
                  </a:lnTo>
                  <a:lnTo>
                    <a:pt x="527050" y="437244"/>
                  </a:lnTo>
                  <a:lnTo>
                    <a:pt x="527504" y="433162"/>
                  </a:lnTo>
                  <a:lnTo>
                    <a:pt x="528412" y="429079"/>
                  </a:lnTo>
                  <a:lnTo>
                    <a:pt x="530001" y="425224"/>
                  </a:lnTo>
                  <a:lnTo>
                    <a:pt x="531817" y="421369"/>
                  </a:lnTo>
                  <a:lnTo>
                    <a:pt x="534314" y="417513"/>
                  </a:lnTo>
                  <a:lnTo>
                    <a:pt x="537037" y="413431"/>
                  </a:lnTo>
                  <a:lnTo>
                    <a:pt x="704321" y="212499"/>
                  </a:lnTo>
                  <a:lnTo>
                    <a:pt x="708407" y="208644"/>
                  </a:lnTo>
                  <a:lnTo>
                    <a:pt x="712946" y="204335"/>
                  </a:lnTo>
                  <a:lnTo>
                    <a:pt x="715216" y="202294"/>
                  </a:lnTo>
                  <a:lnTo>
                    <a:pt x="717940" y="200253"/>
                  </a:lnTo>
                  <a:lnTo>
                    <a:pt x="720664" y="198438"/>
                  </a:lnTo>
                  <a:lnTo>
                    <a:pt x="723615" y="196624"/>
                  </a:lnTo>
                  <a:lnTo>
                    <a:pt x="727019" y="194810"/>
                  </a:lnTo>
                  <a:lnTo>
                    <a:pt x="731105" y="193449"/>
                  </a:lnTo>
                  <a:lnTo>
                    <a:pt x="735417" y="192088"/>
                  </a:lnTo>
                  <a:lnTo>
                    <a:pt x="739957" y="191181"/>
                  </a:lnTo>
                  <a:lnTo>
                    <a:pt x="745405" y="190047"/>
                  </a:lnTo>
                  <a:lnTo>
                    <a:pt x="751306" y="189367"/>
                  </a:lnTo>
                  <a:lnTo>
                    <a:pt x="757888" y="188913"/>
                  </a:lnTo>
                  <a:close/>
                  <a:moveTo>
                    <a:pt x="538163" y="92075"/>
                  </a:moveTo>
                  <a:lnTo>
                    <a:pt x="614363" y="92075"/>
                  </a:lnTo>
                  <a:lnTo>
                    <a:pt x="614363" y="263525"/>
                  </a:lnTo>
                  <a:lnTo>
                    <a:pt x="565974" y="263525"/>
                  </a:lnTo>
                  <a:lnTo>
                    <a:pt x="566733" y="264454"/>
                  </a:lnTo>
                  <a:lnTo>
                    <a:pt x="568322" y="266954"/>
                  </a:lnTo>
                  <a:lnTo>
                    <a:pt x="569911" y="269680"/>
                  </a:lnTo>
                  <a:lnTo>
                    <a:pt x="571045" y="272634"/>
                  </a:lnTo>
                  <a:lnTo>
                    <a:pt x="572180" y="275588"/>
                  </a:lnTo>
                  <a:lnTo>
                    <a:pt x="572861" y="278542"/>
                  </a:lnTo>
                  <a:lnTo>
                    <a:pt x="573088" y="281950"/>
                  </a:lnTo>
                  <a:lnTo>
                    <a:pt x="573088" y="285131"/>
                  </a:lnTo>
                  <a:lnTo>
                    <a:pt x="572634" y="288539"/>
                  </a:lnTo>
                  <a:lnTo>
                    <a:pt x="571953" y="292175"/>
                  </a:lnTo>
                  <a:lnTo>
                    <a:pt x="570818" y="295356"/>
                  </a:lnTo>
                  <a:lnTo>
                    <a:pt x="569230" y="298992"/>
                  </a:lnTo>
                  <a:lnTo>
                    <a:pt x="567187" y="302400"/>
                  </a:lnTo>
                  <a:lnTo>
                    <a:pt x="564917" y="305808"/>
                  </a:lnTo>
                  <a:lnTo>
                    <a:pt x="472537" y="417146"/>
                  </a:lnTo>
                  <a:lnTo>
                    <a:pt x="468452" y="422599"/>
                  </a:lnTo>
                  <a:lnTo>
                    <a:pt x="466182" y="424417"/>
                  </a:lnTo>
                  <a:lnTo>
                    <a:pt x="464139" y="426462"/>
                  </a:lnTo>
                  <a:lnTo>
                    <a:pt x="461869" y="428280"/>
                  </a:lnTo>
                  <a:lnTo>
                    <a:pt x="459599" y="429643"/>
                  </a:lnTo>
                  <a:lnTo>
                    <a:pt x="457557" y="431007"/>
                  </a:lnTo>
                  <a:lnTo>
                    <a:pt x="455287" y="432143"/>
                  </a:lnTo>
                  <a:lnTo>
                    <a:pt x="453471" y="433052"/>
                  </a:lnTo>
                  <a:lnTo>
                    <a:pt x="451428" y="433733"/>
                  </a:lnTo>
                  <a:lnTo>
                    <a:pt x="449158" y="434188"/>
                  </a:lnTo>
                  <a:lnTo>
                    <a:pt x="447116" y="434415"/>
                  </a:lnTo>
                  <a:lnTo>
                    <a:pt x="444846" y="434642"/>
                  </a:lnTo>
                  <a:lnTo>
                    <a:pt x="442803" y="434642"/>
                  </a:lnTo>
                  <a:lnTo>
                    <a:pt x="440987" y="434415"/>
                  </a:lnTo>
                  <a:lnTo>
                    <a:pt x="438944" y="433960"/>
                  </a:lnTo>
                  <a:lnTo>
                    <a:pt x="436675" y="433279"/>
                  </a:lnTo>
                  <a:lnTo>
                    <a:pt x="434632" y="432597"/>
                  </a:lnTo>
                  <a:lnTo>
                    <a:pt x="432589" y="431461"/>
                  </a:lnTo>
                  <a:lnTo>
                    <a:pt x="430773" y="430325"/>
                  </a:lnTo>
                  <a:lnTo>
                    <a:pt x="426688" y="427598"/>
                  </a:lnTo>
                  <a:lnTo>
                    <a:pt x="422602" y="423963"/>
                  </a:lnTo>
                  <a:lnTo>
                    <a:pt x="418743" y="420100"/>
                  </a:lnTo>
                  <a:lnTo>
                    <a:pt x="414658" y="415556"/>
                  </a:lnTo>
                  <a:lnTo>
                    <a:pt x="411026" y="410330"/>
                  </a:lnTo>
                  <a:lnTo>
                    <a:pt x="406941" y="404195"/>
                  </a:lnTo>
                  <a:lnTo>
                    <a:pt x="400585" y="394197"/>
                  </a:lnTo>
                  <a:lnTo>
                    <a:pt x="391733" y="381700"/>
                  </a:lnTo>
                  <a:lnTo>
                    <a:pt x="371986" y="353297"/>
                  </a:lnTo>
                  <a:lnTo>
                    <a:pt x="347473" y="318760"/>
                  </a:lnTo>
                  <a:lnTo>
                    <a:pt x="347473" y="490538"/>
                  </a:lnTo>
                  <a:lnTo>
                    <a:pt x="129120" y="490538"/>
                  </a:lnTo>
                  <a:lnTo>
                    <a:pt x="129120" y="338528"/>
                  </a:lnTo>
                  <a:lnTo>
                    <a:pt x="111643" y="338528"/>
                  </a:lnTo>
                  <a:lnTo>
                    <a:pt x="107557" y="490538"/>
                  </a:lnTo>
                  <a:lnTo>
                    <a:pt x="36513" y="490538"/>
                  </a:lnTo>
                  <a:lnTo>
                    <a:pt x="36513" y="316033"/>
                  </a:lnTo>
                  <a:lnTo>
                    <a:pt x="36740" y="307853"/>
                  </a:lnTo>
                  <a:lnTo>
                    <a:pt x="36740" y="300128"/>
                  </a:lnTo>
                  <a:lnTo>
                    <a:pt x="37194" y="292629"/>
                  </a:lnTo>
                  <a:lnTo>
                    <a:pt x="37648" y="285358"/>
                  </a:lnTo>
                  <a:lnTo>
                    <a:pt x="38783" y="278542"/>
                  </a:lnTo>
                  <a:lnTo>
                    <a:pt x="39464" y="272407"/>
                  </a:lnTo>
                  <a:lnTo>
                    <a:pt x="40826" y="266499"/>
                  </a:lnTo>
                  <a:lnTo>
                    <a:pt x="41961" y="260591"/>
                  </a:lnTo>
                  <a:lnTo>
                    <a:pt x="43549" y="255365"/>
                  </a:lnTo>
                  <a:lnTo>
                    <a:pt x="45138" y="250366"/>
                  </a:lnTo>
                  <a:lnTo>
                    <a:pt x="47181" y="245595"/>
                  </a:lnTo>
                  <a:lnTo>
                    <a:pt x="49451" y="241278"/>
                  </a:lnTo>
                  <a:lnTo>
                    <a:pt x="51721" y="237188"/>
                  </a:lnTo>
                  <a:lnTo>
                    <a:pt x="54444" y="233552"/>
                  </a:lnTo>
                  <a:lnTo>
                    <a:pt x="57168" y="229917"/>
                  </a:lnTo>
                  <a:lnTo>
                    <a:pt x="60119" y="226736"/>
                  </a:lnTo>
                  <a:lnTo>
                    <a:pt x="63750" y="223782"/>
                  </a:lnTo>
                  <a:lnTo>
                    <a:pt x="67155" y="221055"/>
                  </a:lnTo>
                  <a:lnTo>
                    <a:pt x="71014" y="218556"/>
                  </a:lnTo>
                  <a:lnTo>
                    <a:pt x="75099" y="216283"/>
                  </a:lnTo>
                  <a:lnTo>
                    <a:pt x="79412" y="214238"/>
                  </a:lnTo>
                  <a:lnTo>
                    <a:pt x="84178" y="212421"/>
                  </a:lnTo>
                  <a:lnTo>
                    <a:pt x="88945" y="210830"/>
                  </a:lnTo>
                  <a:lnTo>
                    <a:pt x="94165" y="209467"/>
                  </a:lnTo>
                  <a:lnTo>
                    <a:pt x="99613" y="208331"/>
                  </a:lnTo>
                  <a:lnTo>
                    <a:pt x="105287" y="207195"/>
                  </a:lnTo>
                  <a:lnTo>
                    <a:pt x="111416" y="206513"/>
                  </a:lnTo>
                  <a:lnTo>
                    <a:pt x="117544" y="205831"/>
                  </a:lnTo>
                  <a:lnTo>
                    <a:pt x="124353" y="205150"/>
                  </a:lnTo>
                  <a:lnTo>
                    <a:pt x="131390" y="204922"/>
                  </a:lnTo>
                  <a:lnTo>
                    <a:pt x="146143" y="204695"/>
                  </a:lnTo>
                  <a:lnTo>
                    <a:pt x="238296" y="204695"/>
                  </a:lnTo>
                  <a:lnTo>
                    <a:pt x="330449" y="204695"/>
                  </a:lnTo>
                  <a:lnTo>
                    <a:pt x="336124" y="204695"/>
                  </a:lnTo>
                  <a:lnTo>
                    <a:pt x="341571" y="205150"/>
                  </a:lnTo>
                  <a:lnTo>
                    <a:pt x="346565" y="205831"/>
                  </a:lnTo>
                  <a:lnTo>
                    <a:pt x="351558" y="206513"/>
                  </a:lnTo>
                  <a:lnTo>
                    <a:pt x="356098" y="207422"/>
                  </a:lnTo>
                  <a:lnTo>
                    <a:pt x="360410" y="208785"/>
                  </a:lnTo>
                  <a:lnTo>
                    <a:pt x="364496" y="209921"/>
                  </a:lnTo>
                  <a:lnTo>
                    <a:pt x="368581" y="211739"/>
                  </a:lnTo>
                  <a:lnTo>
                    <a:pt x="372213" y="213557"/>
                  </a:lnTo>
                  <a:lnTo>
                    <a:pt x="375845" y="215375"/>
                  </a:lnTo>
                  <a:lnTo>
                    <a:pt x="379022" y="217420"/>
                  </a:lnTo>
                  <a:lnTo>
                    <a:pt x="382200" y="219919"/>
                  </a:lnTo>
                  <a:lnTo>
                    <a:pt x="385378" y="222191"/>
                  </a:lnTo>
                  <a:lnTo>
                    <a:pt x="388328" y="224918"/>
                  </a:lnTo>
                  <a:lnTo>
                    <a:pt x="391052" y="227644"/>
                  </a:lnTo>
                  <a:lnTo>
                    <a:pt x="393776" y="230598"/>
                  </a:lnTo>
                  <a:lnTo>
                    <a:pt x="398996" y="236960"/>
                  </a:lnTo>
                  <a:lnTo>
                    <a:pt x="403763" y="243550"/>
                  </a:lnTo>
                  <a:lnTo>
                    <a:pt x="408529" y="250594"/>
                  </a:lnTo>
                  <a:lnTo>
                    <a:pt x="413296" y="258092"/>
                  </a:lnTo>
                  <a:lnTo>
                    <a:pt x="422602" y="274452"/>
                  </a:lnTo>
                  <a:lnTo>
                    <a:pt x="427596" y="282632"/>
                  </a:lnTo>
                  <a:lnTo>
                    <a:pt x="433270" y="291493"/>
                  </a:lnTo>
                  <a:lnTo>
                    <a:pt x="447116" y="312852"/>
                  </a:lnTo>
                  <a:lnTo>
                    <a:pt x="454152" y="323077"/>
                  </a:lnTo>
                  <a:lnTo>
                    <a:pt x="456195" y="326031"/>
                  </a:lnTo>
                  <a:lnTo>
                    <a:pt x="456876" y="327167"/>
                  </a:lnTo>
                  <a:lnTo>
                    <a:pt x="511350" y="261955"/>
                  </a:lnTo>
                  <a:lnTo>
                    <a:pt x="514301" y="259228"/>
                  </a:lnTo>
                  <a:lnTo>
                    <a:pt x="517252" y="256729"/>
                  </a:lnTo>
                  <a:lnTo>
                    <a:pt x="520202" y="254684"/>
                  </a:lnTo>
                  <a:lnTo>
                    <a:pt x="523607" y="252866"/>
                  </a:lnTo>
                  <a:lnTo>
                    <a:pt x="526785" y="251730"/>
                  </a:lnTo>
                  <a:lnTo>
                    <a:pt x="529962" y="250594"/>
                  </a:lnTo>
                  <a:lnTo>
                    <a:pt x="533140" y="249912"/>
                  </a:lnTo>
                  <a:lnTo>
                    <a:pt x="536545" y="249685"/>
                  </a:lnTo>
                  <a:lnTo>
                    <a:pt x="538163" y="249685"/>
                  </a:lnTo>
                  <a:lnTo>
                    <a:pt x="538163" y="92075"/>
                  </a:lnTo>
                  <a:close/>
                  <a:moveTo>
                    <a:pt x="238296" y="15875"/>
                  </a:moveTo>
                  <a:lnTo>
                    <a:pt x="242836" y="16102"/>
                  </a:lnTo>
                  <a:lnTo>
                    <a:pt x="247148" y="16330"/>
                  </a:lnTo>
                  <a:lnTo>
                    <a:pt x="251234" y="17011"/>
                  </a:lnTo>
                  <a:lnTo>
                    <a:pt x="255546" y="17693"/>
                  </a:lnTo>
                  <a:lnTo>
                    <a:pt x="259859" y="18602"/>
                  </a:lnTo>
                  <a:lnTo>
                    <a:pt x="263718" y="19965"/>
                  </a:lnTo>
                  <a:lnTo>
                    <a:pt x="267803" y="21101"/>
                  </a:lnTo>
                  <a:lnTo>
                    <a:pt x="271662" y="22692"/>
                  </a:lnTo>
                  <a:lnTo>
                    <a:pt x="275521" y="24510"/>
                  </a:lnTo>
                  <a:lnTo>
                    <a:pt x="279152" y="26327"/>
                  </a:lnTo>
                  <a:lnTo>
                    <a:pt x="282784" y="28372"/>
                  </a:lnTo>
                  <a:lnTo>
                    <a:pt x="286189" y="30645"/>
                  </a:lnTo>
                  <a:lnTo>
                    <a:pt x="289820" y="33144"/>
                  </a:lnTo>
                  <a:lnTo>
                    <a:pt x="292998" y="35643"/>
                  </a:lnTo>
                  <a:lnTo>
                    <a:pt x="295949" y="38370"/>
                  </a:lnTo>
                  <a:lnTo>
                    <a:pt x="298899" y="41097"/>
                  </a:lnTo>
                  <a:lnTo>
                    <a:pt x="301623" y="44051"/>
                  </a:lnTo>
                  <a:lnTo>
                    <a:pt x="304347" y="47232"/>
                  </a:lnTo>
                  <a:lnTo>
                    <a:pt x="306844" y="50413"/>
                  </a:lnTo>
                  <a:lnTo>
                    <a:pt x="309340" y="53821"/>
                  </a:lnTo>
                  <a:lnTo>
                    <a:pt x="311610" y="57457"/>
                  </a:lnTo>
                  <a:lnTo>
                    <a:pt x="313653" y="60865"/>
                  </a:lnTo>
                  <a:lnTo>
                    <a:pt x="315696" y="64728"/>
                  </a:lnTo>
                  <a:lnTo>
                    <a:pt x="317511" y="68363"/>
                  </a:lnTo>
                  <a:lnTo>
                    <a:pt x="318873" y="72453"/>
                  </a:lnTo>
                  <a:lnTo>
                    <a:pt x="320235" y="76316"/>
                  </a:lnTo>
                  <a:lnTo>
                    <a:pt x="321370" y="80406"/>
                  </a:lnTo>
                  <a:lnTo>
                    <a:pt x="322505" y="84723"/>
                  </a:lnTo>
                  <a:lnTo>
                    <a:pt x="323186" y="88813"/>
                  </a:lnTo>
                  <a:lnTo>
                    <a:pt x="323640" y="93130"/>
                  </a:lnTo>
                  <a:lnTo>
                    <a:pt x="323867" y="97447"/>
                  </a:lnTo>
                  <a:lnTo>
                    <a:pt x="324094" y="101764"/>
                  </a:lnTo>
                  <a:lnTo>
                    <a:pt x="323867" y="106309"/>
                  </a:lnTo>
                  <a:lnTo>
                    <a:pt x="323640" y="110626"/>
                  </a:lnTo>
                  <a:lnTo>
                    <a:pt x="323186" y="114716"/>
                  </a:lnTo>
                  <a:lnTo>
                    <a:pt x="322505" y="119033"/>
                  </a:lnTo>
                  <a:lnTo>
                    <a:pt x="321370" y="123350"/>
                  </a:lnTo>
                  <a:lnTo>
                    <a:pt x="320235" y="127213"/>
                  </a:lnTo>
                  <a:lnTo>
                    <a:pt x="318873" y="131303"/>
                  </a:lnTo>
                  <a:lnTo>
                    <a:pt x="317511" y="135393"/>
                  </a:lnTo>
                  <a:lnTo>
                    <a:pt x="315696" y="139029"/>
                  </a:lnTo>
                  <a:lnTo>
                    <a:pt x="313653" y="142891"/>
                  </a:lnTo>
                  <a:lnTo>
                    <a:pt x="311610" y="146300"/>
                  </a:lnTo>
                  <a:lnTo>
                    <a:pt x="309340" y="149708"/>
                  </a:lnTo>
                  <a:lnTo>
                    <a:pt x="306844" y="153343"/>
                  </a:lnTo>
                  <a:lnTo>
                    <a:pt x="304347" y="156525"/>
                  </a:lnTo>
                  <a:lnTo>
                    <a:pt x="301623" y="159478"/>
                  </a:lnTo>
                  <a:lnTo>
                    <a:pt x="298899" y="162432"/>
                  </a:lnTo>
                  <a:lnTo>
                    <a:pt x="295949" y="165613"/>
                  </a:lnTo>
                  <a:lnTo>
                    <a:pt x="292998" y="168113"/>
                  </a:lnTo>
                  <a:lnTo>
                    <a:pt x="289820" y="170839"/>
                  </a:lnTo>
                  <a:lnTo>
                    <a:pt x="286189" y="173112"/>
                  </a:lnTo>
                  <a:lnTo>
                    <a:pt x="282784" y="175157"/>
                  </a:lnTo>
                  <a:lnTo>
                    <a:pt x="279152" y="177202"/>
                  </a:lnTo>
                  <a:lnTo>
                    <a:pt x="275521" y="179247"/>
                  </a:lnTo>
                  <a:lnTo>
                    <a:pt x="271662" y="181064"/>
                  </a:lnTo>
                  <a:lnTo>
                    <a:pt x="267803" y="182428"/>
                  </a:lnTo>
                  <a:lnTo>
                    <a:pt x="263718" y="184018"/>
                  </a:lnTo>
                  <a:lnTo>
                    <a:pt x="259859" y="184927"/>
                  </a:lnTo>
                  <a:lnTo>
                    <a:pt x="255546" y="186063"/>
                  </a:lnTo>
                  <a:lnTo>
                    <a:pt x="251234" y="186745"/>
                  </a:lnTo>
                  <a:lnTo>
                    <a:pt x="247148" y="187199"/>
                  </a:lnTo>
                  <a:lnTo>
                    <a:pt x="242836" y="187654"/>
                  </a:lnTo>
                  <a:lnTo>
                    <a:pt x="238296" y="187654"/>
                  </a:lnTo>
                  <a:lnTo>
                    <a:pt x="233757" y="187654"/>
                  </a:lnTo>
                  <a:lnTo>
                    <a:pt x="229671" y="187199"/>
                  </a:lnTo>
                  <a:lnTo>
                    <a:pt x="225132" y="186745"/>
                  </a:lnTo>
                  <a:lnTo>
                    <a:pt x="221046" y="186063"/>
                  </a:lnTo>
                  <a:lnTo>
                    <a:pt x="216960" y="184927"/>
                  </a:lnTo>
                  <a:lnTo>
                    <a:pt x="212875" y="184018"/>
                  </a:lnTo>
                  <a:lnTo>
                    <a:pt x="208789" y="182428"/>
                  </a:lnTo>
                  <a:lnTo>
                    <a:pt x="204930" y="181064"/>
                  </a:lnTo>
                  <a:lnTo>
                    <a:pt x="201072" y="179247"/>
                  </a:lnTo>
                  <a:lnTo>
                    <a:pt x="197440" y="177202"/>
                  </a:lnTo>
                  <a:lnTo>
                    <a:pt x="194036" y="175157"/>
                  </a:lnTo>
                  <a:lnTo>
                    <a:pt x="190404" y="173112"/>
                  </a:lnTo>
                  <a:lnTo>
                    <a:pt x="186999" y="170839"/>
                  </a:lnTo>
                  <a:lnTo>
                    <a:pt x="183595" y="168113"/>
                  </a:lnTo>
                  <a:lnTo>
                    <a:pt x="180644" y="165613"/>
                  </a:lnTo>
                  <a:lnTo>
                    <a:pt x="177693" y="162432"/>
                  </a:lnTo>
                  <a:lnTo>
                    <a:pt x="174742" y="159478"/>
                  </a:lnTo>
                  <a:lnTo>
                    <a:pt x="172019" y="156525"/>
                  </a:lnTo>
                  <a:lnTo>
                    <a:pt x="169522" y="153343"/>
                  </a:lnTo>
                  <a:lnTo>
                    <a:pt x="167252" y="149708"/>
                  </a:lnTo>
                  <a:lnTo>
                    <a:pt x="164982" y="146300"/>
                  </a:lnTo>
                  <a:lnTo>
                    <a:pt x="162713" y="142891"/>
                  </a:lnTo>
                  <a:lnTo>
                    <a:pt x="160897" y="139029"/>
                  </a:lnTo>
                  <a:lnTo>
                    <a:pt x="159308" y="135393"/>
                  </a:lnTo>
                  <a:lnTo>
                    <a:pt x="157719" y="131303"/>
                  </a:lnTo>
                  <a:lnTo>
                    <a:pt x="156357" y="127213"/>
                  </a:lnTo>
                  <a:lnTo>
                    <a:pt x="155222" y="123350"/>
                  </a:lnTo>
                  <a:lnTo>
                    <a:pt x="154314" y="119033"/>
                  </a:lnTo>
                  <a:lnTo>
                    <a:pt x="153407" y="114716"/>
                  </a:lnTo>
                  <a:lnTo>
                    <a:pt x="152953" y="110626"/>
                  </a:lnTo>
                  <a:lnTo>
                    <a:pt x="152499" y="106309"/>
                  </a:lnTo>
                  <a:lnTo>
                    <a:pt x="152499" y="101764"/>
                  </a:lnTo>
                  <a:lnTo>
                    <a:pt x="152499" y="97447"/>
                  </a:lnTo>
                  <a:lnTo>
                    <a:pt x="152953" y="93130"/>
                  </a:lnTo>
                  <a:lnTo>
                    <a:pt x="153407" y="88813"/>
                  </a:lnTo>
                  <a:lnTo>
                    <a:pt x="154314" y="84723"/>
                  </a:lnTo>
                  <a:lnTo>
                    <a:pt x="155222" y="80406"/>
                  </a:lnTo>
                  <a:lnTo>
                    <a:pt x="156357" y="76316"/>
                  </a:lnTo>
                  <a:lnTo>
                    <a:pt x="157719" y="72453"/>
                  </a:lnTo>
                  <a:lnTo>
                    <a:pt x="159308" y="68363"/>
                  </a:lnTo>
                  <a:lnTo>
                    <a:pt x="160897" y="64728"/>
                  </a:lnTo>
                  <a:lnTo>
                    <a:pt x="162713" y="60865"/>
                  </a:lnTo>
                  <a:lnTo>
                    <a:pt x="164982" y="57457"/>
                  </a:lnTo>
                  <a:lnTo>
                    <a:pt x="167252" y="53821"/>
                  </a:lnTo>
                  <a:lnTo>
                    <a:pt x="169522" y="50413"/>
                  </a:lnTo>
                  <a:lnTo>
                    <a:pt x="172019" y="47232"/>
                  </a:lnTo>
                  <a:lnTo>
                    <a:pt x="174742" y="44051"/>
                  </a:lnTo>
                  <a:lnTo>
                    <a:pt x="177693" y="41097"/>
                  </a:lnTo>
                  <a:lnTo>
                    <a:pt x="180644" y="38370"/>
                  </a:lnTo>
                  <a:lnTo>
                    <a:pt x="183595" y="35643"/>
                  </a:lnTo>
                  <a:lnTo>
                    <a:pt x="186999" y="33144"/>
                  </a:lnTo>
                  <a:lnTo>
                    <a:pt x="190404" y="30645"/>
                  </a:lnTo>
                  <a:lnTo>
                    <a:pt x="194036" y="28372"/>
                  </a:lnTo>
                  <a:lnTo>
                    <a:pt x="197440" y="26327"/>
                  </a:lnTo>
                  <a:lnTo>
                    <a:pt x="201072" y="24510"/>
                  </a:lnTo>
                  <a:lnTo>
                    <a:pt x="204930" y="22692"/>
                  </a:lnTo>
                  <a:lnTo>
                    <a:pt x="208789" y="21101"/>
                  </a:lnTo>
                  <a:lnTo>
                    <a:pt x="212875" y="19965"/>
                  </a:lnTo>
                  <a:lnTo>
                    <a:pt x="216960" y="18602"/>
                  </a:lnTo>
                  <a:lnTo>
                    <a:pt x="221046" y="17693"/>
                  </a:lnTo>
                  <a:lnTo>
                    <a:pt x="225132" y="17011"/>
                  </a:lnTo>
                  <a:lnTo>
                    <a:pt x="229671" y="16330"/>
                  </a:lnTo>
                  <a:lnTo>
                    <a:pt x="233757" y="16102"/>
                  </a:lnTo>
                  <a:lnTo>
                    <a:pt x="238296" y="15875"/>
                  </a:lnTo>
                  <a:close/>
                  <a:moveTo>
                    <a:pt x="852715" y="0"/>
                  </a:moveTo>
                  <a:lnTo>
                    <a:pt x="857250" y="0"/>
                  </a:lnTo>
                  <a:lnTo>
                    <a:pt x="861786" y="0"/>
                  </a:lnTo>
                  <a:lnTo>
                    <a:pt x="865868" y="453"/>
                  </a:lnTo>
                  <a:lnTo>
                    <a:pt x="870404" y="907"/>
                  </a:lnTo>
                  <a:lnTo>
                    <a:pt x="874486" y="1814"/>
                  </a:lnTo>
                  <a:lnTo>
                    <a:pt x="878568" y="2721"/>
                  </a:lnTo>
                  <a:lnTo>
                    <a:pt x="882650" y="3855"/>
                  </a:lnTo>
                  <a:lnTo>
                    <a:pt x="886732" y="5216"/>
                  </a:lnTo>
                  <a:lnTo>
                    <a:pt x="890588" y="6803"/>
                  </a:lnTo>
                  <a:lnTo>
                    <a:pt x="894443" y="8391"/>
                  </a:lnTo>
                  <a:lnTo>
                    <a:pt x="898072" y="10432"/>
                  </a:lnTo>
                  <a:lnTo>
                    <a:pt x="901700" y="12473"/>
                  </a:lnTo>
                  <a:lnTo>
                    <a:pt x="905102" y="14741"/>
                  </a:lnTo>
                  <a:lnTo>
                    <a:pt x="908504" y="17009"/>
                  </a:lnTo>
                  <a:lnTo>
                    <a:pt x="911906" y="19731"/>
                  </a:lnTo>
                  <a:lnTo>
                    <a:pt x="914854" y="22225"/>
                  </a:lnTo>
                  <a:lnTo>
                    <a:pt x="917802" y="25173"/>
                  </a:lnTo>
                  <a:lnTo>
                    <a:pt x="920750" y="28122"/>
                  </a:lnTo>
                  <a:lnTo>
                    <a:pt x="923245" y="31070"/>
                  </a:lnTo>
                  <a:lnTo>
                    <a:pt x="925966" y="34472"/>
                  </a:lnTo>
                  <a:lnTo>
                    <a:pt x="928234" y="37873"/>
                  </a:lnTo>
                  <a:lnTo>
                    <a:pt x="930502" y="41275"/>
                  </a:lnTo>
                  <a:lnTo>
                    <a:pt x="932543" y="44904"/>
                  </a:lnTo>
                  <a:lnTo>
                    <a:pt x="934584" y="48532"/>
                  </a:lnTo>
                  <a:lnTo>
                    <a:pt x="936172" y="52388"/>
                  </a:lnTo>
                  <a:lnTo>
                    <a:pt x="937759" y="56243"/>
                  </a:lnTo>
                  <a:lnTo>
                    <a:pt x="939347" y="60325"/>
                  </a:lnTo>
                  <a:lnTo>
                    <a:pt x="940254" y="64407"/>
                  </a:lnTo>
                  <a:lnTo>
                    <a:pt x="941161" y="68490"/>
                  </a:lnTo>
                  <a:lnTo>
                    <a:pt x="942068" y="72798"/>
                  </a:lnTo>
                  <a:lnTo>
                    <a:pt x="942522" y="77107"/>
                  </a:lnTo>
                  <a:lnTo>
                    <a:pt x="942975" y="81190"/>
                  </a:lnTo>
                  <a:lnTo>
                    <a:pt x="942975" y="85725"/>
                  </a:lnTo>
                  <a:lnTo>
                    <a:pt x="942975" y="90261"/>
                  </a:lnTo>
                  <a:lnTo>
                    <a:pt x="942522" y="94570"/>
                  </a:lnTo>
                  <a:lnTo>
                    <a:pt x="942068" y="98652"/>
                  </a:lnTo>
                  <a:lnTo>
                    <a:pt x="941161" y="102961"/>
                  </a:lnTo>
                  <a:lnTo>
                    <a:pt x="940254" y="107270"/>
                  </a:lnTo>
                  <a:lnTo>
                    <a:pt x="939347" y="111125"/>
                  </a:lnTo>
                  <a:lnTo>
                    <a:pt x="937759" y="115207"/>
                  </a:lnTo>
                  <a:lnTo>
                    <a:pt x="936172" y="119063"/>
                  </a:lnTo>
                  <a:lnTo>
                    <a:pt x="934584" y="122918"/>
                  </a:lnTo>
                  <a:lnTo>
                    <a:pt x="932543" y="126547"/>
                  </a:lnTo>
                  <a:lnTo>
                    <a:pt x="930502" y="130175"/>
                  </a:lnTo>
                  <a:lnTo>
                    <a:pt x="928234" y="133577"/>
                  </a:lnTo>
                  <a:lnTo>
                    <a:pt x="925966" y="137206"/>
                  </a:lnTo>
                  <a:lnTo>
                    <a:pt x="923245" y="140381"/>
                  </a:lnTo>
                  <a:lnTo>
                    <a:pt x="920750" y="143329"/>
                  </a:lnTo>
                  <a:lnTo>
                    <a:pt x="917802" y="146277"/>
                  </a:lnTo>
                  <a:lnTo>
                    <a:pt x="914854" y="148998"/>
                  </a:lnTo>
                  <a:lnTo>
                    <a:pt x="911906" y="151720"/>
                  </a:lnTo>
                  <a:lnTo>
                    <a:pt x="908504" y="154215"/>
                  </a:lnTo>
                  <a:lnTo>
                    <a:pt x="905102" y="156709"/>
                  </a:lnTo>
                  <a:lnTo>
                    <a:pt x="901700" y="158977"/>
                  </a:lnTo>
                  <a:lnTo>
                    <a:pt x="898072" y="161018"/>
                  </a:lnTo>
                  <a:lnTo>
                    <a:pt x="894443" y="163059"/>
                  </a:lnTo>
                  <a:lnTo>
                    <a:pt x="890588" y="164873"/>
                  </a:lnTo>
                  <a:lnTo>
                    <a:pt x="886732" y="166234"/>
                  </a:lnTo>
                  <a:lnTo>
                    <a:pt x="882650" y="167595"/>
                  </a:lnTo>
                  <a:lnTo>
                    <a:pt x="878568" y="168729"/>
                  </a:lnTo>
                  <a:lnTo>
                    <a:pt x="874486" y="169636"/>
                  </a:lnTo>
                  <a:lnTo>
                    <a:pt x="870404" y="170543"/>
                  </a:lnTo>
                  <a:lnTo>
                    <a:pt x="865868" y="170997"/>
                  </a:lnTo>
                  <a:lnTo>
                    <a:pt x="861786" y="171223"/>
                  </a:lnTo>
                  <a:lnTo>
                    <a:pt x="857250" y="171450"/>
                  </a:lnTo>
                  <a:lnTo>
                    <a:pt x="852715" y="171223"/>
                  </a:lnTo>
                  <a:lnTo>
                    <a:pt x="848406" y="170997"/>
                  </a:lnTo>
                  <a:lnTo>
                    <a:pt x="844323" y="170543"/>
                  </a:lnTo>
                  <a:lnTo>
                    <a:pt x="840015" y="169636"/>
                  </a:lnTo>
                  <a:lnTo>
                    <a:pt x="835706" y="168729"/>
                  </a:lnTo>
                  <a:lnTo>
                    <a:pt x="831850" y="167595"/>
                  </a:lnTo>
                  <a:lnTo>
                    <a:pt x="827768" y="166234"/>
                  </a:lnTo>
                  <a:lnTo>
                    <a:pt x="823913" y="164873"/>
                  </a:lnTo>
                  <a:lnTo>
                    <a:pt x="820057" y="163059"/>
                  </a:lnTo>
                  <a:lnTo>
                    <a:pt x="816429" y="161018"/>
                  </a:lnTo>
                  <a:lnTo>
                    <a:pt x="812800" y="158977"/>
                  </a:lnTo>
                  <a:lnTo>
                    <a:pt x="809398" y="156709"/>
                  </a:lnTo>
                  <a:lnTo>
                    <a:pt x="805997" y="154215"/>
                  </a:lnTo>
                  <a:lnTo>
                    <a:pt x="802595" y="151720"/>
                  </a:lnTo>
                  <a:lnTo>
                    <a:pt x="799647" y="148998"/>
                  </a:lnTo>
                  <a:lnTo>
                    <a:pt x="796698" y="146277"/>
                  </a:lnTo>
                  <a:lnTo>
                    <a:pt x="793977" y="143329"/>
                  </a:lnTo>
                  <a:lnTo>
                    <a:pt x="791256" y="140381"/>
                  </a:lnTo>
                  <a:lnTo>
                    <a:pt x="788761" y="137206"/>
                  </a:lnTo>
                  <a:lnTo>
                    <a:pt x="786266" y="133577"/>
                  </a:lnTo>
                  <a:lnTo>
                    <a:pt x="783998" y="130175"/>
                  </a:lnTo>
                  <a:lnTo>
                    <a:pt x="781957" y="126547"/>
                  </a:lnTo>
                  <a:lnTo>
                    <a:pt x="779916" y="122918"/>
                  </a:lnTo>
                  <a:lnTo>
                    <a:pt x="778329" y="119063"/>
                  </a:lnTo>
                  <a:lnTo>
                    <a:pt x="776741" y="115207"/>
                  </a:lnTo>
                  <a:lnTo>
                    <a:pt x="775381" y="111125"/>
                  </a:lnTo>
                  <a:lnTo>
                    <a:pt x="774247" y="107270"/>
                  </a:lnTo>
                  <a:lnTo>
                    <a:pt x="773340" y="102961"/>
                  </a:lnTo>
                  <a:lnTo>
                    <a:pt x="772432" y="98652"/>
                  </a:lnTo>
                  <a:lnTo>
                    <a:pt x="771979" y="94570"/>
                  </a:lnTo>
                  <a:lnTo>
                    <a:pt x="771752" y="90261"/>
                  </a:lnTo>
                  <a:lnTo>
                    <a:pt x="771525" y="85725"/>
                  </a:lnTo>
                  <a:lnTo>
                    <a:pt x="771752" y="81190"/>
                  </a:lnTo>
                  <a:lnTo>
                    <a:pt x="771979" y="77107"/>
                  </a:lnTo>
                  <a:lnTo>
                    <a:pt x="772432" y="72798"/>
                  </a:lnTo>
                  <a:lnTo>
                    <a:pt x="773340" y="68490"/>
                  </a:lnTo>
                  <a:lnTo>
                    <a:pt x="774247" y="64407"/>
                  </a:lnTo>
                  <a:lnTo>
                    <a:pt x="775381" y="60325"/>
                  </a:lnTo>
                  <a:lnTo>
                    <a:pt x="776741" y="56243"/>
                  </a:lnTo>
                  <a:lnTo>
                    <a:pt x="778329" y="52388"/>
                  </a:lnTo>
                  <a:lnTo>
                    <a:pt x="779916" y="48532"/>
                  </a:lnTo>
                  <a:lnTo>
                    <a:pt x="781957" y="44904"/>
                  </a:lnTo>
                  <a:lnTo>
                    <a:pt x="783998" y="41275"/>
                  </a:lnTo>
                  <a:lnTo>
                    <a:pt x="786266" y="37873"/>
                  </a:lnTo>
                  <a:lnTo>
                    <a:pt x="788761" y="34472"/>
                  </a:lnTo>
                  <a:lnTo>
                    <a:pt x="791256" y="31070"/>
                  </a:lnTo>
                  <a:lnTo>
                    <a:pt x="793977" y="28122"/>
                  </a:lnTo>
                  <a:lnTo>
                    <a:pt x="796698" y="25173"/>
                  </a:lnTo>
                  <a:lnTo>
                    <a:pt x="799647" y="22225"/>
                  </a:lnTo>
                  <a:lnTo>
                    <a:pt x="802595" y="19731"/>
                  </a:lnTo>
                  <a:lnTo>
                    <a:pt x="805997" y="17009"/>
                  </a:lnTo>
                  <a:lnTo>
                    <a:pt x="809398" y="14741"/>
                  </a:lnTo>
                  <a:lnTo>
                    <a:pt x="812800" y="12473"/>
                  </a:lnTo>
                  <a:lnTo>
                    <a:pt x="816429" y="10432"/>
                  </a:lnTo>
                  <a:lnTo>
                    <a:pt x="820057" y="8391"/>
                  </a:lnTo>
                  <a:lnTo>
                    <a:pt x="823913" y="6803"/>
                  </a:lnTo>
                  <a:lnTo>
                    <a:pt x="827768" y="5216"/>
                  </a:lnTo>
                  <a:lnTo>
                    <a:pt x="831850" y="3855"/>
                  </a:lnTo>
                  <a:lnTo>
                    <a:pt x="835706" y="2721"/>
                  </a:lnTo>
                  <a:lnTo>
                    <a:pt x="840015" y="1814"/>
                  </a:lnTo>
                  <a:lnTo>
                    <a:pt x="844323" y="907"/>
                  </a:lnTo>
                  <a:lnTo>
                    <a:pt x="848406" y="453"/>
                  </a:lnTo>
                  <a:lnTo>
                    <a:pt x="852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7" name="组合 56"/>
          <p:cNvGrpSpPr/>
          <p:nvPr/>
        </p:nvGrpSpPr>
        <p:grpSpPr>
          <a:xfrm>
            <a:off x="7860421" y="4257072"/>
            <a:ext cx="1646178" cy="1260049"/>
            <a:chOff x="7860474" y="3574491"/>
            <a:chExt cx="1646228" cy="1260088"/>
          </a:xfrm>
          <a:solidFill>
            <a:schemeClr val="tx1">
              <a:alpha val="30000"/>
            </a:schemeClr>
          </a:solidFill>
        </p:grpSpPr>
        <p:sp>
          <p:nvSpPr>
            <p:cNvPr id="17" name="燕尾形 16"/>
            <p:cNvSpPr/>
            <p:nvPr/>
          </p:nvSpPr>
          <p:spPr>
            <a:xfrm>
              <a:off x="7860474"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9" name="KSO_Shape"/>
            <p:cNvSpPr/>
            <p:nvPr/>
          </p:nvSpPr>
          <p:spPr bwMode="auto">
            <a:xfrm>
              <a:off x="8493739" y="3876495"/>
              <a:ext cx="456324" cy="718710"/>
            </a:xfrm>
            <a:custGeom>
              <a:avLst/>
              <a:gdLst>
                <a:gd name="T0" fmla="*/ 87152 w 9351963"/>
                <a:gd name="T1" fmla="*/ 26598 h 14732000"/>
                <a:gd name="T2" fmla="*/ 101707 w 9351963"/>
                <a:gd name="T3" fmla="*/ 35913 h 14732000"/>
                <a:gd name="T4" fmla="*/ 104062 w 9351963"/>
                <a:gd name="T5" fmla="*/ 44263 h 14732000"/>
                <a:gd name="T6" fmla="*/ 104118 w 9351963"/>
                <a:gd name="T7" fmla="*/ 44263 h 14732000"/>
                <a:gd name="T8" fmla="*/ 104174 w 9351963"/>
                <a:gd name="T9" fmla="*/ 74805 h 14732000"/>
                <a:gd name="T10" fmla="*/ 132489 w 9351963"/>
                <a:gd name="T11" fmla="*/ 91001 h 14732000"/>
                <a:gd name="T12" fmla="*/ 135516 w 9351963"/>
                <a:gd name="T13" fmla="*/ 101873 h 14732000"/>
                <a:gd name="T14" fmla="*/ 124583 w 9351963"/>
                <a:gd name="T15" fmla="*/ 104899 h 14732000"/>
                <a:gd name="T16" fmla="*/ 92232 w 9351963"/>
                <a:gd name="T17" fmla="*/ 86406 h 14732000"/>
                <a:gd name="T18" fmla="*/ 88139 w 9351963"/>
                <a:gd name="T19" fmla="*/ 79008 h 14732000"/>
                <a:gd name="T20" fmla="*/ 88139 w 9351963"/>
                <a:gd name="T21" fmla="*/ 64662 h 14732000"/>
                <a:gd name="T22" fmla="*/ 62572 w 9351963"/>
                <a:gd name="T23" fmla="*/ 79064 h 14732000"/>
                <a:gd name="T24" fmla="*/ 78271 w 9351963"/>
                <a:gd name="T25" fmla="*/ 131238 h 14732000"/>
                <a:gd name="T26" fmla="*/ 49788 w 9351963"/>
                <a:gd name="T27" fmla="*/ 131238 h 14732000"/>
                <a:gd name="T28" fmla="*/ 49788 w 9351963"/>
                <a:gd name="T29" fmla="*/ 209918 h 14732000"/>
                <a:gd name="T30" fmla="*/ 39752 w 9351963"/>
                <a:gd name="T31" fmla="*/ 220005 h 14732000"/>
                <a:gd name="T32" fmla="*/ 29716 w 9351963"/>
                <a:gd name="T33" fmla="*/ 209918 h 14732000"/>
                <a:gd name="T34" fmla="*/ 29716 w 9351963"/>
                <a:gd name="T35" fmla="*/ 131238 h 14732000"/>
                <a:gd name="T36" fmla="*/ 0 w 9351963"/>
                <a:gd name="T37" fmla="*/ 131238 h 14732000"/>
                <a:gd name="T38" fmla="*/ 15755 w 9351963"/>
                <a:gd name="T39" fmla="*/ 77551 h 14732000"/>
                <a:gd name="T40" fmla="*/ 35939 w 9351963"/>
                <a:gd name="T41" fmla="*/ 51829 h 14732000"/>
                <a:gd name="T42" fmla="*/ 76645 w 9351963"/>
                <a:gd name="T43" fmla="*/ 28908 h 14732000"/>
                <a:gd name="T44" fmla="*/ 87152 w 9351963"/>
                <a:gd name="T45" fmla="*/ 26598 h 14732000"/>
                <a:gd name="T46" fmla="*/ 119661 w 9351963"/>
                <a:gd name="T47" fmla="*/ 0 h 14732000"/>
                <a:gd name="T48" fmla="*/ 139686 w 9351963"/>
                <a:gd name="T49" fmla="*/ 19997 h 14732000"/>
                <a:gd name="T50" fmla="*/ 119661 w 9351963"/>
                <a:gd name="T51" fmla="*/ 39995 h 14732000"/>
                <a:gd name="T52" fmla="*/ 99637 w 9351963"/>
                <a:gd name="T53" fmla="*/ 19997 h 14732000"/>
                <a:gd name="T54" fmla="*/ 119661 w 9351963"/>
                <a:gd name="T55" fmla="*/ 0 h 14732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351963" h="14732000">
                  <a:moveTo>
                    <a:pt x="5834819" y="1781082"/>
                  </a:moveTo>
                  <a:cubicBezTo>
                    <a:pt x="6228926" y="1813221"/>
                    <a:pt x="6600487" y="2034270"/>
                    <a:pt x="6809289" y="2404836"/>
                  </a:cubicBezTo>
                  <a:cubicBezTo>
                    <a:pt x="6910640" y="2581206"/>
                    <a:pt x="6959439" y="2772586"/>
                    <a:pt x="6966946" y="2963967"/>
                  </a:cubicBezTo>
                  <a:cubicBezTo>
                    <a:pt x="6966946" y="2963967"/>
                    <a:pt x="6966946" y="2963967"/>
                    <a:pt x="6970700" y="2963967"/>
                  </a:cubicBezTo>
                  <a:cubicBezTo>
                    <a:pt x="6970700" y="3061534"/>
                    <a:pt x="6970700" y="4419961"/>
                    <a:pt x="6974454" y="5009113"/>
                  </a:cubicBezTo>
                  <a:cubicBezTo>
                    <a:pt x="7556284" y="5339339"/>
                    <a:pt x="8629854" y="5958511"/>
                    <a:pt x="8870094" y="6093603"/>
                  </a:cubicBezTo>
                  <a:cubicBezTo>
                    <a:pt x="9125348" y="6236201"/>
                    <a:pt x="9215438" y="6566426"/>
                    <a:pt x="9072796" y="6821600"/>
                  </a:cubicBezTo>
                  <a:cubicBezTo>
                    <a:pt x="8926400" y="7080527"/>
                    <a:pt x="8596070" y="7170589"/>
                    <a:pt x="8340816" y="7024239"/>
                  </a:cubicBezTo>
                  <a:cubicBezTo>
                    <a:pt x="7935412" y="6795332"/>
                    <a:pt x="6456437" y="5947254"/>
                    <a:pt x="6174907" y="5785894"/>
                  </a:cubicBezTo>
                  <a:cubicBezTo>
                    <a:pt x="5990973" y="5684574"/>
                    <a:pt x="5889622" y="5489441"/>
                    <a:pt x="5900884" y="5290555"/>
                  </a:cubicBezTo>
                  <a:cubicBezTo>
                    <a:pt x="5900884" y="5290555"/>
                    <a:pt x="5900884" y="5290555"/>
                    <a:pt x="5900884" y="4329900"/>
                  </a:cubicBezTo>
                  <a:cubicBezTo>
                    <a:pt x="5900884" y="4329900"/>
                    <a:pt x="5900884" y="4329900"/>
                    <a:pt x="4189177" y="5294308"/>
                  </a:cubicBezTo>
                  <a:lnTo>
                    <a:pt x="5240225" y="8787943"/>
                  </a:lnTo>
                  <a:cubicBezTo>
                    <a:pt x="5240225" y="8787943"/>
                    <a:pt x="5240225" y="8787943"/>
                    <a:pt x="3333324" y="8787943"/>
                  </a:cubicBezTo>
                  <a:cubicBezTo>
                    <a:pt x="3333324" y="9823650"/>
                    <a:pt x="3333324" y="13707551"/>
                    <a:pt x="3333324" y="14056539"/>
                  </a:cubicBezTo>
                  <a:cubicBezTo>
                    <a:pt x="3333324" y="14431795"/>
                    <a:pt x="3033024" y="14732000"/>
                    <a:pt x="2661404" y="14732000"/>
                  </a:cubicBezTo>
                  <a:cubicBezTo>
                    <a:pt x="2289783" y="14732000"/>
                    <a:pt x="1989484" y="14431795"/>
                    <a:pt x="1989484" y="14056539"/>
                  </a:cubicBezTo>
                  <a:cubicBezTo>
                    <a:pt x="1989484" y="13752581"/>
                    <a:pt x="1989484" y="9954989"/>
                    <a:pt x="1989484" y="8787943"/>
                  </a:cubicBezTo>
                  <a:cubicBezTo>
                    <a:pt x="1989484" y="8787943"/>
                    <a:pt x="1989484" y="8787943"/>
                    <a:pt x="0" y="8787943"/>
                  </a:cubicBezTo>
                  <a:cubicBezTo>
                    <a:pt x="0" y="8787943"/>
                    <a:pt x="0" y="8787943"/>
                    <a:pt x="1054802" y="5192989"/>
                  </a:cubicBezTo>
                  <a:cubicBezTo>
                    <a:pt x="1261258" y="4457487"/>
                    <a:pt x="1752998" y="3838314"/>
                    <a:pt x="2406149" y="3470563"/>
                  </a:cubicBezTo>
                  <a:cubicBezTo>
                    <a:pt x="2406149" y="3470563"/>
                    <a:pt x="2406149" y="3470563"/>
                    <a:pt x="5131366" y="1935765"/>
                  </a:cubicBezTo>
                  <a:cubicBezTo>
                    <a:pt x="5353776" y="1810524"/>
                    <a:pt x="5598355" y="1761799"/>
                    <a:pt x="5834819" y="1781082"/>
                  </a:cubicBezTo>
                  <a:close/>
                  <a:moveTo>
                    <a:pt x="8011319" y="0"/>
                  </a:moveTo>
                  <a:cubicBezTo>
                    <a:pt x="8751736" y="0"/>
                    <a:pt x="9351963" y="599516"/>
                    <a:pt x="9351963" y="1339057"/>
                  </a:cubicBezTo>
                  <a:cubicBezTo>
                    <a:pt x="9351963" y="2078598"/>
                    <a:pt x="8751736" y="2678114"/>
                    <a:pt x="8011319" y="2678114"/>
                  </a:cubicBezTo>
                  <a:cubicBezTo>
                    <a:pt x="7270902" y="2678114"/>
                    <a:pt x="6670675" y="2078598"/>
                    <a:pt x="6670675" y="1339057"/>
                  </a:cubicBezTo>
                  <a:cubicBezTo>
                    <a:pt x="6670675" y="599516"/>
                    <a:pt x="7270902" y="0"/>
                    <a:pt x="80113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solidFill>
                  <a:schemeClr val="bg1"/>
                </a:solidFill>
              </a:endParaRPr>
            </a:p>
          </p:txBody>
        </p:sp>
      </p:grpSp>
      <p:cxnSp>
        <p:nvCxnSpPr>
          <p:cNvPr id="31" name="直接连接符 30"/>
          <p:cNvCxnSpPr/>
          <p:nvPr/>
        </p:nvCxnSpPr>
        <p:spPr>
          <a:xfrm>
            <a:off x="2769898"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434726"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102059"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755580"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9422157"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133421"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矩形 42"/>
          <p:cNvSpPr/>
          <p:nvPr/>
        </p:nvSpPr>
        <p:spPr>
          <a:xfrm>
            <a:off x="6488294"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矩形 43"/>
          <p:cNvSpPr/>
          <p:nvPr/>
        </p:nvSpPr>
        <p:spPr>
          <a:xfrm>
            <a:off x="4843168"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5" name="矩形 44"/>
          <p:cNvSpPr/>
          <p:nvPr/>
        </p:nvSpPr>
        <p:spPr>
          <a:xfrm>
            <a:off x="3198041"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矩形 45"/>
          <p:cNvSpPr/>
          <p:nvPr/>
        </p:nvSpPr>
        <p:spPr>
          <a:xfrm>
            <a:off x="9778546"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8" name="组合 57"/>
          <p:cNvGrpSpPr/>
          <p:nvPr/>
        </p:nvGrpSpPr>
        <p:grpSpPr>
          <a:xfrm>
            <a:off x="9521778" y="4257072"/>
            <a:ext cx="1646178" cy="1260049"/>
            <a:chOff x="9521883" y="3574491"/>
            <a:chExt cx="1646228" cy="1260088"/>
          </a:xfrm>
          <a:solidFill>
            <a:schemeClr val="tx1">
              <a:alpha val="30000"/>
            </a:schemeClr>
          </a:solidFill>
        </p:grpSpPr>
        <p:sp>
          <p:nvSpPr>
            <p:cNvPr id="18" name="燕尾形 17"/>
            <p:cNvSpPr/>
            <p:nvPr/>
          </p:nvSpPr>
          <p:spPr>
            <a:xfrm>
              <a:off x="9521883"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47" name="KSO_Shape"/>
            <p:cNvSpPr/>
            <p:nvPr/>
          </p:nvSpPr>
          <p:spPr bwMode="auto">
            <a:xfrm flipH="1">
              <a:off x="10187386" y="3837746"/>
              <a:ext cx="321021" cy="716032"/>
            </a:xfrm>
            <a:custGeom>
              <a:avLst/>
              <a:gdLst/>
              <a:ahLst/>
              <a:cxnLst/>
              <a:rect l="0" t="0" r="r" b="b"/>
              <a:pathLst>
                <a:path w="1476375" h="3292475">
                  <a:moveTo>
                    <a:pt x="350928" y="1040693"/>
                  </a:moveTo>
                  <a:lnTo>
                    <a:pt x="339188" y="1048946"/>
                  </a:lnTo>
                  <a:lnTo>
                    <a:pt x="327766" y="1058151"/>
                  </a:lnTo>
                  <a:lnTo>
                    <a:pt x="316978" y="1068309"/>
                  </a:lnTo>
                  <a:lnTo>
                    <a:pt x="306190" y="1078466"/>
                  </a:lnTo>
                  <a:lnTo>
                    <a:pt x="301113" y="1084180"/>
                  </a:lnTo>
                  <a:lnTo>
                    <a:pt x="296036" y="1089893"/>
                  </a:lnTo>
                  <a:lnTo>
                    <a:pt x="290960" y="1095607"/>
                  </a:lnTo>
                  <a:lnTo>
                    <a:pt x="286517" y="1101638"/>
                  </a:lnTo>
                  <a:lnTo>
                    <a:pt x="281758" y="1107986"/>
                  </a:lnTo>
                  <a:lnTo>
                    <a:pt x="277316" y="1114335"/>
                  </a:lnTo>
                  <a:lnTo>
                    <a:pt x="273191" y="1121001"/>
                  </a:lnTo>
                  <a:lnTo>
                    <a:pt x="269066" y="1127666"/>
                  </a:lnTo>
                  <a:lnTo>
                    <a:pt x="265259" y="1134650"/>
                  </a:lnTo>
                  <a:lnTo>
                    <a:pt x="261451" y="1141950"/>
                  </a:lnTo>
                  <a:lnTo>
                    <a:pt x="257961" y="1149568"/>
                  </a:lnTo>
                  <a:lnTo>
                    <a:pt x="254471" y="1157187"/>
                  </a:lnTo>
                  <a:lnTo>
                    <a:pt x="251298" y="1165439"/>
                  </a:lnTo>
                  <a:lnTo>
                    <a:pt x="248125" y="1173692"/>
                  </a:lnTo>
                  <a:lnTo>
                    <a:pt x="245586" y="1182580"/>
                  </a:lnTo>
                  <a:lnTo>
                    <a:pt x="243048" y="1191468"/>
                  </a:lnTo>
                  <a:lnTo>
                    <a:pt x="240510" y="1200673"/>
                  </a:lnTo>
                  <a:lnTo>
                    <a:pt x="238606" y="1210513"/>
                  </a:lnTo>
                  <a:lnTo>
                    <a:pt x="237019" y="1220353"/>
                  </a:lnTo>
                  <a:lnTo>
                    <a:pt x="235116" y="1230828"/>
                  </a:lnTo>
                  <a:lnTo>
                    <a:pt x="234164" y="1241620"/>
                  </a:lnTo>
                  <a:lnTo>
                    <a:pt x="233212" y="1253048"/>
                  </a:lnTo>
                  <a:lnTo>
                    <a:pt x="232577" y="1264792"/>
                  </a:lnTo>
                  <a:lnTo>
                    <a:pt x="232577" y="1276854"/>
                  </a:lnTo>
                  <a:lnTo>
                    <a:pt x="232895" y="1293360"/>
                  </a:lnTo>
                  <a:lnTo>
                    <a:pt x="233846" y="1311136"/>
                  </a:lnTo>
                  <a:lnTo>
                    <a:pt x="235750" y="1329229"/>
                  </a:lnTo>
                  <a:lnTo>
                    <a:pt x="238289" y="1348591"/>
                  </a:lnTo>
                  <a:lnTo>
                    <a:pt x="241779" y="1368906"/>
                  </a:lnTo>
                  <a:lnTo>
                    <a:pt x="246221" y="1390173"/>
                  </a:lnTo>
                  <a:lnTo>
                    <a:pt x="251615" y="1412075"/>
                  </a:lnTo>
                  <a:lnTo>
                    <a:pt x="257961" y="1434930"/>
                  </a:lnTo>
                  <a:lnTo>
                    <a:pt x="265576" y="1458736"/>
                  </a:lnTo>
                  <a:lnTo>
                    <a:pt x="273826" y="1483812"/>
                  </a:lnTo>
                  <a:lnTo>
                    <a:pt x="283662" y="1509841"/>
                  </a:lnTo>
                  <a:lnTo>
                    <a:pt x="294450" y="1536187"/>
                  </a:lnTo>
                  <a:lnTo>
                    <a:pt x="306507" y="1564120"/>
                  </a:lnTo>
                  <a:lnTo>
                    <a:pt x="319833" y="1592688"/>
                  </a:lnTo>
                  <a:lnTo>
                    <a:pt x="334429" y="1622208"/>
                  </a:lnTo>
                  <a:lnTo>
                    <a:pt x="350928" y="1653315"/>
                  </a:lnTo>
                  <a:lnTo>
                    <a:pt x="350928" y="1585070"/>
                  </a:lnTo>
                  <a:lnTo>
                    <a:pt x="350928" y="1040693"/>
                  </a:lnTo>
                  <a:close/>
                  <a:moveTo>
                    <a:pt x="444848" y="752475"/>
                  </a:moveTo>
                  <a:lnTo>
                    <a:pt x="452781" y="752475"/>
                  </a:lnTo>
                  <a:lnTo>
                    <a:pt x="460713" y="752793"/>
                  </a:lnTo>
                  <a:lnTo>
                    <a:pt x="462934" y="752793"/>
                  </a:lnTo>
                  <a:lnTo>
                    <a:pt x="1025181" y="752793"/>
                  </a:lnTo>
                  <a:lnTo>
                    <a:pt x="1032479" y="752793"/>
                  </a:lnTo>
                  <a:lnTo>
                    <a:pt x="1039777" y="753745"/>
                  </a:lnTo>
                  <a:lnTo>
                    <a:pt x="1041046" y="753745"/>
                  </a:lnTo>
                  <a:lnTo>
                    <a:pt x="1053420" y="754062"/>
                  </a:lnTo>
                  <a:lnTo>
                    <a:pt x="1060084" y="754697"/>
                  </a:lnTo>
                  <a:lnTo>
                    <a:pt x="1067064" y="755332"/>
                  </a:lnTo>
                  <a:lnTo>
                    <a:pt x="1074362" y="756284"/>
                  </a:lnTo>
                  <a:lnTo>
                    <a:pt x="1081977" y="757237"/>
                  </a:lnTo>
                  <a:lnTo>
                    <a:pt x="1089909" y="758824"/>
                  </a:lnTo>
                  <a:lnTo>
                    <a:pt x="1098159" y="760411"/>
                  </a:lnTo>
                  <a:lnTo>
                    <a:pt x="1106726" y="762950"/>
                  </a:lnTo>
                  <a:lnTo>
                    <a:pt x="1115293" y="765172"/>
                  </a:lnTo>
                  <a:lnTo>
                    <a:pt x="1124495" y="768029"/>
                  </a:lnTo>
                  <a:lnTo>
                    <a:pt x="1133379" y="771520"/>
                  </a:lnTo>
                  <a:lnTo>
                    <a:pt x="1142580" y="775012"/>
                  </a:lnTo>
                  <a:lnTo>
                    <a:pt x="1152417" y="779456"/>
                  </a:lnTo>
                  <a:lnTo>
                    <a:pt x="1161935" y="784217"/>
                  </a:lnTo>
                  <a:lnTo>
                    <a:pt x="1171454" y="788979"/>
                  </a:lnTo>
                  <a:lnTo>
                    <a:pt x="1181290" y="794692"/>
                  </a:lnTo>
                  <a:lnTo>
                    <a:pt x="1191127" y="801041"/>
                  </a:lnTo>
                  <a:lnTo>
                    <a:pt x="1200645" y="807389"/>
                  </a:lnTo>
                  <a:lnTo>
                    <a:pt x="1210481" y="814690"/>
                  </a:lnTo>
                  <a:lnTo>
                    <a:pt x="1220318" y="822308"/>
                  </a:lnTo>
                  <a:lnTo>
                    <a:pt x="1230154" y="830243"/>
                  </a:lnTo>
                  <a:lnTo>
                    <a:pt x="1239673" y="839131"/>
                  </a:lnTo>
                  <a:lnTo>
                    <a:pt x="1249192" y="848336"/>
                  </a:lnTo>
                  <a:lnTo>
                    <a:pt x="1259028" y="858176"/>
                  </a:lnTo>
                  <a:lnTo>
                    <a:pt x="1268229" y="868651"/>
                  </a:lnTo>
                  <a:lnTo>
                    <a:pt x="1277431" y="879126"/>
                  </a:lnTo>
                  <a:lnTo>
                    <a:pt x="1286632" y="890871"/>
                  </a:lnTo>
                  <a:lnTo>
                    <a:pt x="1295834" y="902615"/>
                  </a:lnTo>
                  <a:lnTo>
                    <a:pt x="1304401" y="915312"/>
                  </a:lnTo>
                  <a:lnTo>
                    <a:pt x="1313285" y="928326"/>
                  </a:lnTo>
                  <a:lnTo>
                    <a:pt x="1321535" y="942293"/>
                  </a:lnTo>
                  <a:lnTo>
                    <a:pt x="1329785" y="956577"/>
                  </a:lnTo>
                  <a:lnTo>
                    <a:pt x="1338351" y="971495"/>
                  </a:lnTo>
                  <a:lnTo>
                    <a:pt x="1346284" y="987049"/>
                  </a:lnTo>
                  <a:lnTo>
                    <a:pt x="1354216" y="1003238"/>
                  </a:lnTo>
                  <a:lnTo>
                    <a:pt x="1361831" y="1020061"/>
                  </a:lnTo>
                  <a:lnTo>
                    <a:pt x="1369129" y="1037519"/>
                  </a:lnTo>
                  <a:lnTo>
                    <a:pt x="1376427" y="1055929"/>
                  </a:lnTo>
                  <a:lnTo>
                    <a:pt x="1383725" y="1074340"/>
                  </a:lnTo>
                  <a:lnTo>
                    <a:pt x="1390388" y="1094020"/>
                  </a:lnTo>
                  <a:lnTo>
                    <a:pt x="1397369" y="1114652"/>
                  </a:lnTo>
                  <a:lnTo>
                    <a:pt x="1403714" y="1135602"/>
                  </a:lnTo>
                  <a:lnTo>
                    <a:pt x="1410060" y="1157504"/>
                  </a:lnTo>
                  <a:lnTo>
                    <a:pt x="1415772" y="1180041"/>
                  </a:lnTo>
                  <a:lnTo>
                    <a:pt x="1421483" y="1203530"/>
                  </a:lnTo>
                  <a:lnTo>
                    <a:pt x="1427194" y="1227971"/>
                  </a:lnTo>
                  <a:lnTo>
                    <a:pt x="1432588" y="1253048"/>
                  </a:lnTo>
                  <a:lnTo>
                    <a:pt x="1437665" y="1278759"/>
                  </a:lnTo>
                  <a:lnTo>
                    <a:pt x="1442107" y="1305739"/>
                  </a:lnTo>
                  <a:lnTo>
                    <a:pt x="1446867" y="1333672"/>
                  </a:lnTo>
                  <a:lnTo>
                    <a:pt x="1450674" y="1362240"/>
                  </a:lnTo>
                  <a:lnTo>
                    <a:pt x="1454799" y="1391760"/>
                  </a:lnTo>
                  <a:lnTo>
                    <a:pt x="1458289" y="1422233"/>
                  </a:lnTo>
                  <a:lnTo>
                    <a:pt x="1461779" y="1453975"/>
                  </a:lnTo>
                  <a:lnTo>
                    <a:pt x="1464635" y="1486352"/>
                  </a:lnTo>
                  <a:lnTo>
                    <a:pt x="1467491" y="1519998"/>
                  </a:lnTo>
                  <a:lnTo>
                    <a:pt x="1469712" y="1554597"/>
                  </a:lnTo>
                  <a:lnTo>
                    <a:pt x="1471616" y="1590148"/>
                  </a:lnTo>
                  <a:lnTo>
                    <a:pt x="1473519" y="1626652"/>
                  </a:lnTo>
                  <a:lnTo>
                    <a:pt x="1474789" y="1664425"/>
                  </a:lnTo>
                  <a:lnTo>
                    <a:pt x="1475740" y="1703467"/>
                  </a:lnTo>
                  <a:lnTo>
                    <a:pt x="1476058" y="1743145"/>
                  </a:lnTo>
                  <a:lnTo>
                    <a:pt x="1476375" y="1784410"/>
                  </a:lnTo>
                  <a:lnTo>
                    <a:pt x="1476375" y="1826944"/>
                  </a:lnTo>
                  <a:lnTo>
                    <a:pt x="1475740" y="1870113"/>
                  </a:lnTo>
                  <a:lnTo>
                    <a:pt x="1474789" y="1915187"/>
                  </a:lnTo>
                  <a:lnTo>
                    <a:pt x="1472885" y="1960896"/>
                  </a:lnTo>
                  <a:lnTo>
                    <a:pt x="1472567" y="1966927"/>
                  </a:lnTo>
                  <a:lnTo>
                    <a:pt x="1471933" y="1972640"/>
                  </a:lnTo>
                  <a:lnTo>
                    <a:pt x="1471298" y="1978036"/>
                  </a:lnTo>
                  <a:lnTo>
                    <a:pt x="1470029" y="1983750"/>
                  </a:lnTo>
                  <a:lnTo>
                    <a:pt x="1468760" y="1989146"/>
                  </a:lnTo>
                  <a:lnTo>
                    <a:pt x="1467173" y="1994860"/>
                  </a:lnTo>
                  <a:lnTo>
                    <a:pt x="1464952" y="1999621"/>
                  </a:lnTo>
                  <a:lnTo>
                    <a:pt x="1462731" y="2005017"/>
                  </a:lnTo>
                  <a:lnTo>
                    <a:pt x="1460510" y="2010096"/>
                  </a:lnTo>
                  <a:lnTo>
                    <a:pt x="1457655" y="2014857"/>
                  </a:lnTo>
                  <a:lnTo>
                    <a:pt x="1455116" y="2019618"/>
                  </a:lnTo>
                  <a:lnTo>
                    <a:pt x="1451943" y="2024062"/>
                  </a:lnTo>
                  <a:lnTo>
                    <a:pt x="1448453" y="2028189"/>
                  </a:lnTo>
                  <a:lnTo>
                    <a:pt x="1445280" y="2032633"/>
                  </a:lnTo>
                  <a:lnTo>
                    <a:pt x="1441473" y="2036759"/>
                  </a:lnTo>
                  <a:lnTo>
                    <a:pt x="1437665" y="2040568"/>
                  </a:lnTo>
                  <a:lnTo>
                    <a:pt x="1433540" y="2044377"/>
                  </a:lnTo>
                  <a:lnTo>
                    <a:pt x="1429415" y="2047869"/>
                  </a:lnTo>
                  <a:lnTo>
                    <a:pt x="1425291" y="2051360"/>
                  </a:lnTo>
                  <a:lnTo>
                    <a:pt x="1420531" y="2054217"/>
                  </a:lnTo>
                  <a:lnTo>
                    <a:pt x="1415772" y="2057391"/>
                  </a:lnTo>
                  <a:lnTo>
                    <a:pt x="1411329" y="2059931"/>
                  </a:lnTo>
                  <a:lnTo>
                    <a:pt x="1406253" y="2062153"/>
                  </a:lnTo>
                  <a:lnTo>
                    <a:pt x="1400859" y="2064692"/>
                  </a:lnTo>
                  <a:lnTo>
                    <a:pt x="1396099" y="2066597"/>
                  </a:lnTo>
                  <a:lnTo>
                    <a:pt x="1390705" y="2068184"/>
                  </a:lnTo>
                  <a:lnTo>
                    <a:pt x="1385311" y="2069771"/>
                  </a:lnTo>
                  <a:lnTo>
                    <a:pt x="1379600" y="2070723"/>
                  </a:lnTo>
                  <a:lnTo>
                    <a:pt x="1374206" y="2071993"/>
                  </a:lnTo>
                  <a:lnTo>
                    <a:pt x="1368495" y="2072628"/>
                  </a:lnTo>
                  <a:lnTo>
                    <a:pt x="1362783" y="2073262"/>
                  </a:lnTo>
                  <a:lnTo>
                    <a:pt x="1356755" y="2073262"/>
                  </a:lnTo>
                  <a:lnTo>
                    <a:pt x="1352947" y="2073262"/>
                  </a:lnTo>
                  <a:lnTo>
                    <a:pt x="1346919" y="2072945"/>
                  </a:lnTo>
                  <a:lnTo>
                    <a:pt x="1340890" y="2072310"/>
                  </a:lnTo>
                  <a:lnTo>
                    <a:pt x="1335179" y="2071041"/>
                  </a:lnTo>
                  <a:lnTo>
                    <a:pt x="1329467" y="2069771"/>
                  </a:lnTo>
                  <a:lnTo>
                    <a:pt x="1324073" y="2068501"/>
                  </a:lnTo>
                  <a:lnTo>
                    <a:pt x="1318362" y="2066914"/>
                  </a:lnTo>
                  <a:lnTo>
                    <a:pt x="1312968" y="2064692"/>
                  </a:lnTo>
                  <a:lnTo>
                    <a:pt x="1307891" y="2062470"/>
                  </a:lnTo>
                  <a:lnTo>
                    <a:pt x="1302815" y="2059931"/>
                  </a:lnTo>
                  <a:lnTo>
                    <a:pt x="1297738" y="2057391"/>
                  </a:lnTo>
                  <a:lnTo>
                    <a:pt x="1292978" y="2054217"/>
                  </a:lnTo>
                  <a:lnTo>
                    <a:pt x="1288536" y="2051043"/>
                  </a:lnTo>
                  <a:lnTo>
                    <a:pt x="1284094" y="2047551"/>
                  </a:lnTo>
                  <a:lnTo>
                    <a:pt x="1279652" y="2044060"/>
                  </a:lnTo>
                  <a:lnTo>
                    <a:pt x="1275844" y="2040251"/>
                  </a:lnTo>
                  <a:lnTo>
                    <a:pt x="1271719" y="2036442"/>
                  </a:lnTo>
                  <a:lnTo>
                    <a:pt x="1268229" y="2031998"/>
                  </a:lnTo>
                  <a:lnTo>
                    <a:pt x="1264422" y="2027554"/>
                  </a:lnTo>
                  <a:lnTo>
                    <a:pt x="1261249" y="2023110"/>
                  </a:lnTo>
                  <a:lnTo>
                    <a:pt x="1258076" y="2018349"/>
                  </a:lnTo>
                  <a:lnTo>
                    <a:pt x="1255220" y="2013587"/>
                  </a:lnTo>
                  <a:lnTo>
                    <a:pt x="1252682" y="2008826"/>
                  </a:lnTo>
                  <a:lnTo>
                    <a:pt x="1250143" y="2003430"/>
                  </a:lnTo>
                  <a:lnTo>
                    <a:pt x="1248240" y="1998351"/>
                  </a:lnTo>
                  <a:lnTo>
                    <a:pt x="1246336" y="1992955"/>
                  </a:lnTo>
                  <a:lnTo>
                    <a:pt x="1244749" y="1987559"/>
                  </a:lnTo>
                  <a:lnTo>
                    <a:pt x="1243163" y="1981845"/>
                  </a:lnTo>
                  <a:lnTo>
                    <a:pt x="1242211" y="1976132"/>
                  </a:lnTo>
                  <a:lnTo>
                    <a:pt x="1241259" y="1970418"/>
                  </a:lnTo>
                  <a:lnTo>
                    <a:pt x="1240625" y="1964387"/>
                  </a:lnTo>
                  <a:lnTo>
                    <a:pt x="1240625" y="1958674"/>
                  </a:lnTo>
                  <a:lnTo>
                    <a:pt x="1240625" y="1952643"/>
                  </a:lnTo>
                  <a:lnTo>
                    <a:pt x="1241894" y="1908839"/>
                  </a:lnTo>
                  <a:lnTo>
                    <a:pt x="1242846" y="1866304"/>
                  </a:lnTo>
                  <a:lnTo>
                    <a:pt x="1243480" y="1824722"/>
                  </a:lnTo>
                  <a:lnTo>
                    <a:pt x="1243480" y="1784410"/>
                  </a:lnTo>
                  <a:lnTo>
                    <a:pt x="1243163" y="1730448"/>
                  </a:lnTo>
                  <a:lnTo>
                    <a:pt x="1242211" y="1678074"/>
                  </a:lnTo>
                  <a:lnTo>
                    <a:pt x="1240625" y="1628556"/>
                  </a:lnTo>
                  <a:lnTo>
                    <a:pt x="1238403" y="1581261"/>
                  </a:lnTo>
                  <a:lnTo>
                    <a:pt x="1235231" y="1536187"/>
                  </a:lnTo>
                  <a:lnTo>
                    <a:pt x="1231740" y="1493335"/>
                  </a:lnTo>
                  <a:lnTo>
                    <a:pt x="1227298" y="1452705"/>
                  </a:lnTo>
                  <a:lnTo>
                    <a:pt x="1223173" y="1413980"/>
                  </a:lnTo>
                  <a:lnTo>
                    <a:pt x="1217779" y="1377476"/>
                  </a:lnTo>
                  <a:lnTo>
                    <a:pt x="1212385" y="1343195"/>
                  </a:lnTo>
                  <a:lnTo>
                    <a:pt x="1206357" y="1310818"/>
                  </a:lnTo>
                  <a:lnTo>
                    <a:pt x="1200328" y="1280028"/>
                  </a:lnTo>
                  <a:lnTo>
                    <a:pt x="1193665" y="1251460"/>
                  </a:lnTo>
                  <a:lnTo>
                    <a:pt x="1186684" y="1225115"/>
                  </a:lnTo>
                  <a:lnTo>
                    <a:pt x="1179704" y="1200038"/>
                  </a:lnTo>
                  <a:lnTo>
                    <a:pt x="1172406" y="1176867"/>
                  </a:lnTo>
                  <a:lnTo>
                    <a:pt x="1168281" y="1163852"/>
                  </a:lnTo>
                  <a:lnTo>
                    <a:pt x="1163839" y="1151473"/>
                  </a:lnTo>
                  <a:lnTo>
                    <a:pt x="1159714" y="1140046"/>
                  </a:lnTo>
                  <a:lnTo>
                    <a:pt x="1154955" y="1128619"/>
                  </a:lnTo>
                  <a:lnTo>
                    <a:pt x="1150513" y="1118461"/>
                  </a:lnTo>
                  <a:lnTo>
                    <a:pt x="1146388" y="1108304"/>
                  </a:lnTo>
                  <a:lnTo>
                    <a:pt x="1141946" y="1098781"/>
                  </a:lnTo>
                  <a:lnTo>
                    <a:pt x="1137504" y="1089893"/>
                  </a:lnTo>
                  <a:lnTo>
                    <a:pt x="1137504" y="1860591"/>
                  </a:lnTo>
                  <a:lnTo>
                    <a:pt x="1137504" y="1868209"/>
                  </a:lnTo>
                  <a:lnTo>
                    <a:pt x="1136235" y="1875192"/>
                  </a:lnTo>
                  <a:lnTo>
                    <a:pt x="1135283" y="1882493"/>
                  </a:lnTo>
                  <a:lnTo>
                    <a:pt x="1133696" y="1889476"/>
                  </a:lnTo>
                  <a:lnTo>
                    <a:pt x="1374206" y="3075994"/>
                  </a:lnTo>
                  <a:lnTo>
                    <a:pt x="1375792" y="3085199"/>
                  </a:lnTo>
                  <a:lnTo>
                    <a:pt x="1376744" y="3094087"/>
                  </a:lnTo>
                  <a:lnTo>
                    <a:pt x="1377379" y="3102975"/>
                  </a:lnTo>
                  <a:lnTo>
                    <a:pt x="1377696" y="3112498"/>
                  </a:lnTo>
                  <a:lnTo>
                    <a:pt x="1377379" y="3121068"/>
                  </a:lnTo>
                  <a:lnTo>
                    <a:pt x="1376744" y="3129956"/>
                  </a:lnTo>
                  <a:lnTo>
                    <a:pt x="1375792" y="3138526"/>
                  </a:lnTo>
                  <a:lnTo>
                    <a:pt x="1374206" y="3147414"/>
                  </a:lnTo>
                  <a:lnTo>
                    <a:pt x="1371985" y="3155984"/>
                  </a:lnTo>
                  <a:lnTo>
                    <a:pt x="1369764" y="3164237"/>
                  </a:lnTo>
                  <a:lnTo>
                    <a:pt x="1367225" y="3172490"/>
                  </a:lnTo>
                  <a:lnTo>
                    <a:pt x="1363735" y="3180743"/>
                  </a:lnTo>
                  <a:lnTo>
                    <a:pt x="1360562" y="3188361"/>
                  </a:lnTo>
                  <a:lnTo>
                    <a:pt x="1356437" y="3196614"/>
                  </a:lnTo>
                  <a:lnTo>
                    <a:pt x="1352313" y="3203915"/>
                  </a:lnTo>
                  <a:lnTo>
                    <a:pt x="1347553" y="3211215"/>
                  </a:lnTo>
                  <a:lnTo>
                    <a:pt x="1342476" y="3218516"/>
                  </a:lnTo>
                  <a:lnTo>
                    <a:pt x="1337717" y="3225182"/>
                  </a:lnTo>
                  <a:lnTo>
                    <a:pt x="1332006" y="3231530"/>
                  </a:lnTo>
                  <a:lnTo>
                    <a:pt x="1325977" y="3237879"/>
                  </a:lnTo>
                  <a:lnTo>
                    <a:pt x="1319631" y="3243910"/>
                  </a:lnTo>
                  <a:lnTo>
                    <a:pt x="1313285" y="3249623"/>
                  </a:lnTo>
                  <a:lnTo>
                    <a:pt x="1306305" y="3255337"/>
                  </a:lnTo>
                  <a:lnTo>
                    <a:pt x="1299324" y="3260098"/>
                  </a:lnTo>
                  <a:lnTo>
                    <a:pt x="1291709" y="3265177"/>
                  </a:lnTo>
                  <a:lnTo>
                    <a:pt x="1284411" y="3269621"/>
                  </a:lnTo>
                  <a:lnTo>
                    <a:pt x="1276479" y="3273430"/>
                  </a:lnTo>
                  <a:lnTo>
                    <a:pt x="1268229" y="3277239"/>
                  </a:lnTo>
                  <a:lnTo>
                    <a:pt x="1259980" y="3280413"/>
                  </a:lnTo>
                  <a:lnTo>
                    <a:pt x="1251095" y="3283587"/>
                  </a:lnTo>
                  <a:lnTo>
                    <a:pt x="1242528" y="3286127"/>
                  </a:lnTo>
                  <a:lnTo>
                    <a:pt x="1233644" y="3288031"/>
                  </a:lnTo>
                  <a:lnTo>
                    <a:pt x="1224443" y="3289936"/>
                  </a:lnTo>
                  <a:lnTo>
                    <a:pt x="1215241" y="3290888"/>
                  </a:lnTo>
                  <a:lnTo>
                    <a:pt x="1206039" y="3291523"/>
                  </a:lnTo>
                  <a:lnTo>
                    <a:pt x="1197155" y="3291840"/>
                  </a:lnTo>
                  <a:lnTo>
                    <a:pt x="1188271" y="3291523"/>
                  </a:lnTo>
                  <a:lnTo>
                    <a:pt x="1179387" y="3290888"/>
                  </a:lnTo>
                  <a:lnTo>
                    <a:pt x="1170502" y="3289936"/>
                  </a:lnTo>
                  <a:lnTo>
                    <a:pt x="1161935" y="3288031"/>
                  </a:lnTo>
                  <a:lnTo>
                    <a:pt x="1153686" y="3286127"/>
                  </a:lnTo>
                  <a:lnTo>
                    <a:pt x="1145119" y="3283905"/>
                  </a:lnTo>
                  <a:lnTo>
                    <a:pt x="1137186" y="3281048"/>
                  </a:lnTo>
                  <a:lnTo>
                    <a:pt x="1128619" y="3277874"/>
                  </a:lnTo>
                  <a:lnTo>
                    <a:pt x="1121004" y="3274382"/>
                  </a:lnTo>
                  <a:lnTo>
                    <a:pt x="1113072" y="3270573"/>
                  </a:lnTo>
                  <a:lnTo>
                    <a:pt x="1105774" y="3266129"/>
                  </a:lnTo>
                  <a:lnTo>
                    <a:pt x="1098476" y="3261685"/>
                  </a:lnTo>
                  <a:lnTo>
                    <a:pt x="1091179" y="3256924"/>
                  </a:lnTo>
                  <a:lnTo>
                    <a:pt x="1084515" y="3251528"/>
                  </a:lnTo>
                  <a:lnTo>
                    <a:pt x="1077852" y="3245814"/>
                  </a:lnTo>
                  <a:lnTo>
                    <a:pt x="1071506" y="3240101"/>
                  </a:lnTo>
                  <a:lnTo>
                    <a:pt x="1065795" y="3233752"/>
                  </a:lnTo>
                  <a:lnTo>
                    <a:pt x="1059766" y="3227404"/>
                  </a:lnTo>
                  <a:lnTo>
                    <a:pt x="1054372" y="3220421"/>
                  </a:lnTo>
                  <a:lnTo>
                    <a:pt x="1049295" y="3213437"/>
                  </a:lnTo>
                  <a:lnTo>
                    <a:pt x="1044536" y="3206137"/>
                  </a:lnTo>
                  <a:lnTo>
                    <a:pt x="1040094" y="3198519"/>
                  </a:lnTo>
                  <a:lnTo>
                    <a:pt x="1035969" y="3190583"/>
                  </a:lnTo>
                  <a:lnTo>
                    <a:pt x="1032479" y="3182330"/>
                  </a:lnTo>
                  <a:lnTo>
                    <a:pt x="1028989" y="3173760"/>
                  </a:lnTo>
                  <a:lnTo>
                    <a:pt x="1026133" y="3165189"/>
                  </a:lnTo>
                  <a:lnTo>
                    <a:pt x="1023595" y="3156619"/>
                  </a:lnTo>
                  <a:lnTo>
                    <a:pt x="1021374" y="3147731"/>
                  </a:lnTo>
                  <a:lnTo>
                    <a:pt x="783719" y="1973275"/>
                  </a:lnTo>
                  <a:lnTo>
                    <a:pt x="710424" y="1973275"/>
                  </a:lnTo>
                  <a:lnTo>
                    <a:pt x="710424" y="3112498"/>
                  </a:lnTo>
                  <a:lnTo>
                    <a:pt x="710107" y="3121703"/>
                  </a:lnTo>
                  <a:lnTo>
                    <a:pt x="709472" y="3130591"/>
                  </a:lnTo>
                  <a:lnTo>
                    <a:pt x="708521" y="3139796"/>
                  </a:lnTo>
                  <a:lnTo>
                    <a:pt x="706617" y="3148684"/>
                  </a:lnTo>
                  <a:lnTo>
                    <a:pt x="704713" y="3157254"/>
                  </a:lnTo>
                  <a:lnTo>
                    <a:pt x="702492" y="3165824"/>
                  </a:lnTo>
                  <a:lnTo>
                    <a:pt x="699319" y="3174077"/>
                  </a:lnTo>
                  <a:lnTo>
                    <a:pt x="696146" y="3182648"/>
                  </a:lnTo>
                  <a:lnTo>
                    <a:pt x="692656" y="3190583"/>
                  </a:lnTo>
                  <a:lnTo>
                    <a:pt x="688848" y="3198201"/>
                  </a:lnTo>
                  <a:lnTo>
                    <a:pt x="684406" y="3205819"/>
                  </a:lnTo>
                  <a:lnTo>
                    <a:pt x="679647" y="3213120"/>
                  </a:lnTo>
                  <a:lnTo>
                    <a:pt x="674570" y="3220103"/>
                  </a:lnTo>
                  <a:lnTo>
                    <a:pt x="669176" y="3227086"/>
                  </a:lnTo>
                  <a:lnTo>
                    <a:pt x="663465" y="3233435"/>
                  </a:lnTo>
                  <a:lnTo>
                    <a:pt x="657753" y="3239783"/>
                  </a:lnTo>
                  <a:lnTo>
                    <a:pt x="651407" y="3245497"/>
                  </a:lnTo>
                  <a:lnTo>
                    <a:pt x="645062" y="3251210"/>
                  </a:lnTo>
                  <a:lnTo>
                    <a:pt x="638081" y="3256607"/>
                  </a:lnTo>
                  <a:lnTo>
                    <a:pt x="631101" y="3261685"/>
                  </a:lnTo>
                  <a:lnTo>
                    <a:pt x="623803" y="3266129"/>
                  </a:lnTo>
                  <a:lnTo>
                    <a:pt x="616188" y="3270573"/>
                  </a:lnTo>
                  <a:lnTo>
                    <a:pt x="608573" y="3274382"/>
                  </a:lnTo>
                  <a:lnTo>
                    <a:pt x="600640" y="3278191"/>
                  </a:lnTo>
                  <a:lnTo>
                    <a:pt x="592391" y="3281365"/>
                  </a:lnTo>
                  <a:lnTo>
                    <a:pt x="583824" y="3284222"/>
                  </a:lnTo>
                  <a:lnTo>
                    <a:pt x="575574" y="3286762"/>
                  </a:lnTo>
                  <a:lnTo>
                    <a:pt x="566690" y="3288666"/>
                  </a:lnTo>
                  <a:lnTo>
                    <a:pt x="558123" y="3290253"/>
                  </a:lnTo>
                  <a:lnTo>
                    <a:pt x="548921" y="3291523"/>
                  </a:lnTo>
                  <a:lnTo>
                    <a:pt x="539720" y="3292158"/>
                  </a:lnTo>
                  <a:lnTo>
                    <a:pt x="530518" y="3292475"/>
                  </a:lnTo>
                  <a:lnTo>
                    <a:pt x="520999" y="3292158"/>
                  </a:lnTo>
                  <a:lnTo>
                    <a:pt x="512115" y="3291523"/>
                  </a:lnTo>
                  <a:lnTo>
                    <a:pt x="503231" y="3290253"/>
                  </a:lnTo>
                  <a:lnTo>
                    <a:pt x="494346" y="3288666"/>
                  </a:lnTo>
                  <a:lnTo>
                    <a:pt x="485462" y="3286762"/>
                  </a:lnTo>
                  <a:lnTo>
                    <a:pt x="476895" y="3284222"/>
                  </a:lnTo>
                  <a:lnTo>
                    <a:pt x="468645" y="3281365"/>
                  </a:lnTo>
                  <a:lnTo>
                    <a:pt x="460396" y="3278191"/>
                  </a:lnTo>
                  <a:lnTo>
                    <a:pt x="452463" y="3274382"/>
                  </a:lnTo>
                  <a:lnTo>
                    <a:pt x="444848" y="3270573"/>
                  </a:lnTo>
                  <a:lnTo>
                    <a:pt x="437233" y="3266129"/>
                  </a:lnTo>
                  <a:lnTo>
                    <a:pt x="429935" y="3261685"/>
                  </a:lnTo>
                  <a:lnTo>
                    <a:pt x="422955" y="3256607"/>
                  </a:lnTo>
                  <a:lnTo>
                    <a:pt x="416292" y="3251210"/>
                  </a:lnTo>
                  <a:lnTo>
                    <a:pt x="409628" y="3245497"/>
                  </a:lnTo>
                  <a:lnTo>
                    <a:pt x="403282" y="3239783"/>
                  </a:lnTo>
                  <a:lnTo>
                    <a:pt x="397253" y="3233435"/>
                  </a:lnTo>
                  <a:lnTo>
                    <a:pt x="391542" y="3227086"/>
                  </a:lnTo>
                  <a:lnTo>
                    <a:pt x="386465" y="3220103"/>
                  </a:lnTo>
                  <a:lnTo>
                    <a:pt x="381389" y="3213120"/>
                  </a:lnTo>
                  <a:lnTo>
                    <a:pt x="376629" y="3205819"/>
                  </a:lnTo>
                  <a:lnTo>
                    <a:pt x="372504" y="3198201"/>
                  </a:lnTo>
                  <a:lnTo>
                    <a:pt x="368380" y="3190583"/>
                  </a:lnTo>
                  <a:lnTo>
                    <a:pt x="364889" y="3182648"/>
                  </a:lnTo>
                  <a:lnTo>
                    <a:pt x="361716" y="3174077"/>
                  </a:lnTo>
                  <a:lnTo>
                    <a:pt x="358861" y="3165824"/>
                  </a:lnTo>
                  <a:lnTo>
                    <a:pt x="356322" y="3157254"/>
                  </a:lnTo>
                  <a:lnTo>
                    <a:pt x="354419" y="3148684"/>
                  </a:lnTo>
                  <a:lnTo>
                    <a:pt x="352832" y="3139796"/>
                  </a:lnTo>
                  <a:lnTo>
                    <a:pt x="351563" y="3130591"/>
                  </a:lnTo>
                  <a:lnTo>
                    <a:pt x="350928" y="3121703"/>
                  </a:lnTo>
                  <a:lnTo>
                    <a:pt x="350928" y="3112498"/>
                  </a:lnTo>
                  <a:lnTo>
                    <a:pt x="350928" y="1937089"/>
                  </a:lnTo>
                  <a:lnTo>
                    <a:pt x="342361" y="1939311"/>
                  </a:lnTo>
                  <a:lnTo>
                    <a:pt x="333794" y="1940898"/>
                  </a:lnTo>
                  <a:lnTo>
                    <a:pt x="325545" y="1941850"/>
                  </a:lnTo>
                  <a:lnTo>
                    <a:pt x="316978" y="1942168"/>
                  </a:lnTo>
                  <a:lnTo>
                    <a:pt x="309680" y="1941850"/>
                  </a:lnTo>
                  <a:lnTo>
                    <a:pt x="302699" y="1941216"/>
                  </a:lnTo>
                  <a:lnTo>
                    <a:pt x="295402" y="1940263"/>
                  </a:lnTo>
                  <a:lnTo>
                    <a:pt x="288421" y="1938676"/>
                  </a:lnTo>
                  <a:lnTo>
                    <a:pt x="281441" y="1936772"/>
                  </a:lnTo>
                  <a:lnTo>
                    <a:pt x="274777" y="1934232"/>
                  </a:lnTo>
                  <a:lnTo>
                    <a:pt x="268114" y="1931693"/>
                  </a:lnTo>
                  <a:lnTo>
                    <a:pt x="261451" y="1928201"/>
                  </a:lnTo>
                  <a:lnTo>
                    <a:pt x="255105" y="1924710"/>
                  </a:lnTo>
                  <a:lnTo>
                    <a:pt x="249077" y="1920583"/>
                  </a:lnTo>
                  <a:lnTo>
                    <a:pt x="243365" y="1916139"/>
                  </a:lnTo>
                  <a:lnTo>
                    <a:pt x="237654" y="1911061"/>
                  </a:lnTo>
                  <a:lnTo>
                    <a:pt x="232260" y="1905982"/>
                  </a:lnTo>
                  <a:lnTo>
                    <a:pt x="227183" y="1900268"/>
                  </a:lnTo>
                  <a:lnTo>
                    <a:pt x="222741" y="1894237"/>
                  </a:lnTo>
                  <a:lnTo>
                    <a:pt x="218299" y="1887889"/>
                  </a:lnTo>
                  <a:lnTo>
                    <a:pt x="204021" y="1864717"/>
                  </a:lnTo>
                  <a:lnTo>
                    <a:pt x="190377" y="1842180"/>
                  </a:lnTo>
                  <a:lnTo>
                    <a:pt x="177051" y="1819643"/>
                  </a:lnTo>
                  <a:lnTo>
                    <a:pt x="164676" y="1797741"/>
                  </a:lnTo>
                  <a:lnTo>
                    <a:pt x="152301" y="1775839"/>
                  </a:lnTo>
                  <a:lnTo>
                    <a:pt x="140562" y="1754255"/>
                  </a:lnTo>
                  <a:lnTo>
                    <a:pt x="129774" y="1732988"/>
                  </a:lnTo>
                  <a:lnTo>
                    <a:pt x="118985" y="1711720"/>
                  </a:lnTo>
                  <a:lnTo>
                    <a:pt x="108832" y="1691088"/>
                  </a:lnTo>
                  <a:lnTo>
                    <a:pt x="98996" y="1670456"/>
                  </a:lnTo>
                  <a:lnTo>
                    <a:pt x="89794" y="1650141"/>
                  </a:lnTo>
                  <a:lnTo>
                    <a:pt x="81227" y="1629826"/>
                  </a:lnTo>
                  <a:lnTo>
                    <a:pt x="72978" y="1610463"/>
                  </a:lnTo>
                  <a:lnTo>
                    <a:pt x="65363" y="1590783"/>
                  </a:lnTo>
                  <a:lnTo>
                    <a:pt x="58065" y="1571420"/>
                  </a:lnTo>
                  <a:lnTo>
                    <a:pt x="51084" y="1552375"/>
                  </a:lnTo>
                  <a:lnTo>
                    <a:pt x="44738" y="1533647"/>
                  </a:lnTo>
                  <a:lnTo>
                    <a:pt x="38710" y="1514920"/>
                  </a:lnTo>
                  <a:lnTo>
                    <a:pt x="33316" y="1496509"/>
                  </a:lnTo>
                  <a:lnTo>
                    <a:pt x="28239" y="1478416"/>
                  </a:lnTo>
                  <a:lnTo>
                    <a:pt x="23797" y="1460641"/>
                  </a:lnTo>
                  <a:lnTo>
                    <a:pt x="19355" y="1442548"/>
                  </a:lnTo>
                  <a:lnTo>
                    <a:pt x="15865" y="1425407"/>
                  </a:lnTo>
                  <a:lnTo>
                    <a:pt x="12057" y="1407949"/>
                  </a:lnTo>
                  <a:lnTo>
                    <a:pt x="9519" y="1390808"/>
                  </a:lnTo>
                  <a:lnTo>
                    <a:pt x="6980" y="1373985"/>
                  </a:lnTo>
                  <a:lnTo>
                    <a:pt x="4442" y="1357162"/>
                  </a:lnTo>
                  <a:lnTo>
                    <a:pt x="2855" y="1340973"/>
                  </a:lnTo>
                  <a:lnTo>
                    <a:pt x="1586" y="1324785"/>
                  </a:lnTo>
                  <a:lnTo>
                    <a:pt x="634" y="1308279"/>
                  </a:lnTo>
                  <a:lnTo>
                    <a:pt x="0" y="1292408"/>
                  </a:lnTo>
                  <a:lnTo>
                    <a:pt x="0" y="1276854"/>
                  </a:lnTo>
                  <a:lnTo>
                    <a:pt x="317" y="1257491"/>
                  </a:lnTo>
                  <a:lnTo>
                    <a:pt x="952" y="1238129"/>
                  </a:lnTo>
                  <a:lnTo>
                    <a:pt x="2538" y="1219718"/>
                  </a:lnTo>
                  <a:lnTo>
                    <a:pt x="4442" y="1201308"/>
                  </a:lnTo>
                  <a:lnTo>
                    <a:pt x="7298" y="1183532"/>
                  </a:lnTo>
                  <a:lnTo>
                    <a:pt x="10153" y="1165439"/>
                  </a:lnTo>
                  <a:lnTo>
                    <a:pt x="13961" y="1148299"/>
                  </a:lnTo>
                  <a:lnTo>
                    <a:pt x="18086" y="1131475"/>
                  </a:lnTo>
                  <a:lnTo>
                    <a:pt x="22845" y="1114970"/>
                  </a:lnTo>
                  <a:lnTo>
                    <a:pt x="28239" y="1098781"/>
                  </a:lnTo>
                  <a:lnTo>
                    <a:pt x="33633" y="1083228"/>
                  </a:lnTo>
                  <a:lnTo>
                    <a:pt x="39662" y="1067991"/>
                  </a:lnTo>
                  <a:lnTo>
                    <a:pt x="46008" y="1052755"/>
                  </a:lnTo>
                  <a:lnTo>
                    <a:pt x="52988" y="1038471"/>
                  </a:lnTo>
                  <a:lnTo>
                    <a:pt x="60286" y="1024187"/>
                  </a:lnTo>
                  <a:lnTo>
                    <a:pt x="67901" y="1011173"/>
                  </a:lnTo>
                  <a:lnTo>
                    <a:pt x="75833" y="997841"/>
                  </a:lnTo>
                  <a:lnTo>
                    <a:pt x="83766" y="984827"/>
                  </a:lnTo>
                  <a:lnTo>
                    <a:pt x="92650" y="972448"/>
                  </a:lnTo>
                  <a:lnTo>
                    <a:pt x="101217" y="961021"/>
                  </a:lnTo>
                  <a:lnTo>
                    <a:pt x="110101" y="949276"/>
                  </a:lnTo>
                  <a:lnTo>
                    <a:pt x="119303" y="938166"/>
                  </a:lnTo>
                  <a:lnTo>
                    <a:pt x="128822" y="927691"/>
                  </a:lnTo>
                  <a:lnTo>
                    <a:pt x="138023" y="917534"/>
                  </a:lnTo>
                  <a:lnTo>
                    <a:pt x="147542" y="907694"/>
                  </a:lnTo>
                  <a:lnTo>
                    <a:pt x="157378" y="898489"/>
                  </a:lnTo>
                  <a:lnTo>
                    <a:pt x="167214" y="889284"/>
                  </a:lnTo>
                  <a:lnTo>
                    <a:pt x="176733" y="880713"/>
                  </a:lnTo>
                  <a:lnTo>
                    <a:pt x="186887" y="872460"/>
                  </a:lnTo>
                  <a:lnTo>
                    <a:pt x="196723" y="864525"/>
                  </a:lnTo>
                  <a:lnTo>
                    <a:pt x="206559" y="857224"/>
                  </a:lnTo>
                  <a:lnTo>
                    <a:pt x="216712" y="849923"/>
                  </a:lnTo>
                  <a:lnTo>
                    <a:pt x="226231" y="843258"/>
                  </a:lnTo>
                  <a:lnTo>
                    <a:pt x="236385" y="836592"/>
                  </a:lnTo>
                  <a:lnTo>
                    <a:pt x="245904" y="830561"/>
                  </a:lnTo>
                  <a:lnTo>
                    <a:pt x="255422" y="824530"/>
                  </a:lnTo>
                  <a:lnTo>
                    <a:pt x="274460" y="813737"/>
                  </a:lnTo>
                  <a:lnTo>
                    <a:pt x="293181" y="803897"/>
                  </a:lnTo>
                  <a:lnTo>
                    <a:pt x="310632" y="795327"/>
                  </a:lnTo>
                  <a:lnTo>
                    <a:pt x="327449" y="787709"/>
                  </a:lnTo>
                  <a:lnTo>
                    <a:pt x="343631" y="781043"/>
                  </a:lnTo>
                  <a:lnTo>
                    <a:pt x="358861" y="775330"/>
                  </a:lnTo>
                  <a:lnTo>
                    <a:pt x="372822" y="770568"/>
                  </a:lnTo>
                  <a:lnTo>
                    <a:pt x="385196" y="766124"/>
                  </a:lnTo>
                  <a:lnTo>
                    <a:pt x="396619" y="762950"/>
                  </a:lnTo>
                  <a:lnTo>
                    <a:pt x="406455" y="760093"/>
                  </a:lnTo>
                  <a:lnTo>
                    <a:pt x="421051" y="756284"/>
                  </a:lnTo>
                  <a:lnTo>
                    <a:pt x="428349" y="754697"/>
                  </a:lnTo>
                  <a:lnTo>
                    <a:pt x="436916" y="753110"/>
                  </a:lnTo>
                  <a:lnTo>
                    <a:pt x="444848" y="752475"/>
                  </a:lnTo>
                  <a:close/>
                  <a:moveTo>
                    <a:pt x="736113" y="0"/>
                  </a:moveTo>
                  <a:lnTo>
                    <a:pt x="744380" y="0"/>
                  </a:lnTo>
                  <a:lnTo>
                    <a:pt x="752329" y="0"/>
                  </a:lnTo>
                  <a:lnTo>
                    <a:pt x="760596" y="317"/>
                  </a:lnTo>
                  <a:lnTo>
                    <a:pt x="768545" y="951"/>
                  </a:lnTo>
                  <a:lnTo>
                    <a:pt x="776812" y="1585"/>
                  </a:lnTo>
                  <a:lnTo>
                    <a:pt x="785079" y="2536"/>
                  </a:lnTo>
                  <a:lnTo>
                    <a:pt x="793664" y="3488"/>
                  </a:lnTo>
                  <a:lnTo>
                    <a:pt x="801613" y="4756"/>
                  </a:lnTo>
                  <a:lnTo>
                    <a:pt x="809880" y="6658"/>
                  </a:lnTo>
                  <a:lnTo>
                    <a:pt x="818147" y="8560"/>
                  </a:lnTo>
                  <a:lnTo>
                    <a:pt x="826414" y="10462"/>
                  </a:lnTo>
                  <a:lnTo>
                    <a:pt x="834363" y="12365"/>
                  </a:lnTo>
                  <a:lnTo>
                    <a:pt x="842312" y="15218"/>
                  </a:lnTo>
                  <a:lnTo>
                    <a:pt x="850261" y="17437"/>
                  </a:lnTo>
                  <a:lnTo>
                    <a:pt x="858210" y="20608"/>
                  </a:lnTo>
                  <a:lnTo>
                    <a:pt x="866159" y="23461"/>
                  </a:lnTo>
                  <a:lnTo>
                    <a:pt x="873473" y="26314"/>
                  </a:lnTo>
                  <a:lnTo>
                    <a:pt x="881104" y="29802"/>
                  </a:lnTo>
                  <a:lnTo>
                    <a:pt x="888417" y="33289"/>
                  </a:lnTo>
                  <a:lnTo>
                    <a:pt x="895730" y="37094"/>
                  </a:lnTo>
                  <a:lnTo>
                    <a:pt x="902725" y="40581"/>
                  </a:lnTo>
                  <a:lnTo>
                    <a:pt x="909720" y="44703"/>
                  </a:lnTo>
                  <a:lnTo>
                    <a:pt x="923393" y="53263"/>
                  </a:lnTo>
                  <a:lnTo>
                    <a:pt x="936429" y="62140"/>
                  </a:lnTo>
                  <a:lnTo>
                    <a:pt x="949148" y="71968"/>
                  </a:lnTo>
                  <a:lnTo>
                    <a:pt x="961548" y="82113"/>
                  </a:lnTo>
                  <a:lnTo>
                    <a:pt x="972995" y="92892"/>
                  </a:lnTo>
                  <a:lnTo>
                    <a:pt x="983805" y="103989"/>
                  </a:lnTo>
                  <a:lnTo>
                    <a:pt x="994616" y="116036"/>
                  </a:lnTo>
                  <a:lnTo>
                    <a:pt x="1004155" y="128401"/>
                  </a:lnTo>
                  <a:lnTo>
                    <a:pt x="1013376" y="140765"/>
                  </a:lnTo>
                  <a:lnTo>
                    <a:pt x="1021961" y="154081"/>
                  </a:lnTo>
                  <a:lnTo>
                    <a:pt x="1030228" y="167396"/>
                  </a:lnTo>
                  <a:lnTo>
                    <a:pt x="1037541" y="181346"/>
                  </a:lnTo>
                  <a:lnTo>
                    <a:pt x="1043900" y="195613"/>
                  </a:lnTo>
                  <a:lnTo>
                    <a:pt x="1049942" y="210197"/>
                  </a:lnTo>
                  <a:lnTo>
                    <a:pt x="1055347" y="225097"/>
                  </a:lnTo>
                  <a:lnTo>
                    <a:pt x="1060116" y="239998"/>
                  </a:lnTo>
                  <a:lnTo>
                    <a:pt x="1063932" y="255850"/>
                  </a:lnTo>
                  <a:lnTo>
                    <a:pt x="1067111" y="271385"/>
                  </a:lnTo>
                  <a:lnTo>
                    <a:pt x="1069337" y="286920"/>
                  </a:lnTo>
                  <a:lnTo>
                    <a:pt x="1070927" y="302772"/>
                  </a:lnTo>
                  <a:lnTo>
                    <a:pt x="1071245" y="311015"/>
                  </a:lnTo>
                  <a:lnTo>
                    <a:pt x="1071563" y="318941"/>
                  </a:lnTo>
                  <a:lnTo>
                    <a:pt x="1071563" y="327184"/>
                  </a:lnTo>
                  <a:lnTo>
                    <a:pt x="1071563" y="335427"/>
                  </a:lnTo>
                  <a:lnTo>
                    <a:pt x="1071245" y="343353"/>
                  </a:lnTo>
                  <a:lnTo>
                    <a:pt x="1070609" y="351596"/>
                  </a:lnTo>
                  <a:lnTo>
                    <a:pt x="1069973" y="359839"/>
                  </a:lnTo>
                  <a:lnTo>
                    <a:pt x="1069019" y="368082"/>
                  </a:lnTo>
                  <a:lnTo>
                    <a:pt x="1068065" y="376325"/>
                  </a:lnTo>
                  <a:lnTo>
                    <a:pt x="1066794" y="384568"/>
                  </a:lnTo>
                  <a:lnTo>
                    <a:pt x="1064886" y="392811"/>
                  </a:lnTo>
                  <a:lnTo>
                    <a:pt x="1062978" y="401054"/>
                  </a:lnTo>
                  <a:lnTo>
                    <a:pt x="1061070" y="409297"/>
                  </a:lnTo>
                  <a:lnTo>
                    <a:pt x="1059163" y="417223"/>
                  </a:lnTo>
                  <a:lnTo>
                    <a:pt x="1056301" y="425148"/>
                  </a:lnTo>
                  <a:lnTo>
                    <a:pt x="1053757" y="433391"/>
                  </a:lnTo>
                  <a:lnTo>
                    <a:pt x="1050895" y="441000"/>
                  </a:lnTo>
                  <a:lnTo>
                    <a:pt x="1048034" y="448609"/>
                  </a:lnTo>
                  <a:lnTo>
                    <a:pt x="1045172" y="456218"/>
                  </a:lnTo>
                  <a:lnTo>
                    <a:pt x="1041675" y="463827"/>
                  </a:lnTo>
                  <a:lnTo>
                    <a:pt x="1038177" y="471119"/>
                  </a:lnTo>
                  <a:lnTo>
                    <a:pt x="1034361" y="478411"/>
                  </a:lnTo>
                  <a:lnTo>
                    <a:pt x="1030864" y="485386"/>
                  </a:lnTo>
                  <a:lnTo>
                    <a:pt x="1026730" y="492361"/>
                  </a:lnTo>
                  <a:lnTo>
                    <a:pt x="1018145" y="505993"/>
                  </a:lnTo>
                  <a:lnTo>
                    <a:pt x="1009242" y="519309"/>
                  </a:lnTo>
                  <a:lnTo>
                    <a:pt x="999386" y="531673"/>
                  </a:lnTo>
                  <a:lnTo>
                    <a:pt x="989211" y="543721"/>
                  </a:lnTo>
                  <a:lnTo>
                    <a:pt x="978082" y="555451"/>
                  </a:lnTo>
                  <a:lnTo>
                    <a:pt x="966953" y="566231"/>
                  </a:lnTo>
                  <a:lnTo>
                    <a:pt x="955189" y="577010"/>
                  </a:lnTo>
                  <a:lnTo>
                    <a:pt x="942788" y="586521"/>
                  </a:lnTo>
                  <a:lnTo>
                    <a:pt x="930388" y="595715"/>
                  </a:lnTo>
                  <a:lnTo>
                    <a:pt x="917033" y="604592"/>
                  </a:lnTo>
                  <a:lnTo>
                    <a:pt x="903361" y="612518"/>
                  </a:lnTo>
                  <a:lnTo>
                    <a:pt x="889689" y="619810"/>
                  </a:lnTo>
                  <a:lnTo>
                    <a:pt x="875380" y="626468"/>
                  </a:lnTo>
                  <a:lnTo>
                    <a:pt x="860754" y="632492"/>
                  </a:lnTo>
                  <a:lnTo>
                    <a:pt x="845810" y="637564"/>
                  </a:lnTo>
                  <a:lnTo>
                    <a:pt x="830548" y="642320"/>
                  </a:lnTo>
                  <a:lnTo>
                    <a:pt x="815285" y="645807"/>
                  </a:lnTo>
                  <a:lnTo>
                    <a:pt x="799387" y="649295"/>
                  </a:lnTo>
                  <a:lnTo>
                    <a:pt x="783807" y="651514"/>
                  </a:lnTo>
                  <a:lnTo>
                    <a:pt x="767591" y="652782"/>
                  </a:lnTo>
                  <a:lnTo>
                    <a:pt x="759642" y="653733"/>
                  </a:lnTo>
                  <a:lnTo>
                    <a:pt x="751693" y="654050"/>
                  </a:lnTo>
                  <a:lnTo>
                    <a:pt x="743426" y="654050"/>
                  </a:lnTo>
                  <a:lnTo>
                    <a:pt x="735159" y="654050"/>
                  </a:lnTo>
                  <a:lnTo>
                    <a:pt x="726892" y="653733"/>
                  </a:lnTo>
                  <a:lnTo>
                    <a:pt x="718943" y="652782"/>
                  </a:lnTo>
                  <a:lnTo>
                    <a:pt x="710676" y="652148"/>
                  </a:lnTo>
                  <a:lnTo>
                    <a:pt x="702409" y="651197"/>
                  </a:lnTo>
                  <a:lnTo>
                    <a:pt x="694460" y="650246"/>
                  </a:lnTo>
                  <a:lnTo>
                    <a:pt x="686193" y="648661"/>
                  </a:lnTo>
                  <a:lnTo>
                    <a:pt x="677608" y="647392"/>
                  </a:lnTo>
                  <a:lnTo>
                    <a:pt x="669341" y="645173"/>
                  </a:lnTo>
                  <a:lnTo>
                    <a:pt x="661074" y="643271"/>
                  </a:lnTo>
                  <a:lnTo>
                    <a:pt x="653125" y="641052"/>
                  </a:lnTo>
                  <a:lnTo>
                    <a:pt x="645176" y="638515"/>
                  </a:lnTo>
                  <a:lnTo>
                    <a:pt x="637227" y="635979"/>
                  </a:lnTo>
                  <a:lnTo>
                    <a:pt x="629596" y="633443"/>
                  </a:lnTo>
                  <a:lnTo>
                    <a:pt x="621647" y="630272"/>
                  </a:lnTo>
                  <a:lnTo>
                    <a:pt x="614334" y="627419"/>
                  </a:lnTo>
                  <a:lnTo>
                    <a:pt x="606385" y="623932"/>
                  </a:lnTo>
                  <a:lnTo>
                    <a:pt x="599071" y="620444"/>
                  </a:lnTo>
                  <a:lnTo>
                    <a:pt x="591758" y="616640"/>
                  </a:lnTo>
                  <a:lnTo>
                    <a:pt x="584763" y="613152"/>
                  </a:lnTo>
                  <a:lnTo>
                    <a:pt x="577768" y="609031"/>
                  </a:lnTo>
                  <a:lnTo>
                    <a:pt x="564414" y="600471"/>
                  </a:lnTo>
                  <a:lnTo>
                    <a:pt x="551059" y="591594"/>
                  </a:lnTo>
                  <a:lnTo>
                    <a:pt x="538341" y="581765"/>
                  </a:lnTo>
                  <a:lnTo>
                    <a:pt x="525940" y="571620"/>
                  </a:lnTo>
                  <a:lnTo>
                    <a:pt x="514811" y="560524"/>
                  </a:lnTo>
                  <a:lnTo>
                    <a:pt x="503683" y="549428"/>
                  </a:lnTo>
                  <a:lnTo>
                    <a:pt x="493190" y="537697"/>
                  </a:lnTo>
                  <a:lnTo>
                    <a:pt x="483015" y="525650"/>
                  </a:lnTo>
                  <a:lnTo>
                    <a:pt x="474112" y="512968"/>
                  </a:lnTo>
                  <a:lnTo>
                    <a:pt x="465527" y="499652"/>
                  </a:lnTo>
                  <a:lnTo>
                    <a:pt x="457578" y="486020"/>
                  </a:lnTo>
                  <a:lnTo>
                    <a:pt x="450265" y="472070"/>
                  </a:lnTo>
                  <a:lnTo>
                    <a:pt x="443588" y="458120"/>
                  </a:lnTo>
                  <a:lnTo>
                    <a:pt x="437547" y="443537"/>
                  </a:lnTo>
                  <a:lnTo>
                    <a:pt x="432141" y="428636"/>
                  </a:lnTo>
                  <a:lnTo>
                    <a:pt x="427372" y="413418"/>
                  </a:lnTo>
                  <a:lnTo>
                    <a:pt x="423556" y="398200"/>
                  </a:lnTo>
                  <a:lnTo>
                    <a:pt x="420695" y="382348"/>
                  </a:lnTo>
                  <a:lnTo>
                    <a:pt x="418151" y="366496"/>
                  </a:lnTo>
                  <a:lnTo>
                    <a:pt x="416561" y="350644"/>
                  </a:lnTo>
                  <a:lnTo>
                    <a:pt x="416243" y="342719"/>
                  </a:lnTo>
                  <a:lnTo>
                    <a:pt x="415925" y="334793"/>
                  </a:lnTo>
                  <a:lnTo>
                    <a:pt x="415925" y="326550"/>
                  </a:lnTo>
                  <a:lnTo>
                    <a:pt x="415925" y="318307"/>
                  </a:lnTo>
                  <a:lnTo>
                    <a:pt x="416243" y="310064"/>
                  </a:lnTo>
                  <a:lnTo>
                    <a:pt x="416879" y="302138"/>
                  </a:lnTo>
                  <a:lnTo>
                    <a:pt x="417515" y="293895"/>
                  </a:lnTo>
                  <a:lnTo>
                    <a:pt x="418469" y="285652"/>
                  </a:lnTo>
                  <a:lnTo>
                    <a:pt x="419423" y="277409"/>
                  </a:lnTo>
                  <a:lnTo>
                    <a:pt x="421013" y="269166"/>
                  </a:lnTo>
                  <a:lnTo>
                    <a:pt x="422602" y="260923"/>
                  </a:lnTo>
                  <a:lnTo>
                    <a:pt x="424510" y="252680"/>
                  </a:lnTo>
                  <a:lnTo>
                    <a:pt x="426418" y="244437"/>
                  </a:lnTo>
                  <a:lnTo>
                    <a:pt x="428644" y="236511"/>
                  </a:lnTo>
                  <a:lnTo>
                    <a:pt x="431187" y="228585"/>
                  </a:lnTo>
                  <a:lnTo>
                    <a:pt x="433413" y="220659"/>
                  </a:lnTo>
                  <a:lnTo>
                    <a:pt x="436593" y="212733"/>
                  </a:lnTo>
                  <a:lnTo>
                    <a:pt x="439454" y="204807"/>
                  </a:lnTo>
                  <a:lnTo>
                    <a:pt x="442634" y="197198"/>
                  </a:lnTo>
                  <a:lnTo>
                    <a:pt x="445814" y="189906"/>
                  </a:lnTo>
                  <a:lnTo>
                    <a:pt x="449629" y="182614"/>
                  </a:lnTo>
                  <a:lnTo>
                    <a:pt x="453127" y="175322"/>
                  </a:lnTo>
                  <a:lnTo>
                    <a:pt x="456942" y="168347"/>
                  </a:lnTo>
                  <a:lnTo>
                    <a:pt x="460758" y="161056"/>
                  </a:lnTo>
                  <a:lnTo>
                    <a:pt x="469343" y="147423"/>
                  </a:lnTo>
                  <a:lnTo>
                    <a:pt x="478564" y="134741"/>
                  </a:lnTo>
                  <a:lnTo>
                    <a:pt x="488103" y="122060"/>
                  </a:lnTo>
                  <a:lnTo>
                    <a:pt x="498277" y="109695"/>
                  </a:lnTo>
                  <a:lnTo>
                    <a:pt x="509406" y="97965"/>
                  </a:lnTo>
                  <a:lnTo>
                    <a:pt x="520535" y="87186"/>
                  </a:lnTo>
                  <a:lnTo>
                    <a:pt x="532299" y="76723"/>
                  </a:lnTo>
                  <a:lnTo>
                    <a:pt x="544700" y="66895"/>
                  </a:lnTo>
                  <a:lnTo>
                    <a:pt x="557418" y="58018"/>
                  </a:lnTo>
                  <a:lnTo>
                    <a:pt x="570455" y="49458"/>
                  </a:lnTo>
                  <a:lnTo>
                    <a:pt x="584127" y="41215"/>
                  </a:lnTo>
                  <a:lnTo>
                    <a:pt x="597800" y="33923"/>
                  </a:lnTo>
                  <a:lnTo>
                    <a:pt x="612108" y="26948"/>
                  </a:lnTo>
                  <a:lnTo>
                    <a:pt x="626734" y="21242"/>
                  </a:lnTo>
                  <a:lnTo>
                    <a:pt x="641678" y="16169"/>
                  </a:lnTo>
                  <a:lnTo>
                    <a:pt x="657259" y="11414"/>
                  </a:lnTo>
                  <a:lnTo>
                    <a:pt x="672521" y="7609"/>
                  </a:lnTo>
                  <a:lnTo>
                    <a:pt x="688101" y="4439"/>
                  </a:lnTo>
                  <a:lnTo>
                    <a:pt x="703681" y="2219"/>
                  </a:lnTo>
                  <a:lnTo>
                    <a:pt x="719897" y="634"/>
                  </a:lnTo>
                  <a:lnTo>
                    <a:pt x="727846" y="317"/>
                  </a:lnTo>
                  <a:lnTo>
                    <a:pt x="73611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0" name="组合 19"/>
          <p:cNvGrpSpPr/>
          <p:nvPr/>
        </p:nvGrpSpPr>
        <p:grpSpPr>
          <a:xfrm>
            <a:off x="1606871" y="2711348"/>
            <a:ext cx="796810" cy="809873"/>
            <a:chOff x="1606732" y="1750422"/>
            <a:chExt cx="796834" cy="809897"/>
          </a:xfrm>
        </p:grpSpPr>
        <p:sp>
          <p:nvSpPr>
            <p:cNvPr id="36" name="文本框 35"/>
            <p:cNvSpPr txBox="1"/>
            <p:nvPr/>
          </p:nvSpPr>
          <p:spPr>
            <a:xfrm>
              <a:off x="1729278" y="1836541"/>
              <a:ext cx="587038"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01</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2" name="椭圆 1"/>
            <p:cNvSpPr/>
            <p:nvPr/>
          </p:nvSpPr>
          <p:spPr>
            <a:xfrm>
              <a:off x="1606732"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30" name="组合 29"/>
          <p:cNvGrpSpPr/>
          <p:nvPr/>
        </p:nvGrpSpPr>
        <p:grpSpPr>
          <a:xfrm>
            <a:off x="9818796" y="2711347"/>
            <a:ext cx="796810" cy="809873"/>
            <a:chOff x="9818915" y="1750422"/>
            <a:chExt cx="796834" cy="809897"/>
          </a:xfrm>
        </p:grpSpPr>
        <p:sp>
          <p:nvSpPr>
            <p:cNvPr id="41" name="文本框 40"/>
            <p:cNvSpPr txBox="1"/>
            <p:nvPr/>
          </p:nvSpPr>
          <p:spPr>
            <a:xfrm>
              <a:off x="9898438" y="1833315"/>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06</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48" name="椭圆 47"/>
            <p:cNvSpPr/>
            <p:nvPr/>
          </p:nvSpPr>
          <p:spPr>
            <a:xfrm>
              <a:off x="9818915"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4" name="组合 23"/>
          <p:cNvGrpSpPr/>
          <p:nvPr/>
        </p:nvGrpSpPr>
        <p:grpSpPr>
          <a:xfrm>
            <a:off x="8176411" y="2711346"/>
            <a:ext cx="796810" cy="809873"/>
            <a:chOff x="8163726" y="1750422"/>
            <a:chExt cx="796834" cy="809897"/>
          </a:xfrm>
        </p:grpSpPr>
        <p:sp>
          <p:nvSpPr>
            <p:cNvPr id="37" name="文本框 36"/>
            <p:cNvSpPr txBox="1"/>
            <p:nvPr/>
          </p:nvSpPr>
          <p:spPr>
            <a:xfrm>
              <a:off x="8250718" y="1849361"/>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05</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49" name="椭圆 48"/>
            <p:cNvSpPr/>
            <p:nvPr/>
          </p:nvSpPr>
          <p:spPr>
            <a:xfrm>
              <a:off x="8163726"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2" name="组合 21"/>
          <p:cNvGrpSpPr/>
          <p:nvPr/>
        </p:nvGrpSpPr>
        <p:grpSpPr>
          <a:xfrm>
            <a:off x="4891641" y="2685220"/>
            <a:ext cx="796810" cy="809873"/>
            <a:chOff x="4846320" y="1724296"/>
            <a:chExt cx="796834" cy="809897"/>
          </a:xfrm>
        </p:grpSpPr>
        <p:sp>
          <p:nvSpPr>
            <p:cNvPr id="39" name="文本框 38"/>
            <p:cNvSpPr txBox="1"/>
            <p:nvPr/>
          </p:nvSpPr>
          <p:spPr>
            <a:xfrm>
              <a:off x="4942081" y="1810989"/>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03</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0" name="椭圆 49"/>
            <p:cNvSpPr/>
            <p:nvPr/>
          </p:nvSpPr>
          <p:spPr>
            <a:xfrm>
              <a:off x="4846320" y="1724296"/>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3" name="组合 22"/>
          <p:cNvGrpSpPr/>
          <p:nvPr/>
        </p:nvGrpSpPr>
        <p:grpSpPr>
          <a:xfrm>
            <a:off x="6534026" y="2711346"/>
            <a:ext cx="796810" cy="809873"/>
            <a:chOff x="6508537" y="1750422"/>
            <a:chExt cx="796834" cy="809897"/>
          </a:xfrm>
        </p:grpSpPr>
        <p:sp>
          <p:nvSpPr>
            <p:cNvPr id="38" name="文本框 37"/>
            <p:cNvSpPr txBox="1"/>
            <p:nvPr/>
          </p:nvSpPr>
          <p:spPr>
            <a:xfrm>
              <a:off x="6579552" y="1848831"/>
              <a:ext cx="667190"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04</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1" name="椭圆 50"/>
            <p:cNvSpPr/>
            <p:nvPr/>
          </p:nvSpPr>
          <p:spPr>
            <a:xfrm>
              <a:off x="6508537"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1" name="组合 20"/>
          <p:cNvGrpSpPr/>
          <p:nvPr/>
        </p:nvGrpSpPr>
        <p:grpSpPr>
          <a:xfrm>
            <a:off x="3249256" y="2702636"/>
            <a:ext cx="796810" cy="809873"/>
            <a:chOff x="3217818" y="1741713"/>
            <a:chExt cx="796834" cy="809897"/>
          </a:xfrm>
        </p:grpSpPr>
        <p:sp>
          <p:nvSpPr>
            <p:cNvPr id="40" name="文本框 39"/>
            <p:cNvSpPr txBox="1"/>
            <p:nvPr/>
          </p:nvSpPr>
          <p:spPr>
            <a:xfrm>
              <a:off x="3318775" y="1826500"/>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02</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2" name="椭圆 51"/>
            <p:cNvSpPr/>
            <p:nvPr/>
          </p:nvSpPr>
          <p:spPr>
            <a:xfrm>
              <a:off x="3217818" y="1741713"/>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63" name="矩形 62"/>
          <p:cNvSpPr/>
          <p:nvPr/>
        </p:nvSpPr>
        <p:spPr>
          <a:xfrm>
            <a:off x="1331989" y="5720981"/>
            <a:ext cx="9528022" cy="611706"/>
          </a:xfrm>
          <a:prstGeom prst="rect">
            <a:avLst/>
          </a:prstGeom>
        </p:spPr>
        <p:txBody>
          <a:bodyPr wrap="square">
            <a:spAutoFit/>
          </a:bodyPr>
          <a:lstStyle/>
          <a:p>
            <a:pPr indent="360045"/>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此处添加内容点击此处添加内容点击。此处添加内容点击此处添加内容，点击此处添加内容点击此处添加内容点击</a:t>
            </a:r>
            <a:r>
              <a:rPr lang="zh-CN" altLang="en-US" sz="1125" dirty="0" smtClean="0">
                <a:latin typeface="微软雅黑" panose="020B0503020204020204" pitchFamily="34" charset="-122"/>
                <a:ea typeface="微软雅黑" panose="020B0503020204020204" pitchFamily="34" charset="-122"/>
              </a:rPr>
              <a:t>。添加</a:t>
            </a:r>
            <a:r>
              <a:rPr lang="zh-CN" altLang="en-US" sz="1125" dirty="0">
                <a:latin typeface="微软雅黑" panose="020B0503020204020204" pitchFamily="34" charset="-122"/>
                <a:ea typeface="微软雅黑" panose="020B0503020204020204" pitchFamily="34" charset="-122"/>
              </a:rPr>
              <a:t>内容点击此处添加内容点击。</a:t>
            </a:r>
            <a:endParaRPr lang="zh-CN" altLang="en-US" sz="1125" dirty="0"/>
          </a:p>
        </p:txBody>
      </p:sp>
      <p:sp>
        <p:nvSpPr>
          <p:cNvPr id="59" name="文本框 5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65" name="矩形 64"/>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66" name="文本框 6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 name="矩形 2"/>
          <p:cNvSpPr/>
          <p:nvPr/>
        </p:nvSpPr>
        <p:spPr>
          <a:xfrm>
            <a:off x="1958788" y="2037141"/>
            <a:ext cx="8274424" cy="348813"/>
          </a:xfrm>
          <a:prstGeom prst="rect">
            <a:avLst/>
          </a:prstGeom>
        </p:spPr>
        <p:txBody>
          <a:bodyPr wrap="square">
            <a:spAutoFit/>
          </a:bodyPr>
          <a:lstStyle/>
          <a:p>
            <a:pPr algn="ctr">
              <a:lnSpc>
                <a:spcPts val="20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b="1" dirty="0"/>
          </a:p>
        </p:txBody>
      </p:sp>
      <p:sp>
        <p:nvSpPr>
          <p:cNvPr id="67" name="圆角矩形 66"/>
          <p:cNvSpPr/>
          <p:nvPr/>
        </p:nvSpPr>
        <p:spPr>
          <a:xfrm>
            <a:off x="4280800" y="1270521"/>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par>
                                <p:cTn id="43" presetID="22" presetClass="entr" presetSubtype="1"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500"/>
                                        <p:tgtEl>
                                          <p:spTgt spid="31"/>
                                        </p:tgtEl>
                                      </p:cBhvr>
                                    </p:animEffect>
                                  </p:childTnLst>
                                </p:cTn>
                              </p:par>
                              <p:par>
                                <p:cTn id="46" presetID="22" presetClass="entr" presetSubtype="1"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par>
                                <p:cTn id="49" presetID="22" presetClass="entr" presetSubtype="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500"/>
                                        <p:tgtEl>
                                          <p:spTgt spid="33"/>
                                        </p:tgtEl>
                                      </p:cBhvr>
                                    </p:animEffect>
                                  </p:childTnLst>
                                </p:cTn>
                              </p:par>
                              <p:par>
                                <p:cTn id="52" presetID="22" presetClass="entr" presetSubtype="1"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up)">
                                      <p:cBhvr>
                                        <p:cTn id="54" dur="500"/>
                                        <p:tgtEl>
                                          <p:spTgt spid="34"/>
                                        </p:tgtEl>
                                      </p:cBhvr>
                                    </p:animEffect>
                                  </p:childTnLst>
                                </p:cTn>
                              </p:par>
                              <p:par>
                                <p:cTn id="55" presetID="22" presetClass="entr" presetSubtype="1"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0-#ppt_w/2"/>
                                          </p:val>
                                        </p:tav>
                                        <p:tav tm="100000">
                                          <p:val>
                                            <p:strVal val="#ppt_x"/>
                                          </p:val>
                                        </p:tav>
                                      </p:tavLst>
                                    </p:anim>
                                    <p:anim calcmode="lin" valueType="num">
                                      <p:cBhvr additive="base">
                                        <p:cTn id="63" dur="500" fill="hold"/>
                                        <p:tgtEl>
                                          <p:spTgt spid="19"/>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0-#ppt_w/2"/>
                                          </p:val>
                                        </p:tav>
                                        <p:tav tm="100000">
                                          <p:val>
                                            <p:strVal val="#ppt_x"/>
                                          </p:val>
                                        </p:tav>
                                      </p:tavLst>
                                    </p:anim>
                                    <p:anim calcmode="lin" valueType="num">
                                      <p:cBhvr additive="base">
                                        <p:cTn id="6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500" fill="hold"/>
                                        <p:tgtEl>
                                          <p:spTgt spid="45"/>
                                        </p:tgtEl>
                                        <p:attrNameLst>
                                          <p:attrName>ppt_x</p:attrName>
                                        </p:attrNameLst>
                                      </p:cBhvr>
                                      <p:tavLst>
                                        <p:tav tm="0">
                                          <p:val>
                                            <p:strVal val="0-#ppt_w/2"/>
                                          </p:val>
                                        </p:tav>
                                        <p:tav tm="100000">
                                          <p:val>
                                            <p:strVal val="#ppt_x"/>
                                          </p:val>
                                        </p:tav>
                                      </p:tavLst>
                                    </p:anim>
                                    <p:anim calcmode="lin" valueType="num">
                                      <p:cBhvr additive="base">
                                        <p:cTn id="7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0-#ppt_w/2"/>
                                          </p:val>
                                        </p:tav>
                                        <p:tav tm="100000">
                                          <p:val>
                                            <p:strVal val="#ppt_x"/>
                                          </p:val>
                                        </p:tav>
                                      </p:tavLst>
                                    </p:anim>
                                    <p:anim calcmode="lin" valueType="num">
                                      <p:cBhvr additive="base">
                                        <p:cTn id="80" dur="500" fill="hold"/>
                                        <p:tgtEl>
                                          <p:spTgt spid="54"/>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0-#ppt_w/2"/>
                                          </p:val>
                                        </p:tav>
                                        <p:tav tm="100000">
                                          <p:val>
                                            <p:strVal val="#ppt_x"/>
                                          </p:val>
                                        </p:tav>
                                      </p:tavLst>
                                    </p:anim>
                                    <p:anim calcmode="lin" valueType="num">
                                      <p:cBhvr additive="base">
                                        <p:cTn id="8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0-#ppt_w/2"/>
                                          </p:val>
                                        </p:tav>
                                        <p:tav tm="100000">
                                          <p:val>
                                            <p:strVal val="#ppt_x"/>
                                          </p:val>
                                        </p:tav>
                                      </p:tavLst>
                                    </p:anim>
                                    <p:anim calcmode="lin" valueType="num">
                                      <p:cBhvr additive="base">
                                        <p:cTn id="90" dur="500" fill="hold"/>
                                        <p:tgtEl>
                                          <p:spTgt spid="5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fill="hold"/>
                                        <p:tgtEl>
                                          <p:spTgt spid="43"/>
                                        </p:tgtEl>
                                        <p:attrNameLst>
                                          <p:attrName>ppt_x</p:attrName>
                                        </p:attrNameLst>
                                      </p:cBhvr>
                                      <p:tavLst>
                                        <p:tav tm="0">
                                          <p:val>
                                            <p:strVal val="0-#ppt_w/2"/>
                                          </p:val>
                                        </p:tav>
                                        <p:tav tm="100000">
                                          <p:val>
                                            <p:strVal val="#ppt_x"/>
                                          </p:val>
                                        </p:tav>
                                      </p:tavLst>
                                    </p:anim>
                                    <p:anim calcmode="lin" valueType="num">
                                      <p:cBhvr additive="base">
                                        <p:cTn id="9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0-#ppt_w/2"/>
                                          </p:val>
                                        </p:tav>
                                        <p:tav tm="100000">
                                          <p:val>
                                            <p:strVal val="#ppt_x"/>
                                          </p:val>
                                        </p:tav>
                                      </p:tavLst>
                                    </p:anim>
                                    <p:anim calcmode="lin" valueType="num">
                                      <p:cBhvr additive="base">
                                        <p:cTn id="100" dur="500" fill="hold"/>
                                        <p:tgtEl>
                                          <p:spTgt spid="56"/>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500" fill="hold"/>
                                        <p:tgtEl>
                                          <p:spTgt spid="42"/>
                                        </p:tgtEl>
                                        <p:attrNameLst>
                                          <p:attrName>ppt_x</p:attrName>
                                        </p:attrNameLst>
                                      </p:cBhvr>
                                      <p:tavLst>
                                        <p:tav tm="0">
                                          <p:val>
                                            <p:strVal val="0-#ppt_w/2"/>
                                          </p:val>
                                        </p:tav>
                                        <p:tav tm="100000">
                                          <p:val>
                                            <p:strVal val="#ppt_x"/>
                                          </p:val>
                                        </p:tav>
                                      </p:tavLst>
                                    </p:anim>
                                    <p:anim calcmode="lin" valueType="num">
                                      <p:cBhvr additive="base">
                                        <p:cTn id="10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additive="base">
                                        <p:cTn id="109" dur="500" fill="hold"/>
                                        <p:tgtEl>
                                          <p:spTgt spid="57"/>
                                        </p:tgtEl>
                                        <p:attrNameLst>
                                          <p:attrName>ppt_x</p:attrName>
                                        </p:attrNameLst>
                                      </p:cBhvr>
                                      <p:tavLst>
                                        <p:tav tm="0">
                                          <p:val>
                                            <p:strVal val="0-#ppt_w/2"/>
                                          </p:val>
                                        </p:tav>
                                        <p:tav tm="100000">
                                          <p:val>
                                            <p:strVal val="#ppt_x"/>
                                          </p:val>
                                        </p:tav>
                                      </p:tavLst>
                                    </p:anim>
                                    <p:anim calcmode="lin" valueType="num">
                                      <p:cBhvr additive="base">
                                        <p:cTn id="110" dur="500" fill="hold"/>
                                        <p:tgtEl>
                                          <p:spTgt spid="57"/>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 calcmode="lin" valueType="num">
                                      <p:cBhvr additive="base">
                                        <p:cTn id="113" dur="500" fill="hold"/>
                                        <p:tgtEl>
                                          <p:spTgt spid="46"/>
                                        </p:tgtEl>
                                        <p:attrNameLst>
                                          <p:attrName>ppt_x</p:attrName>
                                        </p:attrNameLst>
                                      </p:cBhvr>
                                      <p:tavLst>
                                        <p:tav tm="0">
                                          <p:val>
                                            <p:strVal val="0-#ppt_w/2"/>
                                          </p:val>
                                        </p:tav>
                                        <p:tav tm="100000">
                                          <p:val>
                                            <p:strVal val="#ppt_x"/>
                                          </p:val>
                                        </p:tav>
                                      </p:tavLst>
                                    </p:anim>
                                    <p:anim calcmode="lin" valueType="num">
                                      <p:cBhvr additive="base">
                                        <p:cTn id="114" dur="500" fill="hold"/>
                                        <p:tgtEl>
                                          <p:spTgt spid="46"/>
                                        </p:tgtEl>
                                        <p:attrNameLst>
                                          <p:attrName>ppt_y</p:attrName>
                                        </p:attrNameLst>
                                      </p:cBhvr>
                                      <p:tavLst>
                                        <p:tav tm="0">
                                          <p:val>
                                            <p:strVal val="#ppt_y"/>
                                          </p:val>
                                        </p:tav>
                                        <p:tav tm="100000">
                                          <p:val>
                                            <p:strVal val="#ppt_y"/>
                                          </p:val>
                                        </p:tav>
                                      </p:tavLst>
                                    </p:anim>
                                  </p:childTnLst>
                                </p:cTn>
                              </p:par>
                              <p:par>
                                <p:cTn id="115" presetID="2" presetClass="entr" presetSubtype="8" fill="hold" nodeType="withEffect">
                                  <p:stCondLst>
                                    <p:cond delay="0"/>
                                  </p:stCondLst>
                                  <p:childTnLst>
                                    <p:set>
                                      <p:cBhvr>
                                        <p:cTn id="116" dur="1" fill="hold">
                                          <p:stCondLst>
                                            <p:cond delay="0"/>
                                          </p:stCondLst>
                                        </p:cTn>
                                        <p:tgtEl>
                                          <p:spTgt spid="58"/>
                                        </p:tgtEl>
                                        <p:attrNameLst>
                                          <p:attrName>style.visibility</p:attrName>
                                        </p:attrNameLst>
                                      </p:cBhvr>
                                      <p:to>
                                        <p:strVal val="visible"/>
                                      </p:to>
                                    </p:set>
                                    <p:anim calcmode="lin" valueType="num">
                                      <p:cBhvr additive="base">
                                        <p:cTn id="117" dur="500" fill="hold"/>
                                        <p:tgtEl>
                                          <p:spTgt spid="58"/>
                                        </p:tgtEl>
                                        <p:attrNameLst>
                                          <p:attrName>ppt_x</p:attrName>
                                        </p:attrNameLst>
                                      </p:cBhvr>
                                      <p:tavLst>
                                        <p:tav tm="0">
                                          <p:val>
                                            <p:strVal val="0-#ppt_w/2"/>
                                          </p:val>
                                        </p:tav>
                                        <p:tav tm="100000">
                                          <p:val>
                                            <p:strVal val="#ppt_x"/>
                                          </p:val>
                                        </p:tav>
                                      </p:tavLst>
                                    </p:anim>
                                    <p:anim calcmode="lin" valueType="num">
                                      <p:cBhvr additive="base">
                                        <p:cTn id="11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wipe(left)">
                                      <p:cBhvr>
                                        <p:cTn id="123" dur="500"/>
                                        <p:tgtEl>
                                          <p:spTgt spid="6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0" nodeType="clickEffect">
                                  <p:stCondLst>
                                    <p:cond delay="2000"/>
                                  </p:stCondLst>
                                  <p:childTnLst>
                                    <p:animEffect transition="out" filter="fade">
                                      <p:cBhvr>
                                        <p:cTn id="127" dur="500"/>
                                        <p:tgtEl>
                                          <p:spTgt spid="59"/>
                                        </p:tgtEl>
                                      </p:cBhvr>
                                    </p:animEffect>
                                    <p:set>
                                      <p:cBhvr>
                                        <p:cTn id="128"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2" grpId="0"/>
      <p:bldP spid="43" grpId="0"/>
      <p:bldP spid="44" grpId="0"/>
      <p:bldP spid="45" grpId="0"/>
      <p:bldP spid="46" grpId="0"/>
      <p:bldP spid="63" grpId="0"/>
      <p:bldP spid="59" grpId="0"/>
      <p:bldP spid="3" grpId="0"/>
      <p:bldP spid="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772360" y="3194071"/>
            <a:ext cx="3965842" cy="1200329"/>
            <a:chOff x="4820229" y="1497643"/>
            <a:chExt cx="3965962" cy="1200364"/>
          </a:xfrm>
        </p:grpSpPr>
        <p:grpSp>
          <p:nvGrpSpPr>
            <p:cNvPr id="56" name="组合 55"/>
            <p:cNvGrpSpPr/>
            <p:nvPr/>
          </p:nvGrpSpPr>
          <p:grpSpPr>
            <a:xfrm>
              <a:off x="5913536" y="1497643"/>
              <a:ext cx="2872655" cy="1200364"/>
              <a:chOff x="5913536" y="1497643"/>
              <a:chExt cx="2872655" cy="1200364"/>
            </a:xfrm>
          </p:grpSpPr>
          <p:sp>
            <p:nvSpPr>
              <p:cNvPr id="14" name="矩形 13"/>
              <p:cNvSpPr/>
              <p:nvPr/>
            </p:nvSpPr>
            <p:spPr>
              <a:xfrm>
                <a:off x="5980200" y="1497643"/>
                <a:ext cx="2805991" cy="1200364"/>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15" name="直接连接符 14"/>
              <p:cNvCxnSpPr/>
              <p:nvPr/>
            </p:nvCxnSpPr>
            <p:spPr>
              <a:xfrm>
                <a:off x="5913536" y="1546545"/>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grpSp>
          <p:nvGrpSpPr>
            <p:cNvPr id="28" name="组合 27"/>
            <p:cNvGrpSpPr>
              <a:grpSpLocks noChangeAspect="1"/>
            </p:cNvGrpSpPr>
            <p:nvPr/>
          </p:nvGrpSpPr>
          <p:grpSpPr>
            <a:xfrm>
              <a:off x="4820229" y="1626060"/>
              <a:ext cx="792000" cy="793009"/>
              <a:chOff x="2385391" y="1497496"/>
              <a:chExt cx="900000" cy="901147"/>
            </a:xfrm>
          </p:grpSpPr>
          <p:sp>
            <p:nvSpPr>
              <p:cNvPr id="26" name="椭圆 25"/>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7" name="文本框 26"/>
              <p:cNvSpPr txBox="1"/>
              <p:nvPr/>
            </p:nvSpPr>
            <p:spPr>
              <a:xfrm>
                <a:off x="2560639" y="1518838"/>
                <a:ext cx="576006" cy="804440"/>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A</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53" name="组合 52"/>
          <p:cNvGrpSpPr/>
          <p:nvPr/>
        </p:nvGrpSpPr>
        <p:grpSpPr>
          <a:xfrm>
            <a:off x="1772359" y="5138526"/>
            <a:ext cx="4071855" cy="1200329"/>
            <a:chOff x="4820229" y="2608298"/>
            <a:chExt cx="4071980" cy="1200367"/>
          </a:xfrm>
        </p:grpSpPr>
        <p:sp>
          <p:nvSpPr>
            <p:cNvPr id="18" name="矩形 17"/>
            <p:cNvSpPr/>
            <p:nvPr/>
          </p:nvSpPr>
          <p:spPr>
            <a:xfrm>
              <a:off x="6007497" y="2608298"/>
              <a:ext cx="2884712" cy="120036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19" name="直接连接符 18"/>
            <p:cNvCxnSpPr/>
            <p:nvPr/>
          </p:nvCxnSpPr>
          <p:spPr>
            <a:xfrm>
              <a:off x="5913536" y="2659574"/>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nvGrpSpPr>
            <p:cNvPr id="29" name="组合 28"/>
            <p:cNvGrpSpPr>
              <a:grpSpLocks noChangeAspect="1"/>
            </p:cNvGrpSpPr>
            <p:nvPr/>
          </p:nvGrpSpPr>
          <p:grpSpPr>
            <a:xfrm>
              <a:off x="4820229" y="2734659"/>
              <a:ext cx="792000" cy="793009"/>
              <a:chOff x="2385391" y="1497496"/>
              <a:chExt cx="900000" cy="901147"/>
            </a:xfrm>
          </p:grpSpPr>
          <p:sp>
            <p:nvSpPr>
              <p:cNvPr id="30" name="椭圆 29"/>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1" name="文本框 30"/>
              <p:cNvSpPr txBox="1"/>
              <p:nvPr/>
            </p:nvSpPr>
            <p:spPr>
              <a:xfrm>
                <a:off x="2581857" y="1534348"/>
                <a:ext cx="526821" cy="804442"/>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B</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58" name="组合 57"/>
          <p:cNvGrpSpPr/>
          <p:nvPr/>
        </p:nvGrpSpPr>
        <p:grpSpPr>
          <a:xfrm>
            <a:off x="6695391" y="3180819"/>
            <a:ext cx="3965842" cy="1200329"/>
            <a:chOff x="4820229" y="1484391"/>
            <a:chExt cx="3965962" cy="1200365"/>
          </a:xfrm>
        </p:grpSpPr>
        <p:grpSp>
          <p:nvGrpSpPr>
            <p:cNvPr id="59" name="组合 58"/>
            <p:cNvGrpSpPr/>
            <p:nvPr/>
          </p:nvGrpSpPr>
          <p:grpSpPr>
            <a:xfrm>
              <a:off x="5913536" y="1484391"/>
              <a:ext cx="2872655" cy="1200365"/>
              <a:chOff x="5913536" y="1484391"/>
              <a:chExt cx="2872655" cy="1200365"/>
            </a:xfrm>
          </p:grpSpPr>
          <p:sp>
            <p:nvSpPr>
              <p:cNvPr id="63" name="矩形 62"/>
              <p:cNvSpPr/>
              <p:nvPr/>
            </p:nvSpPr>
            <p:spPr>
              <a:xfrm>
                <a:off x="5980200" y="1484391"/>
                <a:ext cx="2805991" cy="12003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64" name="直接连接符 63"/>
              <p:cNvCxnSpPr/>
              <p:nvPr/>
            </p:nvCxnSpPr>
            <p:spPr>
              <a:xfrm>
                <a:off x="5913536" y="1546545"/>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grpSp>
          <p:nvGrpSpPr>
            <p:cNvPr id="60" name="组合 59"/>
            <p:cNvGrpSpPr>
              <a:grpSpLocks noChangeAspect="1"/>
            </p:cNvGrpSpPr>
            <p:nvPr/>
          </p:nvGrpSpPr>
          <p:grpSpPr>
            <a:xfrm>
              <a:off x="4820229" y="1626060"/>
              <a:ext cx="792000" cy="793009"/>
              <a:chOff x="2385391" y="1497496"/>
              <a:chExt cx="900000" cy="901147"/>
            </a:xfrm>
          </p:grpSpPr>
          <p:sp>
            <p:nvSpPr>
              <p:cNvPr id="61" name="椭圆 60"/>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62" name="文本框 61"/>
              <p:cNvSpPr txBox="1"/>
              <p:nvPr/>
            </p:nvSpPr>
            <p:spPr>
              <a:xfrm>
                <a:off x="2562461" y="1537103"/>
                <a:ext cx="572363" cy="804441"/>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C</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65" name="组合 64"/>
          <p:cNvGrpSpPr/>
          <p:nvPr/>
        </p:nvGrpSpPr>
        <p:grpSpPr>
          <a:xfrm>
            <a:off x="6695393" y="5151777"/>
            <a:ext cx="4071855" cy="1200329"/>
            <a:chOff x="4820229" y="2621550"/>
            <a:chExt cx="4071980" cy="1200367"/>
          </a:xfrm>
        </p:grpSpPr>
        <p:sp>
          <p:nvSpPr>
            <p:cNvPr id="66" name="矩形 65"/>
            <p:cNvSpPr/>
            <p:nvPr/>
          </p:nvSpPr>
          <p:spPr>
            <a:xfrm>
              <a:off x="6007497" y="2621550"/>
              <a:ext cx="2884712" cy="120036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67" name="直接连接符 66"/>
            <p:cNvCxnSpPr/>
            <p:nvPr/>
          </p:nvCxnSpPr>
          <p:spPr>
            <a:xfrm>
              <a:off x="5913536" y="2659574"/>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nvGrpSpPr>
            <p:cNvPr id="68" name="组合 67"/>
            <p:cNvGrpSpPr>
              <a:grpSpLocks noChangeAspect="1"/>
            </p:cNvGrpSpPr>
            <p:nvPr/>
          </p:nvGrpSpPr>
          <p:grpSpPr>
            <a:xfrm>
              <a:off x="4820229" y="2734659"/>
              <a:ext cx="792000" cy="793009"/>
              <a:chOff x="2385391" y="1497496"/>
              <a:chExt cx="900000" cy="901147"/>
            </a:xfrm>
          </p:grpSpPr>
          <p:sp>
            <p:nvSpPr>
              <p:cNvPr id="69" name="椭圆 68"/>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70" name="文本框 69"/>
              <p:cNvSpPr txBox="1"/>
              <p:nvPr/>
            </p:nvSpPr>
            <p:spPr>
              <a:xfrm>
                <a:off x="2564552" y="1537103"/>
                <a:ext cx="603331" cy="804442"/>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D</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sp>
        <p:nvSpPr>
          <p:cNvPr id="71" name="矩形 70"/>
          <p:cNvSpPr/>
          <p:nvPr/>
        </p:nvSpPr>
        <p:spPr>
          <a:xfrm>
            <a:off x="776672" y="2194796"/>
            <a:ext cx="10638655" cy="276999"/>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文本框 32"/>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2" name="矩形 41"/>
          <p:cNvSpPr/>
          <p:nvPr/>
        </p:nvSpPr>
        <p:spPr>
          <a:xfrm>
            <a:off x="2956459" y="2859435"/>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3" name="矩形 42"/>
          <p:cNvSpPr/>
          <p:nvPr/>
        </p:nvSpPr>
        <p:spPr>
          <a:xfrm>
            <a:off x="7948861" y="4796203"/>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4" name="矩形 43"/>
          <p:cNvSpPr/>
          <p:nvPr/>
        </p:nvSpPr>
        <p:spPr>
          <a:xfrm>
            <a:off x="3052466" y="4796203"/>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5" name="矩形 44"/>
          <p:cNvSpPr/>
          <p:nvPr/>
        </p:nvSpPr>
        <p:spPr>
          <a:xfrm>
            <a:off x="7852853" y="2859435"/>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1" name="矩形 40"/>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6" name="文本框 4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7" name="圆角矩形 46"/>
          <p:cNvSpPr/>
          <p:nvPr/>
        </p:nvSpPr>
        <p:spPr>
          <a:xfrm>
            <a:off x="4280800" y="1270521"/>
            <a:ext cx="3630399" cy="519351"/>
          </a:xfrm>
          <a:prstGeom prst="roundRect">
            <a:avLst>
              <a:gd name="adj" fmla="val 50000"/>
            </a:avLst>
          </a:prstGeom>
          <a:solidFill>
            <a:schemeClr val="bg1">
              <a:lumMod val="95000"/>
            </a:schemeClr>
          </a:solidFill>
          <a:ln>
            <a:solidFill>
              <a:schemeClr val="tx1"/>
            </a:solidFill>
          </a:ln>
        </p:spPr>
        <p:txBody>
          <a:bodyPr wrap="none" anchor="ctr">
            <a:no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fltVal val="0"/>
                                          </p:val>
                                        </p:tav>
                                        <p:tav tm="100000">
                                          <p:val>
                                            <p:strVal val="#ppt_w"/>
                                          </p:val>
                                        </p:tav>
                                      </p:tavLst>
                                    </p:anim>
                                    <p:anim calcmode="lin" valueType="num">
                                      <p:cBhvr>
                                        <p:cTn id="15" dur="500" fill="hold"/>
                                        <p:tgtEl>
                                          <p:spTgt spid="71"/>
                                        </p:tgtEl>
                                        <p:attrNameLst>
                                          <p:attrName>ppt_h</p:attrName>
                                        </p:attrNameLst>
                                      </p:cBhvr>
                                      <p:tavLst>
                                        <p:tav tm="0">
                                          <p:val>
                                            <p:fltVal val="0"/>
                                          </p:val>
                                        </p:tav>
                                        <p:tav tm="100000">
                                          <p:val>
                                            <p:strVal val="#ppt_h"/>
                                          </p:val>
                                        </p:tav>
                                      </p:tavLst>
                                    </p:anim>
                                    <p:animEffect transition="in" filter="fade">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200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3" grpId="0"/>
      <p:bldP spid="42" grpId="0"/>
      <p:bldP spid="43" grpId="0"/>
      <p:bldP spid="44" grpId="0"/>
      <p:bldP spid="45" grpId="0"/>
      <p:bldP spid="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3429000"/>
            <a:ext cx="12192000" cy="34290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12192000" cy="3429000"/>
          </a:xfrm>
          <a:prstGeom prst="rect">
            <a:avLst/>
          </a:prstGeom>
          <a:blipFill dpi="0" rotWithShape="1">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0" y="0"/>
            <a:ext cx="12192000" cy="3429000"/>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55798"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17" name="矩形 16"/>
          <p:cNvSpPr/>
          <p:nvPr/>
        </p:nvSpPr>
        <p:spPr>
          <a:xfrm>
            <a:off x="8188672"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18" name="矩形 17"/>
          <p:cNvSpPr/>
          <p:nvPr/>
        </p:nvSpPr>
        <p:spPr>
          <a:xfrm>
            <a:off x="4995425"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33" name="文本框 32"/>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30" name="矩形 29"/>
          <p:cNvSpPr/>
          <p:nvPr/>
        </p:nvSpPr>
        <p:spPr>
          <a:xfrm>
            <a:off x="949032" y="385806"/>
            <a:ext cx="4631497" cy="496663"/>
          </a:xfrm>
          <a:prstGeom prst="rect">
            <a:avLst/>
          </a:prstGeom>
        </p:spPr>
        <p:txBody>
          <a:bodyPr wrap="none" anchor="ctr">
            <a:noAutofit/>
          </a:bodyPr>
          <a:lstStyle/>
          <a:p>
            <a:r>
              <a:rPr lang="zh-CN" altLang="en-US" sz="3200" b="1" dirty="0" smtClean="0">
                <a:ln w="9525">
                  <a:noFill/>
                  <a:prstDash val="solid"/>
                </a:ln>
                <a:solidFill>
                  <a:schemeClr val="bg1"/>
                </a:solidFill>
                <a:latin typeface="微软雅黑" panose="020B0503020204020204" pitchFamily="34" charset="-122"/>
                <a:ea typeface="微软雅黑" panose="020B0503020204020204" pitchFamily="34" charset="-122"/>
              </a:rPr>
              <a:t>点击此处添加目录内容</a:t>
            </a:r>
            <a:endParaRPr lang="zh-CN" altLang="zh-CN" sz="3200" b="1" kern="100" dirty="0">
              <a:ln w="9525">
                <a:noFill/>
                <a:prstDash val="solid"/>
              </a:ln>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bg1"/>
                </a:solidFill>
                <a:latin typeface="Segoe UI Light" panose="020B0502040204020203" pitchFamily="34" charset="0"/>
                <a:cs typeface="Segoe UI Light" panose="020B0502040204020203" pitchFamily="34" charset="0"/>
              </a:rPr>
              <a:t>05</a:t>
            </a:r>
            <a:endParaRPr lang="zh-CN" altLang="en-US" sz="4000" dirty="0">
              <a:solidFill>
                <a:schemeClr val="bg1"/>
              </a:solidFill>
              <a:latin typeface="Segoe UI Light" panose="020B0502040204020203" pitchFamily="34" charset="0"/>
              <a:cs typeface="Segoe UI Light" panose="020B0502040204020203" pitchFamily="34" charset="0"/>
            </a:endParaRPr>
          </a:p>
        </p:txBody>
      </p:sp>
      <p:sp>
        <p:nvSpPr>
          <p:cNvPr id="32" name="平行四边形 26"/>
          <p:cNvSpPr/>
          <p:nvPr/>
        </p:nvSpPr>
        <p:spPr>
          <a:xfrm>
            <a:off x="9482477" y="18059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rgbClr val="005EA4"/>
          </a:solidFill>
        </p:spPr>
        <p:txBody>
          <a:bodyPr wrap="none" anchor="ctr">
            <a:noAutofit/>
          </a:bodyPr>
          <a:lstStyle/>
          <a:p>
            <a:pPr algn="ctr"/>
            <a:r>
              <a:rPr lang="zh-CN" altLang="en-US" sz="1200" i="1" dirty="0" smtClean="0">
                <a:solidFill>
                  <a:schemeClr val="bg1"/>
                </a:solidFill>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solidFill>
                <a:schemeClr val="bg1"/>
              </a:solidFill>
              <a:effectLst/>
              <a:latin typeface="微软雅黑 Light" panose="020B0502040204020203" pitchFamily="34" charset="-122"/>
              <a:ea typeface="微软雅黑 Light" panose="020B0502040204020203" pitchFamily="34" charset="-122"/>
            </a:endParaRPr>
          </a:p>
        </p:txBody>
      </p:sp>
      <p:grpSp>
        <p:nvGrpSpPr>
          <p:cNvPr id="34" name="组合 33"/>
          <p:cNvGrpSpPr/>
          <p:nvPr/>
        </p:nvGrpSpPr>
        <p:grpSpPr>
          <a:xfrm>
            <a:off x="250378" y="339623"/>
            <a:ext cx="616324" cy="616324"/>
            <a:chOff x="141194" y="257735"/>
            <a:chExt cx="616324" cy="616324"/>
          </a:xfrm>
          <a:solidFill>
            <a:schemeClr val="bg1"/>
          </a:solidFill>
        </p:grpSpPr>
        <p:sp>
          <p:nvSpPr>
            <p:cNvPr id="36"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9"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3" name="组合 2"/>
          <p:cNvGrpSpPr/>
          <p:nvPr/>
        </p:nvGrpSpPr>
        <p:grpSpPr>
          <a:xfrm>
            <a:off x="2097741" y="2575111"/>
            <a:ext cx="1715914" cy="1707777"/>
            <a:chOff x="2097741" y="2575111"/>
            <a:chExt cx="1715914" cy="1707777"/>
          </a:xfrm>
        </p:grpSpPr>
        <p:sp>
          <p:nvSpPr>
            <p:cNvPr id="4" name="椭圆 3"/>
            <p:cNvSpPr/>
            <p:nvPr/>
          </p:nvSpPr>
          <p:spPr>
            <a:xfrm>
              <a:off x="2097741"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92698"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grpSp>
        <p:nvGrpSpPr>
          <p:cNvPr id="7" name="组合 6"/>
          <p:cNvGrpSpPr/>
          <p:nvPr/>
        </p:nvGrpSpPr>
        <p:grpSpPr>
          <a:xfrm>
            <a:off x="8382000" y="2575111"/>
            <a:ext cx="1707777" cy="1707777"/>
            <a:chOff x="8382000" y="2575111"/>
            <a:chExt cx="1707777" cy="1707777"/>
          </a:xfrm>
        </p:grpSpPr>
        <p:sp>
          <p:nvSpPr>
            <p:cNvPr id="40" name="椭圆 39"/>
            <p:cNvSpPr/>
            <p:nvPr/>
          </p:nvSpPr>
          <p:spPr>
            <a:xfrm>
              <a:off x="8382000"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8409721"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grpSp>
        <p:nvGrpSpPr>
          <p:cNvPr id="6" name="组合 5"/>
          <p:cNvGrpSpPr/>
          <p:nvPr/>
        </p:nvGrpSpPr>
        <p:grpSpPr>
          <a:xfrm>
            <a:off x="5239871" y="2575111"/>
            <a:ext cx="1707777" cy="1707777"/>
            <a:chOff x="5239871" y="2575111"/>
            <a:chExt cx="1707777" cy="1707777"/>
          </a:xfrm>
        </p:grpSpPr>
        <p:sp>
          <p:nvSpPr>
            <p:cNvPr id="41" name="椭圆 40"/>
            <p:cNvSpPr/>
            <p:nvPr/>
          </p:nvSpPr>
          <p:spPr>
            <a:xfrm>
              <a:off x="5239871"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285521"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37" fill="hold" grpId="0" nodeType="withEffect">
                                  <p:stCondLst>
                                    <p:cond delay="0"/>
                                  </p:stCondLst>
                                  <p:childTnLst>
                                    <p:animEffect transition="out" filter="barn(outVertic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10" presetClass="exit" presetSubtype="0" fill="hold" grpId="0" nodeType="withEffect">
                                  <p:stCondLst>
                                    <p:cond delay="30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096001" y="2334540"/>
            <a:ext cx="4512363" cy="1364649"/>
            <a:chOff x="4363709" y="2109413"/>
            <a:chExt cx="4447172" cy="1137243"/>
          </a:xfrm>
          <a:solidFill>
            <a:schemeClr val="bg1">
              <a:alpha val="50000"/>
            </a:schemeClr>
          </a:solidFill>
        </p:grpSpPr>
        <p:sp>
          <p:nvSpPr>
            <p:cNvPr id="30" name="圆角矩形 29"/>
            <p:cNvSpPr/>
            <p:nvPr/>
          </p:nvSpPr>
          <p:spPr>
            <a:xfrm>
              <a:off x="4363709" y="2109413"/>
              <a:ext cx="4447172" cy="1137243"/>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3" name="矩形 2"/>
            <p:cNvSpPr/>
            <p:nvPr/>
          </p:nvSpPr>
          <p:spPr>
            <a:xfrm>
              <a:off x="5946444" y="2301828"/>
              <a:ext cx="1844905" cy="538626"/>
            </a:xfrm>
            <a:prstGeom prst="rect">
              <a:avLst/>
            </a:prstGeom>
            <a:noFill/>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a:t>。</a:t>
              </a:r>
              <a:endParaRPr lang="zh-CN" altLang="en-US" sz="1200" dirty="0"/>
            </a:p>
          </p:txBody>
        </p:sp>
      </p:grpSp>
      <p:grpSp>
        <p:nvGrpSpPr>
          <p:cNvPr id="19" name="组合 18"/>
          <p:cNvGrpSpPr/>
          <p:nvPr/>
        </p:nvGrpSpPr>
        <p:grpSpPr>
          <a:xfrm>
            <a:off x="6096001" y="3762295"/>
            <a:ext cx="4512362" cy="1348093"/>
            <a:chOff x="4363709" y="3424793"/>
            <a:chExt cx="4447171" cy="1123446"/>
          </a:xfrm>
          <a:solidFill>
            <a:schemeClr val="bg1">
              <a:alpha val="50000"/>
            </a:schemeClr>
          </a:solidFill>
        </p:grpSpPr>
        <p:sp>
          <p:nvSpPr>
            <p:cNvPr id="31" name="圆角矩形 30"/>
            <p:cNvSpPr/>
            <p:nvPr/>
          </p:nvSpPr>
          <p:spPr>
            <a:xfrm>
              <a:off x="4363709" y="3424793"/>
              <a:ext cx="4447171" cy="1123446"/>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5" name="矩形 4"/>
            <p:cNvSpPr/>
            <p:nvPr/>
          </p:nvSpPr>
          <p:spPr>
            <a:xfrm>
              <a:off x="5980282" y="3598095"/>
              <a:ext cx="1824841" cy="692519"/>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a:t>。</a:t>
              </a:r>
              <a:endParaRPr lang="zh-CN" altLang="en-US" sz="1200" dirty="0"/>
            </a:p>
          </p:txBody>
        </p:sp>
      </p:grpSp>
      <p:grpSp>
        <p:nvGrpSpPr>
          <p:cNvPr id="18" name="组合 17"/>
          <p:cNvGrpSpPr/>
          <p:nvPr/>
        </p:nvGrpSpPr>
        <p:grpSpPr>
          <a:xfrm>
            <a:off x="1679647" y="3759482"/>
            <a:ext cx="4416356" cy="1353713"/>
            <a:chOff x="263165" y="3432212"/>
            <a:chExt cx="4352552" cy="1128130"/>
          </a:xfrm>
          <a:solidFill>
            <a:schemeClr val="bg1">
              <a:alpha val="50000"/>
            </a:schemeClr>
          </a:solidFill>
        </p:grpSpPr>
        <p:sp>
          <p:nvSpPr>
            <p:cNvPr id="32" name="圆角矩形 31"/>
            <p:cNvSpPr/>
            <p:nvPr/>
          </p:nvSpPr>
          <p:spPr>
            <a:xfrm>
              <a:off x="263165" y="3432212"/>
              <a:ext cx="4352552" cy="1128130"/>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4" name="矩形 3"/>
            <p:cNvSpPr/>
            <p:nvPr/>
          </p:nvSpPr>
          <p:spPr>
            <a:xfrm>
              <a:off x="1211176" y="3591403"/>
              <a:ext cx="1832745" cy="538626"/>
            </a:xfrm>
            <a:prstGeom prst="rect">
              <a:avLst/>
            </a:prstGeom>
            <a:noFill/>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grpSp>
        <p:nvGrpSpPr>
          <p:cNvPr id="17" name="组合 16"/>
          <p:cNvGrpSpPr/>
          <p:nvPr/>
        </p:nvGrpSpPr>
        <p:grpSpPr>
          <a:xfrm>
            <a:off x="1679647" y="2334542"/>
            <a:ext cx="4416356" cy="1364652"/>
            <a:chOff x="891970" y="2073221"/>
            <a:chExt cx="3680409" cy="1137243"/>
          </a:xfrm>
        </p:grpSpPr>
        <p:sp>
          <p:nvSpPr>
            <p:cNvPr id="8" name="圆角矩形 7"/>
            <p:cNvSpPr/>
            <p:nvPr/>
          </p:nvSpPr>
          <p:spPr>
            <a:xfrm>
              <a:off x="891970" y="2073221"/>
              <a:ext cx="3680409" cy="1137243"/>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2" name="矩形 1"/>
            <p:cNvSpPr/>
            <p:nvPr/>
          </p:nvSpPr>
          <p:spPr>
            <a:xfrm>
              <a:off x="1728526" y="2286413"/>
              <a:ext cx="1503223" cy="692518"/>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grpSp>
      <p:sp>
        <p:nvSpPr>
          <p:cNvPr id="7" name="圆角矩形 6"/>
          <p:cNvSpPr/>
          <p:nvPr/>
        </p:nvSpPr>
        <p:spPr>
          <a:xfrm>
            <a:off x="4592117" y="1978855"/>
            <a:ext cx="2997316" cy="3455975"/>
          </a:xfrm>
          <a:prstGeom prst="roundRect">
            <a:avLst>
              <a:gd name="adj" fmla="val 7142"/>
            </a:avLst>
          </a:prstGeom>
          <a:solidFill>
            <a:srgbClr val="005EA4">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48" name="文本框 47"/>
          <p:cNvSpPr txBox="1"/>
          <p:nvPr/>
        </p:nvSpPr>
        <p:spPr>
          <a:xfrm>
            <a:off x="1860497" y="2695892"/>
            <a:ext cx="614271" cy="683264"/>
          </a:xfrm>
          <a:prstGeom prst="rect">
            <a:avLst/>
          </a:prstGeom>
          <a:noFill/>
        </p:spPr>
        <p:txBody>
          <a:bodyPr wrap="none" rtlCol="0">
            <a:spAutoFit/>
          </a:bodyPr>
          <a:lstStyle/>
          <a:p>
            <a:r>
              <a:rPr lang="en-US" altLang="zh-CN" sz="3840" dirty="0">
                <a:latin typeface="Segoe UI Light" panose="020B0502040204020203" pitchFamily="34" charset="0"/>
                <a:ea typeface="微软雅黑" panose="020B0503020204020204" pitchFamily="34" charset="-122"/>
                <a:cs typeface="Segoe UI Light" panose="020B0502040204020203" pitchFamily="34" charset="0"/>
              </a:rPr>
              <a:t>01</a:t>
            </a:r>
            <a:endParaRPr lang="zh-CN" altLang="en-US" sz="3840" dirty="0">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49" name="文本框 48"/>
          <p:cNvSpPr txBox="1"/>
          <p:nvPr/>
        </p:nvSpPr>
        <p:spPr>
          <a:xfrm>
            <a:off x="1872510" y="4078918"/>
            <a:ext cx="691215"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03</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50" name="文本框 49"/>
          <p:cNvSpPr txBox="1"/>
          <p:nvPr/>
        </p:nvSpPr>
        <p:spPr>
          <a:xfrm>
            <a:off x="9777657" y="2695892"/>
            <a:ext cx="691215"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02</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51" name="文本框 50"/>
          <p:cNvSpPr txBox="1"/>
          <p:nvPr/>
        </p:nvSpPr>
        <p:spPr>
          <a:xfrm>
            <a:off x="9768763" y="4064942"/>
            <a:ext cx="699230"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04</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grpSp>
        <p:nvGrpSpPr>
          <p:cNvPr id="13" name="组合 12"/>
          <p:cNvGrpSpPr/>
          <p:nvPr/>
        </p:nvGrpSpPr>
        <p:grpSpPr>
          <a:xfrm>
            <a:off x="6199541" y="2476814"/>
            <a:ext cx="1080102" cy="1080102"/>
            <a:chOff x="4671424" y="2168640"/>
            <a:chExt cx="900112" cy="900112"/>
          </a:xfrm>
          <a:solidFill>
            <a:srgbClr val="84A2D8"/>
          </a:solidFill>
        </p:grpSpPr>
        <p:sp>
          <p:nvSpPr>
            <p:cNvPr id="57" name="圆角矩形 56"/>
            <p:cNvSpPr/>
            <p:nvPr/>
          </p:nvSpPr>
          <p:spPr>
            <a:xfrm>
              <a:off x="4671424" y="2168640"/>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3" name="KSO_Shape"/>
            <p:cNvSpPr/>
            <p:nvPr/>
          </p:nvSpPr>
          <p:spPr>
            <a:xfrm>
              <a:off x="4998348" y="2382768"/>
              <a:ext cx="312480" cy="534154"/>
            </a:xfrm>
            <a:custGeom>
              <a:avLst/>
              <a:gdLst>
                <a:gd name="connsiteX0" fmla="*/ 622300 w 1549400"/>
                <a:gd name="connsiteY0" fmla="*/ 644526 h 2651126"/>
                <a:gd name="connsiteX1" fmla="*/ 609600 w 1549400"/>
                <a:gd name="connsiteY1" fmla="*/ 647701 h 2651126"/>
                <a:gd name="connsiteX2" fmla="*/ 596900 w 1549400"/>
                <a:gd name="connsiteY2" fmla="*/ 654051 h 2651126"/>
                <a:gd name="connsiteX3" fmla="*/ 590550 w 1549400"/>
                <a:gd name="connsiteY3" fmla="*/ 666751 h 2651126"/>
                <a:gd name="connsiteX4" fmla="*/ 587375 w 1549400"/>
                <a:gd name="connsiteY4" fmla="*/ 679451 h 2651126"/>
                <a:gd name="connsiteX5" fmla="*/ 590550 w 1549400"/>
                <a:gd name="connsiteY5" fmla="*/ 692151 h 2651126"/>
                <a:gd name="connsiteX6" fmla="*/ 596900 w 1549400"/>
                <a:gd name="connsiteY6" fmla="*/ 704851 h 2651126"/>
                <a:gd name="connsiteX7" fmla="*/ 609600 w 1549400"/>
                <a:gd name="connsiteY7" fmla="*/ 711201 h 2651126"/>
                <a:gd name="connsiteX8" fmla="*/ 610452 w 1549400"/>
                <a:gd name="connsiteY8" fmla="*/ 711414 h 2651126"/>
                <a:gd name="connsiteX9" fmla="*/ 536575 w 1549400"/>
                <a:gd name="connsiteY9" fmla="*/ 1323976 h 2651126"/>
                <a:gd name="connsiteX10" fmla="*/ 622300 w 1549400"/>
                <a:gd name="connsiteY10" fmla="*/ 1416051 h 2651126"/>
                <a:gd name="connsiteX11" fmla="*/ 701675 w 1549400"/>
                <a:gd name="connsiteY11" fmla="*/ 1323976 h 2651126"/>
                <a:gd name="connsiteX12" fmla="*/ 633960 w 1549400"/>
                <a:gd name="connsiteY12" fmla="*/ 711461 h 2651126"/>
                <a:gd name="connsiteX13" fmla="*/ 635000 w 1549400"/>
                <a:gd name="connsiteY13" fmla="*/ 711201 h 2651126"/>
                <a:gd name="connsiteX14" fmla="*/ 647700 w 1549400"/>
                <a:gd name="connsiteY14" fmla="*/ 704851 h 2651126"/>
                <a:gd name="connsiteX15" fmla="*/ 654050 w 1549400"/>
                <a:gd name="connsiteY15" fmla="*/ 692151 h 2651126"/>
                <a:gd name="connsiteX16" fmla="*/ 657225 w 1549400"/>
                <a:gd name="connsiteY16" fmla="*/ 679451 h 2651126"/>
                <a:gd name="connsiteX17" fmla="*/ 654050 w 1549400"/>
                <a:gd name="connsiteY17" fmla="*/ 666751 h 2651126"/>
                <a:gd name="connsiteX18" fmla="*/ 647700 w 1549400"/>
                <a:gd name="connsiteY18" fmla="*/ 654051 h 2651126"/>
                <a:gd name="connsiteX19" fmla="*/ 635000 w 1549400"/>
                <a:gd name="connsiteY19" fmla="*/ 647701 h 2651126"/>
                <a:gd name="connsiteX20" fmla="*/ 1450975 w 1549400"/>
                <a:gd name="connsiteY20" fmla="*/ 76201 h 2651126"/>
                <a:gd name="connsiteX21" fmla="*/ 1470025 w 1549400"/>
                <a:gd name="connsiteY21" fmla="*/ 76201 h 2651126"/>
                <a:gd name="connsiteX22" fmla="*/ 1485900 w 1549400"/>
                <a:gd name="connsiteY22" fmla="*/ 79376 h 2651126"/>
                <a:gd name="connsiteX23" fmla="*/ 1504950 w 1549400"/>
                <a:gd name="connsiteY23" fmla="*/ 88901 h 2651126"/>
                <a:gd name="connsiteX24" fmla="*/ 1517650 w 1549400"/>
                <a:gd name="connsiteY24" fmla="*/ 98426 h 2651126"/>
                <a:gd name="connsiteX25" fmla="*/ 1530350 w 1549400"/>
                <a:gd name="connsiteY25" fmla="*/ 111126 h 2651126"/>
                <a:gd name="connsiteX26" fmla="*/ 1539875 w 1549400"/>
                <a:gd name="connsiteY26" fmla="*/ 127001 h 2651126"/>
                <a:gd name="connsiteX27" fmla="*/ 1546225 w 1549400"/>
                <a:gd name="connsiteY27" fmla="*/ 146051 h 2651126"/>
                <a:gd name="connsiteX28" fmla="*/ 1549400 w 1549400"/>
                <a:gd name="connsiteY28" fmla="*/ 161926 h 2651126"/>
                <a:gd name="connsiteX29" fmla="*/ 1549400 w 1549400"/>
                <a:gd name="connsiteY29" fmla="*/ 180976 h 2651126"/>
                <a:gd name="connsiteX30" fmla="*/ 1546225 w 1549400"/>
                <a:gd name="connsiteY30" fmla="*/ 200026 h 2651126"/>
                <a:gd name="connsiteX31" fmla="*/ 1536700 w 1549400"/>
                <a:gd name="connsiteY31" fmla="*/ 215901 h 2651126"/>
                <a:gd name="connsiteX32" fmla="*/ 1527175 w 1549400"/>
                <a:gd name="connsiteY32" fmla="*/ 228601 h 2651126"/>
                <a:gd name="connsiteX33" fmla="*/ 1514475 w 1549400"/>
                <a:gd name="connsiteY33" fmla="*/ 241301 h 2651126"/>
                <a:gd name="connsiteX34" fmla="*/ 898525 w 1549400"/>
                <a:gd name="connsiteY34" fmla="*/ 833446 h 2651126"/>
                <a:gd name="connsiteX35" fmla="*/ 898525 w 1549400"/>
                <a:gd name="connsiteY35" fmla="*/ 1454151 h 2651126"/>
                <a:gd name="connsiteX36" fmla="*/ 895350 w 1549400"/>
                <a:gd name="connsiteY36" fmla="*/ 1479551 h 2651126"/>
                <a:gd name="connsiteX37" fmla="*/ 892175 w 1549400"/>
                <a:gd name="connsiteY37" fmla="*/ 1501776 h 2651126"/>
                <a:gd name="connsiteX38" fmla="*/ 885825 w 1549400"/>
                <a:gd name="connsiteY38" fmla="*/ 1524001 h 2651126"/>
                <a:gd name="connsiteX39" fmla="*/ 879101 w 1549400"/>
                <a:gd name="connsiteY39" fmla="*/ 1535207 h 2651126"/>
                <a:gd name="connsiteX40" fmla="*/ 879475 w 1549400"/>
                <a:gd name="connsiteY40" fmla="*/ 1536701 h 2651126"/>
                <a:gd name="connsiteX41" fmla="*/ 882650 w 1549400"/>
                <a:gd name="connsiteY41" fmla="*/ 1562101 h 2651126"/>
                <a:gd name="connsiteX42" fmla="*/ 882650 w 1549400"/>
                <a:gd name="connsiteY42" fmla="*/ 2520951 h 2651126"/>
                <a:gd name="connsiteX43" fmla="*/ 879475 w 1549400"/>
                <a:gd name="connsiteY43" fmla="*/ 2546351 h 2651126"/>
                <a:gd name="connsiteX44" fmla="*/ 873125 w 1549400"/>
                <a:gd name="connsiteY44" fmla="*/ 2571751 h 2651126"/>
                <a:gd name="connsiteX45" fmla="*/ 860425 w 1549400"/>
                <a:gd name="connsiteY45" fmla="*/ 2593976 h 2651126"/>
                <a:gd name="connsiteX46" fmla="*/ 844550 w 1549400"/>
                <a:gd name="connsiteY46" fmla="*/ 2613026 h 2651126"/>
                <a:gd name="connsiteX47" fmla="*/ 825500 w 1549400"/>
                <a:gd name="connsiteY47" fmla="*/ 2628901 h 2651126"/>
                <a:gd name="connsiteX48" fmla="*/ 803275 w 1549400"/>
                <a:gd name="connsiteY48" fmla="*/ 2638426 h 2651126"/>
                <a:gd name="connsiteX49" fmla="*/ 781050 w 1549400"/>
                <a:gd name="connsiteY49" fmla="*/ 2647951 h 2651126"/>
                <a:gd name="connsiteX50" fmla="*/ 755650 w 1549400"/>
                <a:gd name="connsiteY50" fmla="*/ 2651126 h 2651126"/>
                <a:gd name="connsiteX51" fmla="*/ 727075 w 1549400"/>
                <a:gd name="connsiteY51" fmla="*/ 2647951 h 2651126"/>
                <a:gd name="connsiteX52" fmla="*/ 704850 w 1549400"/>
                <a:gd name="connsiteY52" fmla="*/ 2638426 h 2651126"/>
                <a:gd name="connsiteX53" fmla="*/ 682625 w 1549400"/>
                <a:gd name="connsiteY53" fmla="*/ 2628901 h 2651126"/>
                <a:gd name="connsiteX54" fmla="*/ 663575 w 1549400"/>
                <a:gd name="connsiteY54" fmla="*/ 2613026 h 2651126"/>
                <a:gd name="connsiteX55" fmla="*/ 647700 w 1549400"/>
                <a:gd name="connsiteY55" fmla="*/ 2593976 h 2651126"/>
                <a:gd name="connsiteX56" fmla="*/ 635000 w 1549400"/>
                <a:gd name="connsiteY56" fmla="*/ 2571751 h 2651126"/>
                <a:gd name="connsiteX57" fmla="*/ 628650 w 1549400"/>
                <a:gd name="connsiteY57" fmla="*/ 2546351 h 2651126"/>
                <a:gd name="connsiteX58" fmla="*/ 625475 w 1549400"/>
                <a:gd name="connsiteY58" fmla="*/ 2520951 h 2651126"/>
                <a:gd name="connsiteX59" fmla="*/ 625475 w 1549400"/>
                <a:gd name="connsiteY59" fmla="*/ 1612901 h 2651126"/>
                <a:gd name="connsiteX60" fmla="*/ 527050 w 1549400"/>
                <a:gd name="connsiteY60" fmla="*/ 1612901 h 2651126"/>
                <a:gd name="connsiteX61" fmla="*/ 527050 w 1549400"/>
                <a:gd name="connsiteY61" fmla="*/ 2520951 h 2651126"/>
                <a:gd name="connsiteX62" fmla="*/ 527050 w 1549400"/>
                <a:gd name="connsiteY62" fmla="*/ 2546351 h 2651126"/>
                <a:gd name="connsiteX63" fmla="*/ 517525 w 1549400"/>
                <a:gd name="connsiteY63" fmla="*/ 2571751 h 2651126"/>
                <a:gd name="connsiteX64" fmla="*/ 504825 w 1549400"/>
                <a:gd name="connsiteY64" fmla="*/ 2593976 h 2651126"/>
                <a:gd name="connsiteX65" fmla="*/ 488950 w 1549400"/>
                <a:gd name="connsiteY65" fmla="*/ 2613026 h 2651126"/>
                <a:gd name="connsiteX66" fmla="*/ 469900 w 1549400"/>
                <a:gd name="connsiteY66" fmla="*/ 2628901 h 2651126"/>
                <a:gd name="connsiteX67" fmla="*/ 450850 w 1549400"/>
                <a:gd name="connsiteY67" fmla="*/ 2638426 h 2651126"/>
                <a:gd name="connsiteX68" fmla="*/ 425450 w 1549400"/>
                <a:gd name="connsiteY68" fmla="*/ 2647951 h 2651126"/>
                <a:gd name="connsiteX69" fmla="*/ 400050 w 1549400"/>
                <a:gd name="connsiteY69" fmla="*/ 2651126 h 2651126"/>
                <a:gd name="connsiteX70" fmla="*/ 374650 w 1549400"/>
                <a:gd name="connsiteY70" fmla="*/ 2647951 h 2651126"/>
                <a:gd name="connsiteX71" fmla="*/ 349250 w 1549400"/>
                <a:gd name="connsiteY71" fmla="*/ 2638426 h 2651126"/>
                <a:gd name="connsiteX72" fmla="*/ 327025 w 1549400"/>
                <a:gd name="connsiteY72" fmla="*/ 2628901 h 2651126"/>
                <a:gd name="connsiteX73" fmla="*/ 307975 w 1549400"/>
                <a:gd name="connsiteY73" fmla="*/ 2613026 h 2651126"/>
                <a:gd name="connsiteX74" fmla="*/ 292100 w 1549400"/>
                <a:gd name="connsiteY74" fmla="*/ 2593976 h 2651126"/>
                <a:gd name="connsiteX75" fmla="*/ 279400 w 1549400"/>
                <a:gd name="connsiteY75" fmla="*/ 2571751 h 2651126"/>
                <a:gd name="connsiteX76" fmla="*/ 273050 w 1549400"/>
                <a:gd name="connsiteY76" fmla="*/ 2546351 h 2651126"/>
                <a:gd name="connsiteX77" fmla="*/ 269875 w 1549400"/>
                <a:gd name="connsiteY77" fmla="*/ 2520951 h 2651126"/>
                <a:gd name="connsiteX78" fmla="*/ 269875 w 1549400"/>
                <a:gd name="connsiteY78" fmla="*/ 1562101 h 2651126"/>
                <a:gd name="connsiteX79" fmla="*/ 273050 w 1549400"/>
                <a:gd name="connsiteY79" fmla="*/ 1536701 h 2651126"/>
                <a:gd name="connsiteX80" fmla="*/ 273424 w 1549400"/>
                <a:gd name="connsiteY80" fmla="*/ 1535207 h 2651126"/>
                <a:gd name="connsiteX81" fmla="*/ 266700 w 1549400"/>
                <a:gd name="connsiteY81" fmla="*/ 1524001 h 2651126"/>
                <a:gd name="connsiteX82" fmla="*/ 260350 w 1549400"/>
                <a:gd name="connsiteY82" fmla="*/ 1501776 h 2651126"/>
                <a:gd name="connsiteX83" fmla="*/ 257175 w 1549400"/>
                <a:gd name="connsiteY83" fmla="*/ 1479551 h 2651126"/>
                <a:gd name="connsiteX84" fmla="*/ 257175 w 1549400"/>
                <a:gd name="connsiteY84" fmla="*/ 1454151 h 2651126"/>
                <a:gd name="connsiteX85" fmla="*/ 257175 w 1549400"/>
                <a:gd name="connsiteY85" fmla="*/ 1027643 h 2651126"/>
                <a:gd name="connsiteX86" fmla="*/ 187325 w 1549400"/>
                <a:gd name="connsiteY86" fmla="*/ 1628776 h 2651126"/>
                <a:gd name="connsiteX87" fmla="*/ 184150 w 1549400"/>
                <a:gd name="connsiteY87" fmla="*/ 1647826 h 2651126"/>
                <a:gd name="connsiteX88" fmla="*/ 177800 w 1549400"/>
                <a:gd name="connsiteY88" fmla="*/ 1663701 h 2651126"/>
                <a:gd name="connsiteX89" fmla="*/ 171450 w 1549400"/>
                <a:gd name="connsiteY89" fmla="*/ 1679576 h 2651126"/>
                <a:gd name="connsiteX90" fmla="*/ 158750 w 1549400"/>
                <a:gd name="connsiteY90" fmla="*/ 1695451 h 2651126"/>
                <a:gd name="connsiteX91" fmla="*/ 146050 w 1549400"/>
                <a:gd name="connsiteY91" fmla="*/ 1704976 h 2651126"/>
                <a:gd name="connsiteX92" fmla="*/ 130175 w 1549400"/>
                <a:gd name="connsiteY92" fmla="*/ 1714501 h 2651126"/>
                <a:gd name="connsiteX93" fmla="*/ 111125 w 1549400"/>
                <a:gd name="connsiteY93" fmla="*/ 1720851 h 2651126"/>
                <a:gd name="connsiteX94" fmla="*/ 92075 w 1549400"/>
                <a:gd name="connsiteY94" fmla="*/ 1720851 h 2651126"/>
                <a:gd name="connsiteX95" fmla="*/ 73025 w 1549400"/>
                <a:gd name="connsiteY95" fmla="*/ 1720851 h 2651126"/>
                <a:gd name="connsiteX96" fmla="*/ 57150 w 1549400"/>
                <a:gd name="connsiteY96" fmla="*/ 1714501 h 2651126"/>
                <a:gd name="connsiteX97" fmla="*/ 41275 w 1549400"/>
                <a:gd name="connsiteY97" fmla="*/ 1704976 h 2651126"/>
                <a:gd name="connsiteX98" fmla="*/ 28575 w 1549400"/>
                <a:gd name="connsiteY98" fmla="*/ 1695451 h 2651126"/>
                <a:gd name="connsiteX99" fmla="*/ 15875 w 1549400"/>
                <a:gd name="connsiteY99" fmla="*/ 1679576 h 2651126"/>
                <a:gd name="connsiteX100" fmla="*/ 9525 w 1549400"/>
                <a:gd name="connsiteY100" fmla="*/ 1663701 h 2651126"/>
                <a:gd name="connsiteX101" fmla="*/ 3175 w 1549400"/>
                <a:gd name="connsiteY101" fmla="*/ 1647826 h 2651126"/>
                <a:gd name="connsiteX102" fmla="*/ 0 w 1549400"/>
                <a:gd name="connsiteY102" fmla="*/ 1628776 h 2651126"/>
                <a:gd name="connsiteX103" fmla="*/ 107950 w 1549400"/>
                <a:gd name="connsiteY103" fmla="*/ 727076 h 2651126"/>
                <a:gd name="connsiteX104" fmla="*/ 107950 w 1549400"/>
                <a:gd name="connsiteY104" fmla="*/ 708026 h 2651126"/>
                <a:gd name="connsiteX105" fmla="*/ 114300 w 1549400"/>
                <a:gd name="connsiteY105" fmla="*/ 692151 h 2651126"/>
                <a:gd name="connsiteX106" fmla="*/ 123825 w 1549400"/>
                <a:gd name="connsiteY106" fmla="*/ 676276 h 2651126"/>
                <a:gd name="connsiteX107" fmla="*/ 127000 w 1549400"/>
                <a:gd name="connsiteY107" fmla="*/ 669926 h 2651126"/>
                <a:gd name="connsiteX108" fmla="*/ 133350 w 1549400"/>
                <a:gd name="connsiteY108" fmla="*/ 660401 h 2651126"/>
                <a:gd name="connsiteX109" fmla="*/ 146050 w 1549400"/>
                <a:gd name="connsiteY109" fmla="*/ 650876 h 2651126"/>
                <a:gd name="connsiteX110" fmla="*/ 158750 w 1549400"/>
                <a:gd name="connsiteY110" fmla="*/ 641351 h 2651126"/>
                <a:gd name="connsiteX111" fmla="*/ 190500 w 1549400"/>
                <a:gd name="connsiteY111" fmla="*/ 625476 h 2651126"/>
                <a:gd name="connsiteX112" fmla="*/ 228600 w 1549400"/>
                <a:gd name="connsiteY112" fmla="*/ 609601 h 2651126"/>
                <a:gd name="connsiteX113" fmla="*/ 273050 w 1549400"/>
                <a:gd name="connsiteY113" fmla="*/ 600076 h 2651126"/>
                <a:gd name="connsiteX114" fmla="*/ 317500 w 1549400"/>
                <a:gd name="connsiteY114" fmla="*/ 590551 h 2651126"/>
                <a:gd name="connsiteX115" fmla="*/ 365125 w 1549400"/>
                <a:gd name="connsiteY115" fmla="*/ 581026 h 2651126"/>
                <a:gd name="connsiteX116" fmla="*/ 450850 w 1549400"/>
                <a:gd name="connsiteY116" fmla="*/ 571501 h 2651126"/>
                <a:gd name="connsiteX117" fmla="*/ 520700 w 1549400"/>
                <a:gd name="connsiteY117" fmla="*/ 568326 h 2651126"/>
                <a:gd name="connsiteX118" fmla="*/ 631825 w 1549400"/>
                <a:gd name="connsiteY118" fmla="*/ 568326 h 2651126"/>
                <a:gd name="connsiteX119" fmla="*/ 701675 w 1549400"/>
                <a:gd name="connsiteY119" fmla="*/ 571501 h 2651126"/>
                <a:gd name="connsiteX120" fmla="*/ 784225 w 1549400"/>
                <a:gd name="connsiteY120" fmla="*/ 577851 h 2651126"/>
                <a:gd name="connsiteX121" fmla="*/ 869950 w 1549400"/>
                <a:gd name="connsiteY121" fmla="*/ 593726 h 2651126"/>
                <a:gd name="connsiteX122" fmla="*/ 879958 w 1549400"/>
                <a:gd name="connsiteY122" fmla="*/ 595266 h 2651126"/>
                <a:gd name="connsiteX123" fmla="*/ 1400175 w 1549400"/>
                <a:gd name="connsiteY123" fmla="*/ 95251 h 2651126"/>
                <a:gd name="connsiteX124" fmla="*/ 1416050 w 1549400"/>
                <a:gd name="connsiteY124" fmla="*/ 85726 h 2651126"/>
                <a:gd name="connsiteX125" fmla="*/ 1435100 w 1549400"/>
                <a:gd name="connsiteY125" fmla="*/ 79376 h 2651126"/>
                <a:gd name="connsiteX126" fmla="*/ 658814 w 1549400"/>
                <a:gd name="connsiteY126" fmla="*/ 0 h 2651126"/>
                <a:gd name="connsiteX127" fmla="*/ 930277 w 1549400"/>
                <a:gd name="connsiteY127" fmla="*/ 271463 h 2651126"/>
                <a:gd name="connsiteX128" fmla="*/ 658814 w 1549400"/>
                <a:gd name="connsiteY128" fmla="*/ 542926 h 2651126"/>
                <a:gd name="connsiteX129" fmla="*/ 387351 w 1549400"/>
                <a:gd name="connsiteY129" fmla="*/ 271463 h 2651126"/>
                <a:gd name="connsiteX130" fmla="*/ 658814 w 1549400"/>
                <a:gd name="connsiteY130" fmla="*/ 0 h 26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49400" h="2651126">
                  <a:moveTo>
                    <a:pt x="622300" y="644526"/>
                  </a:moveTo>
                  <a:lnTo>
                    <a:pt x="609600" y="647701"/>
                  </a:lnTo>
                  <a:lnTo>
                    <a:pt x="596900" y="654051"/>
                  </a:lnTo>
                  <a:lnTo>
                    <a:pt x="590550" y="666751"/>
                  </a:lnTo>
                  <a:lnTo>
                    <a:pt x="587375" y="679451"/>
                  </a:lnTo>
                  <a:lnTo>
                    <a:pt x="590550" y="692151"/>
                  </a:lnTo>
                  <a:lnTo>
                    <a:pt x="596900" y="704851"/>
                  </a:lnTo>
                  <a:lnTo>
                    <a:pt x="609600" y="711201"/>
                  </a:lnTo>
                  <a:lnTo>
                    <a:pt x="610452" y="711414"/>
                  </a:lnTo>
                  <a:lnTo>
                    <a:pt x="536575" y="1323976"/>
                  </a:lnTo>
                  <a:lnTo>
                    <a:pt x="622300" y="1416051"/>
                  </a:lnTo>
                  <a:lnTo>
                    <a:pt x="701675" y="1323976"/>
                  </a:lnTo>
                  <a:lnTo>
                    <a:pt x="633960" y="711461"/>
                  </a:lnTo>
                  <a:lnTo>
                    <a:pt x="635000" y="711201"/>
                  </a:lnTo>
                  <a:lnTo>
                    <a:pt x="647700" y="704851"/>
                  </a:lnTo>
                  <a:lnTo>
                    <a:pt x="654050" y="692151"/>
                  </a:lnTo>
                  <a:lnTo>
                    <a:pt x="657225" y="679451"/>
                  </a:lnTo>
                  <a:lnTo>
                    <a:pt x="654050" y="666751"/>
                  </a:lnTo>
                  <a:lnTo>
                    <a:pt x="647700" y="654051"/>
                  </a:lnTo>
                  <a:lnTo>
                    <a:pt x="635000" y="647701"/>
                  </a:lnTo>
                  <a:close/>
                  <a:moveTo>
                    <a:pt x="1450975" y="76201"/>
                  </a:moveTo>
                  <a:lnTo>
                    <a:pt x="1470025" y="76201"/>
                  </a:lnTo>
                  <a:lnTo>
                    <a:pt x="1485900" y="79376"/>
                  </a:lnTo>
                  <a:lnTo>
                    <a:pt x="1504950" y="88901"/>
                  </a:lnTo>
                  <a:lnTo>
                    <a:pt x="1517650" y="98426"/>
                  </a:lnTo>
                  <a:lnTo>
                    <a:pt x="1530350" y="111126"/>
                  </a:lnTo>
                  <a:lnTo>
                    <a:pt x="1539875" y="127001"/>
                  </a:lnTo>
                  <a:lnTo>
                    <a:pt x="1546225" y="146051"/>
                  </a:lnTo>
                  <a:lnTo>
                    <a:pt x="1549400" y="161926"/>
                  </a:lnTo>
                  <a:lnTo>
                    <a:pt x="1549400" y="180976"/>
                  </a:lnTo>
                  <a:lnTo>
                    <a:pt x="1546225" y="200026"/>
                  </a:lnTo>
                  <a:lnTo>
                    <a:pt x="1536700" y="215901"/>
                  </a:lnTo>
                  <a:lnTo>
                    <a:pt x="1527175" y="228601"/>
                  </a:lnTo>
                  <a:lnTo>
                    <a:pt x="1514475" y="241301"/>
                  </a:lnTo>
                  <a:lnTo>
                    <a:pt x="898525" y="833446"/>
                  </a:lnTo>
                  <a:lnTo>
                    <a:pt x="898525" y="1454151"/>
                  </a:lnTo>
                  <a:lnTo>
                    <a:pt x="895350" y="1479551"/>
                  </a:lnTo>
                  <a:lnTo>
                    <a:pt x="892175" y="1501776"/>
                  </a:lnTo>
                  <a:lnTo>
                    <a:pt x="885825" y="1524001"/>
                  </a:lnTo>
                  <a:lnTo>
                    <a:pt x="879101" y="1535207"/>
                  </a:lnTo>
                  <a:lnTo>
                    <a:pt x="879475" y="1536701"/>
                  </a:lnTo>
                  <a:lnTo>
                    <a:pt x="882650" y="1562101"/>
                  </a:lnTo>
                  <a:lnTo>
                    <a:pt x="882650" y="2520951"/>
                  </a:lnTo>
                  <a:lnTo>
                    <a:pt x="879475" y="2546351"/>
                  </a:lnTo>
                  <a:lnTo>
                    <a:pt x="873125" y="2571751"/>
                  </a:lnTo>
                  <a:lnTo>
                    <a:pt x="860425" y="2593976"/>
                  </a:lnTo>
                  <a:lnTo>
                    <a:pt x="844550" y="2613026"/>
                  </a:lnTo>
                  <a:lnTo>
                    <a:pt x="825500" y="2628901"/>
                  </a:lnTo>
                  <a:lnTo>
                    <a:pt x="803275" y="2638426"/>
                  </a:lnTo>
                  <a:lnTo>
                    <a:pt x="781050" y="2647951"/>
                  </a:lnTo>
                  <a:lnTo>
                    <a:pt x="755650" y="2651126"/>
                  </a:lnTo>
                  <a:lnTo>
                    <a:pt x="727075" y="2647951"/>
                  </a:lnTo>
                  <a:lnTo>
                    <a:pt x="704850" y="2638426"/>
                  </a:lnTo>
                  <a:lnTo>
                    <a:pt x="682625" y="2628901"/>
                  </a:lnTo>
                  <a:lnTo>
                    <a:pt x="663575" y="2613026"/>
                  </a:lnTo>
                  <a:lnTo>
                    <a:pt x="647700" y="2593976"/>
                  </a:lnTo>
                  <a:lnTo>
                    <a:pt x="635000" y="2571751"/>
                  </a:lnTo>
                  <a:lnTo>
                    <a:pt x="628650" y="2546351"/>
                  </a:lnTo>
                  <a:lnTo>
                    <a:pt x="625475" y="2520951"/>
                  </a:lnTo>
                  <a:lnTo>
                    <a:pt x="625475" y="1612901"/>
                  </a:lnTo>
                  <a:lnTo>
                    <a:pt x="527050" y="1612901"/>
                  </a:lnTo>
                  <a:lnTo>
                    <a:pt x="527050" y="2520951"/>
                  </a:lnTo>
                  <a:lnTo>
                    <a:pt x="527050" y="2546351"/>
                  </a:lnTo>
                  <a:lnTo>
                    <a:pt x="517525" y="2571751"/>
                  </a:lnTo>
                  <a:lnTo>
                    <a:pt x="504825" y="2593976"/>
                  </a:lnTo>
                  <a:lnTo>
                    <a:pt x="488950" y="2613026"/>
                  </a:lnTo>
                  <a:lnTo>
                    <a:pt x="469900" y="2628901"/>
                  </a:lnTo>
                  <a:lnTo>
                    <a:pt x="450850" y="2638426"/>
                  </a:lnTo>
                  <a:lnTo>
                    <a:pt x="425450" y="2647951"/>
                  </a:lnTo>
                  <a:lnTo>
                    <a:pt x="400050" y="2651126"/>
                  </a:lnTo>
                  <a:lnTo>
                    <a:pt x="374650" y="2647951"/>
                  </a:lnTo>
                  <a:lnTo>
                    <a:pt x="349250" y="2638426"/>
                  </a:lnTo>
                  <a:lnTo>
                    <a:pt x="327025" y="2628901"/>
                  </a:lnTo>
                  <a:lnTo>
                    <a:pt x="307975" y="2613026"/>
                  </a:lnTo>
                  <a:lnTo>
                    <a:pt x="292100" y="2593976"/>
                  </a:lnTo>
                  <a:lnTo>
                    <a:pt x="279400" y="2571751"/>
                  </a:lnTo>
                  <a:lnTo>
                    <a:pt x="273050" y="2546351"/>
                  </a:lnTo>
                  <a:lnTo>
                    <a:pt x="269875" y="2520951"/>
                  </a:lnTo>
                  <a:lnTo>
                    <a:pt x="269875" y="1562101"/>
                  </a:lnTo>
                  <a:lnTo>
                    <a:pt x="273050" y="1536701"/>
                  </a:lnTo>
                  <a:lnTo>
                    <a:pt x="273424" y="1535207"/>
                  </a:lnTo>
                  <a:lnTo>
                    <a:pt x="266700" y="1524001"/>
                  </a:lnTo>
                  <a:lnTo>
                    <a:pt x="260350" y="1501776"/>
                  </a:lnTo>
                  <a:lnTo>
                    <a:pt x="257175" y="1479551"/>
                  </a:lnTo>
                  <a:lnTo>
                    <a:pt x="257175" y="1454151"/>
                  </a:lnTo>
                  <a:lnTo>
                    <a:pt x="257175" y="1027643"/>
                  </a:lnTo>
                  <a:lnTo>
                    <a:pt x="187325" y="1628776"/>
                  </a:lnTo>
                  <a:lnTo>
                    <a:pt x="184150" y="1647826"/>
                  </a:lnTo>
                  <a:lnTo>
                    <a:pt x="177800" y="1663701"/>
                  </a:lnTo>
                  <a:lnTo>
                    <a:pt x="171450" y="1679576"/>
                  </a:lnTo>
                  <a:lnTo>
                    <a:pt x="158750" y="1695451"/>
                  </a:lnTo>
                  <a:lnTo>
                    <a:pt x="146050" y="1704976"/>
                  </a:lnTo>
                  <a:lnTo>
                    <a:pt x="130175" y="1714501"/>
                  </a:lnTo>
                  <a:lnTo>
                    <a:pt x="111125" y="1720851"/>
                  </a:lnTo>
                  <a:lnTo>
                    <a:pt x="92075" y="1720851"/>
                  </a:lnTo>
                  <a:lnTo>
                    <a:pt x="73025" y="1720851"/>
                  </a:lnTo>
                  <a:lnTo>
                    <a:pt x="57150" y="1714501"/>
                  </a:lnTo>
                  <a:lnTo>
                    <a:pt x="41275" y="1704976"/>
                  </a:lnTo>
                  <a:lnTo>
                    <a:pt x="28575" y="1695451"/>
                  </a:lnTo>
                  <a:lnTo>
                    <a:pt x="15875" y="1679576"/>
                  </a:lnTo>
                  <a:lnTo>
                    <a:pt x="9525" y="1663701"/>
                  </a:lnTo>
                  <a:lnTo>
                    <a:pt x="3175" y="1647826"/>
                  </a:lnTo>
                  <a:lnTo>
                    <a:pt x="0" y="1628776"/>
                  </a:lnTo>
                  <a:lnTo>
                    <a:pt x="107950" y="727076"/>
                  </a:lnTo>
                  <a:lnTo>
                    <a:pt x="107950" y="708026"/>
                  </a:lnTo>
                  <a:lnTo>
                    <a:pt x="114300" y="692151"/>
                  </a:lnTo>
                  <a:lnTo>
                    <a:pt x="123825" y="676276"/>
                  </a:lnTo>
                  <a:lnTo>
                    <a:pt x="127000" y="669926"/>
                  </a:lnTo>
                  <a:lnTo>
                    <a:pt x="133350" y="660401"/>
                  </a:lnTo>
                  <a:lnTo>
                    <a:pt x="146050" y="650876"/>
                  </a:lnTo>
                  <a:lnTo>
                    <a:pt x="158750" y="641351"/>
                  </a:lnTo>
                  <a:lnTo>
                    <a:pt x="190500" y="625476"/>
                  </a:lnTo>
                  <a:lnTo>
                    <a:pt x="228600" y="609601"/>
                  </a:lnTo>
                  <a:lnTo>
                    <a:pt x="273050" y="600076"/>
                  </a:lnTo>
                  <a:lnTo>
                    <a:pt x="317500" y="590551"/>
                  </a:lnTo>
                  <a:lnTo>
                    <a:pt x="365125" y="581026"/>
                  </a:lnTo>
                  <a:lnTo>
                    <a:pt x="450850" y="571501"/>
                  </a:lnTo>
                  <a:lnTo>
                    <a:pt x="520700" y="568326"/>
                  </a:lnTo>
                  <a:lnTo>
                    <a:pt x="631825" y="568326"/>
                  </a:lnTo>
                  <a:lnTo>
                    <a:pt x="701675" y="571501"/>
                  </a:lnTo>
                  <a:lnTo>
                    <a:pt x="784225" y="577851"/>
                  </a:lnTo>
                  <a:lnTo>
                    <a:pt x="869950" y="593726"/>
                  </a:lnTo>
                  <a:lnTo>
                    <a:pt x="879958" y="595266"/>
                  </a:lnTo>
                  <a:lnTo>
                    <a:pt x="1400175" y="95251"/>
                  </a:lnTo>
                  <a:lnTo>
                    <a:pt x="1416050" y="85726"/>
                  </a:lnTo>
                  <a:lnTo>
                    <a:pt x="1435100" y="79376"/>
                  </a:lnTo>
                  <a:close/>
                  <a:moveTo>
                    <a:pt x="658814" y="0"/>
                  </a:moveTo>
                  <a:cubicBezTo>
                    <a:pt x="808739" y="0"/>
                    <a:pt x="930277" y="121538"/>
                    <a:pt x="930277" y="271463"/>
                  </a:cubicBezTo>
                  <a:cubicBezTo>
                    <a:pt x="930277" y="421388"/>
                    <a:pt x="808739" y="542926"/>
                    <a:pt x="658814" y="542926"/>
                  </a:cubicBezTo>
                  <a:cubicBezTo>
                    <a:pt x="508889" y="542926"/>
                    <a:pt x="387351" y="421388"/>
                    <a:pt x="387351" y="271463"/>
                  </a:cubicBezTo>
                  <a:cubicBezTo>
                    <a:pt x="387351" y="121538"/>
                    <a:pt x="508889" y="0"/>
                    <a:pt x="65881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11" name="组合 10"/>
          <p:cNvGrpSpPr/>
          <p:nvPr/>
        </p:nvGrpSpPr>
        <p:grpSpPr>
          <a:xfrm>
            <a:off x="4889561" y="3896291"/>
            <a:ext cx="1080102" cy="1080102"/>
            <a:chOff x="3579741" y="3287146"/>
            <a:chExt cx="900112" cy="900112"/>
          </a:xfrm>
          <a:solidFill>
            <a:srgbClr val="84A2D8"/>
          </a:solidFill>
        </p:grpSpPr>
        <p:sp>
          <p:nvSpPr>
            <p:cNvPr id="58" name="圆角矩形 57"/>
            <p:cNvSpPr/>
            <p:nvPr/>
          </p:nvSpPr>
          <p:spPr>
            <a:xfrm>
              <a:off x="3579741" y="3287146"/>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4" name="KSO_Shape"/>
            <p:cNvSpPr/>
            <p:nvPr/>
          </p:nvSpPr>
          <p:spPr bwMode="auto">
            <a:xfrm>
              <a:off x="3731757" y="3526812"/>
              <a:ext cx="597947" cy="41059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10" name="组合 9"/>
          <p:cNvGrpSpPr/>
          <p:nvPr/>
        </p:nvGrpSpPr>
        <p:grpSpPr>
          <a:xfrm>
            <a:off x="6226827" y="3896291"/>
            <a:ext cx="1080102" cy="1080102"/>
            <a:chOff x="4704796" y="3287146"/>
            <a:chExt cx="900112" cy="900112"/>
          </a:xfrm>
          <a:solidFill>
            <a:srgbClr val="84A2D8"/>
          </a:solidFill>
        </p:grpSpPr>
        <p:sp>
          <p:nvSpPr>
            <p:cNvPr id="59" name="圆角矩形 58"/>
            <p:cNvSpPr/>
            <p:nvPr/>
          </p:nvSpPr>
          <p:spPr>
            <a:xfrm>
              <a:off x="4704796" y="3287146"/>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5" name="KSO_Shape"/>
            <p:cNvSpPr/>
            <p:nvPr/>
          </p:nvSpPr>
          <p:spPr bwMode="auto">
            <a:xfrm>
              <a:off x="4879838" y="3467056"/>
              <a:ext cx="564540" cy="551367"/>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6" name="组合 5"/>
          <p:cNvGrpSpPr/>
          <p:nvPr/>
        </p:nvGrpSpPr>
        <p:grpSpPr>
          <a:xfrm>
            <a:off x="4899926" y="2476814"/>
            <a:ext cx="1080102" cy="1080102"/>
            <a:chOff x="3588379" y="2168640"/>
            <a:chExt cx="900112" cy="900112"/>
          </a:xfrm>
          <a:solidFill>
            <a:srgbClr val="84A2D8"/>
          </a:solidFill>
        </p:grpSpPr>
        <p:sp>
          <p:nvSpPr>
            <p:cNvPr id="9" name="圆角矩形 8"/>
            <p:cNvSpPr/>
            <p:nvPr/>
          </p:nvSpPr>
          <p:spPr>
            <a:xfrm>
              <a:off x="3588379" y="2168640"/>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56" name="KSO_Shape"/>
            <p:cNvSpPr/>
            <p:nvPr/>
          </p:nvSpPr>
          <p:spPr bwMode="auto">
            <a:xfrm>
              <a:off x="3829287" y="2339520"/>
              <a:ext cx="451334" cy="558352"/>
            </a:xfrm>
            <a:custGeom>
              <a:avLst/>
              <a:gdLst>
                <a:gd name="T0" fmla="*/ 306930 w 1871664"/>
                <a:gd name="T1" fmla="*/ 1454229 h 2314575"/>
                <a:gd name="T2" fmla="*/ 536517 w 1871664"/>
                <a:gd name="T3" fmla="*/ 826417 h 2314575"/>
                <a:gd name="T4" fmla="*/ 506517 w 1871664"/>
                <a:gd name="T5" fmla="*/ 778888 h 2314575"/>
                <a:gd name="T6" fmla="*/ 556779 w 1871664"/>
                <a:gd name="T7" fmla="*/ 785754 h 2314575"/>
                <a:gd name="T8" fmla="*/ 628092 w 1871664"/>
                <a:gd name="T9" fmla="*/ 775192 h 2314575"/>
                <a:gd name="T10" fmla="*/ 632566 w 1871664"/>
                <a:gd name="T11" fmla="*/ 806877 h 2314575"/>
                <a:gd name="T12" fmla="*/ 612220 w 1871664"/>
                <a:gd name="T13" fmla="*/ 924343 h 2314575"/>
                <a:gd name="T14" fmla="*/ 795817 w 1871664"/>
                <a:gd name="T15" fmla="*/ 767517 h 2314575"/>
                <a:gd name="T16" fmla="*/ 861428 w 1871664"/>
                <a:gd name="T17" fmla="*/ 852747 h 2314575"/>
                <a:gd name="T18" fmla="*/ 593747 w 1871664"/>
                <a:gd name="T19" fmla="*/ 1018920 h 2314575"/>
                <a:gd name="T20" fmla="*/ 571805 w 1871664"/>
                <a:gd name="T21" fmla="*/ 1016317 h 2314575"/>
                <a:gd name="T22" fmla="*/ 262045 w 1871664"/>
                <a:gd name="T23" fmla="*/ 889350 h 2314575"/>
                <a:gd name="T24" fmla="*/ 320075 w 1871664"/>
                <a:gd name="T25" fmla="*/ 796014 h 2314575"/>
                <a:gd name="T26" fmla="*/ 402676 w 1871664"/>
                <a:gd name="T27" fmla="*/ 726470 h 2314575"/>
                <a:gd name="T28" fmla="*/ 927582 w 1871664"/>
                <a:gd name="T29" fmla="*/ 331793 h 2314575"/>
                <a:gd name="T30" fmla="*/ 936459 w 1871664"/>
                <a:gd name="T31" fmla="*/ 354354 h 2314575"/>
                <a:gd name="T32" fmla="*/ 1424941 w 1871664"/>
                <a:gd name="T33" fmla="*/ 348130 h 2314575"/>
                <a:gd name="T34" fmla="*/ 1420242 w 1871664"/>
                <a:gd name="T35" fmla="*/ 324013 h 2314575"/>
                <a:gd name="T36" fmla="*/ 603187 w 1871664"/>
                <a:gd name="T37" fmla="*/ 303129 h 2314575"/>
                <a:gd name="T38" fmla="*/ 687685 w 1871664"/>
                <a:gd name="T39" fmla="*/ 335551 h 2314575"/>
                <a:gd name="T40" fmla="*/ 733466 w 1871664"/>
                <a:gd name="T41" fmla="*/ 398044 h 2314575"/>
                <a:gd name="T42" fmla="*/ 736867 w 1871664"/>
                <a:gd name="T43" fmla="*/ 459228 h 2314575"/>
                <a:gd name="T44" fmla="*/ 754133 w 1871664"/>
                <a:gd name="T45" fmla="*/ 487990 h 2314575"/>
                <a:gd name="T46" fmla="*/ 737652 w 1871664"/>
                <a:gd name="T47" fmla="*/ 554404 h 2314575"/>
                <a:gd name="T48" fmla="*/ 719601 w 1871664"/>
                <a:gd name="T49" fmla="*/ 616635 h 2314575"/>
                <a:gd name="T50" fmla="*/ 670158 w 1871664"/>
                <a:gd name="T51" fmla="*/ 694815 h 2314575"/>
                <a:gd name="T52" fmla="*/ 593246 w 1871664"/>
                <a:gd name="T53" fmla="*/ 738220 h 2314575"/>
                <a:gd name="T54" fmla="*/ 510317 w 1871664"/>
                <a:gd name="T55" fmla="*/ 714948 h 2314575"/>
                <a:gd name="T56" fmla="*/ 450148 w 1871664"/>
                <a:gd name="T57" fmla="*/ 644351 h 2314575"/>
                <a:gd name="T58" fmla="*/ 425819 w 1871664"/>
                <a:gd name="T59" fmla="*/ 567216 h 2314575"/>
                <a:gd name="T60" fmla="*/ 404368 w 1871664"/>
                <a:gd name="T61" fmla="*/ 525119 h 2314575"/>
                <a:gd name="T62" fmla="*/ 413524 w 1871664"/>
                <a:gd name="T63" fmla="*/ 468641 h 2314575"/>
                <a:gd name="T64" fmla="*/ 419279 w 1871664"/>
                <a:gd name="T65" fmla="*/ 421314 h 2314575"/>
                <a:gd name="T66" fmla="*/ 440730 w 1871664"/>
                <a:gd name="T67" fmla="*/ 363791 h 2314575"/>
                <a:gd name="T68" fmla="*/ 518950 w 1871664"/>
                <a:gd name="T69" fmla="*/ 311496 h 2314575"/>
                <a:gd name="T70" fmla="*/ 938286 w 1871664"/>
                <a:gd name="T71" fmla="*/ 226812 h 2314575"/>
                <a:gd name="T72" fmla="*/ 927060 w 1871664"/>
                <a:gd name="T73" fmla="*/ 248172 h 2314575"/>
                <a:gd name="T74" fmla="*/ 1413976 w 1871664"/>
                <a:gd name="T75" fmla="*/ 259753 h 2314575"/>
                <a:gd name="T76" fmla="*/ 1427291 w 1871664"/>
                <a:gd name="T77" fmla="*/ 239422 h 2314575"/>
                <a:gd name="T78" fmla="*/ 941680 w 1871664"/>
                <a:gd name="T79" fmla="*/ 226040 h 2314575"/>
                <a:gd name="T80" fmla="*/ 926015 w 1871664"/>
                <a:gd name="T81" fmla="*/ 143725 h 2314575"/>
                <a:gd name="T82" fmla="*/ 943517 w 1871664"/>
                <a:gd name="T83" fmla="*/ 160710 h 2314575"/>
                <a:gd name="T84" fmla="*/ 1159805 w 1871664"/>
                <a:gd name="T85" fmla="*/ 145269 h 2314575"/>
                <a:gd name="T86" fmla="*/ 1144393 w 1871664"/>
                <a:gd name="T87" fmla="*/ 126739 h 2314575"/>
                <a:gd name="T88" fmla="*/ 1398136 w 1871664"/>
                <a:gd name="T89" fmla="*/ 13335 h 2314575"/>
                <a:gd name="T90" fmla="*/ 1496805 w 1871664"/>
                <a:gd name="T91" fmla="*/ 87328 h 2314575"/>
                <a:gd name="T92" fmla="*/ 1539353 w 1871664"/>
                <a:gd name="T93" fmla="*/ 205249 h 2314575"/>
                <a:gd name="T94" fmla="*/ 1513511 w 1871664"/>
                <a:gd name="T95" fmla="*/ 354544 h 2314575"/>
                <a:gd name="T96" fmla="*/ 1426849 w 1871664"/>
                <a:gd name="T97" fmla="*/ 441611 h 2314575"/>
                <a:gd name="T98" fmla="*/ 1125490 w 1871664"/>
                <a:gd name="T99" fmla="*/ 471737 h 2314575"/>
                <a:gd name="T100" fmla="*/ 1035381 w 1871664"/>
                <a:gd name="T101" fmla="*/ 535767 h 2314575"/>
                <a:gd name="T102" fmla="*/ 949725 w 1871664"/>
                <a:gd name="T103" fmla="*/ 552686 h 2314575"/>
                <a:gd name="T104" fmla="*/ 908076 w 1871664"/>
                <a:gd name="T105" fmla="*/ 536027 h 2314575"/>
                <a:gd name="T106" fmla="*/ 991374 w 1871664"/>
                <a:gd name="T107" fmla="*/ 483709 h 2314575"/>
                <a:gd name="T108" fmla="*/ 917843 w 1871664"/>
                <a:gd name="T109" fmla="*/ 436382 h 2314575"/>
                <a:gd name="T110" fmla="*/ 835097 w 1871664"/>
                <a:gd name="T111" fmla="*/ 345131 h 2314575"/>
                <a:gd name="T112" fmla="*/ 814736 w 1871664"/>
                <a:gd name="T113" fmla="*/ 194267 h 2314575"/>
                <a:gd name="T114" fmla="*/ 863288 w 1871664"/>
                <a:gd name="T115" fmla="*/ 78962 h 2314575"/>
                <a:gd name="T116" fmla="*/ 965350 w 1871664"/>
                <a:gd name="T117" fmla="*/ 9936 h 23145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71664" h="2314575">
                  <a:moveTo>
                    <a:pt x="420688" y="1514475"/>
                  </a:moveTo>
                  <a:lnTo>
                    <a:pt x="946151" y="1514475"/>
                  </a:lnTo>
                  <a:lnTo>
                    <a:pt x="946151" y="2314575"/>
                  </a:lnTo>
                  <a:lnTo>
                    <a:pt x="420688" y="2314575"/>
                  </a:lnTo>
                  <a:lnTo>
                    <a:pt x="420688" y="1514475"/>
                  </a:lnTo>
                  <a:close/>
                  <a:moveTo>
                    <a:pt x="0" y="1262063"/>
                  </a:moveTo>
                  <a:lnTo>
                    <a:pt x="1430338" y="1262063"/>
                  </a:lnTo>
                  <a:lnTo>
                    <a:pt x="1314742" y="1766888"/>
                  </a:lnTo>
                  <a:lnTo>
                    <a:pt x="993776" y="1766888"/>
                  </a:lnTo>
                  <a:lnTo>
                    <a:pt x="993776" y="1511301"/>
                  </a:lnTo>
                  <a:lnTo>
                    <a:pt x="373063" y="1511301"/>
                  </a:lnTo>
                  <a:lnTo>
                    <a:pt x="373063" y="1766888"/>
                  </a:lnTo>
                  <a:lnTo>
                    <a:pt x="115596" y="1766888"/>
                  </a:lnTo>
                  <a:lnTo>
                    <a:pt x="0" y="1262063"/>
                  </a:lnTo>
                  <a:close/>
                  <a:moveTo>
                    <a:pt x="530107" y="862013"/>
                  </a:moveTo>
                  <a:lnTo>
                    <a:pt x="530385" y="862366"/>
                  </a:lnTo>
                  <a:lnTo>
                    <a:pt x="649861" y="1128664"/>
                  </a:lnTo>
                  <a:lnTo>
                    <a:pt x="681937" y="1017329"/>
                  </a:lnTo>
                  <a:lnTo>
                    <a:pt x="678345" y="1016609"/>
                  </a:lnTo>
                  <a:lnTo>
                    <a:pt x="672587" y="1014684"/>
                  </a:lnTo>
                  <a:lnTo>
                    <a:pt x="666830" y="1012438"/>
                  </a:lnTo>
                  <a:lnTo>
                    <a:pt x="661713" y="1010192"/>
                  </a:lnTo>
                  <a:lnTo>
                    <a:pt x="656915" y="1006984"/>
                  </a:lnTo>
                  <a:lnTo>
                    <a:pt x="652117" y="1004097"/>
                  </a:lnTo>
                  <a:lnTo>
                    <a:pt x="647639" y="1000568"/>
                  </a:lnTo>
                  <a:lnTo>
                    <a:pt x="644121" y="997039"/>
                  </a:lnTo>
                  <a:lnTo>
                    <a:pt x="640283" y="993189"/>
                  </a:lnTo>
                  <a:lnTo>
                    <a:pt x="637084" y="989660"/>
                  </a:lnTo>
                  <a:lnTo>
                    <a:pt x="633886" y="985489"/>
                  </a:lnTo>
                  <a:lnTo>
                    <a:pt x="631007" y="980998"/>
                  </a:lnTo>
                  <a:lnTo>
                    <a:pt x="628448" y="977148"/>
                  </a:lnTo>
                  <a:lnTo>
                    <a:pt x="626209" y="972977"/>
                  </a:lnTo>
                  <a:lnTo>
                    <a:pt x="623970" y="969127"/>
                  </a:lnTo>
                  <a:lnTo>
                    <a:pt x="620452" y="960786"/>
                  </a:lnTo>
                  <a:lnTo>
                    <a:pt x="617893" y="953086"/>
                  </a:lnTo>
                  <a:lnTo>
                    <a:pt x="615654" y="946349"/>
                  </a:lnTo>
                  <a:lnTo>
                    <a:pt x="614375" y="940575"/>
                  </a:lnTo>
                  <a:lnTo>
                    <a:pt x="613415" y="936404"/>
                  </a:lnTo>
                  <a:lnTo>
                    <a:pt x="612776" y="932554"/>
                  </a:lnTo>
                  <a:lnTo>
                    <a:pt x="617254" y="934800"/>
                  </a:lnTo>
                  <a:lnTo>
                    <a:pt x="622051" y="937366"/>
                  </a:lnTo>
                  <a:lnTo>
                    <a:pt x="628768" y="940575"/>
                  </a:lnTo>
                  <a:lnTo>
                    <a:pt x="637404" y="944104"/>
                  </a:lnTo>
                  <a:lnTo>
                    <a:pt x="647000" y="947633"/>
                  </a:lnTo>
                  <a:lnTo>
                    <a:pt x="658194" y="950841"/>
                  </a:lnTo>
                  <a:lnTo>
                    <a:pt x="663952" y="952445"/>
                  </a:lnTo>
                  <a:lnTo>
                    <a:pt x="670348" y="953728"/>
                  </a:lnTo>
                  <a:lnTo>
                    <a:pt x="676745" y="954691"/>
                  </a:lnTo>
                  <a:lnTo>
                    <a:pt x="683142" y="955974"/>
                  </a:lnTo>
                  <a:lnTo>
                    <a:pt x="689859" y="956615"/>
                  </a:lnTo>
                  <a:lnTo>
                    <a:pt x="696896" y="956936"/>
                  </a:lnTo>
                  <a:lnTo>
                    <a:pt x="703933" y="956936"/>
                  </a:lnTo>
                  <a:lnTo>
                    <a:pt x="711289" y="956615"/>
                  </a:lnTo>
                  <a:lnTo>
                    <a:pt x="718326" y="955974"/>
                  </a:lnTo>
                  <a:lnTo>
                    <a:pt x="725682" y="954691"/>
                  </a:lnTo>
                  <a:lnTo>
                    <a:pt x="733678" y="953407"/>
                  </a:lnTo>
                  <a:lnTo>
                    <a:pt x="741035" y="951482"/>
                  </a:lnTo>
                  <a:lnTo>
                    <a:pt x="748391" y="948595"/>
                  </a:lnTo>
                  <a:lnTo>
                    <a:pt x="756068" y="945708"/>
                  </a:lnTo>
                  <a:lnTo>
                    <a:pt x="763424" y="941858"/>
                  </a:lnTo>
                  <a:lnTo>
                    <a:pt x="770781" y="937687"/>
                  </a:lnTo>
                  <a:lnTo>
                    <a:pt x="778457" y="932875"/>
                  </a:lnTo>
                  <a:lnTo>
                    <a:pt x="785814" y="927100"/>
                  </a:lnTo>
                  <a:lnTo>
                    <a:pt x="785494" y="930950"/>
                  </a:lnTo>
                  <a:lnTo>
                    <a:pt x="784534" y="935121"/>
                  </a:lnTo>
                  <a:lnTo>
                    <a:pt x="783575" y="940895"/>
                  </a:lnTo>
                  <a:lnTo>
                    <a:pt x="781976" y="947633"/>
                  </a:lnTo>
                  <a:lnTo>
                    <a:pt x="779737" y="955332"/>
                  </a:lnTo>
                  <a:lnTo>
                    <a:pt x="776858" y="963673"/>
                  </a:lnTo>
                  <a:lnTo>
                    <a:pt x="773340" y="972015"/>
                  </a:lnTo>
                  <a:lnTo>
                    <a:pt x="771101" y="976506"/>
                  </a:lnTo>
                  <a:lnTo>
                    <a:pt x="768862" y="980356"/>
                  </a:lnTo>
                  <a:lnTo>
                    <a:pt x="766303" y="984527"/>
                  </a:lnTo>
                  <a:lnTo>
                    <a:pt x="763424" y="988697"/>
                  </a:lnTo>
                  <a:lnTo>
                    <a:pt x="760226" y="992547"/>
                  </a:lnTo>
                  <a:lnTo>
                    <a:pt x="756708" y="996397"/>
                  </a:lnTo>
                  <a:lnTo>
                    <a:pt x="753509" y="999926"/>
                  </a:lnTo>
                  <a:lnTo>
                    <a:pt x="749351" y="1003455"/>
                  </a:lnTo>
                  <a:lnTo>
                    <a:pt x="744873" y="1006663"/>
                  </a:lnTo>
                  <a:lnTo>
                    <a:pt x="740715" y="1009551"/>
                  </a:lnTo>
                  <a:lnTo>
                    <a:pt x="735917" y="1012117"/>
                  </a:lnTo>
                  <a:lnTo>
                    <a:pt x="730480" y="1014363"/>
                  </a:lnTo>
                  <a:lnTo>
                    <a:pt x="727056" y="1015575"/>
                  </a:lnTo>
                  <a:lnTo>
                    <a:pt x="744132" y="1123077"/>
                  </a:lnTo>
                  <a:lnTo>
                    <a:pt x="876255" y="864324"/>
                  </a:lnTo>
                  <a:lnTo>
                    <a:pt x="884999" y="869319"/>
                  </a:lnTo>
                  <a:lnTo>
                    <a:pt x="893578" y="874719"/>
                  </a:lnTo>
                  <a:lnTo>
                    <a:pt x="902474" y="880119"/>
                  </a:lnTo>
                  <a:lnTo>
                    <a:pt x="911052" y="885837"/>
                  </a:lnTo>
                  <a:lnTo>
                    <a:pt x="919313" y="891555"/>
                  </a:lnTo>
                  <a:lnTo>
                    <a:pt x="927891" y="897591"/>
                  </a:lnTo>
                  <a:lnTo>
                    <a:pt x="936152" y="904261"/>
                  </a:lnTo>
                  <a:lnTo>
                    <a:pt x="944095" y="910932"/>
                  </a:lnTo>
                  <a:lnTo>
                    <a:pt x="951720" y="917921"/>
                  </a:lnTo>
                  <a:lnTo>
                    <a:pt x="959663" y="925227"/>
                  </a:lnTo>
                  <a:lnTo>
                    <a:pt x="967288" y="932533"/>
                  </a:lnTo>
                  <a:lnTo>
                    <a:pt x="974596" y="939839"/>
                  </a:lnTo>
                  <a:lnTo>
                    <a:pt x="981903" y="947462"/>
                  </a:lnTo>
                  <a:lnTo>
                    <a:pt x="988893" y="955404"/>
                  </a:lnTo>
                  <a:lnTo>
                    <a:pt x="995883" y="963981"/>
                  </a:lnTo>
                  <a:lnTo>
                    <a:pt x="1002873" y="972240"/>
                  </a:lnTo>
                  <a:lnTo>
                    <a:pt x="1009545" y="980816"/>
                  </a:lnTo>
                  <a:lnTo>
                    <a:pt x="1016217" y="989711"/>
                  </a:lnTo>
                  <a:lnTo>
                    <a:pt x="1022571" y="998605"/>
                  </a:lnTo>
                  <a:lnTo>
                    <a:pt x="1028926" y="1007499"/>
                  </a:lnTo>
                  <a:lnTo>
                    <a:pt x="1034962" y="1017029"/>
                  </a:lnTo>
                  <a:lnTo>
                    <a:pt x="1040999" y="1026241"/>
                  </a:lnTo>
                  <a:lnTo>
                    <a:pt x="1047036" y="1036088"/>
                  </a:lnTo>
                  <a:lnTo>
                    <a:pt x="1052755" y="1045618"/>
                  </a:lnTo>
                  <a:lnTo>
                    <a:pt x="1063875" y="1065630"/>
                  </a:lnTo>
                  <a:lnTo>
                    <a:pt x="1074042" y="1086278"/>
                  </a:lnTo>
                  <a:lnTo>
                    <a:pt x="1083891" y="1107561"/>
                  </a:lnTo>
                  <a:lnTo>
                    <a:pt x="1093105" y="1128844"/>
                  </a:lnTo>
                  <a:lnTo>
                    <a:pt x="1102001" y="1151080"/>
                  </a:lnTo>
                  <a:lnTo>
                    <a:pt x="1109944" y="1173633"/>
                  </a:lnTo>
                  <a:lnTo>
                    <a:pt x="1117569" y="1196504"/>
                  </a:lnTo>
                  <a:lnTo>
                    <a:pt x="1123454" y="1216025"/>
                  </a:lnTo>
                  <a:lnTo>
                    <a:pt x="739950" y="1216025"/>
                  </a:lnTo>
                  <a:lnTo>
                    <a:pt x="730569" y="1227551"/>
                  </a:lnTo>
                  <a:lnTo>
                    <a:pt x="721679" y="1237988"/>
                  </a:lnTo>
                  <a:lnTo>
                    <a:pt x="713424" y="1247161"/>
                  </a:lnTo>
                  <a:lnTo>
                    <a:pt x="710249" y="1250008"/>
                  </a:lnTo>
                  <a:lnTo>
                    <a:pt x="708027" y="1252222"/>
                  </a:lnTo>
                  <a:lnTo>
                    <a:pt x="706757" y="1252538"/>
                  </a:lnTo>
                  <a:lnTo>
                    <a:pt x="706122" y="1252538"/>
                  </a:lnTo>
                  <a:lnTo>
                    <a:pt x="705804" y="1252222"/>
                  </a:lnTo>
                  <a:lnTo>
                    <a:pt x="705487" y="1251273"/>
                  </a:lnTo>
                  <a:lnTo>
                    <a:pt x="705487" y="1250008"/>
                  </a:lnTo>
                  <a:lnTo>
                    <a:pt x="704852" y="1248743"/>
                  </a:lnTo>
                  <a:lnTo>
                    <a:pt x="702947" y="1244947"/>
                  </a:lnTo>
                  <a:lnTo>
                    <a:pt x="699137" y="1240519"/>
                  </a:lnTo>
                  <a:lnTo>
                    <a:pt x="695009" y="1234825"/>
                  </a:lnTo>
                  <a:lnTo>
                    <a:pt x="683896" y="1222490"/>
                  </a:lnTo>
                  <a:lnTo>
                    <a:pt x="677716" y="1216025"/>
                  </a:lnTo>
                  <a:lnTo>
                    <a:pt x="273011" y="1216025"/>
                  </a:lnTo>
                  <a:lnTo>
                    <a:pt x="273390" y="1214293"/>
                  </a:lnTo>
                  <a:lnTo>
                    <a:pt x="279427" y="1190787"/>
                  </a:lnTo>
                  <a:lnTo>
                    <a:pt x="286099" y="1167598"/>
                  </a:lnTo>
                  <a:lnTo>
                    <a:pt x="293089" y="1145044"/>
                  </a:lnTo>
                  <a:lnTo>
                    <a:pt x="300714" y="1122808"/>
                  </a:lnTo>
                  <a:lnTo>
                    <a:pt x="305162" y="1112326"/>
                  </a:lnTo>
                  <a:lnTo>
                    <a:pt x="309610" y="1101525"/>
                  </a:lnTo>
                  <a:lnTo>
                    <a:pt x="313741" y="1090725"/>
                  </a:lnTo>
                  <a:lnTo>
                    <a:pt x="318506" y="1080560"/>
                  </a:lnTo>
                  <a:lnTo>
                    <a:pt x="323272" y="1070078"/>
                  </a:lnTo>
                  <a:lnTo>
                    <a:pt x="328356" y="1059913"/>
                  </a:lnTo>
                  <a:lnTo>
                    <a:pt x="333757" y="1049748"/>
                  </a:lnTo>
                  <a:lnTo>
                    <a:pt x="338840" y="1039900"/>
                  </a:lnTo>
                  <a:lnTo>
                    <a:pt x="344559" y="1030371"/>
                  </a:lnTo>
                  <a:lnTo>
                    <a:pt x="350278" y="1020523"/>
                  </a:lnTo>
                  <a:lnTo>
                    <a:pt x="356315" y="1011311"/>
                  </a:lnTo>
                  <a:lnTo>
                    <a:pt x="362352" y="1002417"/>
                  </a:lnTo>
                  <a:lnTo>
                    <a:pt x="368706" y="993205"/>
                  </a:lnTo>
                  <a:lnTo>
                    <a:pt x="375378" y="984311"/>
                  </a:lnTo>
                  <a:lnTo>
                    <a:pt x="382050" y="976051"/>
                  </a:lnTo>
                  <a:lnTo>
                    <a:pt x="389040" y="967157"/>
                  </a:lnTo>
                  <a:lnTo>
                    <a:pt x="396030" y="959216"/>
                  </a:lnTo>
                  <a:lnTo>
                    <a:pt x="403337" y="950957"/>
                  </a:lnTo>
                  <a:lnTo>
                    <a:pt x="411280" y="943015"/>
                  </a:lnTo>
                  <a:lnTo>
                    <a:pt x="418906" y="935392"/>
                  </a:lnTo>
                  <a:lnTo>
                    <a:pt x="426848" y="928085"/>
                  </a:lnTo>
                  <a:lnTo>
                    <a:pt x="435109" y="920779"/>
                  </a:lnTo>
                  <a:lnTo>
                    <a:pt x="443688" y="913791"/>
                  </a:lnTo>
                  <a:lnTo>
                    <a:pt x="452266" y="907120"/>
                  </a:lnTo>
                  <a:lnTo>
                    <a:pt x="461162" y="900767"/>
                  </a:lnTo>
                  <a:lnTo>
                    <a:pt x="470376" y="894414"/>
                  </a:lnTo>
                  <a:lnTo>
                    <a:pt x="479590" y="888379"/>
                  </a:lnTo>
                  <a:lnTo>
                    <a:pt x="489439" y="882661"/>
                  </a:lnTo>
                  <a:lnTo>
                    <a:pt x="498971" y="876943"/>
                  </a:lnTo>
                  <a:lnTo>
                    <a:pt x="509138" y="871543"/>
                  </a:lnTo>
                  <a:lnTo>
                    <a:pt x="519305" y="866778"/>
                  </a:lnTo>
                  <a:lnTo>
                    <a:pt x="530107" y="862013"/>
                  </a:lnTo>
                  <a:close/>
                  <a:moveTo>
                    <a:pt x="1144579" y="390525"/>
                  </a:moveTo>
                  <a:lnTo>
                    <a:pt x="1142358" y="390840"/>
                  </a:lnTo>
                  <a:lnTo>
                    <a:pt x="1140454" y="391155"/>
                  </a:lnTo>
                  <a:lnTo>
                    <a:pt x="1138233" y="391785"/>
                  </a:lnTo>
                  <a:lnTo>
                    <a:pt x="1135059" y="393676"/>
                  </a:lnTo>
                  <a:lnTo>
                    <a:pt x="1131569" y="396512"/>
                  </a:lnTo>
                  <a:lnTo>
                    <a:pt x="1129347" y="399347"/>
                  </a:lnTo>
                  <a:lnTo>
                    <a:pt x="1127443" y="403128"/>
                  </a:lnTo>
                  <a:lnTo>
                    <a:pt x="1126809" y="405019"/>
                  </a:lnTo>
                  <a:lnTo>
                    <a:pt x="1125857" y="406909"/>
                  </a:lnTo>
                  <a:lnTo>
                    <a:pt x="1125539" y="409115"/>
                  </a:lnTo>
                  <a:lnTo>
                    <a:pt x="1125539" y="411005"/>
                  </a:lnTo>
                  <a:lnTo>
                    <a:pt x="1125539" y="413211"/>
                  </a:lnTo>
                  <a:lnTo>
                    <a:pt x="1125857" y="415416"/>
                  </a:lnTo>
                  <a:lnTo>
                    <a:pt x="1126809" y="417307"/>
                  </a:lnTo>
                  <a:lnTo>
                    <a:pt x="1127443" y="419197"/>
                  </a:lnTo>
                  <a:lnTo>
                    <a:pt x="1129347" y="422978"/>
                  </a:lnTo>
                  <a:lnTo>
                    <a:pt x="1131569" y="425814"/>
                  </a:lnTo>
                  <a:lnTo>
                    <a:pt x="1135059" y="428649"/>
                  </a:lnTo>
                  <a:lnTo>
                    <a:pt x="1138233" y="430540"/>
                  </a:lnTo>
                  <a:lnTo>
                    <a:pt x="1140454" y="431170"/>
                  </a:lnTo>
                  <a:lnTo>
                    <a:pt x="1142358" y="431485"/>
                  </a:lnTo>
                  <a:lnTo>
                    <a:pt x="1144579" y="431800"/>
                  </a:lnTo>
                  <a:lnTo>
                    <a:pt x="1146801" y="431800"/>
                  </a:lnTo>
                  <a:lnTo>
                    <a:pt x="1714195" y="431800"/>
                  </a:lnTo>
                  <a:lnTo>
                    <a:pt x="1716416" y="431800"/>
                  </a:lnTo>
                  <a:lnTo>
                    <a:pt x="1718638" y="431485"/>
                  </a:lnTo>
                  <a:lnTo>
                    <a:pt x="1720542" y="431170"/>
                  </a:lnTo>
                  <a:lnTo>
                    <a:pt x="1722446" y="430540"/>
                  </a:lnTo>
                  <a:lnTo>
                    <a:pt x="1726254" y="428649"/>
                  </a:lnTo>
                  <a:lnTo>
                    <a:pt x="1729110" y="425814"/>
                  </a:lnTo>
                  <a:lnTo>
                    <a:pt x="1731966" y="422978"/>
                  </a:lnTo>
                  <a:lnTo>
                    <a:pt x="1733552" y="419197"/>
                  </a:lnTo>
                  <a:lnTo>
                    <a:pt x="1734504" y="417307"/>
                  </a:lnTo>
                  <a:lnTo>
                    <a:pt x="1734822" y="415416"/>
                  </a:lnTo>
                  <a:lnTo>
                    <a:pt x="1735139" y="413211"/>
                  </a:lnTo>
                  <a:lnTo>
                    <a:pt x="1735139" y="411005"/>
                  </a:lnTo>
                  <a:lnTo>
                    <a:pt x="1735139" y="409115"/>
                  </a:lnTo>
                  <a:lnTo>
                    <a:pt x="1734822" y="406909"/>
                  </a:lnTo>
                  <a:lnTo>
                    <a:pt x="1734504" y="405019"/>
                  </a:lnTo>
                  <a:lnTo>
                    <a:pt x="1733552" y="403128"/>
                  </a:lnTo>
                  <a:lnTo>
                    <a:pt x="1731966" y="399347"/>
                  </a:lnTo>
                  <a:lnTo>
                    <a:pt x="1729110" y="396512"/>
                  </a:lnTo>
                  <a:lnTo>
                    <a:pt x="1726254" y="393676"/>
                  </a:lnTo>
                  <a:lnTo>
                    <a:pt x="1722446" y="391785"/>
                  </a:lnTo>
                  <a:lnTo>
                    <a:pt x="1720542" y="391155"/>
                  </a:lnTo>
                  <a:lnTo>
                    <a:pt x="1718638" y="390840"/>
                  </a:lnTo>
                  <a:lnTo>
                    <a:pt x="1716416" y="390525"/>
                  </a:lnTo>
                  <a:lnTo>
                    <a:pt x="1714195" y="390525"/>
                  </a:lnTo>
                  <a:lnTo>
                    <a:pt x="1146801" y="390525"/>
                  </a:lnTo>
                  <a:lnTo>
                    <a:pt x="1144579" y="390525"/>
                  </a:lnTo>
                  <a:close/>
                  <a:moveTo>
                    <a:pt x="703263" y="365125"/>
                  </a:moveTo>
                  <a:lnTo>
                    <a:pt x="710259" y="365761"/>
                  </a:lnTo>
                  <a:lnTo>
                    <a:pt x="717572" y="366078"/>
                  </a:lnTo>
                  <a:lnTo>
                    <a:pt x="724885" y="367031"/>
                  </a:lnTo>
                  <a:lnTo>
                    <a:pt x="733153" y="368302"/>
                  </a:lnTo>
                  <a:lnTo>
                    <a:pt x="741420" y="369573"/>
                  </a:lnTo>
                  <a:lnTo>
                    <a:pt x="749687" y="371479"/>
                  </a:lnTo>
                  <a:lnTo>
                    <a:pt x="758590" y="373385"/>
                  </a:lnTo>
                  <a:lnTo>
                    <a:pt x="767175" y="375609"/>
                  </a:lnTo>
                  <a:lnTo>
                    <a:pt x="775761" y="378468"/>
                  </a:lnTo>
                  <a:lnTo>
                    <a:pt x="784664" y="381327"/>
                  </a:lnTo>
                  <a:lnTo>
                    <a:pt x="793567" y="384822"/>
                  </a:lnTo>
                  <a:lnTo>
                    <a:pt x="802152" y="388634"/>
                  </a:lnTo>
                  <a:lnTo>
                    <a:pt x="811055" y="392764"/>
                  </a:lnTo>
                  <a:lnTo>
                    <a:pt x="819323" y="397529"/>
                  </a:lnTo>
                  <a:lnTo>
                    <a:pt x="827590" y="402612"/>
                  </a:lnTo>
                  <a:lnTo>
                    <a:pt x="835857" y="407695"/>
                  </a:lnTo>
                  <a:lnTo>
                    <a:pt x="843489" y="413414"/>
                  </a:lnTo>
                  <a:lnTo>
                    <a:pt x="851120" y="419768"/>
                  </a:lnTo>
                  <a:lnTo>
                    <a:pt x="858115" y="426757"/>
                  </a:lnTo>
                  <a:lnTo>
                    <a:pt x="864793" y="434064"/>
                  </a:lnTo>
                  <a:lnTo>
                    <a:pt x="870834" y="442006"/>
                  </a:lnTo>
                  <a:lnTo>
                    <a:pt x="876557" y="450266"/>
                  </a:lnTo>
                  <a:lnTo>
                    <a:pt x="881645" y="458843"/>
                  </a:lnTo>
                  <a:lnTo>
                    <a:pt x="883871" y="463609"/>
                  </a:lnTo>
                  <a:lnTo>
                    <a:pt x="885779" y="468692"/>
                  </a:lnTo>
                  <a:lnTo>
                    <a:pt x="888004" y="473457"/>
                  </a:lnTo>
                  <a:lnTo>
                    <a:pt x="889912" y="478222"/>
                  </a:lnTo>
                  <a:lnTo>
                    <a:pt x="891502" y="483623"/>
                  </a:lnTo>
                  <a:lnTo>
                    <a:pt x="892774" y="489024"/>
                  </a:lnTo>
                  <a:lnTo>
                    <a:pt x="894364" y="494425"/>
                  </a:lnTo>
                  <a:lnTo>
                    <a:pt x="895318" y="500143"/>
                  </a:lnTo>
                  <a:lnTo>
                    <a:pt x="896272" y="506179"/>
                  </a:lnTo>
                  <a:lnTo>
                    <a:pt x="896908" y="511897"/>
                  </a:lnTo>
                  <a:lnTo>
                    <a:pt x="897226" y="517934"/>
                  </a:lnTo>
                  <a:lnTo>
                    <a:pt x="897544" y="523970"/>
                  </a:lnTo>
                  <a:lnTo>
                    <a:pt x="897544" y="530323"/>
                  </a:lnTo>
                  <a:lnTo>
                    <a:pt x="897544" y="536995"/>
                  </a:lnTo>
                  <a:lnTo>
                    <a:pt x="896908" y="543666"/>
                  </a:lnTo>
                  <a:lnTo>
                    <a:pt x="896272" y="550973"/>
                  </a:lnTo>
                  <a:lnTo>
                    <a:pt x="895636" y="557962"/>
                  </a:lnTo>
                  <a:lnTo>
                    <a:pt x="894364" y="565269"/>
                  </a:lnTo>
                  <a:lnTo>
                    <a:pt x="895318" y="565269"/>
                  </a:lnTo>
                  <a:lnTo>
                    <a:pt x="897862" y="566222"/>
                  </a:lnTo>
                  <a:lnTo>
                    <a:pt x="901677" y="568128"/>
                  </a:lnTo>
                  <a:lnTo>
                    <a:pt x="903903" y="569399"/>
                  </a:lnTo>
                  <a:lnTo>
                    <a:pt x="905811" y="571623"/>
                  </a:lnTo>
                  <a:lnTo>
                    <a:pt x="908355" y="573847"/>
                  </a:lnTo>
                  <a:lnTo>
                    <a:pt x="910262" y="576706"/>
                  </a:lnTo>
                  <a:lnTo>
                    <a:pt x="912170" y="579883"/>
                  </a:lnTo>
                  <a:lnTo>
                    <a:pt x="914078" y="583695"/>
                  </a:lnTo>
                  <a:lnTo>
                    <a:pt x="915668" y="587825"/>
                  </a:lnTo>
                  <a:lnTo>
                    <a:pt x="916622" y="592908"/>
                  </a:lnTo>
                  <a:lnTo>
                    <a:pt x="917576" y="598944"/>
                  </a:lnTo>
                  <a:lnTo>
                    <a:pt x="917576" y="605298"/>
                  </a:lnTo>
                  <a:lnTo>
                    <a:pt x="917258" y="618006"/>
                  </a:lnTo>
                  <a:lnTo>
                    <a:pt x="916622" y="628807"/>
                  </a:lnTo>
                  <a:lnTo>
                    <a:pt x="915032" y="638020"/>
                  </a:lnTo>
                  <a:lnTo>
                    <a:pt x="914078" y="642468"/>
                  </a:lnTo>
                  <a:lnTo>
                    <a:pt x="913124" y="645962"/>
                  </a:lnTo>
                  <a:lnTo>
                    <a:pt x="910262" y="652951"/>
                  </a:lnTo>
                  <a:lnTo>
                    <a:pt x="907401" y="658988"/>
                  </a:lnTo>
                  <a:lnTo>
                    <a:pt x="903903" y="664071"/>
                  </a:lnTo>
                  <a:lnTo>
                    <a:pt x="900723" y="668836"/>
                  </a:lnTo>
                  <a:lnTo>
                    <a:pt x="896590" y="673601"/>
                  </a:lnTo>
                  <a:lnTo>
                    <a:pt x="894682" y="676460"/>
                  </a:lnTo>
                  <a:lnTo>
                    <a:pt x="892456" y="679955"/>
                  </a:lnTo>
                  <a:lnTo>
                    <a:pt x="890866" y="684085"/>
                  </a:lnTo>
                  <a:lnTo>
                    <a:pt x="889276" y="689168"/>
                  </a:lnTo>
                  <a:lnTo>
                    <a:pt x="888004" y="694886"/>
                  </a:lnTo>
                  <a:lnTo>
                    <a:pt x="886733" y="701558"/>
                  </a:lnTo>
                  <a:lnTo>
                    <a:pt x="885461" y="708865"/>
                  </a:lnTo>
                  <a:lnTo>
                    <a:pt x="884189" y="716807"/>
                  </a:lnTo>
                  <a:lnTo>
                    <a:pt x="882599" y="725067"/>
                  </a:lnTo>
                  <a:lnTo>
                    <a:pt x="880055" y="733009"/>
                  </a:lnTo>
                  <a:lnTo>
                    <a:pt x="877511" y="740951"/>
                  </a:lnTo>
                  <a:lnTo>
                    <a:pt x="874650" y="749211"/>
                  </a:lnTo>
                  <a:lnTo>
                    <a:pt x="871152" y="757789"/>
                  </a:lnTo>
                  <a:lnTo>
                    <a:pt x="867972" y="766049"/>
                  </a:lnTo>
                  <a:lnTo>
                    <a:pt x="863839" y="774309"/>
                  </a:lnTo>
                  <a:lnTo>
                    <a:pt x="859387" y="782886"/>
                  </a:lnTo>
                  <a:lnTo>
                    <a:pt x="854617" y="790829"/>
                  </a:lnTo>
                  <a:lnTo>
                    <a:pt x="849848" y="799088"/>
                  </a:lnTo>
                  <a:lnTo>
                    <a:pt x="844760" y="806713"/>
                  </a:lnTo>
                  <a:lnTo>
                    <a:pt x="839037" y="814973"/>
                  </a:lnTo>
                  <a:lnTo>
                    <a:pt x="833313" y="822597"/>
                  </a:lnTo>
                  <a:lnTo>
                    <a:pt x="827272" y="829904"/>
                  </a:lnTo>
                  <a:lnTo>
                    <a:pt x="820913" y="837211"/>
                  </a:lnTo>
                  <a:lnTo>
                    <a:pt x="814553" y="844200"/>
                  </a:lnTo>
                  <a:lnTo>
                    <a:pt x="807876" y="850872"/>
                  </a:lnTo>
                  <a:lnTo>
                    <a:pt x="800880" y="857226"/>
                  </a:lnTo>
                  <a:lnTo>
                    <a:pt x="793567" y="863262"/>
                  </a:lnTo>
                  <a:lnTo>
                    <a:pt x="786254" y="868662"/>
                  </a:lnTo>
                  <a:lnTo>
                    <a:pt x="778940" y="874063"/>
                  </a:lnTo>
                  <a:lnTo>
                    <a:pt x="770673" y="878511"/>
                  </a:lnTo>
                  <a:lnTo>
                    <a:pt x="763042" y="882958"/>
                  </a:lnTo>
                  <a:lnTo>
                    <a:pt x="754775" y="887088"/>
                  </a:lnTo>
                  <a:lnTo>
                    <a:pt x="746825" y="890265"/>
                  </a:lnTo>
                  <a:lnTo>
                    <a:pt x="737922" y="893124"/>
                  </a:lnTo>
                  <a:lnTo>
                    <a:pt x="729655" y="895348"/>
                  </a:lnTo>
                  <a:lnTo>
                    <a:pt x="721070" y="896937"/>
                  </a:lnTo>
                  <a:lnTo>
                    <a:pt x="712166" y="897890"/>
                  </a:lnTo>
                  <a:lnTo>
                    <a:pt x="703263" y="898525"/>
                  </a:lnTo>
                  <a:lnTo>
                    <a:pt x="694360" y="897890"/>
                  </a:lnTo>
                  <a:lnTo>
                    <a:pt x="685457" y="896937"/>
                  </a:lnTo>
                  <a:lnTo>
                    <a:pt x="676872" y="895348"/>
                  </a:lnTo>
                  <a:lnTo>
                    <a:pt x="668604" y="893124"/>
                  </a:lnTo>
                  <a:lnTo>
                    <a:pt x="659701" y="890265"/>
                  </a:lnTo>
                  <a:lnTo>
                    <a:pt x="651752" y="887088"/>
                  </a:lnTo>
                  <a:lnTo>
                    <a:pt x="643803" y="882958"/>
                  </a:lnTo>
                  <a:lnTo>
                    <a:pt x="635853" y="878511"/>
                  </a:lnTo>
                  <a:lnTo>
                    <a:pt x="627904" y="874063"/>
                  </a:lnTo>
                  <a:lnTo>
                    <a:pt x="620273" y="868662"/>
                  </a:lnTo>
                  <a:lnTo>
                    <a:pt x="612959" y="863262"/>
                  </a:lnTo>
                  <a:lnTo>
                    <a:pt x="605646" y="857226"/>
                  </a:lnTo>
                  <a:lnTo>
                    <a:pt x="598651" y="850872"/>
                  </a:lnTo>
                  <a:lnTo>
                    <a:pt x="591973" y="844200"/>
                  </a:lnTo>
                  <a:lnTo>
                    <a:pt x="585614" y="837211"/>
                  </a:lnTo>
                  <a:lnTo>
                    <a:pt x="579255" y="829904"/>
                  </a:lnTo>
                  <a:lnTo>
                    <a:pt x="573213" y="822597"/>
                  </a:lnTo>
                  <a:lnTo>
                    <a:pt x="567490" y="814973"/>
                  </a:lnTo>
                  <a:lnTo>
                    <a:pt x="561766" y="806713"/>
                  </a:lnTo>
                  <a:lnTo>
                    <a:pt x="556679" y="799088"/>
                  </a:lnTo>
                  <a:lnTo>
                    <a:pt x="551591" y="790829"/>
                  </a:lnTo>
                  <a:lnTo>
                    <a:pt x="547139" y="782886"/>
                  </a:lnTo>
                  <a:lnTo>
                    <a:pt x="543006" y="774309"/>
                  </a:lnTo>
                  <a:lnTo>
                    <a:pt x="539190" y="766049"/>
                  </a:lnTo>
                  <a:lnTo>
                    <a:pt x="535375" y="757789"/>
                  </a:lnTo>
                  <a:lnTo>
                    <a:pt x="531877" y="749211"/>
                  </a:lnTo>
                  <a:lnTo>
                    <a:pt x="529015" y="740951"/>
                  </a:lnTo>
                  <a:lnTo>
                    <a:pt x="526471" y="733009"/>
                  </a:lnTo>
                  <a:lnTo>
                    <a:pt x="524246" y="725067"/>
                  </a:lnTo>
                  <a:lnTo>
                    <a:pt x="522338" y="716807"/>
                  </a:lnTo>
                  <a:lnTo>
                    <a:pt x="521066" y="708865"/>
                  </a:lnTo>
                  <a:lnTo>
                    <a:pt x="520112" y="701558"/>
                  </a:lnTo>
                  <a:lnTo>
                    <a:pt x="518840" y="694886"/>
                  </a:lnTo>
                  <a:lnTo>
                    <a:pt x="517568" y="689168"/>
                  </a:lnTo>
                  <a:lnTo>
                    <a:pt x="515978" y="684085"/>
                  </a:lnTo>
                  <a:lnTo>
                    <a:pt x="514070" y="679955"/>
                  </a:lnTo>
                  <a:lnTo>
                    <a:pt x="511845" y="676460"/>
                  </a:lnTo>
                  <a:lnTo>
                    <a:pt x="509937" y="673601"/>
                  </a:lnTo>
                  <a:lnTo>
                    <a:pt x="506121" y="668836"/>
                  </a:lnTo>
                  <a:lnTo>
                    <a:pt x="502624" y="664071"/>
                  </a:lnTo>
                  <a:lnTo>
                    <a:pt x="499126" y="658988"/>
                  </a:lnTo>
                  <a:lnTo>
                    <a:pt x="496264" y="652951"/>
                  </a:lnTo>
                  <a:lnTo>
                    <a:pt x="494992" y="649775"/>
                  </a:lnTo>
                  <a:lnTo>
                    <a:pt x="494038" y="645962"/>
                  </a:lnTo>
                  <a:lnTo>
                    <a:pt x="492448" y="642468"/>
                  </a:lnTo>
                  <a:lnTo>
                    <a:pt x="491495" y="638020"/>
                  </a:lnTo>
                  <a:lnTo>
                    <a:pt x="490223" y="628807"/>
                  </a:lnTo>
                  <a:lnTo>
                    <a:pt x="489269" y="618006"/>
                  </a:lnTo>
                  <a:lnTo>
                    <a:pt x="488951" y="605298"/>
                  </a:lnTo>
                  <a:lnTo>
                    <a:pt x="489269" y="598944"/>
                  </a:lnTo>
                  <a:lnTo>
                    <a:pt x="489905" y="592908"/>
                  </a:lnTo>
                  <a:lnTo>
                    <a:pt x="490859" y="587825"/>
                  </a:lnTo>
                  <a:lnTo>
                    <a:pt x="492448" y="583695"/>
                  </a:lnTo>
                  <a:lnTo>
                    <a:pt x="494356" y="579883"/>
                  </a:lnTo>
                  <a:lnTo>
                    <a:pt x="496264" y="576706"/>
                  </a:lnTo>
                  <a:lnTo>
                    <a:pt x="498172" y="573847"/>
                  </a:lnTo>
                  <a:lnTo>
                    <a:pt x="500716" y="571623"/>
                  </a:lnTo>
                  <a:lnTo>
                    <a:pt x="502624" y="569399"/>
                  </a:lnTo>
                  <a:lnTo>
                    <a:pt x="504849" y="568128"/>
                  </a:lnTo>
                  <a:lnTo>
                    <a:pt x="508665" y="566222"/>
                  </a:lnTo>
                  <a:lnTo>
                    <a:pt x="511209" y="565269"/>
                  </a:lnTo>
                  <a:lnTo>
                    <a:pt x="512163" y="565269"/>
                  </a:lnTo>
                  <a:lnTo>
                    <a:pt x="511209" y="557962"/>
                  </a:lnTo>
                  <a:lnTo>
                    <a:pt x="510255" y="550973"/>
                  </a:lnTo>
                  <a:lnTo>
                    <a:pt x="509619" y="543666"/>
                  </a:lnTo>
                  <a:lnTo>
                    <a:pt x="509301" y="536995"/>
                  </a:lnTo>
                  <a:lnTo>
                    <a:pt x="508983" y="530323"/>
                  </a:lnTo>
                  <a:lnTo>
                    <a:pt x="508983" y="523970"/>
                  </a:lnTo>
                  <a:lnTo>
                    <a:pt x="509301" y="517934"/>
                  </a:lnTo>
                  <a:lnTo>
                    <a:pt x="509619" y="511897"/>
                  </a:lnTo>
                  <a:lnTo>
                    <a:pt x="510573" y="506179"/>
                  </a:lnTo>
                  <a:lnTo>
                    <a:pt x="511209" y="500143"/>
                  </a:lnTo>
                  <a:lnTo>
                    <a:pt x="512163" y="494425"/>
                  </a:lnTo>
                  <a:lnTo>
                    <a:pt x="513752" y="489024"/>
                  </a:lnTo>
                  <a:lnTo>
                    <a:pt x="515342" y="483623"/>
                  </a:lnTo>
                  <a:lnTo>
                    <a:pt x="516932" y="478222"/>
                  </a:lnTo>
                  <a:lnTo>
                    <a:pt x="518522" y="473457"/>
                  </a:lnTo>
                  <a:lnTo>
                    <a:pt x="520748" y="468692"/>
                  </a:lnTo>
                  <a:lnTo>
                    <a:pt x="522656" y="463609"/>
                  </a:lnTo>
                  <a:lnTo>
                    <a:pt x="524881" y="458843"/>
                  </a:lnTo>
                  <a:lnTo>
                    <a:pt x="529969" y="450266"/>
                  </a:lnTo>
                  <a:lnTo>
                    <a:pt x="535692" y="442006"/>
                  </a:lnTo>
                  <a:lnTo>
                    <a:pt x="542052" y="434064"/>
                  </a:lnTo>
                  <a:lnTo>
                    <a:pt x="548729" y="426757"/>
                  </a:lnTo>
                  <a:lnTo>
                    <a:pt x="555725" y="419768"/>
                  </a:lnTo>
                  <a:lnTo>
                    <a:pt x="563038" y="413414"/>
                  </a:lnTo>
                  <a:lnTo>
                    <a:pt x="570669" y="407695"/>
                  </a:lnTo>
                  <a:lnTo>
                    <a:pt x="578937" y="402612"/>
                  </a:lnTo>
                  <a:lnTo>
                    <a:pt x="587204" y="397529"/>
                  </a:lnTo>
                  <a:lnTo>
                    <a:pt x="595471" y="392764"/>
                  </a:lnTo>
                  <a:lnTo>
                    <a:pt x="604374" y="388634"/>
                  </a:lnTo>
                  <a:lnTo>
                    <a:pt x="613277" y="384822"/>
                  </a:lnTo>
                  <a:lnTo>
                    <a:pt x="621863" y="381327"/>
                  </a:lnTo>
                  <a:lnTo>
                    <a:pt x="630766" y="378468"/>
                  </a:lnTo>
                  <a:lnTo>
                    <a:pt x="639669" y="375609"/>
                  </a:lnTo>
                  <a:lnTo>
                    <a:pt x="648254" y="373385"/>
                  </a:lnTo>
                  <a:lnTo>
                    <a:pt x="656839" y="371479"/>
                  </a:lnTo>
                  <a:lnTo>
                    <a:pt x="665425" y="369573"/>
                  </a:lnTo>
                  <a:lnTo>
                    <a:pt x="673374" y="368302"/>
                  </a:lnTo>
                  <a:lnTo>
                    <a:pt x="681641" y="367031"/>
                  </a:lnTo>
                  <a:lnTo>
                    <a:pt x="689273" y="366078"/>
                  </a:lnTo>
                  <a:lnTo>
                    <a:pt x="696268" y="365761"/>
                  </a:lnTo>
                  <a:lnTo>
                    <a:pt x="703263" y="365125"/>
                  </a:lnTo>
                  <a:close/>
                  <a:moveTo>
                    <a:pt x="1144579" y="274638"/>
                  </a:moveTo>
                  <a:lnTo>
                    <a:pt x="1142358" y="274951"/>
                  </a:lnTo>
                  <a:lnTo>
                    <a:pt x="1140454" y="275576"/>
                  </a:lnTo>
                  <a:lnTo>
                    <a:pt x="1138233" y="276202"/>
                  </a:lnTo>
                  <a:lnTo>
                    <a:pt x="1135059" y="278078"/>
                  </a:lnTo>
                  <a:lnTo>
                    <a:pt x="1131569" y="280892"/>
                  </a:lnTo>
                  <a:lnTo>
                    <a:pt x="1129347" y="283706"/>
                  </a:lnTo>
                  <a:lnTo>
                    <a:pt x="1127443" y="287458"/>
                  </a:lnTo>
                  <a:lnTo>
                    <a:pt x="1126809" y="289022"/>
                  </a:lnTo>
                  <a:lnTo>
                    <a:pt x="1125857" y="290898"/>
                  </a:lnTo>
                  <a:lnTo>
                    <a:pt x="1125539" y="293399"/>
                  </a:lnTo>
                  <a:lnTo>
                    <a:pt x="1125539" y="295276"/>
                  </a:lnTo>
                  <a:lnTo>
                    <a:pt x="1125539" y="297464"/>
                  </a:lnTo>
                  <a:lnTo>
                    <a:pt x="1125857" y="299653"/>
                  </a:lnTo>
                  <a:lnTo>
                    <a:pt x="1126809" y="301529"/>
                  </a:lnTo>
                  <a:lnTo>
                    <a:pt x="1127443" y="303406"/>
                  </a:lnTo>
                  <a:lnTo>
                    <a:pt x="1129347" y="306845"/>
                  </a:lnTo>
                  <a:lnTo>
                    <a:pt x="1131569" y="309972"/>
                  </a:lnTo>
                  <a:lnTo>
                    <a:pt x="1135059" y="312474"/>
                  </a:lnTo>
                  <a:lnTo>
                    <a:pt x="1138233" y="314350"/>
                  </a:lnTo>
                  <a:lnTo>
                    <a:pt x="1140454" y="314975"/>
                  </a:lnTo>
                  <a:lnTo>
                    <a:pt x="1142358" y="315600"/>
                  </a:lnTo>
                  <a:lnTo>
                    <a:pt x="1144579" y="315913"/>
                  </a:lnTo>
                  <a:lnTo>
                    <a:pt x="1146801" y="315913"/>
                  </a:lnTo>
                  <a:lnTo>
                    <a:pt x="1714195" y="315913"/>
                  </a:lnTo>
                  <a:lnTo>
                    <a:pt x="1716416" y="315913"/>
                  </a:lnTo>
                  <a:lnTo>
                    <a:pt x="1718638" y="315600"/>
                  </a:lnTo>
                  <a:lnTo>
                    <a:pt x="1720542" y="314975"/>
                  </a:lnTo>
                  <a:lnTo>
                    <a:pt x="1722446" y="314350"/>
                  </a:lnTo>
                  <a:lnTo>
                    <a:pt x="1726254" y="312474"/>
                  </a:lnTo>
                  <a:lnTo>
                    <a:pt x="1729110" y="309972"/>
                  </a:lnTo>
                  <a:lnTo>
                    <a:pt x="1731966" y="306845"/>
                  </a:lnTo>
                  <a:lnTo>
                    <a:pt x="1733552" y="303406"/>
                  </a:lnTo>
                  <a:lnTo>
                    <a:pt x="1734504" y="301529"/>
                  </a:lnTo>
                  <a:lnTo>
                    <a:pt x="1734822" y="299653"/>
                  </a:lnTo>
                  <a:lnTo>
                    <a:pt x="1735139" y="297464"/>
                  </a:lnTo>
                  <a:lnTo>
                    <a:pt x="1735139" y="295276"/>
                  </a:lnTo>
                  <a:lnTo>
                    <a:pt x="1735139" y="293399"/>
                  </a:lnTo>
                  <a:lnTo>
                    <a:pt x="1734822" y="290898"/>
                  </a:lnTo>
                  <a:lnTo>
                    <a:pt x="1734504" y="289022"/>
                  </a:lnTo>
                  <a:lnTo>
                    <a:pt x="1733552" y="287458"/>
                  </a:lnTo>
                  <a:lnTo>
                    <a:pt x="1731966" y="283706"/>
                  </a:lnTo>
                  <a:lnTo>
                    <a:pt x="1729110" y="280892"/>
                  </a:lnTo>
                  <a:lnTo>
                    <a:pt x="1726254" y="278078"/>
                  </a:lnTo>
                  <a:lnTo>
                    <a:pt x="1722446" y="276202"/>
                  </a:lnTo>
                  <a:lnTo>
                    <a:pt x="1720542" y="275576"/>
                  </a:lnTo>
                  <a:lnTo>
                    <a:pt x="1718638" y="274951"/>
                  </a:lnTo>
                  <a:lnTo>
                    <a:pt x="1716416" y="274638"/>
                  </a:lnTo>
                  <a:lnTo>
                    <a:pt x="1714195" y="274638"/>
                  </a:lnTo>
                  <a:lnTo>
                    <a:pt x="1146801" y="274638"/>
                  </a:lnTo>
                  <a:lnTo>
                    <a:pt x="1144579" y="274638"/>
                  </a:lnTo>
                  <a:close/>
                  <a:moveTo>
                    <a:pt x="1144589" y="153988"/>
                  </a:moveTo>
                  <a:lnTo>
                    <a:pt x="1142367" y="154301"/>
                  </a:lnTo>
                  <a:lnTo>
                    <a:pt x="1140462" y="154926"/>
                  </a:lnTo>
                  <a:lnTo>
                    <a:pt x="1138239" y="155552"/>
                  </a:lnTo>
                  <a:lnTo>
                    <a:pt x="1135064" y="157428"/>
                  </a:lnTo>
                  <a:lnTo>
                    <a:pt x="1131572" y="159929"/>
                  </a:lnTo>
                  <a:lnTo>
                    <a:pt x="1129349" y="163056"/>
                  </a:lnTo>
                  <a:lnTo>
                    <a:pt x="1127444" y="166808"/>
                  </a:lnTo>
                  <a:lnTo>
                    <a:pt x="1126809" y="168372"/>
                  </a:lnTo>
                  <a:lnTo>
                    <a:pt x="1125857" y="170248"/>
                  </a:lnTo>
                  <a:lnTo>
                    <a:pt x="1125539" y="172749"/>
                  </a:lnTo>
                  <a:lnTo>
                    <a:pt x="1125539" y="174626"/>
                  </a:lnTo>
                  <a:lnTo>
                    <a:pt x="1125539" y="176502"/>
                  </a:lnTo>
                  <a:lnTo>
                    <a:pt x="1125857" y="179003"/>
                  </a:lnTo>
                  <a:lnTo>
                    <a:pt x="1126809" y="180879"/>
                  </a:lnTo>
                  <a:lnTo>
                    <a:pt x="1127444" y="182756"/>
                  </a:lnTo>
                  <a:lnTo>
                    <a:pt x="1129349" y="186195"/>
                  </a:lnTo>
                  <a:lnTo>
                    <a:pt x="1131572" y="189322"/>
                  </a:lnTo>
                  <a:lnTo>
                    <a:pt x="1135064" y="191824"/>
                  </a:lnTo>
                  <a:lnTo>
                    <a:pt x="1138239" y="193700"/>
                  </a:lnTo>
                  <a:lnTo>
                    <a:pt x="1140462" y="194325"/>
                  </a:lnTo>
                  <a:lnTo>
                    <a:pt x="1142367" y="194950"/>
                  </a:lnTo>
                  <a:lnTo>
                    <a:pt x="1144589" y="195263"/>
                  </a:lnTo>
                  <a:lnTo>
                    <a:pt x="1146812" y="195263"/>
                  </a:lnTo>
                  <a:lnTo>
                    <a:pt x="1388430" y="195263"/>
                  </a:lnTo>
                  <a:lnTo>
                    <a:pt x="1390970" y="195263"/>
                  </a:lnTo>
                  <a:lnTo>
                    <a:pt x="1392875" y="194950"/>
                  </a:lnTo>
                  <a:lnTo>
                    <a:pt x="1394780" y="194325"/>
                  </a:lnTo>
                  <a:lnTo>
                    <a:pt x="1397002" y="193700"/>
                  </a:lnTo>
                  <a:lnTo>
                    <a:pt x="1400177" y="191824"/>
                  </a:lnTo>
                  <a:lnTo>
                    <a:pt x="1403670" y="189322"/>
                  </a:lnTo>
                  <a:lnTo>
                    <a:pt x="1405892" y="186195"/>
                  </a:lnTo>
                  <a:lnTo>
                    <a:pt x="1407797" y="182756"/>
                  </a:lnTo>
                  <a:lnTo>
                    <a:pt x="1408432" y="180879"/>
                  </a:lnTo>
                  <a:lnTo>
                    <a:pt x="1409067" y="179003"/>
                  </a:lnTo>
                  <a:lnTo>
                    <a:pt x="1409702" y="176502"/>
                  </a:lnTo>
                  <a:lnTo>
                    <a:pt x="1409702" y="174626"/>
                  </a:lnTo>
                  <a:lnTo>
                    <a:pt x="1409702" y="172749"/>
                  </a:lnTo>
                  <a:lnTo>
                    <a:pt x="1409067" y="170248"/>
                  </a:lnTo>
                  <a:lnTo>
                    <a:pt x="1408432" y="168372"/>
                  </a:lnTo>
                  <a:lnTo>
                    <a:pt x="1407797" y="166808"/>
                  </a:lnTo>
                  <a:lnTo>
                    <a:pt x="1405892" y="163056"/>
                  </a:lnTo>
                  <a:lnTo>
                    <a:pt x="1403670" y="159929"/>
                  </a:lnTo>
                  <a:lnTo>
                    <a:pt x="1400177" y="157428"/>
                  </a:lnTo>
                  <a:lnTo>
                    <a:pt x="1397002" y="155552"/>
                  </a:lnTo>
                  <a:lnTo>
                    <a:pt x="1394780" y="154926"/>
                  </a:lnTo>
                  <a:lnTo>
                    <a:pt x="1392875" y="154301"/>
                  </a:lnTo>
                  <a:lnTo>
                    <a:pt x="1390970" y="153988"/>
                  </a:lnTo>
                  <a:lnTo>
                    <a:pt x="1388430" y="153988"/>
                  </a:lnTo>
                  <a:lnTo>
                    <a:pt x="1146812" y="153988"/>
                  </a:lnTo>
                  <a:lnTo>
                    <a:pt x="1144589" y="153988"/>
                  </a:lnTo>
                  <a:close/>
                  <a:moveTo>
                    <a:pt x="1251081" y="0"/>
                  </a:moveTo>
                  <a:lnTo>
                    <a:pt x="1609598" y="0"/>
                  </a:lnTo>
                  <a:lnTo>
                    <a:pt x="1622923" y="318"/>
                  </a:lnTo>
                  <a:lnTo>
                    <a:pt x="1636248" y="1588"/>
                  </a:lnTo>
                  <a:lnTo>
                    <a:pt x="1649257" y="3495"/>
                  </a:lnTo>
                  <a:lnTo>
                    <a:pt x="1662265" y="5718"/>
                  </a:lnTo>
                  <a:lnTo>
                    <a:pt x="1674955" y="8260"/>
                  </a:lnTo>
                  <a:lnTo>
                    <a:pt x="1687329" y="12072"/>
                  </a:lnTo>
                  <a:lnTo>
                    <a:pt x="1699385" y="16202"/>
                  </a:lnTo>
                  <a:lnTo>
                    <a:pt x="1711125" y="20649"/>
                  </a:lnTo>
                  <a:lnTo>
                    <a:pt x="1722864" y="26050"/>
                  </a:lnTo>
                  <a:lnTo>
                    <a:pt x="1734285" y="32085"/>
                  </a:lnTo>
                  <a:lnTo>
                    <a:pt x="1745390" y="38439"/>
                  </a:lnTo>
                  <a:lnTo>
                    <a:pt x="1755543" y="45110"/>
                  </a:lnTo>
                  <a:lnTo>
                    <a:pt x="1766013" y="52417"/>
                  </a:lnTo>
                  <a:lnTo>
                    <a:pt x="1776165" y="60041"/>
                  </a:lnTo>
                  <a:lnTo>
                    <a:pt x="1785366" y="68618"/>
                  </a:lnTo>
                  <a:lnTo>
                    <a:pt x="1794567" y="77196"/>
                  </a:lnTo>
                  <a:lnTo>
                    <a:pt x="1803451" y="86726"/>
                  </a:lnTo>
                  <a:lnTo>
                    <a:pt x="1811700" y="95939"/>
                  </a:lnTo>
                  <a:lnTo>
                    <a:pt x="1819314" y="106104"/>
                  </a:lnTo>
                  <a:lnTo>
                    <a:pt x="1826611" y="116270"/>
                  </a:lnTo>
                  <a:lnTo>
                    <a:pt x="1833274" y="126753"/>
                  </a:lnTo>
                  <a:lnTo>
                    <a:pt x="1839620" y="137872"/>
                  </a:lnTo>
                  <a:lnTo>
                    <a:pt x="1845648" y="148991"/>
                  </a:lnTo>
                  <a:lnTo>
                    <a:pt x="1851041" y="160745"/>
                  </a:lnTo>
                  <a:lnTo>
                    <a:pt x="1855800" y="172817"/>
                  </a:lnTo>
                  <a:lnTo>
                    <a:pt x="1859925" y="184888"/>
                  </a:lnTo>
                  <a:lnTo>
                    <a:pt x="1863415" y="197278"/>
                  </a:lnTo>
                  <a:lnTo>
                    <a:pt x="1866270" y="209985"/>
                  </a:lnTo>
                  <a:lnTo>
                    <a:pt x="1868491" y="223010"/>
                  </a:lnTo>
                  <a:lnTo>
                    <a:pt x="1870078" y="236034"/>
                  </a:lnTo>
                  <a:lnTo>
                    <a:pt x="1871029" y="249377"/>
                  </a:lnTo>
                  <a:lnTo>
                    <a:pt x="1871664" y="262719"/>
                  </a:lnTo>
                  <a:lnTo>
                    <a:pt x="1871664" y="305924"/>
                  </a:lnTo>
                  <a:lnTo>
                    <a:pt x="1871029" y="319584"/>
                  </a:lnTo>
                  <a:lnTo>
                    <a:pt x="1870078" y="332608"/>
                  </a:lnTo>
                  <a:lnTo>
                    <a:pt x="1868491" y="345633"/>
                  </a:lnTo>
                  <a:lnTo>
                    <a:pt x="1866270" y="358658"/>
                  </a:lnTo>
                  <a:lnTo>
                    <a:pt x="1863415" y="371365"/>
                  </a:lnTo>
                  <a:lnTo>
                    <a:pt x="1859925" y="383755"/>
                  </a:lnTo>
                  <a:lnTo>
                    <a:pt x="1855800" y="396144"/>
                  </a:lnTo>
                  <a:lnTo>
                    <a:pt x="1851041" y="407580"/>
                  </a:lnTo>
                  <a:lnTo>
                    <a:pt x="1845648" y="419334"/>
                  </a:lnTo>
                  <a:lnTo>
                    <a:pt x="1839620" y="430771"/>
                  </a:lnTo>
                  <a:lnTo>
                    <a:pt x="1833274" y="441890"/>
                  </a:lnTo>
                  <a:lnTo>
                    <a:pt x="1826611" y="452373"/>
                  </a:lnTo>
                  <a:lnTo>
                    <a:pt x="1819314" y="462539"/>
                  </a:lnTo>
                  <a:lnTo>
                    <a:pt x="1811700" y="472387"/>
                  </a:lnTo>
                  <a:lnTo>
                    <a:pt x="1803451" y="482235"/>
                  </a:lnTo>
                  <a:lnTo>
                    <a:pt x="1794567" y="491130"/>
                  </a:lnTo>
                  <a:lnTo>
                    <a:pt x="1785366" y="500024"/>
                  </a:lnTo>
                  <a:lnTo>
                    <a:pt x="1776165" y="508284"/>
                  </a:lnTo>
                  <a:lnTo>
                    <a:pt x="1766013" y="515908"/>
                  </a:lnTo>
                  <a:lnTo>
                    <a:pt x="1755543" y="523215"/>
                  </a:lnTo>
                  <a:lnTo>
                    <a:pt x="1745390" y="530204"/>
                  </a:lnTo>
                  <a:lnTo>
                    <a:pt x="1734285" y="536557"/>
                  </a:lnTo>
                  <a:lnTo>
                    <a:pt x="1722864" y="542276"/>
                  </a:lnTo>
                  <a:lnTo>
                    <a:pt x="1711125" y="547676"/>
                  </a:lnTo>
                  <a:lnTo>
                    <a:pt x="1699385" y="552441"/>
                  </a:lnTo>
                  <a:lnTo>
                    <a:pt x="1687329" y="556571"/>
                  </a:lnTo>
                  <a:lnTo>
                    <a:pt x="1674955" y="560066"/>
                  </a:lnTo>
                  <a:lnTo>
                    <a:pt x="1662265" y="563242"/>
                  </a:lnTo>
                  <a:lnTo>
                    <a:pt x="1649257" y="565466"/>
                  </a:lnTo>
                  <a:lnTo>
                    <a:pt x="1636248" y="567054"/>
                  </a:lnTo>
                  <a:lnTo>
                    <a:pt x="1622923" y="568007"/>
                  </a:lnTo>
                  <a:lnTo>
                    <a:pt x="1609598" y="568325"/>
                  </a:lnTo>
                  <a:lnTo>
                    <a:pt x="1371924" y="568325"/>
                  </a:lnTo>
                  <a:lnTo>
                    <a:pt x="1367993" y="573160"/>
                  </a:lnTo>
                  <a:lnTo>
                    <a:pt x="1360352" y="581382"/>
                  </a:lnTo>
                  <a:lnTo>
                    <a:pt x="1352074" y="589921"/>
                  </a:lnTo>
                  <a:lnTo>
                    <a:pt x="1342841" y="598460"/>
                  </a:lnTo>
                  <a:lnTo>
                    <a:pt x="1333289" y="606682"/>
                  </a:lnTo>
                  <a:lnTo>
                    <a:pt x="1322782" y="615221"/>
                  </a:lnTo>
                  <a:lnTo>
                    <a:pt x="1311320" y="623127"/>
                  </a:lnTo>
                  <a:lnTo>
                    <a:pt x="1299222" y="630717"/>
                  </a:lnTo>
                  <a:lnTo>
                    <a:pt x="1286486" y="637991"/>
                  </a:lnTo>
                  <a:lnTo>
                    <a:pt x="1279800" y="641470"/>
                  </a:lnTo>
                  <a:lnTo>
                    <a:pt x="1272796" y="644632"/>
                  </a:lnTo>
                  <a:lnTo>
                    <a:pt x="1265791" y="648111"/>
                  </a:lnTo>
                  <a:lnTo>
                    <a:pt x="1258469" y="650957"/>
                  </a:lnTo>
                  <a:lnTo>
                    <a:pt x="1251146" y="654119"/>
                  </a:lnTo>
                  <a:lnTo>
                    <a:pt x="1243505" y="656649"/>
                  </a:lnTo>
                  <a:lnTo>
                    <a:pt x="1235545" y="658863"/>
                  </a:lnTo>
                  <a:lnTo>
                    <a:pt x="1227267" y="661393"/>
                  </a:lnTo>
                  <a:lnTo>
                    <a:pt x="1218989" y="663607"/>
                  </a:lnTo>
                  <a:lnTo>
                    <a:pt x="1210393" y="665188"/>
                  </a:lnTo>
                  <a:lnTo>
                    <a:pt x="1201478" y="667086"/>
                  </a:lnTo>
                  <a:lnTo>
                    <a:pt x="1192563" y="668351"/>
                  </a:lnTo>
                  <a:lnTo>
                    <a:pt x="1183012" y="669616"/>
                  </a:lnTo>
                  <a:lnTo>
                    <a:pt x="1173778" y="670564"/>
                  </a:lnTo>
                  <a:lnTo>
                    <a:pt x="1164227" y="671197"/>
                  </a:lnTo>
                  <a:lnTo>
                    <a:pt x="1154357" y="671513"/>
                  </a:lnTo>
                  <a:lnTo>
                    <a:pt x="1144169" y="671513"/>
                  </a:lnTo>
                  <a:lnTo>
                    <a:pt x="1133980" y="671197"/>
                  </a:lnTo>
                  <a:lnTo>
                    <a:pt x="1123155" y="670881"/>
                  </a:lnTo>
                  <a:lnTo>
                    <a:pt x="1112649" y="669932"/>
                  </a:lnTo>
                  <a:lnTo>
                    <a:pt x="1101505" y="668667"/>
                  </a:lnTo>
                  <a:lnTo>
                    <a:pt x="1090043" y="667402"/>
                  </a:lnTo>
                  <a:lnTo>
                    <a:pt x="1078581" y="665188"/>
                  </a:lnTo>
                  <a:lnTo>
                    <a:pt x="1066801" y="662974"/>
                  </a:lnTo>
                  <a:lnTo>
                    <a:pt x="1073806" y="661393"/>
                  </a:lnTo>
                  <a:lnTo>
                    <a:pt x="1081765" y="658863"/>
                  </a:lnTo>
                  <a:lnTo>
                    <a:pt x="1091635" y="655701"/>
                  </a:lnTo>
                  <a:lnTo>
                    <a:pt x="1103734" y="651273"/>
                  </a:lnTo>
                  <a:lnTo>
                    <a:pt x="1117424" y="645897"/>
                  </a:lnTo>
                  <a:lnTo>
                    <a:pt x="1132388" y="639256"/>
                  </a:lnTo>
                  <a:lnTo>
                    <a:pt x="1139711" y="635777"/>
                  </a:lnTo>
                  <a:lnTo>
                    <a:pt x="1147352" y="631666"/>
                  </a:lnTo>
                  <a:lnTo>
                    <a:pt x="1154994" y="627555"/>
                  </a:lnTo>
                  <a:lnTo>
                    <a:pt x="1162635" y="622811"/>
                  </a:lnTo>
                  <a:lnTo>
                    <a:pt x="1169958" y="617751"/>
                  </a:lnTo>
                  <a:lnTo>
                    <a:pt x="1177599" y="612375"/>
                  </a:lnTo>
                  <a:lnTo>
                    <a:pt x="1184922" y="606682"/>
                  </a:lnTo>
                  <a:lnTo>
                    <a:pt x="1191926" y="600673"/>
                  </a:lnTo>
                  <a:lnTo>
                    <a:pt x="1198612" y="594348"/>
                  </a:lnTo>
                  <a:lnTo>
                    <a:pt x="1204980" y="587707"/>
                  </a:lnTo>
                  <a:lnTo>
                    <a:pt x="1210711" y="580750"/>
                  </a:lnTo>
                  <a:lnTo>
                    <a:pt x="1216124" y="573476"/>
                  </a:lnTo>
                  <a:lnTo>
                    <a:pt x="1220469" y="566570"/>
                  </a:lnTo>
                  <a:lnTo>
                    <a:pt x="1211422" y="565466"/>
                  </a:lnTo>
                  <a:lnTo>
                    <a:pt x="1198731" y="563242"/>
                  </a:lnTo>
                  <a:lnTo>
                    <a:pt x="1186040" y="560066"/>
                  </a:lnTo>
                  <a:lnTo>
                    <a:pt x="1173349" y="556571"/>
                  </a:lnTo>
                  <a:lnTo>
                    <a:pt x="1161293" y="552441"/>
                  </a:lnTo>
                  <a:lnTo>
                    <a:pt x="1149236" y="547676"/>
                  </a:lnTo>
                  <a:lnTo>
                    <a:pt x="1137815" y="542276"/>
                  </a:lnTo>
                  <a:lnTo>
                    <a:pt x="1126710" y="536557"/>
                  </a:lnTo>
                  <a:lnTo>
                    <a:pt x="1115606" y="530204"/>
                  </a:lnTo>
                  <a:lnTo>
                    <a:pt x="1104818" y="523215"/>
                  </a:lnTo>
                  <a:lnTo>
                    <a:pt x="1094666" y="515908"/>
                  </a:lnTo>
                  <a:lnTo>
                    <a:pt x="1084513" y="508284"/>
                  </a:lnTo>
                  <a:lnTo>
                    <a:pt x="1075312" y="500024"/>
                  </a:lnTo>
                  <a:lnTo>
                    <a:pt x="1066111" y="491130"/>
                  </a:lnTo>
                  <a:lnTo>
                    <a:pt x="1057545" y="482235"/>
                  </a:lnTo>
                  <a:lnTo>
                    <a:pt x="1049296" y="472387"/>
                  </a:lnTo>
                  <a:lnTo>
                    <a:pt x="1041047" y="462539"/>
                  </a:lnTo>
                  <a:lnTo>
                    <a:pt x="1033750" y="452373"/>
                  </a:lnTo>
                  <a:lnTo>
                    <a:pt x="1027087" y="441890"/>
                  </a:lnTo>
                  <a:lnTo>
                    <a:pt x="1020741" y="430771"/>
                  </a:lnTo>
                  <a:lnTo>
                    <a:pt x="1015031" y="419334"/>
                  </a:lnTo>
                  <a:lnTo>
                    <a:pt x="1009637" y="407580"/>
                  </a:lnTo>
                  <a:lnTo>
                    <a:pt x="1005195" y="396144"/>
                  </a:lnTo>
                  <a:lnTo>
                    <a:pt x="1000753" y="383755"/>
                  </a:lnTo>
                  <a:lnTo>
                    <a:pt x="997581" y="371365"/>
                  </a:lnTo>
                  <a:lnTo>
                    <a:pt x="994408" y="358658"/>
                  </a:lnTo>
                  <a:lnTo>
                    <a:pt x="992187" y="345633"/>
                  </a:lnTo>
                  <a:lnTo>
                    <a:pt x="990283" y="332608"/>
                  </a:lnTo>
                  <a:lnTo>
                    <a:pt x="989332" y="319584"/>
                  </a:lnTo>
                  <a:lnTo>
                    <a:pt x="989014" y="305924"/>
                  </a:lnTo>
                  <a:lnTo>
                    <a:pt x="989014" y="262719"/>
                  </a:lnTo>
                  <a:lnTo>
                    <a:pt x="989332" y="249377"/>
                  </a:lnTo>
                  <a:lnTo>
                    <a:pt x="990283" y="236034"/>
                  </a:lnTo>
                  <a:lnTo>
                    <a:pt x="992187" y="223010"/>
                  </a:lnTo>
                  <a:lnTo>
                    <a:pt x="994408" y="209985"/>
                  </a:lnTo>
                  <a:lnTo>
                    <a:pt x="997581" y="197278"/>
                  </a:lnTo>
                  <a:lnTo>
                    <a:pt x="1000753" y="184888"/>
                  </a:lnTo>
                  <a:lnTo>
                    <a:pt x="1005195" y="172817"/>
                  </a:lnTo>
                  <a:lnTo>
                    <a:pt x="1009637" y="160745"/>
                  </a:lnTo>
                  <a:lnTo>
                    <a:pt x="1015031" y="148991"/>
                  </a:lnTo>
                  <a:lnTo>
                    <a:pt x="1020741" y="137872"/>
                  </a:lnTo>
                  <a:lnTo>
                    <a:pt x="1027087" y="126753"/>
                  </a:lnTo>
                  <a:lnTo>
                    <a:pt x="1033750" y="116270"/>
                  </a:lnTo>
                  <a:lnTo>
                    <a:pt x="1041047" y="106104"/>
                  </a:lnTo>
                  <a:lnTo>
                    <a:pt x="1049296" y="95939"/>
                  </a:lnTo>
                  <a:lnTo>
                    <a:pt x="1057545" y="86726"/>
                  </a:lnTo>
                  <a:lnTo>
                    <a:pt x="1066111" y="77196"/>
                  </a:lnTo>
                  <a:lnTo>
                    <a:pt x="1075312" y="68618"/>
                  </a:lnTo>
                  <a:lnTo>
                    <a:pt x="1084513" y="60041"/>
                  </a:lnTo>
                  <a:lnTo>
                    <a:pt x="1094666" y="52417"/>
                  </a:lnTo>
                  <a:lnTo>
                    <a:pt x="1104818" y="45110"/>
                  </a:lnTo>
                  <a:lnTo>
                    <a:pt x="1115606" y="38439"/>
                  </a:lnTo>
                  <a:lnTo>
                    <a:pt x="1126710" y="32085"/>
                  </a:lnTo>
                  <a:lnTo>
                    <a:pt x="1137815" y="26050"/>
                  </a:lnTo>
                  <a:lnTo>
                    <a:pt x="1149236" y="20649"/>
                  </a:lnTo>
                  <a:lnTo>
                    <a:pt x="1161293" y="16202"/>
                  </a:lnTo>
                  <a:lnTo>
                    <a:pt x="1173349" y="12072"/>
                  </a:lnTo>
                  <a:lnTo>
                    <a:pt x="1186040" y="8260"/>
                  </a:lnTo>
                  <a:lnTo>
                    <a:pt x="1198731" y="5718"/>
                  </a:lnTo>
                  <a:lnTo>
                    <a:pt x="1211422" y="3495"/>
                  </a:lnTo>
                  <a:lnTo>
                    <a:pt x="1224430" y="1588"/>
                  </a:lnTo>
                  <a:lnTo>
                    <a:pt x="1237755" y="318"/>
                  </a:lnTo>
                  <a:lnTo>
                    <a:pt x="125108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40" name="文本框 3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12" name="矩形 11"/>
          <p:cNvSpPr/>
          <p:nvPr/>
        </p:nvSpPr>
        <p:spPr>
          <a:xfrm>
            <a:off x="1665027" y="5699741"/>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1" name="矩形 40"/>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2" name="文本框 41"/>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3" name="圆角矩形 42"/>
          <p:cNvSpPr/>
          <p:nvPr/>
        </p:nvSpPr>
        <p:spPr>
          <a:xfrm>
            <a:off x="4280800" y="1230180"/>
            <a:ext cx="3630399" cy="519351"/>
          </a:xfrm>
          <a:prstGeom prst="roundRect">
            <a:avLst>
              <a:gd name="adj" fmla="val 50000"/>
            </a:avLst>
          </a:prstGeom>
          <a:solidFill>
            <a:schemeClr val="bg1">
              <a:lumMod val="95000"/>
            </a:schemeClr>
          </a:solidFill>
          <a:ln>
            <a:solidFill>
              <a:schemeClr val="tx1"/>
            </a:solidFill>
          </a:ln>
        </p:spPr>
        <p:txBody>
          <a:bodyPr wrap="none" anchor="ctr">
            <a:no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right)">
                                      <p:cBhvr>
                                        <p:cTn id="23" dur="500"/>
                                        <p:tgtEl>
                                          <p:spTgt spid="48"/>
                                        </p:tgtEl>
                                      </p:cBhvr>
                                    </p:animEffect>
                                  </p:childTnLst>
                                </p:cTn>
                              </p:par>
                              <p:par>
                                <p:cTn id="24" presetID="22" presetClass="entr" presetSubtype="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right)">
                                      <p:cBhvr>
                                        <p:cTn id="45" dur="500"/>
                                        <p:tgtEl>
                                          <p:spTgt spid="49"/>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500"/>
                                        <p:tgtEl>
                                          <p:spTgt spid="51"/>
                                        </p:tgtEl>
                                      </p:cBhvr>
                                    </p:animEffect>
                                  </p:childTnLst>
                                </p:cTn>
                              </p:par>
                              <p:par>
                                <p:cTn id="57" presetID="2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2000"/>
                                  </p:stCondLst>
                                  <p:childTnLst>
                                    <p:animEffect transition="out" filter="fade">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 grpId="0"/>
      <p:bldP spid="49" grpId="0"/>
      <p:bldP spid="50" grpId="0"/>
      <p:bldP spid="51" grpId="0"/>
      <p:bldP spid="40" grpId="0"/>
      <p:bldP spid="12" grpId="0"/>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SO_Shape"/>
          <p:cNvSpPr/>
          <p:nvPr/>
        </p:nvSpPr>
        <p:spPr bwMode="auto">
          <a:xfrm>
            <a:off x="1789049" y="2597757"/>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1" name="KSO_Shape"/>
          <p:cNvSpPr/>
          <p:nvPr/>
        </p:nvSpPr>
        <p:spPr bwMode="auto">
          <a:xfrm>
            <a:off x="7877877" y="2570862"/>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2" name="KSO_Shape"/>
          <p:cNvSpPr/>
          <p:nvPr/>
        </p:nvSpPr>
        <p:spPr bwMode="auto">
          <a:xfrm>
            <a:off x="4813292" y="2597757"/>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2" name="矩形 1"/>
          <p:cNvSpPr/>
          <p:nvPr/>
        </p:nvSpPr>
        <p:spPr>
          <a:xfrm>
            <a:off x="2063675"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sp>
        <p:nvSpPr>
          <p:cNvPr id="14" name="矩形 13"/>
          <p:cNvSpPr/>
          <p:nvPr/>
        </p:nvSpPr>
        <p:spPr>
          <a:xfrm>
            <a:off x="8208170"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sp>
        <p:nvSpPr>
          <p:cNvPr id="15" name="矩形 14"/>
          <p:cNvSpPr/>
          <p:nvPr/>
        </p:nvSpPr>
        <p:spPr>
          <a:xfrm>
            <a:off x="5087919"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grpSp>
        <p:nvGrpSpPr>
          <p:cNvPr id="4" name="组合 3"/>
          <p:cNvGrpSpPr/>
          <p:nvPr/>
        </p:nvGrpSpPr>
        <p:grpSpPr>
          <a:xfrm>
            <a:off x="2034652" y="4299102"/>
            <a:ext cx="2031778" cy="2031778"/>
            <a:chOff x="1505800" y="2921742"/>
            <a:chExt cx="1523880" cy="1523880"/>
          </a:xfrm>
        </p:grpSpPr>
        <p:sp>
          <p:nvSpPr>
            <p:cNvPr id="3" name="椭圆 2"/>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9" name="椭圆 18"/>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1" name="组合 20"/>
          <p:cNvGrpSpPr/>
          <p:nvPr/>
        </p:nvGrpSpPr>
        <p:grpSpPr>
          <a:xfrm>
            <a:off x="8138957" y="4299102"/>
            <a:ext cx="2031778" cy="2031778"/>
            <a:chOff x="1505800" y="2921742"/>
            <a:chExt cx="1523880" cy="1523880"/>
          </a:xfrm>
        </p:grpSpPr>
        <p:sp>
          <p:nvSpPr>
            <p:cNvPr id="22" name="椭圆 21"/>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3" name="椭圆 22"/>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4" name="组合 23"/>
          <p:cNvGrpSpPr/>
          <p:nvPr/>
        </p:nvGrpSpPr>
        <p:grpSpPr>
          <a:xfrm>
            <a:off x="5086804" y="4299102"/>
            <a:ext cx="2031778" cy="2031778"/>
            <a:chOff x="1505800" y="2921742"/>
            <a:chExt cx="1523880" cy="1523880"/>
          </a:xfrm>
        </p:grpSpPr>
        <p:sp>
          <p:nvSpPr>
            <p:cNvPr id="25" name="椭圆 24"/>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6" name="椭圆 25"/>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5" name="矩形 4"/>
          <p:cNvSpPr/>
          <p:nvPr/>
        </p:nvSpPr>
        <p:spPr>
          <a:xfrm>
            <a:off x="2348159" y="5381982"/>
            <a:ext cx="1497526" cy="318100"/>
          </a:xfrm>
          <a:prstGeom prst="rect">
            <a:avLst/>
          </a:prstGeom>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28" name="矩形 27"/>
          <p:cNvSpPr/>
          <p:nvPr/>
        </p:nvSpPr>
        <p:spPr>
          <a:xfrm>
            <a:off x="8396647" y="5381982"/>
            <a:ext cx="1497526" cy="318100"/>
          </a:xfrm>
          <a:prstGeom prst="rect">
            <a:avLst/>
          </a:prstGeom>
          <a:noFill/>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29" name="矩形 28"/>
          <p:cNvSpPr/>
          <p:nvPr/>
        </p:nvSpPr>
        <p:spPr>
          <a:xfrm>
            <a:off x="5347238" y="5381982"/>
            <a:ext cx="1497526" cy="318100"/>
          </a:xfrm>
          <a:prstGeom prst="rect">
            <a:avLst/>
          </a:prstGeom>
          <a:noFill/>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30" name="KSO_Shape"/>
          <p:cNvSpPr/>
          <p:nvPr/>
        </p:nvSpPr>
        <p:spPr bwMode="auto">
          <a:xfrm>
            <a:off x="2887554" y="4709928"/>
            <a:ext cx="341963" cy="598186"/>
          </a:xfrm>
          <a:custGeom>
            <a:avLst/>
            <a:gdLst/>
            <a:ahLst/>
            <a:cxnLst/>
            <a:rect l="0" t="0" r="r" b="b"/>
            <a:pathLst>
              <a:path w="777875" h="1360488">
                <a:moveTo>
                  <a:pt x="388145" y="857250"/>
                </a:moveTo>
                <a:lnTo>
                  <a:pt x="393979" y="857515"/>
                </a:lnTo>
                <a:lnTo>
                  <a:pt x="399813" y="857780"/>
                </a:lnTo>
                <a:lnTo>
                  <a:pt x="405383" y="858575"/>
                </a:lnTo>
                <a:lnTo>
                  <a:pt x="410952" y="859634"/>
                </a:lnTo>
                <a:lnTo>
                  <a:pt x="416521" y="860959"/>
                </a:lnTo>
                <a:lnTo>
                  <a:pt x="422090" y="862548"/>
                </a:lnTo>
                <a:lnTo>
                  <a:pt x="427129" y="864402"/>
                </a:lnTo>
                <a:lnTo>
                  <a:pt x="432168" y="866256"/>
                </a:lnTo>
                <a:lnTo>
                  <a:pt x="437472" y="868641"/>
                </a:lnTo>
                <a:lnTo>
                  <a:pt x="442246" y="871025"/>
                </a:lnTo>
                <a:lnTo>
                  <a:pt x="447019" y="873673"/>
                </a:lnTo>
                <a:lnTo>
                  <a:pt x="451528" y="876587"/>
                </a:lnTo>
                <a:lnTo>
                  <a:pt x="456301" y="880031"/>
                </a:lnTo>
                <a:lnTo>
                  <a:pt x="460545" y="883474"/>
                </a:lnTo>
                <a:lnTo>
                  <a:pt x="464523" y="886918"/>
                </a:lnTo>
                <a:lnTo>
                  <a:pt x="468501" y="890627"/>
                </a:lnTo>
                <a:lnTo>
                  <a:pt x="472214" y="894600"/>
                </a:lnTo>
                <a:lnTo>
                  <a:pt x="475926" y="898838"/>
                </a:lnTo>
                <a:lnTo>
                  <a:pt x="479374" y="903077"/>
                </a:lnTo>
                <a:lnTo>
                  <a:pt x="482291" y="907315"/>
                </a:lnTo>
                <a:lnTo>
                  <a:pt x="485208" y="912083"/>
                </a:lnTo>
                <a:lnTo>
                  <a:pt x="487860" y="916851"/>
                </a:lnTo>
                <a:lnTo>
                  <a:pt x="490513" y="921619"/>
                </a:lnTo>
                <a:lnTo>
                  <a:pt x="492634" y="926652"/>
                </a:lnTo>
                <a:lnTo>
                  <a:pt x="495021" y="931685"/>
                </a:lnTo>
                <a:lnTo>
                  <a:pt x="496612" y="937248"/>
                </a:lnTo>
                <a:lnTo>
                  <a:pt x="498203" y="942546"/>
                </a:lnTo>
                <a:lnTo>
                  <a:pt x="499529" y="947843"/>
                </a:lnTo>
                <a:lnTo>
                  <a:pt x="500590" y="953671"/>
                </a:lnTo>
                <a:lnTo>
                  <a:pt x="501121" y="959234"/>
                </a:lnTo>
                <a:lnTo>
                  <a:pt x="501651" y="965061"/>
                </a:lnTo>
                <a:lnTo>
                  <a:pt x="501651" y="970889"/>
                </a:lnTo>
                <a:lnTo>
                  <a:pt x="501651" y="976717"/>
                </a:lnTo>
                <a:lnTo>
                  <a:pt x="501121" y="982544"/>
                </a:lnTo>
                <a:lnTo>
                  <a:pt x="500590" y="988107"/>
                </a:lnTo>
                <a:lnTo>
                  <a:pt x="499529" y="993935"/>
                </a:lnTo>
                <a:lnTo>
                  <a:pt x="498203" y="999233"/>
                </a:lnTo>
                <a:lnTo>
                  <a:pt x="496612" y="1004530"/>
                </a:lnTo>
                <a:lnTo>
                  <a:pt x="495021" y="1010093"/>
                </a:lnTo>
                <a:lnTo>
                  <a:pt x="492634" y="1015126"/>
                </a:lnTo>
                <a:lnTo>
                  <a:pt x="490513" y="1020159"/>
                </a:lnTo>
                <a:lnTo>
                  <a:pt x="487860" y="1024927"/>
                </a:lnTo>
                <a:lnTo>
                  <a:pt x="485208" y="1029960"/>
                </a:lnTo>
                <a:lnTo>
                  <a:pt x="482291" y="1034463"/>
                </a:lnTo>
                <a:lnTo>
                  <a:pt x="479374" y="1038702"/>
                </a:lnTo>
                <a:lnTo>
                  <a:pt x="475926" y="1042940"/>
                </a:lnTo>
                <a:lnTo>
                  <a:pt x="472214" y="1047443"/>
                </a:lnTo>
                <a:lnTo>
                  <a:pt x="468501" y="1051152"/>
                </a:lnTo>
                <a:lnTo>
                  <a:pt x="464523" y="1054860"/>
                </a:lnTo>
                <a:lnTo>
                  <a:pt x="460545" y="1058569"/>
                </a:lnTo>
                <a:lnTo>
                  <a:pt x="456301" y="1061747"/>
                </a:lnTo>
                <a:lnTo>
                  <a:pt x="451528" y="1064926"/>
                </a:lnTo>
                <a:lnTo>
                  <a:pt x="447019" y="1068105"/>
                </a:lnTo>
                <a:lnTo>
                  <a:pt x="442246" y="1070754"/>
                </a:lnTo>
                <a:lnTo>
                  <a:pt x="437472" y="1073138"/>
                </a:lnTo>
                <a:lnTo>
                  <a:pt x="432168" y="1075522"/>
                </a:lnTo>
                <a:lnTo>
                  <a:pt x="427129" y="1077376"/>
                </a:lnTo>
                <a:lnTo>
                  <a:pt x="422090" y="1079230"/>
                </a:lnTo>
                <a:lnTo>
                  <a:pt x="416521" y="1080820"/>
                </a:lnTo>
                <a:lnTo>
                  <a:pt x="410952" y="1081879"/>
                </a:lnTo>
                <a:lnTo>
                  <a:pt x="405383" y="1082939"/>
                </a:lnTo>
                <a:lnTo>
                  <a:pt x="399813" y="1083733"/>
                </a:lnTo>
                <a:lnTo>
                  <a:pt x="393979" y="1084263"/>
                </a:lnTo>
                <a:lnTo>
                  <a:pt x="388145" y="1084263"/>
                </a:lnTo>
                <a:lnTo>
                  <a:pt x="382310" y="1084263"/>
                </a:lnTo>
                <a:lnTo>
                  <a:pt x="376476" y="1083733"/>
                </a:lnTo>
                <a:lnTo>
                  <a:pt x="370906" y="1082939"/>
                </a:lnTo>
                <a:lnTo>
                  <a:pt x="365337" y="1081879"/>
                </a:lnTo>
                <a:lnTo>
                  <a:pt x="359503" y="1080820"/>
                </a:lnTo>
                <a:lnTo>
                  <a:pt x="354199" y="1079230"/>
                </a:lnTo>
                <a:lnTo>
                  <a:pt x="349160" y="1077376"/>
                </a:lnTo>
                <a:lnTo>
                  <a:pt x="344121" y="1075522"/>
                </a:lnTo>
                <a:lnTo>
                  <a:pt x="338817" y="1073138"/>
                </a:lnTo>
                <a:lnTo>
                  <a:pt x="334043" y="1070754"/>
                </a:lnTo>
                <a:lnTo>
                  <a:pt x="329270" y="1068105"/>
                </a:lnTo>
                <a:lnTo>
                  <a:pt x="324761" y="1064926"/>
                </a:lnTo>
                <a:lnTo>
                  <a:pt x="319988" y="1061747"/>
                </a:lnTo>
                <a:lnTo>
                  <a:pt x="315744" y="1058569"/>
                </a:lnTo>
                <a:lnTo>
                  <a:pt x="311766" y="1054860"/>
                </a:lnTo>
                <a:lnTo>
                  <a:pt x="307788" y="1051152"/>
                </a:lnTo>
                <a:lnTo>
                  <a:pt x="303810" y="1047443"/>
                </a:lnTo>
                <a:lnTo>
                  <a:pt x="300363" y="1042940"/>
                </a:lnTo>
                <a:lnTo>
                  <a:pt x="296915" y="1038702"/>
                </a:lnTo>
                <a:lnTo>
                  <a:pt x="293998" y="1034463"/>
                </a:lnTo>
                <a:lnTo>
                  <a:pt x="291081" y="1029960"/>
                </a:lnTo>
                <a:lnTo>
                  <a:pt x="288429" y="1024927"/>
                </a:lnTo>
                <a:lnTo>
                  <a:pt x="285511" y="1020159"/>
                </a:lnTo>
                <a:lnTo>
                  <a:pt x="283390" y="1015126"/>
                </a:lnTo>
                <a:lnTo>
                  <a:pt x="281268" y="1010093"/>
                </a:lnTo>
                <a:lnTo>
                  <a:pt x="279677" y="1004530"/>
                </a:lnTo>
                <a:lnTo>
                  <a:pt x="278086" y="999233"/>
                </a:lnTo>
                <a:lnTo>
                  <a:pt x="276760" y="993935"/>
                </a:lnTo>
                <a:lnTo>
                  <a:pt x="275699" y="988107"/>
                </a:lnTo>
                <a:lnTo>
                  <a:pt x="275168" y="982544"/>
                </a:lnTo>
                <a:lnTo>
                  <a:pt x="274638" y="976717"/>
                </a:lnTo>
                <a:lnTo>
                  <a:pt x="274638" y="970889"/>
                </a:lnTo>
                <a:lnTo>
                  <a:pt x="274638" y="965061"/>
                </a:lnTo>
                <a:lnTo>
                  <a:pt x="275168" y="959234"/>
                </a:lnTo>
                <a:lnTo>
                  <a:pt x="275699" y="953671"/>
                </a:lnTo>
                <a:lnTo>
                  <a:pt x="276760" y="947843"/>
                </a:lnTo>
                <a:lnTo>
                  <a:pt x="278086" y="942546"/>
                </a:lnTo>
                <a:lnTo>
                  <a:pt x="279677" y="937248"/>
                </a:lnTo>
                <a:lnTo>
                  <a:pt x="281268" y="931685"/>
                </a:lnTo>
                <a:lnTo>
                  <a:pt x="283390" y="926652"/>
                </a:lnTo>
                <a:lnTo>
                  <a:pt x="285511" y="921619"/>
                </a:lnTo>
                <a:lnTo>
                  <a:pt x="288429" y="916851"/>
                </a:lnTo>
                <a:lnTo>
                  <a:pt x="291081" y="912083"/>
                </a:lnTo>
                <a:lnTo>
                  <a:pt x="293998" y="907315"/>
                </a:lnTo>
                <a:lnTo>
                  <a:pt x="296915" y="903077"/>
                </a:lnTo>
                <a:lnTo>
                  <a:pt x="300363" y="898838"/>
                </a:lnTo>
                <a:lnTo>
                  <a:pt x="303810" y="894600"/>
                </a:lnTo>
                <a:lnTo>
                  <a:pt x="307788" y="890627"/>
                </a:lnTo>
                <a:lnTo>
                  <a:pt x="311766" y="886918"/>
                </a:lnTo>
                <a:lnTo>
                  <a:pt x="315744" y="883474"/>
                </a:lnTo>
                <a:lnTo>
                  <a:pt x="319988" y="880031"/>
                </a:lnTo>
                <a:lnTo>
                  <a:pt x="324761" y="876587"/>
                </a:lnTo>
                <a:lnTo>
                  <a:pt x="329270" y="873673"/>
                </a:lnTo>
                <a:lnTo>
                  <a:pt x="334043" y="871025"/>
                </a:lnTo>
                <a:lnTo>
                  <a:pt x="338817" y="868641"/>
                </a:lnTo>
                <a:lnTo>
                  <a:pt x="344121" y="866256"/>
                </a:lnTo>
                <a:lnTo>
                  <a:pt x="349160" y="864402"/>
                </a:lnTo>
                <a:lnTo>
                  <a:pt x="354199" y="862548"/>
                </a:lnTo>
                <a:lnTo>
                  <a:pt x="359503" y="860959"/>
                </a:lnTo>
                <a:lnTo>
                  <a:pt x="365337" y="859634"/>
                </a:lnTo>
                <a:lnTo>
                  <a:pt x="370906" y="858575"/>
                </a:lnTo>
                <a:lnTo>
                  <a:pt x="376476" y="857780"/>
                </a:lnTo>
                <a:lnTo>
                  <a:pt x="382310" y="857515"/>
                </a:lnTo>
                <a:lnTo>
                  <a:pt x="388145" y="857250"/>
                </a:lnTo>
                <a:close/>
                <a:moveTo>
                  <a:pt x="381529" y="680376"/>
                </a:moveTo>
                <a:lnTo>
                  <a:pt x="373856" y="680905"/>
                </a:lnTo>
                <a:lnTo>
                  <a:pt x="366448" y="681170"/>
                </a:lnTo>
                <a:lnTo>
                  <a:pt x="359040" y="681964"/>
                </a:lnTo>
                <a:lnTo>
                  <a:pt x="351896" y="682757"/>
                </a:lnTo>
                <a:lnTo>
                  <a:pt x="344752" y="683815"/>
                </a:lnTo>
                <a:lnTo>
                  <a:pt x="337344" y="684873"/>
                </a:lnTo>
                <a:lnTo>
                  <a:pt x="330200" y="686196"/>
                </a:lnTo>
                <a:lnTo>
                  <a:pt x="323056" y="687783"/>
                </a:lnTo>
                <a:lnTo>
                  <a:pt x="316177" y="689371"/>
                </a:lnTo>
                <a:lnTo>
                  <a:pt x="309298" y="691222"/>
                </a:lnTo>
                <a:lnTo>
                  <a:pt x="302154" y="693603"/>
                </a:lnTo>
                <a:lnTo>
                  <a:pt x="295540" y="695719"/>
                </a:lnTo>
                <a:lnTo>
                  <a:pt x="288925" y="698100"/>
                </a:lnTo>
                <a:lnTo>
                  <a:pt x="282046" y="700481"/>
                </a:lnTo>
                <a:lnTo>
                  <a:pt x="275431" y="703126"/>
                </a:lnTo>
                <a:lnTo>
                  <a:pt x="269081" y="706036"/>
                </a:lnTo>
                <a:lnTo>
                  <a:pt x="262467" y="708946"/>
                </a:lnTo>
                <a:lnTo>
                  <a:pt x="256117" y="712385"/>
                </a:lnTo>
                <a:lnTo>
                  <a:pt x="250031" y="715559"/>
                </a:lnTo>
                <a:lnTo>
                  <a:pt x="243681" y="718998"/>
                </a:lnTo>
                <a:lnTo>
                  <a:pt x="237860" y="722437"/>
                </a:lnTo>
                <a:lnTo>
                  <a:pt x="231775" y="726140"/>
                </a:lnTo>
                <a:lnTo>
                  <a:pt x="225954" y="730108"/>
                </a:lnTo>
                <a:lnTo>
                  <a:pt x="220133" y="734341"/>
                </a:lnTo>
                <a:lnTo>
                  <a:pt x="214577" y="738309"/>
                </a:lnTo>
                <a:lnTo>
                  <a:pt x="208756" y="742541"/>
                </a:lnTo>
                <a:lnTo>
                  <a:pt x="203465" y="746774"/>
                </a:lnTo>
                <a:lnTo>
                  <a:pt x="198173" y="751536"/>
                </a:lnTo>
                <a:lnTo>
                  <a:pt x="192881" y="756033"/>
                </a:lnTo>
                <a:lnTo>
                  <a:pt x="187590" y="760794"/>
                </a:lnTo>
                <a:lnTo>
                  <a:pt x="182827" y="765556"/>
                </a:lnTo>
                <a:lnTo>
                  <a:pt x="178065" y="770846"/>
                </a:lnTo>
                <a:lnTo>
                  <a:pt x="173037" y="775872"/>
                </a:lnTo>
                <a:lnTo>
                  <a:pt x="168540" y="781163"/>
                </a:lnTo>
                <a:lnTo>
                  <a:pt x="164042" y="786189"/>
                </a:lnTo>
                <a:lnTo>
                  <a:pt x="159544" y="792009"/>
                </a:lnTo>
                <a:lnTo>
                  <a:pt x="155046" y="797564"/>
                </a:lnTo>
                <a:lnTo>
                  <a:pt x="151077" y="803119"/>
                </a:lnTo>
                <a:lnTo>
                  <a:pt x="147108" y="808939"/>
                </a:lnTo>
                <a:lnTo>
                  <a:pt x="143404" y="814759"/>
                </a:lnTo>
                <a:lnTo>
                  <a:pt x="139700" y="820578"/>
                </a:lnTo>
                <a:lnTo>
                  <a:pt x="135731" y="826927"/>
                </a:lnTo>
                <a:lnTo>
                  <a:pt x="132556" y="833011"/>
                </a:lnTo>
                <a:lnTo>
                  <a:pt x="129117" y="839096"/>
                </a:lnTo>
                <a:lnTo>
                  <a:pt x="126206" y="845709"/>
                </a:lnTo>
                <a:lnTo>
                  <a:pt x="123296" y="851793"/>
                </a:lnTo>
                <a:lnTo>
                  <a:pt x="120385" y="858406"/>
                </a:lnTo>
                <a:lnTo>
                  <a:pt x="117475" y="865020"/>
                </a:lnTo>
                <a:lnTo>
                  <a:pt x="114829" y="871633"/>
                </a:lnTo>
                <a:lnTo>
                  <a:pt x="112713" y="878246"/>
                </a:lnTo>
                <a:lnTo>
                  <a:pt x="110331" y="885389"/>
                </a:lnTo>
                <a:lnTo>
                  <a:pt x="108479" y="892002"/>
                </a:lnTo>
                <a:lnTo>
                  <a:pt x="106627" y="899144"/>
                </a:lnTo>
                <a:lnTo>
                  <a:pt x="104775" y="906022"/>
                </a:lnTo>
                <a:lnTo>
                  <a:pt x="103452" y="913165"/>
                </a:lnTo>
                <a:lnTo>
                  <a:pt x="102129" y="920307"/>
                </a:lnTo>
                <a:lnTo>
                  <a:pt x="100806" y="927449"/>
                </a:lnTo>
                <a:lnTo>
                  <a:pt x="99748" y="934592"/>
                </a:lnTo>
                <a:lnTo>
                  <a:pt x="98690" y="942263"/>
                </a:lnTo>
                <a:lnTo>
                  <a:pt x="98160" y="949405"/>
                </a:lnTo>
                <a:lnTo>
                  <a:pt x="97631" y="957077"/>
                </a:lnTo>
                <a:lnTo>
                  <a:pt x="97367" y="964484"/>
                </a:lnTo>
                <a:lnTo>
                  <a:pt x="97367" y="971891"/>
                </a:lnTo>
                <a:lnTo>
                  <a:pt x="97367" y="979562"/>
                </a:lnTo>
                <a:lnTo>
                  <a:pt x="97631" y="986969"/>
                </a:lnTo>
                <a:lnTo>
                  <a:pt x="98160" y="994376"/>
                </a:lnTo>
                <a:lnTo>
                  <a:pt x="98690" y="1001783"/>
                </a:lnTo>
                <a:lnTo>
                  <a:pt x="99748" y="1008925"/>
                </a:lnTo>
                <a:lnTo>
                  <a:pt x="100806" y="1016332"/>
                </a:lnTo>
                <a:lnTo>
                  <a:pt x="102129" y="1023474"/>
                </a:lnTo>
                <a:lnTo>
                  <a:pt x="103452" y="1030881"/>
                </a:lnTo>
                <a:lnTo>
                  <a:pt x="104775" y="1037759"/>
                </a:lnTo>
                <a:lnTo>
                  <a:pt x="106627" y="1044637"/>
                </a:lnTo>
                <a:lnTo>
                  <a:pt x="108479" y="1051779"/>
                </a:lnTo>
                <a:lnTo>
                  <a:pt x="110331" y="1058657"/>
                </a:lnTo>
                <a:lnTo>
                  <a:pt x="112713" y="1065270"/>
                </a:lnTo>
                <a:lnTo>
                  <a:pt x="114829" y="1072148"/>
                </a:lnTo>
                <a:lnTo>
                  <a:pt x="117475" y="1078762"/>
                </a:lnTo>
                <a:lnTo>
                  <a:pt x="120385" y="1085639"/>
                </a:lnTo>
                <a:lnTo>
                  <a:pt x="123296" y="1091988"/>
                </a:lnTo>
                <a:lnTo>
                  <a:pt x="126206" y="1098337"/>
                </a:lnTo>
                <a:lnTo>
                  <a:pt x="129117" y="1104686"/>
                </a:lnTo>
                <a:lnTo>
                  <a:pt x="132556" y="1111035"/>
                </a:lnTo>
                <a:lnTo>
                  <a:pt x="135731" y="1116854"/>
                </a:lnTo>
                <a:lnTo>
                  <a:pt x="139700" y="1123203"/>
                </a:lnTo>
                <a:lnTo>
                  <a:pt x="143404" y="1129023"/>
                </a:lnTo>
                <a:lnTo>
                  <a:pt x="147108" y="1134842"/>
                </a:lnTo>
                <a:lnTo>
                  <a:pt x="151077" y="1140662"/>
                </a:lnTo>
                <a:lnTo>
                  <a:pt x="155046" y="1146482"/>
                </a:lnTo>
                <a:lnTo>
                  <a:pt x="159544" y="1151772"/>
                </a:lnTo>
                <a:lnTo>
                  <a:pt x="164042" y="1157328"/>
                </a:lnTo>
                <a:lnTo>
                  <a:pt x="168540" y="1162883"/>
                </a:lnTo>
                <a:lnTo>
                  <a:pt x="173037" y="1167909"/>
                </a:lnTo>
                <a:lnTo>
                  <a:pt x="178065" y="1172935"/>
                </a:lnTo>
                <a:lnTo>
                  <a:pt x="182827" y="1177961"/>
                </a:lnTo>
                <a:lnTo>
                  <a:pt x="187590" y="1182987"/>
                </a:lnTo>
                <a:lnTo>
                  <a:pt x="192881" y="1187749"/>
                </a:lnTo>
                <a:lnTo>
                  <a:pt x="198173" y="1192246"/>
                </a:lnTo>
                <a:lnTo>
                  <a:pt x="203465" y="1196743"/>
                </a:lnTo>
                <a:lnTo>
                  <a:pt x="208756" y="1201240"/>
                </a:lnTo>
                <a:lnTo>
                  <a:pt x="214577" y="1205472"/>
                </a:lnTo>
                <a:lnTo>
                  <a:pt x="220133" y="1209705"/>
                </a:lnTo>
                <a:lnTo>
                  <a:pt x="225954" y="1213673"/>
                </a:lnTo>
                <a:lnTo>
                  <a:pt x="231775" y="1217641"/>
                </a:lnTo>
                <a:lnTo>
                  <a:pt x="237860" y="1221344"/>
                </a:lnTo>
                <a:lnTo>
                  <a:pt x="243681" y="1224783"/>
                </a:lnTo>
                <a:lnTo>
                  <a:pt x="250031" y="1228222"/>
                </a:lnTo>
                <a:lnTo>
                  <a:pt x="256117" y="1231397"/>
                </a:lnTo>
                <a:lnTo>
                  <a:pt x="262467" y="1234571"/>
                </a:lnTo>
                <a:lnTo>
                  <a:pt x="269081" y="1237745"/>
                </a:lnTo>
                <a:lnTo>
                  <a:pt x="275431" y="1240655"/>
                </a:lnTo>
                <a:lnTo>
                  <a:pt x="282046" y="1243301"/>
                </a:lnTo>
                <a:lnTo>
                  <a:pt x="288925" y="1245681"/>
                </a:lnTo>
                <a:lnTo>
                  <a:pt x="295540" y="1248062"/>
                </a:lnTo>
                <a:lnTo>
                  <a:pt x="302154" y="1250178"/>
                </a:lnTo>
                <a:lnTo>
                  <a:pt x="309298" y="1252295"/>
                </a:lnTo>
                <a:lnTo>
                  <a:pt x="316177" y="1254411"/>
                </a:lnTo>
                <a:lnTo>
                  <a:pt x="323056" y="1255998"/>
                </a:lnTo>
                <a:lnTo>
                  <a:pt x="330200" y="1257585"/>
                </a:lnTo>
                <a:lnTo>
                  <a:pt x="337344" y="1258908"/>
                </a:lnTo>
                <a:lnTo>
                  <a:pt x="344752" y="1260231"/>
                </a:lnTo>
                <a:lnTo>
                  <a:pt x="351896" y="1261289"/>
                </a:lnTo>
                <a:lnTo>
                  <a:pt x="359040" y="1262082"/>
                </a:lnTo>
                <a:lnTo>
                  <a:pt x="366448" y="1262611"/>
                </a:lnTo>
                <a:lnTo>
                  <a:pt x="373856" y="1263140"/>
                </a:lnTo>
                <a:lnTo>
                  <a:pt x="381529" y="1263405"/>
                </a:lnTo>
                <a:lnTo>
                  <a:pt x="388937" y="1263405"/>
                </a:lnTo>
                <a:lnTo>
                  <a:pt x="396346" y="1263405"/>
                </a:lnTo>
                <a:lnTo>
                  <a:pt x="404019" y="1263140"/>
                </a:lnTo>
                <a:lnTo>
                  <a:pt x="411427" y="1262611"/>
                </a:lnTo>
                <a:lnTo>
                  <a:pt x="418835" y="1262082"/>
                </a:lnTo>
                <a:lnTo>
                  <a:pt x="425979" y="1261289"/>
                </a:lnTo>
                <a:lnTo>
                  <a:pt x="433387" y="1260231"/>
                </a:lnTo>
                <a:lnTo>
                  <a:pt x="440531" y="1258908"/>
                </a:lnTo>
                <a:lnTo>
                  <a:pt x="447675" y="1257585"/>
                </a:lnTo>
                <a:lnTo>
                  <a:pt x="454554" y="1255998"/>
                </a:lnTo>
                <a:lnTo>
                  <a:pt x="461963" y="1254411"/>
                </a:lnTo>
                <a:lnTo>
                  <a:pt x="468577" y="1252295"/>
                </a:lnTo>
                <a:lnTo>
                  <a:pt x="475721" y="1250178"/>
                </a:lnTo>
                <a:lnTo>
                  <a:pt x="482600" y="1248062"/>
                </a:lnTo>
                <a:lnTo>
                  <a:pt x="489215" y="1245681"/>
                </a:lnTo>
                <a:lnTo>
                  <a:pt x="495829" y="1243301"/>
                </a:lnTo>
                <a:lnTo>
                  <a:pt x="502444" y="1240655"/>
                </a:lnTo>
                <a:lnTo>
                  <a:pt x="508794" y="1237745"/>
                </a:lnTo>
                <a:lnTo>
                  <a:pt x="515408" y="1234571"/>
                </a:lnTo>
                <a:lnTo>
                  <a:pt x="521758" y="1231397"/>
                </a:lnTo>
                <a:lnTo>
                  <a:pt x="527844" y="1228222"/>
                </a:lnTo>
                <a:lnTo>
                  <a:pt x="534194" y="1224783"/>
                </a:lnTo>
                <a:lnTo>
                  <a:pt x="540015" y="1221344"/>
                </a:lnTo>
                <a:lnTo>
                  <a:pt x="546100" y="1217641"/>
                </a:lnTo>
                <a:lnTo>
                  <a:pt x="552185" y="1213673"/>
                </a:lnTo>
                <a:lnTo>
                  <a:pt x="557742" y="1209705"/>
                </a:lnTo>
                <a:lnTo>
                  <a:pt x="563298" y="1205472"/>
                </a:lnTo>
                <a:lnTo>
                  <a:pt x="569119" y="1201240"/>
                </a:lnTo>
                <a:lnTo>
                  <a:pt x="574410" y="1196743"/>
                </a:lnTo>
                <a:lnTo>
                  <a:pt x="579702" y="1192246"/>
                </a:lnTo>
                <a:lnTo>
                  <a:pt x="584994" y="1187749"/>
                </a:lnTo>
                <a:lnTo>
                  <a:pt x="590285" y="1182987"/>
                </a:lnTo>
                <a:lnTo>
                  <a:pt x="595048" y="1177961"/>
                </a:lnTo>
                <a:lnTo>
                  <a:pt x="600075" y="1172935"/>
                </a:lnTo>
                <a:lnTo>
                  <a:pt x="604573" y="1167909"/>
                </a:lnTo>
                <a:lnTo>
                  <a:pt x="609600" y="1162883"/>
                </a:lnTo>
                <a:lnTo>
                  <a:pt x="613833" y="1157328"/>
                </a:lnTo>
                <a:lnTo>
                  <a:pt x="618331" y="1151772"/>
                </a:lnTo>
                <a:lnTo>
                  <a:pt x="622565" y="1146482"/>
                </a:lnTo>
                <a:lnTo>
                  <a:pt x="626798" y="1140662"/>
                </a:lnTo>
                <a:lnTo>
                  <a:pt x="630767" y="1134842"/>
                </a:lnTo>
                <a:lnTo>
                  <a:pt x="634471" y="1129023"/>
                </a:lnTo>
                <a:lnTo>
                  <a:pt x="638175" y="1123203"/>
                </a:lnTo>
                <a:lnTo>
                  <a:pt x="641879" y="1116854"/>
                </a:lnTo>
                <a:lnTo>
                  <a:pt x="645319" y="1111035"/>
                </a:lnTo>
                <a:lnTo>
                  <a:pt x="648758" y="1104686"/>
                </a:lnTo>
                <a:lnTo>
                  <a:pt x="651669" y="1098337"/>
                </a:lnTo>
                <a:lnTo>
                  <a:pt x="654844" y="1091988"/>
                </a:lnTo>
                <a:lnTo>
                  <a:pt x="657490" y="1085639"/>
                </a:lnTo>
                <a:lnTo>
                  <a:pt x="660135" y="1078762"/>
                </a:lnTo>
                <a:lnTo>
                  <a:pt x="663046" y="1072148"/>
                </a:lnTo>
                <a:lnTo>
                  <a:pt x="665427" y="1065270"/>
                </a:lnTo>
                <a:lnTo>
                  <a:pt x="667544" y="1058657"/>
                </a:lnTo>
                <a:lnTo>
                  <a:pt x="669396" y="1051779"/>
                </a:lnTo>
                <a:lnTo>
                  <a:pt x="671248" y="1044637"/>
                </a:lnTo>
                <a:lnTo>
                  <a:pt x="673100" y="1037759"/>
                </a:lnTo>
                <a:lnTo>
                  <a:pt x="674687" y="1030881"/>
                </a:lnTo>
                <a:lnTo>
                  <a:pt x="676010" y="1023474"/>
                </a:lnTo>
                <a:lnTo>
                  <a:pt x="677069" y="1016332"/>
                </a:lnTo>
                <a:lnTo>
                  <a:pt x="678127" y="1008925"/>
                </a:lnTo>
                <a:lnTo>
                  <a:pt x="678921" y="1001783"/>
                </a:lnTo>
                <a:lnTo>
                  <a:pt x="679450" y="994376"/>
                </a:lnTo>
                <a:lnTo>
                  <a:pt x="679979" y="986969"/>
                </a:lnTo>
                <a:lnTo>
                  <a:pt x="680244" y="979562"/>
                </a:lnTo>
                <a:lnTo>
                  <a:pt x="680508" y="971891"/>
                </a:lnTo>
                <a:lnTo>
                  <a:pt x="680244" y="964484"/>
                </a:lnTo>
                <a:lnTo>
                  <a:pt x="679979" y="957077"/>
                </a:lnTo>
                <a:lnTo>
                  <a:pt x="679450" y="949405"/>
                </a:lnTo>
                <a:lnTo>
                  <a:pt x="678921" y="942263"/>
                </a:lnTo>
                <a:lnTo>
                  <a:pt x="678127" y="934592"/>
                </a:lnTo>
                <a:lnTo>
                  <a:pt x="677069" y="927449"/>
                </a:lnTo>
                <a:lnTo>
                  <a:pt x="676010" y="920307"/>
                </a:lnTo>
                <a:lnTo>
                  <a:pt x="674687" y="913165"/>
                </a:lnTo>
                <a:lnTo>
                  <a:pt x="673100" y="906022"/>
                </a:lnTo>
                <a:lnTo>
                  <a:pt x="671248" y="899144"/>
                </a:lnTo>
                <a:lnTo>
                  <a:pt x="669396" y="892002"/>
                </a:lnTo>
                <a:lnTo>
                  <a:pt x="667544" y="885389"/>
                </a:lnTo>
                <a:lnTo>
                  <a:pt x="665427" y="878246"/>
                </a:lnTo>
                <a:lnTo>
                  <a:pt x="663046" y="871633"/>
                </a:lnTo>
                <a:lnTo>
                  <a:pt x="660135" y="865020"/>
                </a:lnTo>
                <a:lnTo>
                  <a:pt x="657490" y="858406"/>
                </a:lnTo>
                <a:lnTo>
                  <a:pt x="654844" y="851793"/>
                </a:lnTo>
                <a:lnTo>
                  <a:pt x="651669" y="845709"/>
                </a:lnTo>
                <a:lnTo>
                  <a:pt x="648758" y="839096"/>
                </a:lnTo>
                <a:lnTo>
                  <a:pt x="645319" y="833011"/>
                </a:lnTo>
                <a:lnTo>
                  <a:pt x="641879" y="826927"/>
                </a:lnTo>
                <a:lnTo>
                  <a:pt x="638175" y="820578"/>
                </a:lnTo>
                <a:lnTo>
                  <a:pt x="634471" y="814759"/>
                </a:lnTo>
                <a:lnTo>
                  <a:pt x="630767" y="808939"/>
                </a:lnTo>
                <a:lnTo>
                  <a:pt x="626798" y="803119"/>
                </a:lnTo>
                <a:lnTo>
                  <a:pt x="622565" y="797564"/>
                </a:lnTo>
                <a:lnTo>
                  <a:pt x="618331" y="792009"/>
                </a:lnTo>
                <a:lnTo>
                  <a:pt x="613833" y="786189"/>
                </a:lnTo>
                <a:lnTo>
                  <a:pt x="609600" y="781163"/>
                </a:lnTo>
                <a:lnTo>
                  <a:pt x="604573" y="775872"/>
                </a:lnTo>
                <a:lnTo>
                  <a:pt x="600075" y="770846"/>
                </a:lnTo>
                <a:lnTo>
                  <a:pt x="595048" y="765556"/>
                </a:lnTo>
                <a:lnTo>
                  <a:pt x="590285" y="760794"/>
                </a:lnTo>
                <a:lnTo>
                  <a:pt x="584994" y="756033"/>
                </a:lnTo>
                <a:lnTo>
                  <a:pt x="579702" y="751536"/>
                </a:lnTo>
                <a:lnTo>
                  <a:pt x="574410" y="746774"/>
                </a:lnTo>
                <a:lnTo>
                  <a:pt x="569119" y="742541"/>
                </a:lnTo>
                <a:lnTo>
                  <a:pt x="563298" y="738309"/>
                </a:lnTo>
                <a:lnTo>
                  <a:pt x="557742" y="734341"/>
                </a:lnTo>
                <a:lnTo>
                  <a:pt x="552185" y="730108"/>
                </a:lnTo>
                <a:lnTo>
                  <a:pt x="546100" y="726140"/>
                </a:lnTo>
                <a:lnTo>
                  <a:pt x="540015" y="722437"/>
                </a:lnTo>
                <a:lnTo>
                  <a:pt x="534194" y="718998"/>
                </a:lnTo>
                <a:lnTo>
                  <a:pt x="527844" y="715559"/>
                </a:lnTo>
                <a:lnTo>
                  <a:pt x="521758" y="712385"/>
                </a:lnTo>
                <a:lnTo>
                  <a:pt x="515408" y="708946"/>
                </a:lnTo>
                <a:lnTo>
                  <a:pt x="508794" y="706036"/>
                </a:lnTo>
                <a:lnTo>
                  <a:pt x="502444" y="703126"/>
                </a:lnTo>
                <a:lnTo>
                  <a:pt x="495829" y="700481"/>
                </a:lnTo>
                <a:lnTo>
                  <a:pt x="489215" y="698100"/>
                </a:lnTo>
                <a:lnTo>
                  <a:pt x="482600" y="695719"/>
                </a:lnTo>
                <a:lnTo>
                  <a:pt x="475721" y="693603"/>
                </a:lnTo>
                <a:lnTo>
                  <a:pt x="468577" y="691222"/>
                </a:lnTo>
                <a:lnTo>
                  <a:pt x="461963" y="689371"/>
                </a:lnTo>
                <a:lnTo>
                  <a:pt x="454554" y="687783"/>
                </a:lnTo>
                <a:lnTo>
                  <a:pt x="447675" y="686196"/>
                </a:lnTo>
                <a:lnTo>
                  <a:pt x="440531" y="684873"/>
                </a:lnTo>
                <a:lnTo>
                  <a:pt x="433387" y="683815"/>
                </a:lnTo>
                <a:lnTo>
                  <a:pt x="425979" y="682757"/>
                </a:lnTo>
                <a:lnTo>
                  <a:pt x="418835" y="681964"/>
                </a:lnTo>
                <a:lnTo>
                  <a:pt x="411427" y="681170"/>
                </a:lnTo>
                <a:lnTo>
                  <a:pt x="404019" y="680905"/>
                </a:lnTo>
                <a:lnTo>
                  <a:pt x="396346" y="680376"/>
                </a:lnTo>
                <a:lnTo>
                  <a:pt x="388937" y="680376"/>
                </a:lnTo>
                <a:lnTo>
                  <a:pt x="381529" y="680376"/>
                </a:lnTo>
                <a:close/>
                <a:moveTo>
                  <a:pt x="162454" y="97348"/>
                </a:moveTo>
                <a:lnTo>
                  <a:pt x="159279" y="97612"/>
                </a:lnTo>
                <a:lnTo>
                  <a:pt x="155840" y="98141"/>
                </a:lnTo>
                <a:lnTo>
                  <a:pt x="152135" y="98670"/>
                </a:lnTo>
                <a:lnTo>
                  <a:pt x="148960" y="99464"/>
                </a:lnTo>
                <a:lnTo>
                  <a:pt x="145785" y="100522"/>
                </a:lnTo>
                <a:lnTo>
                  <a:pt x="142610" y="101580"/>
                </a:lnTo>
                <a:lnTo>
                  <a:pt x="139435" y="102638"/>
                </a:lnTo>
                <a:lnTo>
                  <a:pt x="136260" y="103961"/>
                </a:lnTo>
                <a:lnTo>
                  <a:pt x="133350" y="105548"/>
                </a:lnTo>
                <a:lnTo>
                  <a:pt x="127794" y="108987"/>
                </a:lnTo>
                <a:lnTo>
                  <a:pt x="122502" y="112955"/>
                </a:lnTo>
                <a:lnTo>
                  <a:pt x="117475" y="117452"/>
                </a:lnTo>
                <a:lnTo>
                  <a:pt x="112977" y="122214"/>
                </a:lnTo>
                <a:lnTo>
                  <a:pt x="109008" y="127504"/>
                </a:lnTo>
                <a:lnTo>
                  <a:pt x="105833" y="133324"/>
                </a:lnTo>
                <a:lnTo>
                  <a:pt x="104246" y="136234"/>
                </a:lnTo>
                <a:lnTo>
                  <a:pt x="102923" y="139408"/>
                </a:lnTo>
                <a:lnTo>
                  <a:pt x="101600" y="142318"/>
                </a:lnTo>
                <a:lnTo>
                  <a:pt x="100542" y="145493"/>
                </a:lnTo>
                <a:lnTo>
                  <a:pt x="99748" y="148667"/>
                </a:lnTo>
                <a:lnTo>
                  <a:pt x="98690" y="152370"/>
                </a:lnTo>
                <a:lnTo>
                  <a:pt x="97896" y="155545"/>
                </a:lnTo>
                <a:lnTo>
                  <a:pt x="97631" y="158984"/>
                </a:lnTo>
                <a:lnTo>
                  <a:pt x="97367" y="162423"/>
                </a:lnTo>
                <a:lnTo>
                  <a:pt x="97367" y="165862"/>
                </a:lnTo>
                <a:lnTo>
                  <a:pt x="97367" y="514515"/>
                </a:lnTo>
                <a:lnTo>
                  <a:pt x="97367" y="517954"/>
                </a:lnTo>
                <a:lnTo>
                  <a:pt x="97631" y="521393"/>
                </a:lnTo>
                <a:lnTo>
                  <a:pt x="97896" y="525096"/>
                </a:lnTo>
                <a:lnTo>
                  <a:pt x="98690" y="528271"/>
                </a:lnTo>
                <a:lnTo>
                  <a:pt x="99748" y="531709"/>
                </a:lnTo>
                <a:lnTo>
                  <a:pt x="100542" y="534884"/>
                </a:lnTo>
                <a:lnTo>
                  <a:pt x="101600" y="538058"/>
                </a:lnTo>
                <a:lnTo>
                  <a:pt x="102923" y="540968"/>
                </a:lnTo>
                <a:lnTo>
                  <a:pt x="104246" y="544407"/>
                </a:lnTo>
                <a:lnTo>
                  <a:pt x="105833" y="547317"/>
                </a:lnTo>
                <a:lnTo>
                  <a:pt x="109008" y="552872"/>
                </a:lnTo>
                <a:lnTo>
                  <a:pt x="112977" y="558163"/>
                </a:lnTo>
                <a:lnTo>
                  <a:pt x="117475" y="563189"/>
                </a:lnTo>
                <a:lnTo>
                  <a:pt x="122502" y="567421"/>
                </a:lnTo>
                <a:lnTo>
                  <a:pt x="127794" y="571389"/>
                </a:lnTo>
                <a:lnTo>
                  <a:pt x="133350" y="574828"/>
                </a:lnTo>
                <a:lnTo>
                  <a:pt x="136260" y="576415"/>
                </a:lnTo>
                <a:lnTo>
                  <a:pt x="139435" y="577738"/>
                </a:lnTo>
                <a:lnTo>
                  <a:pt x="142610" y="578796"/>
                </a:lnTo>
                <a:lnTo>
                  <a:pt x="145785" y="579854"/>
                </a:lnTo>
                <a:lnTo>
                  <a:pt x="148960" y="581177"/>
                </a:lnTo>
                <a:lnTo>
                  <a:pt x="152135" y="581971"/>
                </a:lnTo>
                <a:lnTo>
                  <a:pt x="155840" y="582500"/>
                </a:lnTo>
                <a:lnTo>
                  <a:pt x="159279" y="583029"/>
                </a:lnTo>
                <a:lnTo>
                  <a:pt x="162454" y="583293"/>
                </a:lnTo>
                <a:lnTo>
                  <a:pt x="166158" y="583293"/>
                </a:lnTo>
                <a:lnTo>
                  <a:pt x="611981" y="583293"/>
                </a:lnTo>
                <a:lnTo>
                  <a:pt x="615421" y="583293"/>
                </a:lnTo>
                <a:lnTo>
                  <a:pt x="618860" y="583029"/>
                </a:lnTo>
                <a:lnTo>
                  <a:pt x="622035" y="582500"/>
                </a:lnTo>
                <a:lnTo>
                  <a:pt x="625740" y="581971"/>
                </a:lnTo>
                <a:lnTo>
                  <a:pt x="628915" y="581177"/>
                </a:lnTo>
                <a:lnTo>
                  <a:pt x="632090" y="579854"/>
                </a:lnTo>
                <a:lnTo>
                  <a:pt x="635265" y="578796"/>
                </a:lnTo>
                <a:lnTo>
                  <a:pt x="638440" y="577738"/>
                </a:lnTo>
                <a:lnTo>
                  <a:pt x="641350" y="576415"/>
                </a:lnTo>
                <a:lnTo>
                  <a:pt x="644525" y="574828"/>
                </a:lnTo>
                <a:lnTo>
                  <a:pt x="650081" y="571389"/>
                </a:lnTo>
                <a:lnTo>
                  <a:pt x="655373" y="567421"/>
                </a:lnTo>
                <a:lnTo>
                  <a:pt x="660135" y="563189"/>
                </a:lnTo>
                <a:lnTo>
                  <a:pt x="664898" y="558163"/>
                </a:lnTo>
                <a:lnTo>
                  <a:pt x="668867" y="552872"/>
                </a:lnTo>
                <a:lnTo>
                  <a:pt x="672306" y="547317"/>
                </a:lnTo>
                <a:lnTo>
                  <a:pt x="673629" y="544407"/>
                </a:lnTo>
                <a:lnTo>
                  <a:pt x="674952" y="540968"/>
                </a:lnTo>
                <a:lnTo>
                  <a:pt x="676275" y="538058"/>
                </a:lnTo>
                <a:lnTo>
                  <a:pt x="677333" y="534884"/>
                </a:lnTo>
                <a:lnTo>
                  <a:pt x="678392" y="531709"/>
                </a:lnTo>
                <a:lnTo>
                  <a:pt x="678921" y="528271"/>
                </a:lnTo>
                <a:lnTo>
                  <a:pt x="679715" y="525096"/>
                </a:lnTo>
                <a:lnTo>
                  <a:pt x="679979" y="521393"/>
                </a:lnTo>
                <a:lnTo>
                  <a:pt x="680244" y="517954"/>
                </a:lnTo>
                <a:lnTo>
                  <a:pt x="680508" y="514515"/>
                </a:lnTo>
                <a:lnTo>
                  <a:pt x="680508" y="165862"/>
                </a:lnTo>
                <a:lnTo>
                  <a:pt x="680244" y="162423"/>
                </a:lnTo>
                <a:lnTo>
                  <a:pt x="679979" y="158984"/>
                </a:lnTo>
                <a:lnTo>
                  <a:pt x="679715" y="155545"/>
                </a:lnTo>
                <a:lnTo>
                  <a:pt x="678921" y="152370"/>
                </a:lnTo>
                <a:lnTo>
                  <a:pt x="678392" y="148667"/>
                </a:lnTo>
                <a:lnTo>
                  <a:pt x="677333" y="145493"/>
                </a:lnTo>
                <a:lnTo>
                  <a:pt x="676275" y="142318"/>
                </a:lnTo>
                <a:lnTo>
                  <a:pt x="674952" y="139408"/>
                </a:lnTo>
                <a:lnTo>
                  <a:pt x="673629" y="136234"/>
                </a:lnTo>
                <a:lnTo>
                  <a:pt x="672306" y="133324"/>
                </a:lnTo>
                <a:lnTo>
                  <a:pt x="668867" y="127504"/>
                </a:lnTo>
                <a:lnTo>
                  <a:pt x="664898" y="122214"/>
                </a:lnTo>
                <a:lnTo>
                  <a:pt x="660135" y="117452"/>
                </a:lnTo>
                <a:lnTo>
                  <a:pt x="655373" y="112955"/>
                </a:lnTo>
                <a:lnTo>
                  <a:pt x="650081" y="108987"/>
                </a:lnTo>
                <a:lnTo>
                  <a:pt x="644525" y="105548"/>
                </a:lnTo>
                <a:lnTo>
                  <a:pt x="641350" y="103961"/>
                </a:lnTo>
                <a:lnTo>
                  <a:pt x="638440" y="102638"/>
                </a:lnTo>
                <a:lnTo>
                  <a:pt x="635265" y="101580"/>
                </a:lnTo>
                <a:lnTo>
                  <a:pt x="632090" y="100522"/>
                </a:lnTo>
                <a:lnTo>
                  <a:pt x="628915" y="99464"/>
                </a:lnTo>
                <a:lnTo>
                  <a:pt x="625740" y="98670"/>
                </a:lnTo>
                <a:lnTo>
                  <a:pt x="622035" y="98141"/>
                </a:lnTo>
                <a:lnTo>
                  <a:pt x="618860" y="97612"/>
                </a:lnTo>
                <a:lnTo>
                  <a:pt x="615421" y="97348"/>
                </a:lnTo>
                <a:lnTo>
                  <a:pt x="611981" y="97348"/>
                </a:lnTo>
                <a:lnTo>
                  <a:pt x="166158" y="97348"/>
                </a:lnTo>
                <a:lnTo>
                  <a:pt x="162454" y="97348"/>
                </a:lnTo>
                <a:close/>
                <a:moveTo>
                  <a:pt x="89165" y="0"/>
                </a:moveTo>
                <a:lnTo>
                  <a:pt x="93927" y="0"/>
                </a:lnTo>
                <a:lnTo>
                  <a:pt x="683948" y="0"/>
                </a:lnTo>
                <a:lnTo>
                  <a:pt x="688710" y="0"/>
                </a:lnTo>
                <a:lnTo>
                  <a:pt x="693208" y="529"/>
                </a:lnTo>
                <a:lnTo>
                  <a:pt x="697971" y="1058"/>
                </a:lnTo>
                <a:lnTo>
                  <a:pt x="702733" y="2116"/>
                </a:lnTo>
                <a:lnTo>
                  <a:pt x="707231" y="3174"/>
                </a:lnTo>
                <a:lnTo>
                  <a:pt x="711729" y="4497"/>
                </a:lnTo>
                <a:lnTo>
                  <a:pt x="715963" y="5820"/>
                </a:lnTo>
                <a:lnTo>
                  <a:pt x="720460" y="7407"/>
                </a:lnTo>
                <a:lnTo>
                  <a:pt x="724429" y="9259"/>
                </a:lnTo>
                <a:lnTo>
                  <a:pt x="728398" y="11375"/>
                </a:lnTo>
                <a:lnTo>
                  <a:pt x="732367" y="13756"/>
                </a:lnTo>
                <a:lnTo>
                  <a:pt x="736071" y="16137"/>
                </a:lnTo>
                <a:lnTo>
                  <a:pt x="740040" y="18782"/>
                </a:lnTo>
                <a:lnTo>
                  <a:pt x="743479" y="21692"/>
                </a:lnTo>
                <a:lnTo>
                  <a:pt x="746919" y="24602"/>
                </a:lnTo>
                <a:lnTo>
                  <a:pt x="750094" y="27776"/>
                </a:lnTo>
                <a:lnTo>
                  <a:pt x="753269" y="30950"/>
                </a:lnTo>
                <a:lnTo>
                  <a:pt x="756444" y="34389"/>
                </a:lnTo>
                <a:lnTo>
                  <a:pt x="759090" y="37828"/>
                </a:lnTo>
                <a:lnTo>
                  <a:pt x="761735" y="41532"/>
                </a:lnTo>
                <a:lnTo>
                  <a:pt x="764117" y="45500"/>
                </a:lnTo>
                <a:lnTo>
                  <a:pt x="766233" y="49203"/>
                </a:lnTo>
                <a:lnTo>
                  <a:pt x="768350" y="53171"/>
                </a:lnTo>
                <a:lnTo>
                  <a:pt x="770202" y="57404"/>
                </a:lnTo>
                <a:lnTo>
                  <a:pt x="772054" y="61901"/>
                </a:lnTo>
                <a:lnTo>
                  <a:pt x="773377" y="66133"/>
                </a:lnTo>
                <a:lnTo>
                  <a:pt x="774700" y="70630"/>
                </a:lnTo>
                <a:lnTo>
                  <a:pt x="776023" y="75127"/>
                </a:lnTo>
                <a:lnTo>
                  <a:pt x="776817" y="79889"/>
                </a:lnTo>
                <a:lnTo>
                  <a:pt x="777346" y="84386"/>
                </a:lnTo>
                <a:lnTo>
                  <a:pt x="777610" y="89147"/>
                </a:lnTo>
                <a:lnTo>
                  <a:pt x="777875" y="93909"/>
                </a:lnTo>
                <a:lnTo>
                  <a:pt x="777875" y="1266579"/>
                </a:lnTo>
                <a:lnTo>
                  <a:pt x="777610" y="1271341"/>
                </a:lnTo>
                <a:lnTo>
                  <a:pt x="777346" y="1276367"/>
                </a:lnTo>
                <a:lnTo>
                  <a:pt x="776817" y="1280864"/>
                </a:lnTo>
                <a:lnTo>
                  <a:pt x="776023" y="1285626"/>
                </a:lnTo>
                <a:lnTo>
                  <a:pt x="774700" y="1290123"/>
                </a:lnTo>
                <a:lnTo>
                  <a:pt x="773377" y="1294620"/>
                </a:lnTo>
                <a:lnTo>
                  <a:pt x="772054" y="1298852"/>
                </a:lnTo>
                <a:lnTo>
                  <a:pt x="770202" y="1303085"/>
                </a:lnTo>
                <a:lnTo>
                  <a:pt x="768350" y="1307317"/>
                </a:lnTo>
                <a:lnTo>
                  <a:pt x="766233" y="1311550"/>
                </a:lnTo>
                <a:lnTo>
                  <a:pt x="764117" y="1315518"/>
                </a:lnTo>
                <a:lnTo>
                  <a:pt x="761735" y="1319221"/>
                </a:lnTo>
                <a:lnTo>
                  <a:pt x="759090" y="1322660"/>
                </a:lnTo>
                <a:lnTo>
                  <a:pt x="756444" y="1326364"/>
                </a:lnTo>
                <a:lnTo>
                  <a:pt x="753269" y="1329802"/>
                </a:lnTo>
                <a:lnTo>
                  <a:pt x="750094" y="1333241"/>
                </a:lnTo>
                <a:lnTo>
                  <a:pt x="746919" y="1336151"/>
                </a:lnTo>
                <a:lnTo>
                  <a:pt x="743479" y="1339061"/>
                </a:lnTo>
                <a:lnTo>
                  <a:pt x="740040" y="1341971"/>
                </a:lnTo>
                <a:lnTo>
                  <a:pt x="736071" y="1344352"/>
                </a:lnTo>
                <a:lnTo>
                  <a:pt x="732367" y="1347262"/>
                </a:lnTo>
                <a:lnTo>
                  <a:pt x="728398" y="1349378"/>
                </a:lnTo>
                <a:lnTo>
                  <a:pt x="724429" y="1351494"/>
                </a:lnTo>
                <a:lnTo>
                  <a:pt x="720460" y="1353346"/>
                </a:lnTo>
                <a:lnTo>
                  <a:pt x="715963" y="1354933"/>
                </a:lnTo>
                <a:lnTo>
                  <a:pt x="711729" y="1356520"/>
                </a:lnTo>
                <a:lnTo>
                  <a:pt x="707231" y="1357578"/>
                </a:lnTo>
                <a:lnTo>
                  <a:pt x="702733" y="1358636"/>
                </a:lnTo>
                <a:lnTo>
                  <a:pt x="697971" y="1359430"/>
                </a:lnTo>
                <a:lnTo>
                  <a:pt x="693208" y="1360224"/>
                </a:lnTo>
                <a:lnTo>
                  <a:pt x="688710" y="1360488"/>
                </a:lnTo>
                <a:lnTo>
                  <a:pt x="683948" y="1360488"/>
                </a:lnTo>
                <a:lnTo>
                  <a:pt x="93927" y="1360488"/>
                </a:lnTo>
                <a:lnTo>
                  <a:pt x="89165" y="1360488"/>
                </a:lnTo>
                <a:lnTo>
                  <a:pt x="84667" y="1360224"/>
                </a:lnTo>
                <a:lnTo>
                  <a:pt x="79640" y="1359430"/>
                </a:lnTo>
                <a:lnTo>
                  <a:pt x="75142" y="1358636"/>
                </a:lnTo>
                <a:lnTo>
                  <a:pt x="70644" y="1357578"/>
                </a:lnTo>
                <a:lnTo>
                  <a:pt x="66146" y="1356520"/>
                </a:lnTo>
                <a:lnTo>
                  <a:pt x="61913" y="1354933"/>
                </a:lnTo>
                <a:lnTo>
                  <a:pt x="57415" y="1353346"/>
                </a:lnTo>
                <a:lnTo>
                  <a:pt x="53446" y="1351494"/>
                </a:lnTo>
                <a:lnTo>
                  <a:pt x="49477" y="1349378"/>
                </a:lnTo>
                <a:lnTo>
                  <a:pt x="45508" y="1347262"/>
                </a:lnTo>
                <a:lnTo>
                  <a:pt x="41540" y="1344352"/>
                </a:lnTo>
                <a:lnTo>
                  <a:pt x="37835" y="1341971"/>
                </a:lnTo>
                <a:lnTo>
                  <a:pt x="34396" y="1339061"/>
                </a:lnTo>
                <a:lnTo>
                  <a:pt x="30956" y="1336151"/>
                </a:lnTo>
                <a:lnTo>
                  <a:pt x="27781" y="1333241"/>
                </a:lnTo>
                <a:lnTo>
                  <a:pt x="24871" y="1329802"/>
                </a:lnTo>
                <a:lnTo>
                  <a:pt x="21696" y="1326364"/>
                </a:lnTo>
                <a:lnTo>
                  <a:pt x="18785" y="1322660"/>
                </a:lnTo>
                <a:lnTo>
                  <a:pt x="16140" y="1319221"/>
                </a:lnTo>
                <a:lnTo>
                  <a:pt x="13758" y="1315518"/>
                </a:lnTo>
                <a:lnTo>
                  <a:pt x="11642" y="1311550"/>
                </a:lnTo>
                <a:lnTo>
                  <a:pt x="9525" y="1307317"/>
                </a:lnTo>
                <a:lnTo>
                  <a:pt x="7673" y="1303085"/>
                </a:lnTo>
                <a:lnTo>
                  <a:pt x="6085" y="1298852"/>
                </a:lnTo>
                <a:lnTo>
                  <a:pt x="4233" y="1294620"/>
                </a:lnTo>
                <a:lnTo>
                  <a:pt x="2910" y="1290123"/>
                </a:lnTo>
                <a:lnTo>
                  <a:pt x="1852" y="1285626"/>
                </a:lnTo>
                <a:lnTo>
                  <a:pt x="1058" y="1280864"/>
                </a:lnTo>
                <a:lnTo>
                  <a:pt x="529" y="1276367"/>
                </a:lnTo>
                <a:lnTo>
                  <a:pt x="265" y="1271341"/>
                </a:lnTo>
                <a:lnTo>
                  <a:pt x="0" y="1266579"/>
                </a:lnTo>
                <a:lnTo>
                  <a:pt x="0" y="93909"/>
                </a:lnTo>
                <a:lnTo>
                  <a:pt x="265" y="89147"/>
                </a:lnTo>
                <a:lnTo>
                  <a:pt x="529" y="84386"/>
                </a:lnTo>
                <a:lnTo>
                  <a:pt x="1058" y="79889"/>
                </a:lnTo>
                <a:lnTo>
                  <a:pt x="1852" y="75127"/>
                </a:lnTo>
                <a:lnTo>
                  <a:pt x="2910" y="70630"/>
                </a:lnTo>
                <a:lnTo>
                  <a:pt x="4233" y="66133"/>
                </a:lnTo>
                <a:lnTo>
                  <a:pt x="6085" y="61901"/>
                </a:lnTo>
                <a:lnTo>
                  <a:pt x="7673" y="57404"/>
                </a:lnTo>
                <a:lnTo>
                  <a:pt x="9525" y="53171"/>
                </a:lnTo>
                <a:lnTo>
                  <a:pt x="11642" y="49203"/>
                </a:lnTo>
                <a:lnTo>
                  <a:pt x="13758" y="45500"/>
                </a:lnTo>
                <a:lnTo>
                  <a:pt x="16140" y="41532"/>
                </a:lnTo>
                <a:lnTo>
                  <a:pt x="18785" y="37828"/>
                </a:lnTo>
                <a:lnTo>
                  <a:pt x="21696" y="34389"/>
                </a:lnTo>
                <a:lnTo>
                  <a:pt x="24871" y="30950"/>
                </a:lnTo>
                <a:lnTo>
                  <a:pt x="27781" y="27776"/>
                </a:lnTo>
                <a:lnTo>
                  <a:pt x="30956" y="24602"/>
                </a:lnTo>
                <a:lnTo>
                  <a:pt x="34396" y="21692"/>
                </a:lnTo>
                <a:lnTo>
                  <a:pt x="37835" y="18782"/>
                </a:lnTo>
                <a:lnTo>
                  <a:pt x="41540" y="16137"/>
                </a:lnTo>
                <a:lnTo>
                  <a:pt x="45508" y="13756"/>
                </a:lnTo>
                <a:lnTo>
                  <a:pt x="49477" y="11375"/>
                </a:lnTo>
                <a:lnTo>
                  <a:pt x="53446" y="9259"/>
                </a:lnTo>
                <a:lnTo>
                  <a:pt x="57415" y="7407"/>
                </a:lnTo>
                <a:lnTo>
                  <a:pt x="61913" y="5820"/>
                </a:lnTo>
                <a:lnTo>
                  <a:pt x="66146" y="4497"/>
                </a:lnTo>
                <a:lnTo>
                  <a:pt x="70644" y="3174"/>
                </a:lnTo>
                <a:lnTo>
                  <a:pt x="75142" y="2116"/>
                </a:lnTo>
                <a:lnTo>
                  <a:pt x="79640" y="1058"/>
                </a:lnTo>
                <a:lnTo>
                  <a:pt x="84667" y="529"/>
                </a:lnTo>
                <a:lnTo>
                  <a:pt x="8916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p>
        </p:txBody>
      </p:sp>
      <p:sp>
        <p:nvSpPr>
          <p:cNvPr id="33" name="KSO_Shape"/>
          <p:cNvSpPr/>
          <p:nvPr/>
        </p:nvSpPr>
        <p:spPr>
          <a:xfrm>
            <a:off x="5866535" y="4723325"/>
            <a:ext cx="485726" cy="532789"/>
          </a:xfrm>
          <a:custGeom>
            <a:avLst/>
            <a:gdLst>
              <a:gd name="connsiteX0" fmla="*/ 486951 w 973903"/>
              <a:gd name="connsiteY0" fmla="*/ 133337 h 1068614"/>
              <a:gd name="connsiteX1" fmla="*/ 239151 w 973903"/>
              <a:gd name="connsiteY1" fmla="*/ 381137 h 1068614"/>
              <a:gd name="connsiteX2" fmla="*/ 486951 w 973903"/>
              <a:gd name="connsiteY2" fmla="*/ 628937 h 1068614"/>
              <a:gd name="connsiteX3" fmla="*/ 734751 w 973903"/>
              <a:gd name="connsiteY3" fmla="*/ 381137 h 1068614"/>
              <a:gd name="connsiteX4" fmla="*/ 486951 w 973903"/>
              <a:gd name="connsiteY4" fmla="*/ 133337 h 1068614"/>
              <a:gd name="connsiteX5" fmla="*/ 486951 w 973903"/>
              <a:gd name="connsiteY5" fmla="*/ 0 h 1068614"/>
              <a:gd name="connsiteX6" fmla="*/ 868088 w 973903"/>
              <a:gd name="connsiteY6" fmla="*/ 381137 h 1068614"/>
              <a:gd name="connsiteX7" fmla="*/ 756456 w 973903"/>
              <a:gd name="connsiteY7" fmla="*/ 650642 h 1068614"/>
              <a:gd name="connsiteX8" fmla="*/ 750321 w 973903"/>
              <a:gd name="connsiteY8" fmla="*/ 655703 h 1068614"/>
              <a:gd name="connsiteX9" fmla="*/ 973903 w 973903"/>
              <a:gd name="connsiteY9" fmla="*/ 999990 h 1068614"/>
              <a:gd name="connsiteX10" fmla="*/ 868231 w 973903"/>
              <a:gd name="connsiteY10" fmla="*/ 1068614 h 1068614"/>
              <a:gd name="connsiteX11" fmla="*/ 646053 w 973903"/>
              <a:gd name="connsiteY11" fmla="*/ 726490 h 1068614"/>
              <a:gd name="connsiteX12" fmla="*/ 635307 w 973903"/>
              <a:gd name="connsiteY12" fmla="*/ 732323 h 1068614"/>
              <a:gd name="connsiteX13" fmla="*/ 486951 w 973903"/>
              <a:gd name="connsiteY13" fmla="*/ 762274 h 1068614"/>
              <a:gd name="connsiteX14" fmla="*/ 338595 w 973903"/>
              <a:gd name="connsiteY14" fmla="*/ 732323 h 1068614"/>
              <a:gd name="connsiteX15" fmla="*/ 327850 w 973903"/>
              <a:gd name="connsiteY15" fmla="*/ 726490 h 1068614"/>
              <a:gd name="connsiteX16" fmla="*/ 105672 w 973903"/>
              <a:gd name="connsiteY16" fmla="*/ 1068614 h 1068614"/>
              <a:gd name="connsiteX17" fmla="*/ 0 w 973903"/>
              <a:gd name="connsiteY17" fmla="*/ 999990 h 1068614"/>
              <a:gd name="connsiteX18" fmla="*/ 223582 w 973903"/>
              <a:gd name="connsiteY18" fmla="*/ 655704 h 1068614"/>
              <a:gd name="connsiteX19" fmla="*/ 217447 w 973903"/>
              <a:gd name="connsiteY19" fmla="*/ 650642 h 1068614"/>
              <a:gd name="connsiteX20" fmla="*/ 105814 w 973903"/>
              <a:gd name="connsiteY20" fmla="*/ 381137 h 1068614"/>
              <a:gd name="connsiteX21" fmla="*/ 486951 w 973903"/>
              <a:gd name="connsiteY21" fmla="*/ 0 h 106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903" h="1068614">
                <a:moveTo>
                  <a:pt x="486951" y="133337"/>
                </a:moveTo>
                <a:cubicBezTo>
                  <a:pt x="350095" y="133337"/>
                  <a:pt x="239151" y="244281"/>
                  <a:pt x="239151" y="381137"/>
                </a:cubicBezTo>
                <a:cubicBezTo>
                  <a:pt x="239151" y="517993"/>
                  <a:pt x="350095" y="628937"/>
                  <a:pt x="486951" y="628937"/>
                </a:cubicBezTo>
                <a:cubicBezTo>
                  <a:pt x="623807" y="628937"/>
                  <a:pt x="734751" y="517993"/>
                  <a:pt x="734751" y="381137"/>
                </a:cubicBezTo>
                <a:cubicBezTo>
                  <a:pt x="734751" y="244281"/>
                  <a:pt x="623807" y="133337"/>
                  <a:pt x="486951" y="133337"/>
                </a:cubicBezTo>
                <a:close/>
                <a:moveTo>
                  <a:pt x="486951" y="0"/>
                </a:moveTo>
                <a:cubicBezTo>
                  <a:pt x="697447" y="0"/>
                  <a:pt x="868088" y="170641"/>
                  <a:pt x="868088" y="381137"/>
                </a:cubicBezTo>
                <a:cubicBezTo>
                  <a:pt x="868088" y="486385"/>
                  <a:pt x="825428" y="581670"/>
                  <a:pt x="756456" y="650642"/>
                </a:cubicBezTo>
                <a:lnTo>
                  <a:pt x="750321" y="655703"/>
                </a:lnTo>
                <a:lnTo>
                  <a:pt x="973903" y="999990"/>
                </a:lnTo>
                <a:lnTo>
                  <a:pt x="868231" y="1068614"/>
                </a:lnTo>
                <a:lnTo>
                  <a:pt x="646053" y="726490"/>
                </a:lnTo>
                <a:lnTo>
                  <a:pt x="635307" y="732323"/>
                </a:lnTo>
                <a:cubicBezTo>
                  <a:pt x="589708" y="751609"/>
                  <a:pt x="539575" y="762274"/>
                  <a:pt x="486951" y="762274"/>
                </a:cubicBezTo>
                <a:cubicBezTo>
                  <a:pt x="434327" y="762274"/>
                  <a:pt x="384194" y="751609"/>
                  <a:pt x="338595" y="732323"/>
                </a:cubicBezTo>
                <a:lnTo>
                  <a:pt x="327850" y="726490"/>
                </a:lnTo>
                <a:lnTo>
                  <a:pt x="105672" y="1068614"/>
                </a:lnTo>
                <a:lnTo>
                  <a:pt x="0" y="999990"/>
                </a:lnTo>
                <a:lnTo>
                  <a:pt x="223582" y="655704"/>
                </a:lnTo>
                <a:lnTo>
                  <a:pt x="217447" y="650642"/>
                </a:lnTo>
                <a:cubicBezTo>
                  <a:pt x="148474" y="581670"/>
                  <a:pt x="105814" y="486385"/>
                  <a:pt x="105814" y="381137"/>
                </a:cubicBezTo>
                <a:cubicBezTo>
                  <a:pt x="105814" y="170641"/>
                  <a:pt x="276455" y="0"/>
                  <a:pt x="4869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solidFill>
                <a:schemeClr val="tx1"/>
              </a:solidFill>
            </a:endParaRPr>
          </a:p>
        </p:txBody>
      </p:sp>
      <p:sp>
        <p:nvSpPr>
          <p:cNvPr id="34" name="KSO_Shape"/>
          <p:cNvSpPr/>
          <p:nvPr/>
        </p:nvSpPr>
        <p:spPr bwMode="auto">
          <a:xfrm>
            <a:off x="8784217" y="4901943"/>
            <a:ext cx="720074" cy="379722"/>
          </a:xfrm>
          <a:custGeom>
            <a:avLst/>
            <a:gdLst>
              <a:gd name="T0" fmla="*/ 1800397 w 3876"/>
              <a:gd name="T1" fmla="*/ 474761 h 2042"/>
              <a:gd name="T2" fmla="*/ 1770669 w 3876"/>
              <a:gd name="T3" fmla="*/ 660294 h 2042"/>
              <a:gd name="T4" fmla="*/ 1680556 w 3876"/>
              <a:gd name="T5" fmla="*/ 811417 h 2042"/>
              <a:gd name="T6" fmla="*/ 1530988 w 3876"/>
              <a:gd name="T7" fmla="*/ 912786 h 2042"/>
              <a:gd name="T8" fmla="*/ 1319176 w 3876"/>
              <a:gd name="T9" fmla="*/ 949521 h 2042"/>
              <a:gd name="T10" fmla="*/ 1087856 w 3876"/>
              <a:gd name="T11" fmla="*/ 891862 h 2042"/>
              <a:gd name="T12" fmla="*/ 900199 w 3876"/>
              <a:gd name="T13" fmla="*/ 746783 h 2042"/>
              <a:gd name="T14" fmla="*/ 712541 w 3876"/>
              <a:gd name="T15" fmla="*/ 891862 h 2042"/>
              <a:gd name="T16" fmla="*/ 481221 w 3876"/>
              <a:gd name="T17" fmla="*/ 949521 h 2042"/>
              <a:gd name="T18" fmla="*/ 269409 w 3876"/>
              <a:gd name="T19" fmla="*/ 912786 h 2042"/>
              <a:gd name="T20" fmla="*/ 119376 w 3876"/>
              <a:gd name="T21" fmla="*/ 811417 h 2042"/>
              <a:gd name="T22" fmla="*/ 29728 w 3876"/>
              <a:gd name="T23" fmla="*/ 660294 h 2042"/>
              <a:gd name="T24" fmla="*/ 0 w 3876"/>
              <a:gd name="T25" fmla="*/ 474761 h 2042"/>
              <a:gd name="T26" fmla="*/ 29728 w 3876"/>
              <a:gd name="T27" fmla="*/ 289227 h 2042"/>
              <a:gd name="T28" fmla="*/ 119376 w 3876"/>
              <a:gd name="T29" fmla="*/ 138104 h 2042"/>
              <a:gd name="T30" fmla="*/ 269409 w 3876"/>
              <a:gd name="T31" fmla="*/ 36735 h 2042"/>
              <a:gd name="T32" fmla="*/ 481221 w 3876"/>
              <a:gd name="T33" fmla="*/ 0 h 2042"/>
              <a:gd name="T34" fmla="*/ 712541 w 3876"/>
              <a:gd name="T35" fmla="*/ 57659 h 2042"/>
              <a:gd name="T36" fmla="*/ 900199 w 3876"/>
              <a:gd name="T37" fmla="*/ 202738 h 2042"/>
              <a:gd name="T38" fmla="*/ 1087856 w 3876"/>
              <a:gd name="T39" fmla="*/ 57659 h 2042"/>
              <a:gd name="T40" fmla="*/ 1319176 w 3876"/>
              <a:gd name="T41" fmla="*/ 0 h 2042"/>
              <a:gd name="T42" fmla="*/ 1530988 w 3876"/>
              <a:gd name="T43" fmla="*/ 36735 h 2042"/>
              <a:gd name="T44" fmla="*/ 1680556 w 3876"/>
              <a:gd name="T45" fmla="*/ 138104 h 2042"/>
              <a:gd name="T46" fmla="*/ 1770669 w 3876"/>
              <a:gd name="T47" fmla="*/ 289227 h 2042"/>
              <a:gd name="T48" fmla="*/ 1800397 w 3876"/>
              <a:gd name="T49" fmla="*/ 474761 h 2042"/>
              <a:gd name="T50" fmla="*/ 637757 w 3876"/>
              <a:gd name="T51" fmla="*/ 486385 h 2042"/>
              <a:gd name="T52" fmla="*/ 565295 w 3876"/>
              <a:gd name="T53" fmla="*/ 409196 h 2042"/>
              <a:gd name="T54" fmla="*/ 478898 w 3876"/>
              <a:gd name="T55" fmla="*/ 373391 h 2042"/>
              <a:gd name="T56" fmla="*/ 402720 w 3876"/>
              <a:gd name="T57" fmla="*/ 401291 h 2042"/>
              <a:gd name="T58" fmla="*/ 368347 w 3876"/>
              <a:gd name="T59" fmla="*/ 486385 h 2042"/>
              <a:gd name="T60" fmla="*/ 402720 w 3876"/>
              <a:gd name="T61" fmla="*/ 571480 h 2042"/>
              <a:gd name="T62" fmla="*/ 478898 w 3876"/>
              <a:gd name="T63" fmla="*/ 599379 h 2042"/>
              <a:gd name="T64" fmla="*/ 565295 w 3876"/>
              <a:gd name="T65" fmla="*/ 563575 h 2042"/>
              <a:gd name="T66" fmla="*/ 637757 w 3876"/>
              <a:gd name="T67" fmla="*/ 486385 h 2042"/>
              <a:gd name="T68" fmla="*/ 1432050 w 3876"/>
              <a:gd name="T69" fmla="*/ 486385 h 2042"/>
              <a:gd name="T70" fmla="*/ 1397677 w 3876"/>
              <a:gd name="T71" fmla="*/ 401291 h 2042"/>
              <a:gd name="T72" fmla="*/ 1321499 w 3876"/>
              <a:gd name="T73" fmla="*/ 373391 h 2042"/>
              <a:gd name="T74" fmla="*/ 1235102 w 3876"/>
              <a:gd name="T75" fmla="*/ 409196 h 2042"/>
              <a:gd name="T76" fmla="*/ 1162640 w 3876"/>
              <a:gd name="T77" fmla="*/ 486385 h 2042"/>
              <a:gd name="T78" fmla="*/ 1235102 w 3876"/>
              <a:gd name="T79" fmla="*/ 563575 h 2042"/>
              <a:gd name="T80" fmla="*/ 1321499 w 3876"/>
              <a:gd name="T81" fmla="*/ 599379 h 2042"/>
              <a:gd name="T82" fmla="*/ 1397677 w 3876"/>
              <a:gd name="T83" fmla="*/ 571480 h 2042"/>
              <a:gd name="T84" fmla="*/ 1432050 w 3876"/>
              <a:gd name="T85" fmla="*/ 486385 h 20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76" h="2042">
                <a:moveTo>
                  <a:pt x="3876" y="1021"/>
                </a:moveTo>
                <a:cubicBezTo>
                  <a:pt x="3876" y="1163"/>
                  <a:pt x="3855" y="1296"/>
                  <a:pt x="3812" y="1420"/>
                </a:cubicBezTo>
                <a:cubicBezTo>
                  <a:pt x="3769" y="1544"/>
                  <a:pt x="3704" y="1652"/>
                  <a:pt x="3618" y="1745"/>
                </a:cubicBezTo>
                <a:cubicBezTo>
                  <a:pt x="3532" y="1837"/>
                  <a:pt x="3425" y="1910"/>
                  <a:pt x="3296" y="1963"/>
                </a:cubicBezTo>
                <a:cubicBezTo>
                  <a:pt x="3167" y="2016"/>
                  <a:pt x="3015" y="2042"/>
                  <a:pt x="2840" y="2042"/>
                </a:cubicBezTo>
                <a:cubicBezTo>
                  <a:pt x="2662" y="2042"/>
                  <a:pt x="2496" y="2001"/>
                  <a:pt x="2342" y="1918"/>
                </a:cubicBezTo>
                <a:cubicBezTo>
                  <a:pt x="2188" y="1836"/>
                  <a:pt x="2054" y="1732"/>
                  <a:pt x="1938" y="1606"/>
                </a:cubicBezTo>
                <a:cubicBezTo>
                  <a:pt x="1822" y="1732"/>
                  <a:pt x="1687" y="1836"/>
                  <a:pt x="1534" y="1918"/>
                </a:cubicBezTo>
                <a:cubicBezTo>
                  <a:pt x="1380" y="2001"/>
                  <a:pt x="1214" y="2042"/>
                  <a:pt x="1036" y="2042"/>
                </a:cubicBezTo>
                <a:cubicBezTo>
                  <a:pt x="860" y="2042"/>
                  <a:pt x="708" y="2016"/>
                  <a:pt x="580" y="1963"/>
                </a:cubicBezTo>
                <a:cubicBezTo>
                  <a:pt x="451" y="1910"/>
                  <a:pt x="343" y="1837"/>
                  <a:pt x="257" y="1745"/>
                </a:cubicBezTo>
                <a:cubicBezTo>
                  <a:pt x="171" y="1652"/>
                  <a:pt x="107" y="1544"/>
                  <a:pt x="64" y="1420"/>
                </a:cubicBezTo>
                <a:cubicBezTo>
                  <a:pt x="21" y="1296"/>
                  <a:pt x="0" y="1163"/>
                  <a:pt x="0" y="1021"/>
                </a:cubicBezTo>
                <a:cubicBezTo>
                  <a:pt x="0" y="879"/>
                  <a:pt x="21" y="746"/>
                  <a:pt x="64" y="622"/>
                </a:cubicBezTo>
                <a:cubicBezTo>
                  <a:pt x="107" y="498"/>
                  <a:pt x="171" y="390"/>
                  <a:pt x="257" y="297"/>
                </a:cubicBezTo>
                <a:cubicBezTo>
                  <a:pt x="343" y="205"/>
                  <a:pt x="451" y="132"/>
                  <a:pt x="580" y="79"/>
                </a:cubicBezTo>
                <a:cubicBezTo>
                  <a:pt x="708" y="26"/>
                  <a:pt x="860" y="0"/>
                  <a:pt x="1036" y="0"/>
                </a:cubicBezTo>
                <a:cubicBezTo>
                  <a:pt x="1214" y="0"/>
                  <a:pt x="1380" y="41"/>
                  <a:pt x="1534" y="124"/>
                </a:cubicBezTo>
                <a:cubicBezTo>
                  <a:pt x="1687" y="207"/>
                  <a:pt x="1822" y="311"/>
                  <a:pt x="1938" y="436"/>
                </a:cubicBezTo>
                <a:cubicBezTo>
                  <a:pt x="2054" y="311"/>
                  <a:pt x="2188" y="207"/>
                  <a:pt x="2342" y="124"/>
                </a:cubicBezTo>
                <a:cubicBezTo>
                  <a:pt x="2496" y="41"/>
                  <a:pt x="2662" y="0"/>
                  <a:pt x="2840" y="0"/>
                </a:cubicBezTo>
                <a:cubicBezTo>
                  <a:pt x="3015" y="0"/>
                  <a:pt x="3167" y="26"/>
                  <a:pt x="3296" y="79"/>
                </a:cubicBezTo>
                <a:cubicBezTo>
                  <a:pt x="3425" y="132"/>
                  <a:pt x="3532" y="205"/>
                  <a:pt x="3618" y="297"/>
                </a:cubicBezTo>
                <a:cubicBezTo>
                  <a:pt x="3704" y="390"/>
                  <a:pt x="3769" y="498"/>
                  <a:pt x="3812" y="622"/>
                </a:cubicBezTo>
                <a:cubicBezTo>
                  <a:pt x="3855" y="746"/>
                  <a:pt x="3876" y="879"/>
                  <a:pt x="3876" y="1021"/>
                </a:cubicBezTo>
                <a:close/>
                <a:moveTo>
                  <a:pt x="1373" y="1046"/>
                </a:moveTo>
                <a:cubicBezTo>
                  <a:pt x="1323" y="986"/>
                  <a:pt x="1271" y="931"/>
                  <a:pt x="1217" y="880"/>
                </a:cubicBezTo>
                <a:cubicBezTo>
                  <a:pt x="1162" y="829"/>
                  <a:pt x="1100" y="803"/>
                  <a:pt x="1031" y="803"/>
                </a:cubicBezTo>
                <a:cubicBezTo>
                  <a:pt x="971" y="803"/>
                  <a:pt x="917" y="823"/>
                  <a:pt x="867" y="863"/>
                </a:cubicBezTo>
                <a:cubicBezTo>
                  <a:pt x="818" y="902"/>
                  <a:pt x="793" y="963"/>
                  <a:pt x="793" y="1046"/>
                </a:cubicBezTo>
                <a:cubicBezTo>
                  <a:pt x="793" y="1129"/>
                  <a:pt x="818" y="1190"/>
                  <a:pt x="867" y="1229"/>
                </a:cubicBezTo>
                <a:cubicBezTo>
                  <a:pt x="917" y="1269"/>
                  <a:pt x="971" y="1289"/>
                  <a:pt x="1031" y="1289"/>
                </a:cubicBezTo>
                <a:cubicBezTo>
                  <a:pt x="1100" y="1289"/>
                  <a:pt x="1162" y="1263"/>
                  <a:pt x="1217" y="1212"/>
                </a:cubicBezTo>
                <a:cubicBezTo>
                  <a:pt x="1271" y="1161"/>
                  <a:pt x="1323" y="1105"/>
                  <a:pt x="1373" y="1046"/>
                </a:cubicBezTo>
                <a:close/>
                <a:moveTo>
                  <a:pt x="3083" y="1046"/>
                </a:moveTo>
                <a:cubicBezTo>
                  <a:pt x="3083" y="963"/>
                  <a:pt x="3058" y="902"/>
                  <a:pt x="3009" y="863"/>
                </a:cubicBezTo>
                <a:cubicBezTo>
                  <a:pt x="2959" y="823"/>
                  <a:pt x="2905" y="803"/>
                  <a:pt x="2845" y="803"/>
                </a:cubicBezTo>
                <a:cubicBezTo>
                  <a:pt x="2776" y="803"/>
                  <a:pt x="2714" y="829"/>
                  <a:pt x="2659" y="880"/>
                </a:cubicBezTo>
                <a:cubicBezTo>
                  <a:pt x="2605" y="931"/>
                  <a:pt x="2553" y="986"/>
                  <a:pt x="2503" y="1046"/>
                </a:cubicBezTo>
                <a:cubicBezTo>
                  <a:pt x="2553" y="1105"/>
                  <a:pt x="2605" y="1161"/>
                  <a:pt x="2659" y="1212"/>
                </a:cubicBezTo>
                <a:cubicBezTo>
                  <a:pt x="2714" y="1263"/>
                  <a:pt x="2776" y="1289"/>
                  <a:pt x="2845" y="1289"/>
                </a:cubicBezTo>
                <a:cubicBezTo>
                  <a:pt x="2905" y="1289"/>
                  <a:pt x="2959" y="1269"/>
                  <a:pt x="3009" y="1229"/>
                </a:cubicBezTo>
                <a:cubicBezTo>
                  <a:pt x="3058" y="1190"/>
                  <a:pt x="3083" y="1129"/>
                  <a:pt x="3083" y="1046"/>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35" name="文本框 34"/>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7" name="矩形 36"/>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9" name="矩形 38"/>
          <p:cNvSpPr/>
          <p:nvPr/>
        </p:nvSpPr>
        <p:spPr>
          <a:xfrm>
            <a:off x="1553782" y="1625282"/>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anim calcmode="lin" valueType="num">
                                      <p:cBhvr>
                                        <p:cTn id="89" dur="1000" fill="hold"/>
                                        <p:tgtEl>
                                          <p:spTgt spid="34"/>
                                        </p:tgtEl>
                                        <p:attrNameLst>
                                          <p:attrName>ppt_x</p:attrName>
                                        </p:attrNameLst>
                                      </p:cBhvr>
                                      <p:tavLst>
                                        <p:tav tm="0">
                                          <p:val>
                                            <p:strVal val="#ppt_x"/>
                                          </p:val>
                                        </p:tav>
                                        <p:tav tm="100000">
                                          <p:val>
                                            <p:strVal val="#ppt_x"/>
                                          </p:val>
                                        </p:tav>
                                      </p:tavLst>
                                    </p:anim>
                                    <p:anim calcmode="lin" valueType="num">
                                      <p:cBhvr>
                                        <p:cTn id="9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200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14" grpId="0"/>
      <p:bldP spid="15" grpId="0"/>
      <p:bldP spid="5" grpId="0"/>
      <p:bldP spid="28" grpId="0"/>
      <p:bldP spid="29" grpId="0"/>
      <p:bldP spid="30" grpId="0" animBg="1"/>
      <p:bldP spid="33" grpId="0" animBg="1"/>
      <p:bldP spid="34" grpId="0" animBg="1"/>
      <p:bldP spid="35"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61469" y="2281240"/>
            <a:ext cx="1248101" cy="1778765"/>
            <a:chOff x="3496069" y="1638573"/>
            <a:chExt cx="936104" cy="1334114"/>
          </a:xfrm>
          <a:solidFill>
            <a:srgbClr val="5BD4FF"/>
          </a:solidFill>
        </p:grpSpPr>
        <p:sp>
          <p:nvSpPr>
            <p:cNvPr id="10" name="KSO_Shape"/>
            <p:cNvSpPr/>
            <p:nvPr/>
          </p:nvSpPr>
          <p:spPr>
            <a:xfrm rot="8287870">
              <a:off x="3496069" y="163857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4" name="KSO_Shape"/>
            <p:cNvSpPr/>
            <p:nvPr/>
          </p:nvSpPr>
          <p:spPr bwMode="auto">
            <a:xfrm>
              <a:off x="3893784" y="2276600"/>
              <a:ext cx="415795" cy="334715"/>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3" name="组合 2"/>
          <p:cNvGrpSpPr/>
          <p:nvPr/>
        </p:nvGrpSpPr>
        <p:grpSpPr>
          <a:xfrm>
            <a:off x="6277547" y="2281240"/>
            <a:ext cx="1248101" cy="1778765"/>
            <a:chOff x="4708164" y="1638573"/>
            <a:chExt cx="936104" cy="1334114"/>
          </a:xfrm>
          <a:solidFill>
            <a:schemeClr val="tx1">
              <a:alpha val="30000"/>
            </a:schemeClr>
          </a:solidFill>
        </p:grpSpPr>
        <p:sp>
          <p:nvSpPr>
            <p:cNvPr id="11" name="KSO_Shape"/>
            <p:cNvSpPr/>
            <p:nvPr/>
          </p:nvSpPr>
          <p:spPr>
            <a:xfrm rot="13063684">
              <a:off x="4708164" y="163857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5" name="KSO_Shape"/>
            <p:cNvSpPr/>
            <p:nvPr/>
          </p:nvSpPr>
          <p:spPr bwMode="auto">
            <a:xfrm>
              <a:off x="4901896" y="2213130"/>
              <a:ext cx="347861" cy="358620"/>
            </a:xfrm>
            <a:custGeom>
              <a:avLst/>
              <a:gdLst>
                <a:gd name="T0" fmla="*/ 705908 w 4388"/>
                <a:gd name="T1" fmla="*/ 0 h 4523"/>
                <a:gd name="T2" fmla="*/ 293567 w 4388"/>
                <a:gd name="T3" fmla="*/ 424129 h 4523"/>
                <a:gd name="T4" fmla="*/ 924083 w 4388"/>
                <a:gd name="T5" fmla="*/ 624611 h 4523"/>
                <a:gd name="T6" fmla="*/ 705908 w 4388"/>
                <a:gd name="T7" fmla="*/ 0 h 4523"/>
                <a:gd name="T8" fmla="*/ 0 w 4388"/>
                <a:gd name="T9" fmla="*/ 629244 h 4523"/>
                <a:gd name="T10" fmla="*/ 0 w 4388"/>
                <a:gd name="T11" fmla="*/ 987247 h 4523"/>
                <a:gd name="T12" fmla="*/ 165526 w 4388"/>
                <a:gd name="T13" fmla="*/ 987247 h 4523"/>
                <a:gd name="T14" fmla="*/ 165526 w 4388"/>
                <a:gd name="T15" fmla="*/ 1905000 h 4523"/>
                <a:gd name="T16" fmla="*/ 1682639 w 4388"/>
                <a:gd name="T17" fmla="*/ 1905000 h 4523"/>
                <a:gd name="T18" fmla="*/ 1682639 w 4388"/>
                <a:gd name="T19" fmla="*/ 987247 h 4523"/>
                <a:gd name="T20" fmla="*/ 1848165 w 4388"/>
                <a:gd name="T21" fmla="*/ 987247 h 4523"/>
                <a:gd name="T22" fmla="*/ 1848165 w 4388"/>
                <a:gd name="T23" fmla="*/ 629244 h 4523"/>
                <a:gd name="T24" fmla="*/ 0 w 4388"/>
                <a:gd name="T25" fmla="*/ 629244 h 4523"/>
                <a:gd name="T26" fmla="*/ 1142257 w 4388"/>
                <a:gd name="T27" fmla="*/ 0 h 4523"/>
                <a:gd name="T28" fmla="*/ 924083 w 4388"/>
                <a:gd name="T29" fmla="*/ 624611 h 4523"/>
                <a:gd name="T30" fmla="*/ 1554177 w 4388"/>
                <a:gd name="T31" fmla="*/ 424129 h 4523"/>
                <a:gd name="T32" fmla="*/ 1142257 w 4388"/>
                <a:gd name="T33" fmla="*/ 0 h 45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8" h="4523">
                  <a:moveTo>
                    <a:pt x="1676" y="0"/>
                  </a:moveTo>
                  <a:lnTo>
                    <a:pt x="697" y="1007"/>
                  </a:lnTo>
                  <a:lnTo>
                    <a:pt x="2194" y="1483"/>
                  </a:lnTo>
                  <a:lnTo>
                    <a:pt x="1676" y="0"/>
                  </a:lnTo>
                  <a:close/>
                  <a:moveTo>
                    <a:pt x="0" y="1494"/>
                  </a:moveTo>
                  <a:lnTo>
                    <a:pt x="0" y="2344"/>
                  </a:lnTo>
                  <a:lnTo>
                    <a:pt x="393" y="2344"/>
                  </a:lnTo>
                  <a:lnTo>
                    <a:pt x="393" y="4523"/>
                  </a:lnTo>
                  <a:lnTo>
                    <a:pt x="3995" y="4523"/>
                  </a:lnTo>
                  <a:lnTo>
                    <a:pt x="3995" y="2344"/>
                  </a:lnTo>
                  <a:lnTo>
                    <a:pt x="4388" y="2344"/>
                  </a:lnTo>
                  <a:lnTo>
                    <a:pt x="4388" y="1494"/>
                  </a:lnTo>
                  <a:lnTo>
                    <a:pt x="0" y="1494"/>
                  </a:lnTo>
                  <a:close/>
                  <a:moveTo>
                    <a:pt x="2712" y="0"/>
                  </a:moveTo>
                  <a:lnTo>
                    <a:pt x="2194" y="1483"/>
                  </a:lnTo>
                  <a:lnTo>
                    <a:pt x="3690" y="1007"/>
                  </a:lnTo>
                  <a:lnTo>
                    <a:pt x="2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grpSp>
      <p:grpSp>
        <p:nvGrpSpPr>
          <p:cNvPr id="4" name="组合 3"/>
          <p:cNvGrpSpPr/>
          <p:nvPr/>
        </p:nvGrpSpPr>
        <p:grpSpPr>
          <a:xfrm>
            <a:off x="4341715" y="4182421"/>
            <a:ext cx="1778765" cy="1248101"/>
            <a:chOff x="3256246" y="3112628"/>
            <a:chExt cx="1334114" cy="936104"/>
          </a:xfrm>
          <a:solidFill>
            <a:schemeClr val="tx1">
              <a:alpha val="30000"/>
            </a:schemeClr>
          </a:solidFill>
        </p:grpSpPr>
        <p:sp>
          <p:nvSpPr>
            <p:cNvPr id="12" name="KSO_Shape"/>
            <p:cNvSpPr/>
            <p:nvPr/>
          </p:nvSpPr>
          <p:spPr>
            <a:xfrm rot="2963422">
              <a:off x="3455251" y="291362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6" name="KSO_Shape"/>
            <p:cNvSpPr/>
            <p:nvPr/>
          </p:nvSpPr>
          <p:spPr bwMode="auto">
            <a:xfrm>
              <a:off x="3841529" y="3312612"/>
              <a:ext cx="448444" cy="263835"/>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 name="组合 4"/>
          <p:cNvGrpSpPr/>
          <p:nvPr/>
        </p:nvGrpSpPr>
        <p:grpSpPr>
          <a:xfrm>
            <a:off x="6053800" y="4182421"/>
            <a:ext cx="1778765" cy="1248101"/>
            <a:chOff x="4540349" y="3112628"/>
            <a:chExt cx="1334114" cy="936104"/>
          </a:xfrm>
          <a:solidFill>
            <a:schemeClr val="tx1">
              <a:alpha val="30000"/>
            </a:schemeClr>
          </a:solidFill>
        </p:grpSpPr>
        <p:sp>
          <p:nvSpPr>
            <p:cNvPr id="13" name="KSO_Shape"/>
            <p:cNvSpPr/>
            <p:nvPr/>
          </p:nvSpPr>
          <p:spPr>
            <a:xfrm rot="18696391">
              <a:off x="4739354" y="291362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7" name="KSO_Shape"/>
            <p:cNvSpPr/>
            <p:nvPr/>
          </p:nvSpPr>
          <p:spPr bwMode="auto">
            <a:xfrm flipH="1">
              <a:off x="4901896" y="3291830"/>
              <a:ext cx="376436" cy="302404"/>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18" name="矩形 17"/>
          <p:cNvSpPr/>
          <p:nvPr/>
        </p:nvSpPr>
        <p:spPr>
          <a:xfrm>
            <a:off x="2023484" y="2949393"/>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19" name="矩形 18"/>
          <p:cNvSpPr/>
          <p:nvPr/>
        </p:nvSpPr>
        <p:spPr>
          <a:xfrm>
            <a:off x="7657857" y="4421350"/>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0" name="矩形 19"/>
          <p:cNvSpPr/>
          <p:nvPr/>
        </p:nvSpPr>
        <p:spPr>
          <a:xfrm>
            <a:off x="2023484" y="4421350"/>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1" name="矩形 20"/>
          <p:cNvSpPr/>
          <p:nvPr/>
        </p:nvSpPr>
        <p:spPr>
          <a:xfrm>
            <a:off x="7657857" y="2949393"/>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2" name="矩形 21"/>
          <p:cNvSpPr/>
          <p:nvPr/>
        </p:nvSpPr>
        <p:spPr>
          <a:xfrm>
            <a:off x="2023484" y="2469353"/>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3" name="矩形 22"/>
          <p:cNvSpPr/>
          <p:nvPr/>
        </p:nvSpPr>
        <p:spPr>
          <a:xfrm>
            <a:off x="7657857" y="4037319"/>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4" name="矩形 23"/>
          <p:cNvSpPr/>
          <p:nvPr/>
        </p:nvSpPr>
        <p:spPr>
          <a:xfrm>
            <a:off x="2023484" y="4037319"/>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5" name="矩形 24"/>
          <p:cNvSpPr/>
          <p:nvPr/>
        </p:nvSpPr>
        <p:spPr>
          <a:xfrm>
            <a:off x="7657857" y="2469353"/>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0" name="矩形 39"/>
          <p:cNvSpPr/>
          <p:nvPr/>
        </p:nvSpPr>
        <p:spPr>
          <a:xfrm>
            <a:off x="5164928" y="1660348"/>
            <a:ext cx="1915909" cy="351956"/>
          </a:xfrm>
          <a:prstGeom prst="rect">
            <a:avLst/>
          </a:prstGeom>
        </p:spPr>
        <p:txBody>
          <a:bodyPr wrap="none">
            <a:spAutoFit/>
          </a:bodyPr>
          <a:lstStyle/>
          <a:p>
            <a:r>
              <a:rPr lang="zh-CN" altLang="en-US" sz="1685" b="1" dirty="0">
                <a:latin typeface="微软雅黑" panose="020B0503020204020204" pitchFamily="34" charset="-122"/>
                <a:ea typeface="微软雅黑" panose="020B0503020204020204" pitchFamily="34" charset="-122"/>
              </a:rPr>
              <a:t>点击此处添加标题</a:t>
            </a:r>
            <a:endParaRPr lang="zh-CN" altLang="en-US" sz="1685" b="1" dirty="0">
              <a:latin typeface="微软雅黑" panose="020B0503020204020204" pitchFamily="34" charset="-122"/>
              <a:ea typeface="微软雅黑" panose="020B0503020204020204" pitchFamily="34" charset="-122"/>
            </a:endParaRPr>
          </a:p>
        </p:txBody>
      </p:sp>
      <p:sp>
        <p:nvSpPr>
          <p:cNvPr id="32" name="矩形 31"/>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4" name="矩形 33"/>
          <p:cNvSpPr/>
          <p:nvPr/>
        </p:nvSpPr>
        <p:spPr>
          <a:xfrm>
            <a:off x="1665027" y="5699741"/>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ppt_x</p:attrName>
                                        </p:attrNameLst>
                                      </p:cBhvr>
                                      <p:tavLst>
                                        <p:tav tm="0">
                                          <p:val>
                                            <p:strVal val="#ppt_x"/>
                                          </p:val>
                                        </p:tav>
                                        <p:tav tm="100000">
                                          <p:val>
                                            <p:strVal val="#ppt_x"/>
                                          </p:val>
                                        </p:tav>
                                      </p:tavLst>
                                    </p:anim>
                                    <p:anim calcmode="lin" valueType="num">
                                      <p:cBhvr>
                                        <p:cTn id="50" dur="5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anim calcmode="lin" valueType="num">
                                      <p:cBhvr>
                                        <p:cTn id="54" dur="500" fill="hold"/>
                                        <p:tgtEl>
                                          <p:spTgt spid="24"/>
                                        </p:tgtEl>
                                        <p:attrNameLst>
                                          <p:attrName>ppt_x</p:attrName>
                                        </p:attrNameLst>
                                      </p:cBhvr>
                                      <p:tavLst>
                                        <p:tav tm="0">
                                          <p:val>
                                            <p:strVal val="#ppt_x"/>
                                          </p:val>
                                        </p:tav>
                                        <p:tav tm="100000">
                                          <p:val>
                                            <p:strVal val="#ppt_x"/>
                                          </p:val>
                                        </p:tav>
                                      </p:tavLst>
                                    </p:anim>
                                    <p:anim calcmode="lin" valueType="num">
                                      <p:cBhvr>
                                        <p:cTn id="55" dur="500" fill="hold"/>
                                        <p:tgtEl>
                                          <p:spTgt spid="2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anim calcmode="lin" valueType="num">
                                      <p:cBhvr>
                                        <p:cTn id="66" dur="500" fill="hold"/>
                                        <p:tgtEl>
                                          <p:spTgt spid="5"/>
                                        </p:tgtEl>
                                        <p:attrNameLst>
                                          <p:attrName>ppt_x</p:attrName>
                                        </p:attrNameLst>
                                      </p:cBhvr>
                                      <p:tavLst>
                                        <p:tav tm="0">
                                          <p:val>
                                            <p:strVal val="#ppt_x"/>
                                          </p:val>
                                        </p:tav>
                                        <p:tav tm="100000">
                                          <p:val>
                                            <p:strVal val="#ppt_x"/>
                                          </p:val>
                                        </p:tav>
                                      </p:tavLst>
                                    </p:anim>
                                    <p:anim calcmode="lin" valueType="num">
                                      <p:cBhvr>
                                        <p:cTn id="67" dur="5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anim calcmode="lin" valueType="num">
                                      <p:cBhvr>
                                        <p:cTn id="71" dur="500" fill="hold"/>
                                        <p:tgtEl>
                                          <p:spTgt spid="23"/>
                                        </p:tgtEl>
                                        <p:attrNameLst>
                                          <p:attrName>ppt_x</p:attrName>
                                        </p:attrNameLst>
                                      </p:cBhvr>
                                      <p:tavLst>
                                        <p:tav tm="0">
                                          <p:val>
                                            <p:strVal val="#ppt_x"/>
                                          </p:val>
                                        </p:tav>
                                        <p:tav tm="100000">
                                          <p:val>
                                            <p:strVal val="#ppt_x"/>
                                          </p:val>
                                        </p:tav>
                                      </p:tavLst>
                                    </p:anim>
                                    <p:anim calcmode="lin" valueType="num">
                                      <p:cBhvr>
                                        <p:cTn id="72" dur="500" fill="hold"/>
                                        <p:tgtEl>
                                          <p:spTgt spid="2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anim calcmode="lin" valueType="num">
                                      <p:cBhvr>
                                        <p:cTn id="76" dur="500" fill="hold"/>
                                        <p:tgtEl>
                                          <p:spTgt spid="19"/>
                                        </p:tgtEl>
                                        <p:attrNameLst>
                                          <p:attrName>ppt_x</p:attrName>
                                        </p:attrNameLst>
                                      </p:cBhvr>
                                      <p:tavLst>
                                        <p:tav tm="0">
                                          <p:val>
                                            <p:strVal val="#ppt_x"/>
                                          </p:val>
                                        </p:tav>
                                        <p:tav tm="100000">
                                          <p:val>
                                            <p:strVal val="#ppt_x"/>
                                          </p:val>
                                        </p:tav>
                                      </p:tavLst>
                                    </p:anim>
                                    <p:anim calcmode="lin" valueType="num">
                                      <p:cBhvr>
                                        <p:cTn id="7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0"/>
                                        </p:tgtEl>
                                      </p:cBhvr>
                                    </p:animEffect>
                                    <p:set>
                                      <p:cBhvr>
                                        <p:cTn id="8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30" grpId="0"/>
      <p:bldP spid="40" grpId="0"/>
      <p:bldP spid="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a:off x="4346677" y="1744845"/>
            <a:ext cx="1687268" cy="1693528"/>
          </a:xfrm>
          <a:custGeom>
            <a:avLst/>
            <a:gdLst>
              <a:gd name="T0" fmla="*/ 455 w 455"/>
              <a:gd name="T1" fmla="*/ 0 h 457"/>
              <a:gd name="T2" fmla="*/ 333 w 455"/>
              <a:gd name="T3" fmla="*/ 0 h 457"/>
              <a:gd name="T4" fmla="*/ 0 w 455"/>
              <a:gd name="T5" fmla="*/ 333 h 457"/>
              <a:gd name="T6" fmla="*/ 0 w 455"/>
              <a:gd name="T7" fmla="*/ 455 h 457"/>
              <a:gd name="T8" fmla="*/ 77 w 455"/>
              <a:gd name="T9" fmla="*/ 456 h 457"/>
              <a:gd name="T10" fmla="*/ 326 w 455"/>
              <a:gd name="T11" fmla="*/ 457 h 457"/>
              <a:gd name="T12" fmla="*/ 335 w 455"/>
              <a:gd name="T13" fmla="*/ 457 h 457"/>
              <a:gd name="T14" fmla="*/ 455 w 455"/>
              <a:gd name="T15" fmla="*/ 347 h 457"/>
              <a:gd name="T16" fmla="*/ 455 w 455"/>
              <a:gd name="T17" fmla="*/ 345 h 457"/>
              <a:gd name="T18" fmla="*/ 455 w 455"/>
              <a:gd name="T1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7">
                <a:moveTo>
                  <a:pt x="455" y="0"/>
                </a:moveTo>
                <a:cubicBezTo>
                  <a:pt x="333" y="0"/>
                  <a:pt x="333" y="0"/>
                  <a:pt x="333" y="0"/>
                </a:cubicBezTo>
                <a:cubicBezTo>
                  <a:pt x="149" y="0"/>
                  <a:pt x="0" y="149"/>
                  <a:pt x="0" y="333"/>
                </a:cubicBezTo>
                <a:cubicBezTo>
                  <a:pt x="0" y="455"/>
                  <a:pt x="0" y="455"/>
                  <a:pt x="0" y="455"/>
                </a:cubicBezTo>
                <a:cubicBezTo>
                  <a:pt x="0" y="455"/>
                  <a:pt x="32" y="456"/>
                  <a:pt x="77" y="456"/>
                </a:cubicBezTo>
                <a:cubicBezTo>
                  <a:pt x="152" y="456"/>
                  <a:pt x="263" y="456"/>
                  <a:pt x="326" y="457"/>
                </a:cubicBezTo>
                <a:cubicBezTo>
                  <a:pt x="329" y="457"/>
                  <a:pt x="332" y="457"/>
                  <a:pt x="335" y="457"/>
                </a:cubicBezTo>
                <a:cubicBezTo>
                  <a:pt x="410" y="452"/>
                  <a:pt x="455" y="390"/>
                  <a:pt x="455" y="347"/>
                </a:cubicBezTo>
                <a:cubicBezTo>
                  <a:pt x="455" y="347"/>
                  <a:pt x="455" y="346"/>
                  <a:pt x="455" y="345"/>
                </a:cubicBezTo>
                <a:cubicBezTo>
                  <a:pt x="455" y="257"/>
                  <a:pt x="455" y="0"/>
                  <a:pt x="455" y="0"/>
                </a:cubicBezTo>
              </a:path>
            </a:pathLst>
          </a:custGeom>
          <a:solidFill>
            <a:srgbClr val="005EA4"/>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6" name="Freeform 6"/>
          <p:cNvSpPr/>
          <p:nvPr/>
        </p:nvSpPr>
        <p:spPr bwMode="auto">
          <a:xfrm>
            <a:off x="4346677" y="3549726"/>
            <a:ext cx="1687268" cy="1690398"/>
          </a:xfrm>
          <a:custGeom>
            <a:avLst/>
            <a:gdLst>
              <a:gd name="T0" fmla="*/ 326 w 455"/>
              <a:gd name="T1" fmla="*/ 0 h 456"/>
              <a:gd name="T2" fmla="*/ 335 w 455"/>
              <a:gd name="T3" fmla="*/ 0 h 456"/>
              <a:gd name="T4" fmla="*/ 455 w 455"/>
              <a:gd name="T5" fmla="*/ 110 h 456"/>
              <a:gd name="T6" fmla="*/ 455 w 455"/>
              <a:gd name="T7" fmla="*/ 112 h 456"/>
              <a:gd name="T8" fmla="*/ 455 w 455"/>
              <a:gd name="T9" fmla="*/ 456 h 456"/>
              <a:gd name="T10" fmla="*/ 333 w 455"/>
              <a:gd name="T11" fmla="*/ 456 h 456"/>
              <a:gd name="T12" fmla="*/ 0 w 455"/>
              <a:gd name="T13" fmla="*/ 123 h 456"/>
              <a:gd name="T14" fmla="*/ 0 w 455"/>
              <a:gd name="T15" fmla="*/ 1 h 456"/>
              <a:gd name="T16" fmla="*/ 77 w 455"/>
              <a:gd name="T17" fmla="*/ 1 h 456"/>
              <a:gd name="T18" fmla="*/ 326 w 455"/>
              <a:gd name="T1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6">
                <a:moveTo>
                  <a:pt x="326" y="0"/>
                </a:moveTo>
                <a:cubicBezTo>
                  <a:pt x="329" y="0"/>
                  <a:pt x="332" y="0"/>
                  <a:pt x="335" y="0"/>
                </a:cubicBezTo>
                <a:cubicBezTo>
                  <a:pt x="410" y="5"/>
                  <a:pt x="455" y="67"/>
                  <a:pt x="455" y="110"/>
                </a:cubicBezTo>
                <a:cubicBezTo>
                  <a:pt x="455" y="110"/>
                  <a:pt x="455" y="111"/>
                  <a:pt x="455" y="112"/>
                </a:cubicBezTo>
                <a:cubicBezTo>
                  <a:pt x="455" y="200"/>
                  <a:pt x="455" y="456"/>
                  <a:pt x="455" y="456"/>
                </a:cubicBezTo>
                <a:cubicBezTo>
                  <a:pt x="333" y="456"/>
                  <a:pt x="333" y="456"/>
                  <a:pt x="333" y="456"/>
                </a:cubicBezTo>
                <a:cubicBezTo>
                  <a:pt x="149" y="456"/>
                  <a:pt x="0" y="307"/>
                  <a:pt x="0" y="123"/>
                </a:cubicBezTo>
                <a:cubicBezTo>
                  <a:pt x="0" y="1"/>
                  <a:pt x="0" y="1"/>
                  <a:pt x="0" y="1"/>
                </a:cubicBezTo>
                <a:cubicBezTo>
                  <a:pt x="0" y="1"/>
                  <a:pt x="32" y="1"/>
                  <a:pt x="77" y="1"/>
                </a:cubicBezTo>
                <a:cubicBezTo>
                  <a:pt x="152" y="0"/>
                  <a:pt x="263" y="0"/>
                  <a:pt x="326" y="0"/>
                </a:cubicBezTo>
                <a:close/>
              </a:path>
            </a:pathLst>
          </a:custGeom>
          <a:solidFill>
            <a:srgbClr val="00B0F0"/>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8" name="Freeform 8"/>
          <p:cNvSpPr/>
          <p:nvPr/>
        </p:nvSpPr>
        <p:spPr bwMode="auto">
          <a:xfrm>
            <a:off x="6143734" y="1744845"/>
            <a:ext cx="1684137" cy="1693528"/>
          </a:xfrm>
          <a:custGeom>
            <a:avLst/>
            <a:gdLst>
              <a:gd name="T0" fmla="*/ 129 w 454"/>
              <a:gd name="T1" fmla="*/ 456 h 457"/>
              <a:gd name="T2" fmla="*/ 120 w 454"/>
              <a:gd name="T3" fmla="*/ 457 h 457"/>
              <a:gd name="T4" fmla="*/ 0 w 454"/>
              <a:gd name="T5" fmla="*/ 347 h 457"/>
              <a:gd name="T6" fmla="*/ 0 w 454"/>
              <a:gd name="T7" fmla="*/ 345 h 457"/>
              <a:gd name="T8" fmla="*/ 0 w 454"/>
              <a:gd name="T9" fmla="*/ 0 h 457"/>
              <a:gd name="T10" fmla="*/ 121 w 454"/>
              <a:gd name="T11" fmla="*/ 0 h 457"/>
              <a:gd name="T12" fmla="*/ 454 w 454"/>
              <a:gd name="T13" fmla="*/ 333 h 457"/>
              <a:gd name="T14" fmla="*/ 454 w 454"/>
              <a:gd name="T15" fmla="*/ 455 h 457"/>
              <a:gd name="T16" fmla="*/ 378 w 454"/>
              <a:gd name="T17" fmla="*/ 456 h 457"/>
              <a:gd name="T18" fmla="*/ 129 w 454"/>
              <a:gd name="T19"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457">
                <a:moveTo>
                  <a:pt x="129" y="456"/>
                </a:moveTo>
                <a:cubicBezTo>
                  <a:pt x="126" y="456"/>
                  <a:pt x="123" y="457"/>
                  <a:pt x="120" y="457"/>
                </a:cubicBezTo>
                <a:cubicBezTo>
                  <a:pt x="44" y="452"/>
                  <a:pt x="0" y="390"/>
                  <a:pt x="0" y="347"/>
                </a:cubicBezTo>
                <a:cubicBezTo>
                  <a:pt x="0" y="346"/>
                  <a:pt x="0" y="345"/>
                  <a:pt x="0" y="345"/>
                </a:cubicBezTo>
                <a:cubicBezTo>
                  <a:pt x="0" y="256"/>
                  <a:pt x="0" y="0"/>
                  <a:pt x="0" y="0"/>
                </a:cubicBezTo>
                <a:cubicBezTo>
                  <a:pt x="121" y="0"/>
                  <a:pt x="121" y="0"/>
                  <a:pt x="121" y="0"/>
                </a:cubicBezTo>
                <a:cubicBezTo>
                  <a:pt x="305" y="0"/>
                  <a:pt x="454" y="149"/>
                  <a:pt x="454" y="333"/>
                </a:cubicBezTo>
                <a:cubicBezTo>
                  <a:pt x="454" y="455"/>
                  <a:pt x="454" y="455"/>
                  <a:pt x="454" y="455"/>
                </a:cubicBezTo>
                <a:cubicBezTo>
                  <a:pt x="454" y="455"/>
                  <a:pt x="423" y="455"/>
                  <a:pt x="378" y="456"/>
                </a:cubicBezTo>
                <a:cubicBezTo>
                  <a:pt x="303" y="456"/>
                  <a:pt x="191" y="456"/>
                  <a:pt x="129" y="456"/>
                </a:cubicBezTo>
                <a:close/>
              </a:path>
            </a:pathLst>
          </a:custGeom>
          <a:solidFill>
            <a:srgbClr val="00B0F0"/>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7" name="Freeform 7"/>
          <p:cNvSpPr/>
          <p:nvPr/>
        </p:nvSpPr>
        <p:spPr bwMode="auto">
          <a:xfrm>
            <a:off x="6151851" y="3567395"/>
            <a:ext cx="1687268" cy="1693528"/>
          </a:xfrm>
          <a:custGeom>
            <a:avLst/>
            <a:gdLst>
              <a:gd name="T0" fmla="*/ 120 w 455"/>
              <a:gd name="T1" fmla="*/ 0 h 457"/>
              <a:gd name="T2" fmla="*/ 0 w 455"/>
              <a:gd name="T3" fmla="*/ 110 h 457"/>
              <a:gd name="T4" fmla="*/ 0 w 455"/>
              <a:gd name="T5" fmla="*/ 112 h 457"/>
              <a:gd name="T6" fmla="*/ 0 w 455"/>
              <a:gd name="T7" fmla="*/ 457 h 457"/>
              <a:gd name="T8" fmla="*/ 122 w 455"/>
              <a:gd name="T9" fmla="*/ 457 h 457"/>
              <a:gd name="T10" fmla="*/ 122 w 455"/>
              <a:gd name="T11" fmla="*/ 457 h 457"/>
              <a:gd name="T12" fmla="*/ 455 w 455"/>
              <a:gd name="T13" fmla="*/ 124 h 457"/>
              <a:gd name="T14" fmla="*/ 455 w 455"/>
              <a:gd name="T15" fmla="*/ 3 h 457"/>
              <a:gd name="T16" fmla="*/ 378 w 455"/>
              <a:gd name="T17" fmla="*/ 2 h 457"/>
              <a:gd name="T18" fmla="*/ 129 w 455"/>
              <a:gd name="T19" fmla="*/ 1 h 457"/>
              <a:gd name="T20" fmla="*/ 120 w 455"/>
              <a:gd name="T2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57">
                <a:moveTo>
                  <a:pt x="120" y="0"/>
                </a:moveTo>
                <a:cubicBezTo>
                  <a:pt x="45" y="5"/>
                  <a:pt x="0" y="67"/>
                  <a:pt x="0" y="110"/>
                </a:cubicBezTo>
                <a:cubicBezTo>
                  <a:pt x="0" y="111"/>
                  <a:pt x="0" y="112"/>
                  <a:pt x="0" y="112"/>
                </a:cubicBezTo>
                <a:cubicBezTo>
                  <a:pt x="0" y="201"/>
                  <a:pt x="0" y="457"/>
                  <a:pt x="0" y="457"/>
                </a:cubicBezTo>
                <a:cubicBezTo>
                  <a:pt x="122" y="457"/>
                  <a:pt x="122" y="457"/>
                  <a:pt x="122" y="457"/>
                </a:cubicBezTo>
                <a:cubicBezTo>
                  <a:pt x="122" y="457"/>
                  <a:pt x="122" y="457"/>
                  <a:pt x="122" y="457"/>
                </a:cubicBezTo>
                <a:cubicBezTo>
                  <a:pt x="306" y="457"/>
                  <a:pt x="455" y="308"/>
                  <a:pt x="455" y="124"/>
                </a:cubicBezTo>
                <a:cubicBezTo>
                  <a:pt x="455" y="3"/>
                  <a:pt x="455" y="3"/>
                  <a:pt x="455" y="3"/>
                </a:cubicBezTo>
                <a:cubicBezTo>
                  <a:pt x="455" y="3"/>
                  <a:pt x="423" y="2"/>
                  <a:pt x="378" y="2"/>
                </a:cubicBezTo>
                <a:cubicBezTo>
                  <a:pt x="303" y="1"/>
                  <a:pt x="192" y="1"/>
                  <a:pt x="129" y="1"/>
                </a:cubicBezTo>
                <a:cubicBezTo>
                  <a:pt x="126" y="1"/>
                  <a:pt x="123" y="1"/>
                  <a:pt x="120" y="0"/>
                </a:cubicBezTo>
              </a:path>
            </a:pathLst>
          </a:custGeom>
          <a:solidFill>
            <a:srgbClr val="005EA4"/>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6" name="矩形 5"/>
          <p:cNvSpPr/>
          <p:nvPr/>
        </p:nvSpPr>
        <p:spPr>
          <a:xfrm>
            <a:off x="4738193" y="2537225"/>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smtClean="0">
                <a:solidFill>
                  <a:schemeClr val="bg1"/>
                </a:solidFill>
                <a:latin typeface="微软雅黑" panose="020B0503020204020204" pitchFamily="34" charset="-122"/>
                <a:ea typeface="微软雅黑" panose="020B0503020204020204" pitchFamily="34" charset="-122"/>
              </a:rPr>
              <a:t>添加内</a:t>
            </a:r>
            <a:r>
              <a:rPr lang="zh-CN" altLang="en-US" sz="1405" b="1" dirty="0">
                <a:solidFill>
                  <a:schemeClr val="bg1"/>
                </a:solidFill>
                <a:latin typeface="微软雅黑" panose="020B0503020204020204" pitchFamily="34" charset="-122"/>
                <a:ea typeface="微软雅黑" panose="020B0503020204020204" pitchFamily="34" charset="-122"/>
              </a:rPr>
              <a:t>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6532886" y="4149179"/>
            <a:ext cx="902811" cy="524118"/>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添加内荣</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4824741" y="4149179"/>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a:solidFill>
                  <a:schemeClr val="bg1"/>
                </a:solidFill>
                <a:latin typeface="微软雅黑" panose="020B0503020204020204" pitchFamily="34" charset="-122"/>
                <a:ea typeface="微软雅黑" panose="020B0503020204020204" pitchFamily="34" charset="-122"/>
              </a:rPr>
              <a:t>添加内荣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6498901" y="2537225"/>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smtClean="0">
                <a:solidFill>
                  <a:schemeClr val="bg1"/>
                </a:solidFill>
                <a:latin typeface="微软雅黑" panose="020B0503020204020204" pitchFamily="34" charset="-122"/>
                <a:ea typeface="微软雅黑" panose="020B0503020204020204" pitchFamily="34" charset="-122"/>
              </a:rPr>
              <a:t>添加</a:t>
            </a:r>
            <a:r>
              <a:rPr lang="zh-CN" altLang="en-US" sz="1405" b="1" dirty="0">
                <a:solidFill>
                  <a:schemeClr val="bg1"/>
                </a:solidFill>
                <a:latin typeface="微软雅黑" panose="020B0503020204020204" pitchFamily="34" charset="-122"/>
                <a:ea typeface="微软雅黑" panose="020B0503020204020204" pitchFamily="34" charset="-122"/>
              </a:rPr>
              <a:t>内荣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748468" y="253513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3" name="矩形 42"/>
          <p:cNvSpPr/>
          <p:nvPr/>
        </p:nvSpPr>
        <p:spPr>
          <a:xfrm>
            <a:off x="7958682" y="363461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6" name="矩形 45"/>
          <p:cNvSpPr/>
          <p:nvPr/>
        </p:nvSpPr>
        <p:spPr>
          <a:xfrm>
            <a:off x="7958682" y="253513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8" name="矩形 47"/>
          <p:cNvSpPr/>
          <p:nvPr/>
        </p:nvSpPr>
        <p:spPr>
          <a:xfrm>
            <a:off x="1706539" y="363461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8" name="文本框 7"/>
          <p:cNvSpPr txBox="1"/>
          <p:nvPr/>
        </p:nvSpPr>
        <p:spPr>
          <a:xfrm>
            <a:off x="3539015" y="1669629"/>
            <a:ext cx="804706"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67</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49" name="文本框 48"/>
          <p:cNvSpPr txBox="1"/>
          <p:nvPr/>
        </p:nvSpPr>
        <p:spPr>
          <a:xfrm>
            <a:off x="8086878" y="4199371"/>
            <a:ext cx="700512"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81</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0" name="文本框 49"/>
          <p:cNvSpPr txBox="1"/>
          <p:nvPr/>
        </p:nvSpPr>
        <p:spPr>
          <a:xfrm>
            <a:off x="7982582" y="1669629"/>
            <a:ext cx="815928"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35</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2" name="文本框 51"/>
          <p:cNvSpPr txBox="1"/>
          <p:nvPr/>
        </p:nvSpPr>
        <p:spPr>
          <a:xfrm>
            <a:off x="3463521" y="4199371"/>
            <a:ext cx="815928"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rPr>
              <a:t>92</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3" name="矩形 52"/>
          <p:cNvSpPr/>
          <p:nvPr/>
        </p:nvSpPr>
        <p:spPr>
          <a:xfrm>
            <a:off x="1535636" y="5663341"/>
            <a:ext cx="9120734" cy="676724"/>
          </a:xfrm>
          <a:prstGeom prst="rect">
            <a:avLst/>
          </a:prstGeom>
        </p:spPr>
        <p:txBody>
          <a:bodyPr wrap="square">
            <a:spAutoFit/>
          </a:bodyPr>
          <a:lstStyle/>
          <a:p>
            <a:pPr algn="ctr">
              <a:lnSpc>
                <a:spcPct val="150000"/>
              </a:lnSpc>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65"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7" name="矩形 26"/>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8" name="文本框 2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500"/>
                                        <p:tgtEl>
                                          <p:spTgt spid="7"/>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righ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right)">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500"/>
                                        <p:tgtEl>
                                          <p:spTgt spid="4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left)">
                                      <p:cBhvr>
                                        <p:cTn id="76" dur="500"/>
                                        <p:tgtEl>
                                          <p:spTgt spid="4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left)">
                                      <p:cBhvr>
                                        <p:cTn id="79" dur="10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200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7" grpId="0" animBg="1"/>
      <p:bldP spid="6" grpId="0"/>
      <p:bldP spid="40" grpId="0"/>
      <p:bldP spid="41" grpId="0"/>
      <p:bldP spid="42" grpId="0"/>
      <p:bldP spid="7" grpId="0"/>
      <p:bldP spid="43" grpId="0"/>
      <p:bldP spid="46" grpId="0"/>
      <p:bldP spid="48" grpId="0"/>
      <p:bldP spid="8" grpId="0"/>
      <p:bldP spid="49" grpId="0"/>
      <p:bldP spid="50"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 name="矩形 3"/>
          <p:cNvSpPr/>
          <p:nvPr/>
        </p:nvSpPr>
        <p:spPr>
          <a:xfrm>
            <a:off x="1201000" y="1910688"/>
            <a:ext cx="3057099" cy="162749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01000" y="4396855"/>
            <a:ext cx="3057099" cy="162749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73134" y="1910688"/>
            <a:ext cx="3057099" cy="162749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573134" y="4396855"/>
            <a:ext cx="3057099" cy="162749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945268" y="1910688"/>
            <a:ext cx="3057099" cy="162749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945268" y="4396855"/>
            <a:ext cx="3057099" cy="162749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50000" y="1251762"/>
            <a:ext cx="3492000" cy="400110"/>
          </a:xfrm>
          <a:prstGeom prst="rect">
            <a:avLst/>
          </a:prstGeom>
          <a:noFill/>
          <a:ln>
            <a:noFill/>
          </a:ln>
        </p:spPr>
        <p:txBody>
          <a:bodyPr wrap="square">
            <a:spAutoFit/>
          </a:bodyPr>
          <a:lstStyle/>
          <a:p>
            <a:pPr marL="107950" algn="ctr"/>
            <a:r>
              <a:rPr lang="zh-CN" altLang="en-US" sz="2000" b="1" dirty="0" smtClean="0">
                <a:latin typeface="微软雅黑" panose="020B0503020204020204" pitchFamily="34" charset="-122"/>
                <a:ea typeface="微软雅黑" panose="020B0503020204020204" pitchFamily="34" charset="-122"/>
              </a:rPr>
              <a:t>医疗诊断图片说明</a:t>
            </a:r>
            <a:endParaRPr lang="zh-CN" altLang="en-US" sz="2000" b="1" dirty="0">
              <a:latin typeface="微软雅黑" panose="020B0503020204020204" pitchFamily="34" charset="-122"/>
              <a:ea typeface="微软雅黑" panose="020B0503020204020204" pitchFamily="34" charset="-122"/>
            </a:endParaRPr>
          </a:p>
        </p:txBody>
      </p:sp>
      <p:sp>
        <p:nvSpPr>
          <p:cNvPr id="11" name="矩形 10"/>
          <p:cNvSpPr/>
          <p:nvPr/>
        </p:nvSpPr>
        <p:spPr>
          <a:xfrm>
            <a:off x="1413804"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2" name="矩形 11"/>
          <p:cNvSpPr/>
          <p:nvPr/>
        </p:nvSpPr>
        <p:spPr>
          <a:xfrm>
            <a:off x="4815508"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3" name="矩形 12"/>
          <p:cNvSpPr/>
          <p:nvPr/>
        </p:nvSpPr>
        <p:spPr>
          <a:xfrm>
            <a:off x="1418353"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4" name="矩形 13"/>
          <p:cNvSpPr/>
          <p:nvPr/>
        </p:nvSpPr>
        <p:spPr>
          <a:xfrm>
            <a:off x="8148975"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5" name="矩形 14"/>
          <p:cNvSpPr/>
          <p:nvPr/>
        </p:nvSpPr>
        <p:spPr>
          <a:xfrm>
            <a:off x="4760918"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6" name="矩形 15"/>
          <p:cNvSpPr/>
          <p:nvPr/>
        </p:nvSpPr>
        <p:spPr>
          <a:xfrm>
            <a:off x="8158070"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7" name="文本框 16"/>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200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7" y="1438834"/>
            <a:ext cx="12191628" cy="1150989"/>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 name="矩形 1"/>
          <p:cNvSpPr/>
          <p:nvPr/>
        </p:nvSpPr>
        <p:spPr>
          <a:xfrm>
            <a:off x="1535633" y="1767484"/>
            <a:ext cx="9120734" cy="461665"/>
          </a:xfrm>
          <a:prstGeom prst="rect">
            <a:avLst/>
          </a:prstGeom>
        </p:spPr>
        <p:txBody>
          <a:bodyPr wrap="squar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1391622" y="3679500"/>
            <a:ext cx="2784224" cy="1954818"/>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a:off x="8016156" y="3679500"/>
            <a:ext cx="2784224" cy="195481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p:nvSpPr>
        <p:spPr>
          <a:xfrm>
            <a:off x="4703889" y="3679500"/>
            <a:ext cx="2784224" cy="195481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1391622" y="3484548"/>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16" name="圆角矩形 15"/>
          <p:cNvSpPr/>
          <p:nvPr/>
        </p:nvSpPr>
        <p:spPr>
          <a:xfrm>
            <a:off x="8016156" y="3495489"/>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17" name="圆角矩形 16"/>
          <p:cNvSpPr/>
          <p:nvPr/>
        </p:nvSpPr>
        <p:spPr>
          <a:xfrm>
            <a:off x="4703889" y="3493417"/>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5" name="下箭头 4"/>
          <p:cNvSpPr/>
          <p:nvPr/>
        </p:nvSpPr>
        <p:spPr>
          <a:xfrm>
            <a:off x="2255690"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9" name="下箭头 18"/>
          <p:cNvSpPr/>
          <p:nvPr/>
        </p:nvSpPr>
        <p:spPr>
          <a:xfrm>
            <a:off x="8880224"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0" name="下箭头 19"/>
          <p:cNvSpPr/>
          <p:nvPr/>
        </p:nvSpPr>
        <p:spPr>
          <a:xfrm>
            <a:off x="5519954"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1" name="文本框 20"/>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6" name="文本框 5"/>
          <p:cNvSpPr txBox="1"/>
          <p:nvPr/>
        </p:nvSpPr>
        <p:spPr>
          <a:xfrm>
            <a:off x="1075979" y="295835"/>
            <a:ext cx="1111202" cy="646331"/>
          </a:xfrm>
          <a:prstGeom prst="rect">
            <a:avLst/>
          </a:prstGeom>
          <a:noFill/>
        </p:spPr>
        <p:txBody>
          <a:bodyPr wrap="none" rtlCol="0">
            <a:spAutoFit/>
          </a:bodyPr>
          <a:lstStyle/>
          <a:p>
            <a:pPr algn="ctr"/>
            <a:r>
              <a:rPr lang="zh-CN" altLang="en-US" sz="3600" b="1" dirty="0" smtClean="0">
                <a:ln w="9525">
                  <a:solidFill>
                    <a:schemeClr val="bg1"/>
                  </a:solidFill>
                  <a:prstDash val="solid"/>
                </a:ln>
                <a:solidFill>
                  <a:srgbClr val="29487F"/>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总结</a:t>
            </a:r>
            <a:endParaRPr lang="zh-CN" altLang="en-US" sz="3600" b="1" dirty="0">
              <a:ln w="9525">
                <a:solidFill>
                  <a:schemeClr val="bg1"/>
                </a:solidFill>
                <a:prstDash val="solid"/>
              </a:ln>
              <a:solidFill>
                <a:srgbClr val="29487F"/>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p:cNvSpPr/>
          <p:nvPr/>
        </p:nvSpPr>
        <p:spPr>
          <a:xfrm>
            <a:off x="1313330"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27" name="矩形 26"/>
          <p:cNvSpPr/>
          <p:nvPr/>
        </p:nvSpPr>
        <p:spPr>
          <a:xfrm>
            <a:off x="4690783"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28" name="矩形 27"/>
          <p:cNvSpPr/>
          <p:nvPr/>
        </p:nvSpPr>
        <p:spPr>
          <a:xfrm>
            <a:off x="8068236"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 name="文本框 7"/>
          <p:cNvSpPr txBox="1"/>
          <p:nvPr/>
        </p:nvSpPr>
        <p:spPr>
          <a:xfrm>
            <a:off x="2138084" y="618564"/>
            <a:ext cx="2665217" cy="830997"/>
          </a:xfrm>
          <a:prstGeom prst="rect">
            <a:avLst/>
          </a:prstGeom>
          <a:noFill/>
        </p:spPr>
        <p:txBody>
          <a:bodyPr wrap="none" rtlCol="0">
            <a:spAutoFit/>
          </a:bodyPr>
          <a:lstStyle/>
          <a:p>
            <a:r>
              <a:rPr lang="en-US" altLang="zh-CN" sz="4800" dirty="0" smtClean="0">
                <a:solidFill>
                  <a:schemeClr val="bg1">
                    <a:lumMod val="65000"/>
                  </a:schemeClr>
                </a:solidFill>
                <a:latin typeface="Segoe UI Light" panose="020B0502040204020203" pitchFamily="34" charset="0"/>
                <a:cs typeface="Segoe UI Light" panose="020B0502040204020203" pitchFamily="34" charset="0"/>
              </a:rPr>
              <a:t>Summery</a:t>
            </a:r>
            <a:endParaRPr lang="zh-CN" altLang="en-US" sz="4800" dirty="0">
              <a:solidFill>
                <a:schemeClr val="bg1">
                  <a:lumMod val="65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anim calcmode="lin" valueType="num">
                                      <p:cBhvr>
                                        <p:cTn id="66" dur="500" fill="hold"/>
                                        <p:tgtEl>
                                          <p:spTgt spid="27"/>
                                        </p:tgtEl>
                                        <p:attrNameLst>
                                          <p:attrName>ppt_x</p:attrName>
                                        </p:attrNameLst>
                                      </p:cBhvr>
                                      <p:tavLst>
                                        <p:tav tm="0">
                                          <p:val>
                                            <p:strVal val="#ppt_x"/>
                                          </p:val>
                                        </p:tav>
                                        <p:tav tm="100000">
                                          <p:val>
                                            <p:strVal val="#ppt_x"/>
                                          </p:val>
                                        </p:tav>
                                      </p:tavLst>
                                    </p:anim>
                                    <p:anim calcmode="lin" valueType="num">
                                      <p:cBhvr>
                                        <p:cTn id="6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up)">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anim calcmode="lin" valueType="num">
                                      <p:cBhvr>
                                        <p:cTn id="90" dur="500" fill="hold"/>
                                        <p:tgtEl>
                                          <p:spTgt spid="28"/>
                                        </p:tgtEl>
                                        <p:attrNameLst>
                                          <p:attrName>ppt_x</p:attrName>
                                        </p:attrNameLst>
                                      </p:cBhvr>
                                      <p:tavLst>
                                        <p:tav tm="0">
                                          <p:val>
                                            <p:strVal val="#ppt_x"/>
                                          </p:val>
                                        </p:tav>
                                        <p:tav tm="100000">
                                          <p:val>
                                            <p:strVal val="#ppt_x"/>
                                          </p:val>
                                        </p:tav>
                                      </p:tavLst>
                                    </p:anim>
                                    <p:anim calcmode="lin" valueType="num">
                                      <p:cBhvr>
                                        <p:cTn id="9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200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13" grpId="0" animBg="1"/>
      <p:bldP spid="14" grpId="0" animBg="1"/>
      <p:bldP spid="15" grpId="0" animBg="1"/>
      <p:bldP spid="16" grpId="0" animBg="1"/>
      <p:bldP spid="17" grpId="0" animBg="1"/>
      <p:bldP spid="5" grpId="0" animBg="1"/>
      <p:bldP spid="19" grpId="0" animBg="1"/>
      <p:bldP spid="20" grpId="0" animBg="1"/>
      <p:bldP spid="21" grpId="0"/>
      <p:bldP spid="6" grpId="0"/>
      <p:bldP spid="7" grpId="0"/>
      <p:bldP spid="27" grpId="0"/>
      <p:bldP spid="28"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842247" y="2245659"/>
            <a:ext cx="8444753" cy="2299447"/>
          </a:xfrm>
          <a:prstGeom prst="roundRect">
            <a:avLst/>
          </a:prstGeom>
          <a:solidFill>
            <a:schemeClr val="tx2">
              <a:lumMod val="20000"/>
              <a:lumOff val="80000"/>
              <a:alpha val="70000"/>
            </a:schemeClr>
          </a:solidFill>
          <a:ln w="3175">
            <a:solidFill>
              <a:srgbClr val="005EA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697910" y="2978987"/>
            <a:ext cx="4791697" cy="830997"/>
          </a:xfrm>
          <a:prstGeom prst="rect">
            <a:avLst/>
          </a:prstGeom>
          <a:noFill/>
        </p:spPr>
        <p:txBody>
          <a:bodyPr wrap="none" rtlCol="0">
            <a:spAutoFit/>
          </a:bodyPr>
          <a:lstStyle/>
          <a:p>
            <a:pPr algn="ctr"/>
            <a:r>
              <a:rPr lang="zh-CN" altLang="en-US" sz="4800" dirty="0" smtClean="0">
                <a:solidFill>
                  <a:srgbClr val="29487F"/>
                </a:solidFill>
                <a:latin typeface="微软雅黑" panose="020B0503020204020204" pitchFamily="34" charset="-122"/>
                <a:ea typeface="微软雅黑" panose="020B0503020204020204" pitchFamily="34" charset="-122"/>
              </a:rPr>
              <a:t>感 谢 各 位 聆 听</a:t>
            </a:r>
            <a:endParaRPr lang="zh-CN" altLang="en-US" sz="4800" dirty="0">
              <a:solidFill>
                <a:srgbClr val="29487F"/>
              </a:solidFill>
              <a:latin typeface="微软雅黑" panose="020B0503020204020204" pitchFamily="34" charset="-122"/>
              <a:ea typeface="微软雅黑" panose="020B0503020204020204" pitchFamily="34" charset="-122"/>
            </a:endParaRPr>
          </a:p>
        </p:txBody>
      </p:sp>
      <p:sp>
        <p:nvSpPr>
          <p:cNvPr id="6" name="椭圆 5"/>
          <p:cNvSpPr/>
          <p:nvPr/>
        </p:nvSpPr>
        <p:spPr>
          <a:xfrm>
            <a:off x="1869141" y="2218764"/>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0053918" y="4289611"/>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053918" y="2218764"/>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69141" y="4289611"/>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45459" y="3394485"/>
            <a:ext cx="2581835" cy="0"/>
          </a:xfrm>
          <a:prstGeom prst="line">
            <a:avLst/>
          </a:prstGeom>
          <a:ln w="3175">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60224" y="3394485"/>
            <a:ext cx="2581835" cy="0"/>
          </a:xfrm>
          <a:prstGeom prst="line">
            <a:avLst/>
          </a:prstGeom>
          <a:ln w="3175">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200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animBg="1"/>
      <p:bldP spid="7" grpId="0" animBg="1"/>
      <p:bldP spid="8" grpId="0" animBg="1"/>
      <p:bldP spid="9"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flipH="1">
            <a:off x="-739588" y="-730021"/>
            <a:ext cx="5540188" cy="8318042"/>
          </a:xfrm>
          <a:prstGeom prst="roundRect">
            <a:avLst/>
          </a:prstGeom>
          <a:blipFill dpi="0" rotWithShape="1">
            <a:blip r:embed="rId2">
              <a:alphaModFix amt="40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05985" y="6276109"/>
            <a:ext cx="1980029" cy="307777"/>
          </a:xfrm>
          <a:prstGeom prst="rect">
            <a:avLst/>
          </a:prstGeom>
          <a:noFill/>
        </p:spPr>
        <p:txBody>
          <a:bodyPr wrap="none" rtlCol="0">
            <a:spAutoFit/>
          </a:bodyPr>
          <a:lstStyle/>
          <a:p>
            <a:pPr algn="ctr"/>
            <a:r>
              <a:rPr lang="zh-CN" altLang="en-US" sz="1400" dirty="0" smtClean="0">
                <a:latin typeface="微软雅黑 Light" panose="020B0502040204020203" pitchFamily="34" charset="-122"/>
                <a:ea typeface="微软雅黑 Light" panose="020B0502040204020203" pitchFamily="34" charset="-122"/>
              </a:rPr>
              <a:t>某某医疗机构某某科室</a:t>
            </a:r>
            <a:endParaRPr lang="zh-CN" altLang="en-US" sz="1400" dirty="0">
              <a:latin typeface="微软雅黑 Light" panose="020B0502040204020203" pitchFamily="34" charset="-122"/>
              <a:ea typeface="微软雅黑 Light" panose="020B0502040204020203" pitchFamily="34" charset="-122"/>
            </a:endParaRPr>
          </a:p>
        </p:txBody>
      </p:sp>
      <p:sp>
        <p:nvSpPr>
          <p:cNvPr id="14" name="文本框 13"/>
          <p:cNvSpPr txBox="1"/>
          <p:nvPr/>
        </p:nvSpPr>
        <p:spPr>
          <a:xfrm>
            <a:off x="4885572" y="2892837"/>
            <a:ext cx="2420856" cy="1015663"/>
          </a:xfrm>
          <a:prstGeom prst="rect">
            <a:avLst/>
          </a:prstGeom>
          <a:noFill/>
        </p:spPr>
        <p:txBody>
          <a:bodyPr wrap="none" rtlCol="0">
            <a:spAutoFit/>
          </a:bodyPr>
          <a:lstStyle/>
          <a:p>
            <a:pPr algn="ctr"/>
            <a:r>
              <a:rPr lang="en-US" altLang="zh-CN" sz="6000" dirty="0" smtClean="0">
                <a:solidFill>
                  <a:srgbClr val="29487F"/>
                </a:solidFill>
                <a:latin typeface="Segoe UI Light" panose="020B0502040204020203" pitchFamily="34" charset="0"/>
                <a:cs typeface="Segoe UI Light" panose="020B0502040204020203" pitchFamily="34" charset="0"/>
              </a:rPr>
              <a:t>Thanks</a:t>
            </a:r>
            <a:endParaRPr lang="zh-CN" altLang="en-US" sz="6000" dirty="0">
              <a:solidFill>
                <a:srgbClr val="29487F"/>
              </a:solidFill>
              <a:latin typeface="Segoe UI Light" panose="020B0502040204020203" pitchFamily="34" charset="0"/>
              <a:cs typeface="Segoe UI Light" panose="020B0502040204020203" pitchFamily="34" charset="0"/>
            </a:endParaRPr>
          </a:p>
        </p:txBody>
      </p:sp>
      <p:sp>
        <p:nvSpPr>
          <p:cNvPr id="15" name="文本框 1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500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aphicFrame>
        <p:nvGraphicFramePr>
          <p:cNvPr id="5" name="图表 4"/>
          <p:cNvGraphicFramePr/>
          <p:nvPr/>
        </p:nvGraphicFramePr>
        <p:xfrm>
          <a:off x="858670" y="1761131"/>
          <a:ext cx="7423940" cy="395728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3477559" y="1617023"/>
            <a:ext cx="2089033" cy="400110"/>
          </a:xfrm>
          <a:prstGeom prst="rect">
            <a:avLst/>
          </a:prstGeom>
          <a:noFill/>
        </p:spPr>
        <p:txBody>
          <a:bodyPr wrap="none" rtlCol="0">
            <a:spAutoFit/>
          </a:bodyPr>
          <a:lstStyle/>
          <a:p>
            <a:pPr marL="107950" algn="ctr"/>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8392940" y="2841255"/>
            <a:ext cx="3303191"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8789340" y="2284233"/>
            <a:ext cx="2470059" cy="374571"/>
          </a:xfrm>
          <a:prstGeom prst="roundRect">
            <a:avLst>
              <a:gd name="adj" fmla="val 50000"/>
            </a:avLst>
          </a:prstGeom>
          <a:solidFill>
            <a:srgbClr val="27467D"/>
          </a:solidFill>
          <a:ln>
            <a:solidFill>
              <a:srgbClr val="27467D"/>
            </a:solidFill>
          </a:ln>
        </p:spPr>
        <p:txBody>
          <a:bodyPr wrap="none" rtlCol="0" anchor="ctr">
            <a:noAutofit/>
          </a:bodyPr>
          <a:lstStyle/>
          <a:p>
            <a:pPr marL="107950" algn="ctr"/>
            <a:r>
              <a:rPr lang="zh-CN" altLang="en-US" sz="1600" dirty="0">
                <a:solidFill>
                  <a:schemeClr val="bg1"/>
                </a:solidFill>
                <a:latin typeface="微软雅黑" panose="020B0503020204020204" pitchFamily="34" charset="-122"/>
                <a:ea typeface="微软雅黑" panose="020B0503020204020204" pitchFamily="34" charset="-122"/>
              </a:rPr>
              <a:t>点击</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09935" y="5854890"/>
            <a:ext cx="6878472" cy="553998"/>
          </a:xfrm>
          <a:prstGeom prst="rect">
            <a:avLst/>
          </a:prstGeom>
          <a:noFill/>
        </p:spPr>
        <p:txBody>
          <a:bodyPr wrap="square" rtlCol="0">
            <a:spAutoFit/>
          </a:bodyPr>
          <a:lstStyle/>
          <a:p>
            <a:pPr>
              <a:lnSpc>
                <a:spcPts val="1800"/>
              </a:lnSpc>
            </a:pPr>
            <a:r>
              <a:rPr lang="zh-CN" altLang="en-US" sz="1200" dirty="0" smtClean="0">
                <a:latin typeface="微软雅黑" panose="020B0503020204020204" pitchFamily="34" charset="-122"/>
                <a:ea typeface="微软雅黑" panose="020B0503020204020204" pitchFamily="34" charset="-122"/>
              </a:rPr>
              <a:t>注释：</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r>
              <a:rPr lang="zh-CN" altLang="en-US" sz="1200" dirty="0" smtClean="0">
                <a:latin typeface="微软雅黑" panose="020B0503020204020204" pitchFamily="34" charset="-122"/>
                <a:ea typeface="微软雅黑" panose="020B0503020204020204" pitchFamily="34" charset="-122"/>
              </a:rPr>
              <a:t>此</a:t>
            </a:r>
            <a:endParaRPr lang="en-US" altLang="zh-CN" sz="1200" dirty="0" smtClean="0">
              <a:latin typeface="微软雅黑" panose="020B0503020204020204" pitchFamily="34" charset="-122"/>
              <a:ea typeface="微软雅黑" panose="020B0503020204020204" pitchFamily="34" charset="-122"/>
            </a:endParaRPr>
          </a:p>
          <a:p>
            <a:pPr>
              <a:lnSpc>
                <a:spcPts val="1800"/>
              </a:lnSpc>
            </a:pPr>
            <a:r>
              <a:rPr lang="en-US" altLang="zh-CN" sz="1200"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处</a:t>
            </a:r>
            <a:r>
              <a:rPr lang="zh-CN" altLang="en-US" sz="1200" dirty="0">
                <a:latin typeface="微软雅黑" panose="020B0503020204020204" pitchFamily="34" charset="-122"/>
                <a:ea typeface="微软雅黑" panose="020B0503020204020204" pitchFamily="34" charset="-122"/>
              </a:rPr>
              <a:t>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20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9" grpId="0"/>
      <p:bldP spid="10" grpId="0" animBg="1"/>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aphicFrame>
        <p:nvGraphicFramePr>
          <p:cNvPr id="5" name="图表 4"/>
          <p:cNvGraphicFramePr/>
          <p:nvPr/>
        </p:nvGraphicFramePr>
        <p:xfrm>
          <a:off x="4694830" y="1761131"/>
          <a:ext cx="6808658" cy="395728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7094222" y="1480546"/>
            <a:ext cx="2089033" cy="400110"/>
          </a:xfrm>
          <a:prstGeom prst="rect">
            <a:avLst/>
          </a:prstGeom>
          <a:noFill/>
        </p:spPr>
        <p:txBody>
          <a:bodyPr wrap="none" rtlCol="0">
            <a:spAutoFit/>
          </a:bodyPr>
          <a:lstStyle/>
          <a:p>
            <a:pPr marL="107950" algn="ctr"/>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982215" y="2663833"/>
            <a:ext cx="3303191"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378615" y="2106811"/>
            <a:ext cx="2470059" cy="374571"/>
          </a:xfrm>
          <a:prstGeom prst="roundRect">
            <a:avLst>
              <a:gd name="adj" fmla="val 50000"/>
            </a:avLst>
          </a:prstGeom>
          <a:solidFill>
            <a:srgbClr val="27467D"/>
          </a:solidFill>
          <a:ln>
            <a:solidFill>
              <a:srgbClr val="27467D"/>
            </a:solidFill>
          </a:ln>
        </p:spPr>
        <p:txBody>
          <a:bodyPr wrap="none" rtlCol="0" anchor="ctr">
            <a:noAutofit/>
          </a:bodyPr>
          <a:lstStyle/>
          <a:p>
            <a:pPr marL="107950" algn="ctr"/>
            <a:r>
              <a:rPr lang="zh-CN" altLang="en-US" sz="1600" dirty="0">
                <a:solidFill>
                  <a:schemeClr val="bg1"/>
                </a:solidFill>
                <a:latin typeface="微软雅黑" panose="020B0503020204020204" pitchFamily="34" charset="-122"/>
                <a:ea typeface="微软雅黑" panose="020B0503020204020204" pitchFamily="34" charset="-122"/>
              </a:rPr>
              <a:t>点击</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199797" y="5854890"/>
            <a:ext cx="6305266" cy="553998"/>
          </a:xfrm>
          <a:prstGeom prst="rect">
            <a:avLst/>
          </a:prstGeom>
          <a:noFill/>
        </p:spPr>
        <p:txBody>
          <a:bodyPr wrap="square" rtlCol="0">
            <a:spAutoFit/>
          </a:bodyPr>
          <a:lstStyle/>
          <a:p>
            <a:pPr>
              <a:lnSpc>
                <a:spcPts val="1800"/>
              </a:lnSpc>
            </a:pPr>
            <a:r>
              <a:rPr lang="zh-CN" altLang="en-US" sz="1200" dirty="0" smtClean="0">
                <a:latin typeface="微软雅黑" panose="020B0503020204020204" pitchFamily="34" charset="-122"/>
                <a:ea typeface="微软雅黑" panose="020B0503020204020204" pitchFamily="34" charset="-122"/>
              </a:rPr>
              <a:t>注释：</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r>
              <a:rPr lang="zh-CN" altLang="en-US" sz="1200" dirty="0" smtClean="0">
                <a:latin typeface="微软雅黑" panose="020B0503020204020204" pitchFamily="34" charset="-122"/>
                <a:ea typeface="微软雅黑" panose="020B0503020204020204" pitchFamily="34" charset="-122"/>
              </a:rPr>
              <a:t>此</a:t>
            </a:r>
            <a:endParaRPr lang="en-US" altLang="zh-CN" sz="1200" dirty="0" smtClean="0">
              <a:latin typeface="微软雅黑" panose="020B0503020204020204" pitchFamily="34" charset="-122"/>
              <a:ea typeface="微软雅黑" panose="020B0503020204020204" pitchFamily="34" charset="-122"/>
            </a:endParaRPr>
          </a:p>
          <a:p>
            <a:pPr>
              <a:lnSpc>
                <a:spcPts val="1800"/>
              </a:lnSpc>
            </a:pPr>
            <a:r>
              <a:rPr lang="en-US" altLang="zh-CN" sz="1200"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处</a:t>
            </a:r>
            <a:r>
              <a:rPr lang="zh-CN" altLang="en-US" sz="1200" dirty="0">
                <a:latin typeface="微软雅黑" panose="020B0503020204020204" pitchFamily="34" charset="-122"/>
                <a:ea typeface="微软雅黑" panose="020B0503020204020204" pitchFamily="34" charset="-122"/>
              </a:rPr>
              <a:t>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9" grpId="0"/>
      <p:bldP spid="10" grpId="0" animBg="1"/>
      <p:bldP spid="1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355559"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15" name="六边形 14"/>
          <p:cNvSpPr/>
          <p:nvPr/>
        </p:nvSpPr>
        <p:spPr>
          <a:xfrm>
            <a:off x="1419681" y="2322092"/>
            <a:ext cx="2700000" cy="1867770"/>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6" name="六边形 15"/>
          <p:cNvSpPr/>
          <p:nvPr/>
        </p:nvSpPr>
        <p:spPr>
          <a:xfrm>
            <a:off x="8083595" y="2349388"/>
            <a:ext cx="2700000" cy="1867770"/>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7" name="六边形 16"/>
          <p:cNvSpPr/>
          <p:nvPr/>
        </p:nvSpPr>
        <p:spPr>
          <a:xfrm>
            <a:off x="4751638" y="2349388"/>
            <a:ext cx="2700000" cy="186777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8" name="文本框 17"/>
          <p:cNvSpPr txBox="1"/>
          <p:nvPr/>
        </p:nvSpPr>
        <p:spPr>
          <a:xfrm>
            <a:off x="8055604"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4666648"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974614"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572733"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273673"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2" name="矩形 2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10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20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4" grpId="0"/>
      <p:bldP spid="25"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
          <a:solidFill>
            <a:srgbClr val="21A0FF"/>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14433</Words>
  <Application>WPS 演示</Application>
  <PresentationFormat>宽屏</PresentationFormat>
  <Paragraphs>1597</Paragraphs>
  <Slides>62</Slides>
  <Notes>62</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62</vt:i4>
      </vt:variant>
    </vt:vector>
  </HeadingPairs>
  <TitlesOfParts>
    <vt:vector size="80" baseType="lpstr">
      <vt:lpstr>Arial</vt:lpstr>
      <vt:lpstr>宋体</vt:lpstr>
      <vt:lpstr>Wingdings</vt:lpstr>
      <vt:lpstr>微软雅黑 Light</vt:lpstr>
      <vt:lpstr>Calibri</vt:lpstr>
      <vt:lpstr>Segoe UI Light</vt:lpstr>
      <vt:lpstr>微软雅黑</vt:lpstr>
      <vt:lpstr>Arial Unicode MS</vt:lpstr>
      <vt:lpstr>方正兰亭纤黑_GBK</vt:lpstr>
      <vt:lpstr>Times New Roman</vt:lpstr>
      <vt:lpstr>黑体</vt:lpstr>
      <vt:lpstr>Calibri Light</vt:lpstr>
      <vt:lpstr>Arial Narrow</vt:lpstr>
      <vt:lpstr>Helvetica Light</vt:lpstr>
      <vt:lpstr>Impact</vt:lpstr>
      <vt:lpstr>MS PGothic</vt:lpstr>
      <vt:lpstr>Franklin Gothic Book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160</cp:revision>
  <dcterms:created xsi:type="dcterms:W3CDTF">2016-09-13T05:45:00Z</dcterms:created>
  <dcterms:modified xsi:type="dcterms:W3CDTF">2017-06-27T13:55:23Z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